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8" r:id="rId5"/>
    <p:sldId id="272" r:id="rId6"/>
    <p:sldId id="271" r:id="rId7"/>
    <p:sldId id="269" r:id="rId8"/>
    <p:sldId id="270" r:id="rId9"/>
    <p:sldId id="273" r:id="rId10"/>
    <p:sldId id="274" r:id="rId11"/>
    <p:sldId id="275" r:id="rId12"/>
    <p:sldId id="27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Python Fundamentals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Exam - 1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30493F3D-2C92-4850-B87C-3E6C27F7C325}">
      <dgm:prSet phldrT="[Text]"/>
      <dgm:spPr/>
      <dgm:t>
        <a:bodyPr/>
        <a:lstStyle/>
        <a:p>
          <a:r>
            <a:rPr lang="en-US" b="1" dirty="0" smtClean="0"/>
            <a:t>Python OOP</a:t>
          </a:r>
          <a:endParaRPr lang="en-US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Exam - 2</a:t>
          </a:r>
          <a:endParaRPr lang="en-US" b="1" dirty="0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2574169-CA8D-4B88-9792-E05CBBF986E3}" type="presOf" srcId="{038DE0EC-170E-414A-B08F-F730C7FE23F1}" destId="{0BFBB244-085A-448E-BEE9-CA60BB02FAA1}" srcOrd="0" destOrd="0" presId="urn:microsoft.com/office/officeart/2005/8/layout/chevron1"/>
    <dgm:cxn modelId="{8DAE3487-E609-44C8-9DA5-37BE410A9D0A}" type="presOf" srcId="{904E19D4-C236-4C8E-8D3D-7F63F3438409}" destId="{C26B7180-F113-4ADA-B725-892C24023008}" srcOrd="0" destOrd="0" presId="urn:microsoft.com/office/officeart/2005/8/layout/chevron1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844EC63B-F0DF-4854-A473-CFAF9C63C26F}" type="presOf" srcId="{30493F3D-2C92-4850-B87C-3E6C27F7C325}" destId="{B5F77FE1-6024-43F0-B33C-FCCA77FF48D3}" srcOrd="0" destOrd="0" presId="urn:microsoft.com/office/officeart/2005/8/layout/chevron1"/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CD0AA4F8-5479-4624-BE33-28E5831039A2}" type="presOf" srcId="{57F5A3A6-A190-4BA6-B4FE-357ABECC8188}" destId="{75DDD932-E05B-4256-9E0D-0B0524EE9197}" srcOrd="0" destOrd="0" presId="urn:microsoft.com/office/officeart/2005/8/layout/chevron1"/>
    <dgm:cxn modelId="{23F1BBF7-850D-40FD-93EC-B631F8FAEF6C}" type="presOf" srcId="{933CF634-846B-4E77-972E-04E09CD447A8}" destId="{2692A9E6-4EA9-49E5-B029-B2D8448D61C0}" srcOrd="0" destOrd="0" presId="urn:microsoft.com/office/officeart/2005/8/layout/chevron1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94083595-33E6-458D-B906-6808D1CF95D7}" type="presParOf" srcId="{0BFBB244-085A-448E-BEE9-CA60BB02FAA1}" destId="{75DDD932-E05B-4256-9E0D-0B0524EE9197}" srcOrd="0" destOrd="0" presId="urn:microsoft.com/office/officeart/2005/8/layout/chevron1"/>
    <dgm:cxn modelId="{C1335296-E216-4F3F-A6E8-E82DB331D44B}" type="presParOf" srcId="{0BFBB244-085A-448E-BEE9-CA60BB02FAA1}" destId="{BE2D4E4D-804C-444A-B02D-F7308C6DF7C0}" srcOrd="1" destOrd="0" presId="urn:microsoft.com/office/officeart/2005/8/layout/chevron1"/>
    <dgm:cxn modelId="{AA920BAC-BECF-4121-81AA-D2F4BBBD0C4C}" type="presParOf" srcId="{0BFBB244-085A-448E-BEE9-CA60BB02FAA1}" destId="{2692A9E6-4EA9-49E5-B029-B2D8448D61C0}" srcOrd="2" destOrd="0" presId="urn:microsoft.com/office/officeart/2005/8/layout/chevron1"/>
    <dgm:cxn modelId="{A51A3E3C-47BA-4DE2-8E4E-4651FB0F7F14}" type="presParOf" srcId="{0BFBB244-085A-448E-BEE9-CA60BB02FAA1}" destId="{BD510C2F-7063-4210-9AA1-644B918CEB42}" srcOrd="3" destOrd="0" presId="urn:microsoft.com/office/officeart/2005/8/layout/chevron1"/>
    <dgm:cxn modelId="{AD67EA94-1422-4CB2-9CD0-5CEEBDEE15AF}" type="presParOf" srcId="{0BFBB244-085A-448E-BEE9-CA60BB02FAA1}" destId="{B5F77FE1-6024-43F0-B33C-FCCA77FF48D3}" srcOrd="4" destOrd="0" presId="urn:microsoft.com/office/officeart/2005/8/layout/chevron1"/>
    <dgm:cxn modelId="{9C3F336C-02F9-4D19-B628-33C44F82B881}" type="presParOf" srcId="{0BFBB244-085A-448E-BEE9-CA60BB02FAA1}" destId="{1CB49862-51DD-406D-89EF-F4FC49969817}" srcOrd="5" destOrd="0" presId="urn:microsoft.com/office/officeart/2005/8/layout/chevron1"/>
    <dgm:cxn modelId="{2E724BCC-20CD-4592-902A-439C5D99FBAD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Automation Data Collection Process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Exam - 3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30493F3D-2C92-4850-B87C-3E6C27F7C325}">
      <dgm:prSet phldrT="[Text]"/>
      <dgm:spPr/>
      <dgm:t>
        <a:bodyPr/>
        <a:lstStyle/>
        <a:p>
          <a:r>
            <a:rPr lang="en-US" b="1" dirty="0" smtClean="0"/>
            <a:t>Machine Learning Basic</a:t>
          </a:r>
          <a:endParaRPr lang="en-US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Exam - 4</a:t>
          </a:r>
          <a:endParaRPr lang="en-US" b="1" dirty="0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0D51F1EE-3437-4C51-812A-E1284A323BCD}" type="presOf" srcId="{904E19D4-C236-4C8E-8D3D-7F63F3438409}" destId="{C26B7180-F113-4ADA-B725-892C24023008}" srcOrd="0" destOrd="0" presId="urn:microsoft.com/office/officeart/2005/8/layout/chevron1"/>
    <dgm:cxn modelId="{892243B8-16BB-4889-AADA-4D52C875737C}" type="presOf" srcId="{30493F3D-2C92-4850-B87C-3E6C27F7C325}" destId="{B5F77FE1-6024-43F0-B33C-FCCA77FF48D3}" srcOrd="0" destOrd="0" presId="urn:microsoft.com/office/officeart/2005/8/layout/chevron1"/>
    <dgm:cxn modelId="{6C6A6CF4-800B-4816-AC25-1B4209BFB842}" type="presOf" srcId="{57F5A3A6-A190-4BA6-B4FE-357ABECC8188}" destId="{75DDD932-E05B-4256-9E0D-0B0524EE9197}" srcOrd="0" destOrd="0" presId="urn:microsoft.com/office/officeart/2005/8/layout/chevron1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5AB852EF-4AC3-4759-ADCD-A1B2B2D51ED8}" type="presOf" srcId="{933CF634-846B-4E77-972E-04E09CD447A8}" destId="{2692A9E6-4EA9-49E5-B029-B2D8448D61C0}" srcOrd="0" destOrd="0" presId="urn:microsoft.com/office/officeart/2005/8/layout/chevron1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4DDAC122-D723-440B-B09D-447A28BCB9F8}" type="presOf" srcId="{038DE0EC-170E-414A-B08F-F730C7FE23F1}" destId="{0BFBB244-085A-448E-BEE9-CA60BB02FAA1}" srcOrd="0" destOrd="0" presId="urn:microsoft.com/office/officeart/2005/8/layout/chevron1"/>
    <dgm:cxn modelId="{3032D274-C202-4F2B-9D71-8B5C25506815}" type="presParOf" srcId="{0BFBB244-085A-448E-BEE9-CA60BB02FAA1}" destId="{75DDD932-E05B-4256-9E0D-0B0524EE9197}" srcOrd="0" destOrd="0" presId="urn:microsoft.com/office/officeart/2005/8/layout/chevron1"/>
    <dgm:cxn modelId="{28B26505-58E4-458E-813A-43DB68B32762}" type="presParOf" srcId="{0BFBB244-085A-448E-BEE9-CA60BB02FAA1}" destId="{BE2D4E4D-804C-444A-B02D-F7308C6DF7C0}" srcOrd="1" destOrd="0" presId="urn:microsoft.com/office/officeart/2005/8/layout/chevron1"/>
    <dgm:cxn modelId="{EB87089A-B817-47DF-9578-105F83360DD8}" type="presParOf" srcId="{0BFBB244-085A-448E-BEE9-CA60BB02FAA1}" destId="{2692A9E6-4EA9-49E5-B029-B2D8448D61C0}" srcOrd="2" destOrd="0" presId="urn:microsoft.com/office/officeart/2005/8/layout/chevron1"/>
    <dgm:cxn modelId="{BA8CBDCC-8C82-4856-AE1F-F70B017BCB6A}" type="presParOf" srcId="{0BFBB244-085A-448E-BEE9-CA60BB02FAA1}" destId="{BD510C2F-7063-4210-9AA1-644B918CEB42}" srcOrd="3" destOrd="0" presId="urn:microsoft.com/office/officeart/2005/8/layout/chevron1"/>
    <dgm:cxn modelId="{BEE3CCF4-7D99-4AD5-8503-EA15304B8F00}" type="presParOf" srcId="{0BFBB244-085A-448E-BEE9-CA60BB02FAA1}" destId="{B5F77FE1-6024-43F0-B33C-FCCA77FF48D3}" srcOrd="4" destOrd="0" presId="urn:microsoft.com/office/officeart/2005/8/layout/chevron1"/>
    <dgm:cxn modelId="{26FD7DD4-4436-4922-9802-BCD1B0134DCF}" type="presParOf" srcId="{0BFBB244-085A-448E-BEE9-CA60BB02FAA1}" destId="{1CB49862-51DD-406D-89EF-F4FC49969817}" srcOrd="5" destOrd="0" presId="urn:microsoft.com/office/officeart/2005/8/layout/chevron1"/>
    <dgm:cxn modelId="{1530AEFB-66CF-442D-80CE-27B0FC76D35D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Recommendation System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MID TERM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2" custLinFactNeighborX="-10150" custLinFactNeighborY="-14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A8ECC0-CAE5-4D49-9E1E-95521EA815F4}" type="presOf" srcId="{038DE0EC-170E-414A-B08F-F730C7FE23F1}" destId="{0BFBB244-085A-448E-BEE9-CA60BB02FAA1}" srcOrd="0" destOrd="0" presId="urn:microsoft.com/office/officeart/2005/8/layout/chevron1"/>
    <dgm:cxn modelId="{52D62DF9-4318-40BC-B8D0-B3E9672EED10}" type="presOf" srcId="{933CF634-846B-4E77-972E-04E09CD447A8}" destId="{2692A9E6-4EA9-49E5-B029-B2D8448D61C0}" srcOrd="0" destOrd="0" presId="urn:microsoft.com/office/officeart/2005/8/layout/chevron1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46398675-048B-4C45-AC55-FD851D4F08D5}" type="presOf" srcId="{57F5A3A6-A190-4BA6-B4FE-357ABECC8188}" destId="{75DDD932-E05B-4256-9E0D-0B0524EE9197}" srcOrd="0" destOrd="0" presId="urn:microsoft.com/office/officeart/2005/8/layout/chevron1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E59E175F-0E93-4A6A-8C97-137D6C4BE10F}" type="presParOf" srcId="{0BFBB244-085A-448E-BEE9-CA60BB02FAA1}" destId="{75DDD932-E05B-4256-9E0D-0B0524EE9197}" srcOrd="0" destOrd="0" presId="urn:microsoft.com/office/officeart/2005/8/layout/chevron1"/>
    <dgm:cxn modelId="{5B2C9682-1287-409C-979D-FE918178089B}" type="presParOf" srcId="{0BFBB244-085A-448E-BEE9-CA60BB02FAA1}" destId="{BE2D4E4D-804C-444A-B02D-F7308C6DF7C0}" srcOrd="1" destOrd="0" presId="urn:microsoft.com/office/officeart/2005/8/layout/chevron1"/>
    <dgm:cxn modelId="{26ECD731-3DE9-4596-8956-A7147CA88715}" type="presParOf" srcId="{0BFBB244-085A-448E-BEE9-CA60BB02FAA1}" destId="{2692A9E6-4EA9-49E5-B029-B2D8448D61C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Requirement Analysis	 &amp; System Design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smtClean="0"/>
            <a:t>Exam - 6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30493F3D-2C92-4850-B87C-3E6C27F7C325}">
      <dgm:prSet phldrT="[Text]"/>
      <dgm:spPr/>
      <dgm:t>
        <a:bodyPr/>
        <a:lstStyle/>
        <a:p>
          <a:r>
            <a:rPr lang="en-US" b="1" dirty="0" smtClean="0"/>
            <a:t>SQL</a:t>
          </a:r>
          <a:endParaRPr lang="en-US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Exam - 7</a:t>
          </a:r>
          <a:endParaRPr lang="en-US" b="1" dirty="0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DE5F0496-6650-4617-A2B3-F4549B3FAF54}" type="presOf" srcId="{038DE0EC-170E-414A-B08F-F730C7FE23F1}" destId="{0BFBB244-085A-448E-BEE9-CA60BB02FAA1}" srcOrd="0" destOrd="0" presId="urn:microsoft.com/office/officeart/2005/8/layout/chevron1"/>
    <dgm:cxn modelId="{EE554622-2978-4556-B409-3190F56B1E65}" type="presOf" srcId="{30493F3D-2C92-4850-B87C-3E6C27F7C325}" destId="{B5F77FE1-6024-43F0-B33C-FCCA77FF48D3}" srcOrd="0" destOrd="0" presId="urn:microsoft.com/office/officeart/2005/8/layout/chevron1"/>
    <dgm:cxn modelId="{0DB5D1C1-8F22-450B-9145-8BC909A83458}" type="presOf" srcId="{904E19D4-C236-4C8E-8D3D-7F63F3438409}" destId="{C26B7180-F113-4ADA-B725-892C24023008}" srcOrd="0" destOrd="0" presId="urn:microsoft.com/office/officeart/2005/8/layout/chevron1"/>
    <dgm:cxn modelId="{5C85E127-5BF2-483A-9A2B-5C380013A3A4}" type="presOf" srcId="{57F5A3A6-A190-4BA6-B4FE-357ABECC8188}" destId="{75DDD932-E05B-4256-9E0D-0B0524EE9197}" srcOrd="0" destOrd="0" presId="urn:microsoft.com/office/officeart/2005/8/layout/chevron1"/>
    <dgm:cxn modelId="{AB051606-0FFA-4819-86DF-36A1936DC8A7}" type="presOf" srcId="{933CF634-846B-4E77-972E-04E09CD447A8}" destId="{2692A9E6-4EA9-49E5-B029-B2D8448D61C0}" srcOrd="0" destOrd="0" presId="urn:microsoft.com/office/officeart/2005/8/layout/chevron1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F527A40D-0511-4126-8153-79869C58AA04}" type="presParOf" srcId="{0BFBB244-085A-448E-BEE9-CA60BB02FAA1}" destId="{75DDD932-E05B-4256-9E0D-0B0524EE9197}" srcOrd="0" destOrd="0" presId="urn:microsoft.com/office/officeart/2005/8/layout/chevron1"/>
    <dgm:cxn modelId="{B836AFA5-D70F-424F-960C-94C083413DC0}" type="presParOf" srcId="{0BFBB244-085A-448E-BEE9-CA60BB02FAA1}" destId="{BE2D4E4D-804C-444A-B02D-F7308C6DF7C0}" srcOrd="1" destOrd="0" presId="urn:microsoft.com/office/officeart/2005/8/layout/chevron1"/>
    <dgm:cxn modelId="{317CFAD5-E2D8-4D5B-9856-279ACB19254F}" type="presParOf" srcId="{0BFBB244-085A-448E-BEE9-CA60BB02FAA1}" destId="{2692A9E6-4EA9-49E5-B029-B2D8448D61C0}" srcOrd="2" destOrd="0" presId="urn:microsoft.com/office/officeart/2005/8/layout/chevron1"/>
    <dgm:cxn modelId="{1FCAEFF4-10FF-4449-9821-6C02FD88C397}" type="presParOf" srcId="{0BFBB244-085A-448E-BEE9-CA60BB02FAA1}" destId="{BD510C2F-7063-4210-9AA1-644B918CEB42}" srcOrd="3" destOrd="0" presId="urn:microsoft.com/office/officeart/2005/8/layout/chevron1"/>
    <dgm:cxn modelId="{57B87E00-C0E4-4D3D-808F-F50CED3E7C65}" type="presParOf" srcId="{0BFBB244-085A-448E-BEE9-CA60BB02FAA1}" destId="{B5F77FE1-6024-43F0-B33C-FCCA77FF48D3}" srcOrd="4" destOrd="0" presId="urn:microsoft.com/office/officeart/2005/8/layout/chevron1"/>
    <dgm:cxn modelId="{1C638F8D-395F-4347-9EC1-D61A29702244}" type="presParOf" srcId="{0BFBB244-085A-448E-BEE9-CA60BB02FAA1}" destId="{1CB49862-51DD-406D-89EF-F4FC49969817}" srcOrd="5" destOrd="0" presId="urn:microsoft.com/office/officeart/2005/8/layout/chevron1"/>
    <dgm:cxn modelId="{5A47E8CF-10DB-475F-805D-C652950997A5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HTML, CSS, Bootstrap, JS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Exam - 8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30493F3D-2C92-4850-B87C-3E6C27F7C325}">
      <dgm:prSet phldrT="[Text]"/>
      <dgm:spPr/>
      <dgm:t>
        <a:bodyPr/>
        <a:lstStyle/>
        <a:p>
          <a:r>
            <a:rPr lang="en-US" b="1" dirty="0" err="1" smtClean="0"/>
            <a:t>Django</a:t>
          </a:r>
          <a:endParaRPr lang="en-US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ML Based Web APP</a:t>
          </a:r>
          <a:endParaRPr lang="en-US" b="1" dirty="0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CE6902-4315-46DF-A5AB-959EDC24DE08}" type="presOf" srcId="{038DE0EC-170E-414A-B08F-F730C7FE23F1}" destId="{0BFBB244-085A-448E-BEE9-CA60BB02FAA1}" srcOrd="0" destOrd="0" presId="urn:microsoft.com/office/officeart/2005/8/layout/chevron1"/>
    <dgm:cxn modelId="{993C4E4F-EC3C-4F5B-B474-87342AEB4936}" type="presOf" srcId="{30493F3D-2C92-4850-B87C-3E6C27F7C325}" destId="{B5F77FE1-6024-43F0-B33C-FCCA77FF48D3}" srcOrd="0" destOrd="0" presId="urn:microsoft.com/office/officeart/2005/8/layout/chevron1"/>
    <dgm:cxn modelId="{67641BEC-E851-4940-93A9-F367978B8B9A}" type="presOf" srcId="{904E19D4-C236-4C8E-8D3D-7F63F3438409}" destId="{C26B7180-F113-4ADA-B725-892C24023008}" srcOrd="0" destOrd="0" presId="urn:microsoft.com/office/officeart/2005/8/layout/chevron1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D76115CE-A860-4EBE-9B2B-731F3F4815A5}" type="presOf" srcId="{933CF634-846B-4E77-972E-04E09CD447A8}" destId="{2692A9E6-4EA9-49E5-B029-B2D8448D61C0}" srcOrd="0" destOrd="0" presId="urn:microsoft.com/office/officeart/2005/8/layout/chevron1"/>
    <dgm:cxn modelId="{72964A44-6D0E-43E0-BE5F-6742E71A669F}" type="presOf" srcId="{57F5A3A6-A190-4BA6-B4FE-357ABECC8188}" destId="{75DDD932-E05B-4256-9E0D-0B0524EE9197}" srcOrd="0" destOrd="0" presId="urn:microsoft.com/office/officeart/2005/8/layout/chevron1"/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0AD494AC-4C35-4DA2-9CEE-DA59F38951DC}" type="presParOf" srcId="{0BFBB244-085A-448E-BEE9-CA60BB02FAA1}" destId="{75DDD932-E05B-4256-9E0D-0B0524EE9197}" srcOrd="0" destOrd="0" presId="urn:microsoft.com/office/officeart/2005/8/layout/chevron1"/>
    <dgm:cxn modelId="{44DFB8FE-0DE6-496E-82A1-1FAAC9E7785D}" type="presParOf" srcId="{0BFBB244-085A-448E-BEE9-CA60BB02FAA1}" destId="{BE2D4E4D-804C-444A-B02D-F7308C6DF7C0}" srcOrd="1" destOrd="0" presId="urn:microsoft.com/office/officeart/2005/8/layout/chevron1"/>
    <dgm:cxn modelId="{092B214E-8725-4FA6-BC0A-509A985B0205}" type="presParOf" srcId="{0BFBB244-085A-448E-BEE9-CA60BB02FAA1}" destId="{2692A9E6-4EA9-49E5-B029-B2D8448D61C0}" srcOrd="2" destOrd="0" presId="urn:microsoft.com/office/officeart/2005/8/layout/chevron1"/>
    <dgm:cxn modelId="{A6776DD8-BB34-4186-A408-ACFBEF9C878E}" type="presParOf" srcId="{0BFBB244-085A-448E-BEE9-CA60BB02FAA1}" destId="{BD510C2F-7063-4210-9AA1-644B918CEB42}" srcOrd="3" destOrd="0" presId="urn:microsoft.com/office/officeart/2005/8/layout/chevron1"/>
    <dgm:cxn modelId="{66004E28-3C8B-4BB8-9C0C-EFEF8D6BA39C}" type="presParOf" srcId="{0BFBB244-085A-448E-BEE9-CA60BB02FAA1}" destId="{B5F77FE1-6024-43F0-B33C-FCCA77FF48D3}" srcOrd="4" destOrd="0" presId="urn:microsoft.com/office/officeart/2005/8/layout/chevron1"/>
    <dgm:cxn modelId="{D9AE7B60-5DDF-46FE-BA65-AD278A0AA01B}" type="presParOf" srcId="{0BFBB244-085A-448E-BEE9-CA60BB02FAA1}" destId="{1CB49862-51DD-406D-89EF-F4FC49969817}" srcOrd="5" destOrd="0" presId="urn:microsoft.com/office/officeart/2005/8/layout/chevron1"/>
    <dgm:cxn modelId="{94D688D1-6083-4951-89AF-1898BF1EC2C1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Final Term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4813B9-AEE0-4D1F-B9EE-F2AF7F4E8D08}" type="presOf" srcId="{038DE0EC-170E-414A-B08F-F730C7FE23F1}" destId="{0BFBB244-085A-448E-BEE9-CA60BB02FAA1}" srcOrd="0" destOrd="0" presId="urn:microsoft.com/office/officeart/2005/8/layout/chevron1"/>
    <dgm:cxn modelId="{14F5F8E3-398D-4E21-8C98-30068BC615F1}" type="presOf" srcId="{57F5A3A6-A190-4BA6-B4FE-357ABECC8188}" destId="{75DDD932-E05B-4256-9E0D-0B0524EE9197}" srcOrd="0" destOrd="0" presId="urn:microsoft.com/office/officeart/2005/8/layout/chevron1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8CCBB3C9-185E-4B66-8997-851C11AEF253}" type="presParOf" srcId="{0BFBB244-085A-448E-BEE9-CA60BB02FAA1}" destId="{75DDD932-E05B-4256-9E0D-0B0524EE919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Python Fundamentals</a:t>
          </a:r>
          <a:endParaRPr lang="en-US" sz="16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Exam - 1</a:t>
          </a:r>
          <a:endParaRPr lang="en-US" sz="16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Python OOP</a:t>
          </a:r>
          <a:endParaRPr lang="en-US" sz="16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Exam - 2</a:t>
          </a:r>
          <a:endParaRPr lang="en-US" sz="1600" b="1" kern="1200" dirty="0"/>
        </a:p>
      </dsp:txBody>
      <dsp:txXfrm>
        <a:off x="6448060" y="469968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Automation Data Collection Process</a:t>
          </a:r>
          <a:endParaRPr lang="en-US" sz="15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Exam - 3</a:t>
          </a:r>
          <a:endParaRPr lang="en-US" sz="15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Machine Learning Basic</a:t>
          </a:r>
          <a:endParaRPr lang="en-US" sz="15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Exam - 4</a:t>
          </a:r>
          <a:endParaRPr lang="en-US" sz="1500" b="1" kern="1200" dirty="0"/>
        </a:p>
      </dsp:txBody>
      <dsp:txXfrm>
        <a:off x="6448060" y="469968"/>
        <a:ext cx="1333291" cy="88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7233" y="49648"/>
          <a:ext cx="4323754" cy="172950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Recommendation System</a:t>
          </a:r>
          <a:endParaRPr lang="en-US" sz="2600" b="1" kern="1200" dirty="0"/>
        </a:p>
      </dsp:txBody>
      <dsp:txXfrm>
        <a:off x="871984" y="49648"/>
        <a:ext cx="2594253" cy="1729501"/>
      </dsp:txXfrm>
    </dsp:sp>
    <dsp:sp modelId="{2692A9E6-4EA9-49E5-B029-B2D8448D61C0}">
      <dsp:nvSpPr>
        <dsp:cNvPr id="0" name=""/>
        <dsp:cNvSpPr/>
      </dsp:nvSpPr>
      <dsp:spPr>
        <a:xfrm>
          <a:off x="3854726" y="24812"/>
          <a:ext cx="4323754" cy="1729501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MID TERM</a:t>
          </a:r>
          <a:endParaRPr lang="en-US" sz="2600" b="1" kern="1200" dirty="0"/>
        </a:p>
      </dsp:txBody>
      <dsp:txXfrm>
        <a:off x="4719477" y="24812"/>
        <a:ext cx="2594253" cy="1729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Requirement Analysis	 &amp; System Design</a:t>
          </a:r>
          <a:endParaRPr lang="en-US" sz="16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Exam - 6</a:t>
          </a:r>
          <a:endParaRPr lang="en-US" sz="16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SQL</a:t>
          </a:r>
          <a:endParaRPr lang="en-US" sz="16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Exam - 7</a:t>
          </a:r>
          <a:endParaRPr lang="en-US" sz="1600" b="1" kern="1200" dirty="0"/>
        </a:p>
      </dsp:txBody>
      <dsp:txXfrm>
        <a:off x="6448060" y="469968"/>
        <a:ext cx="1333291" cy="888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HTML, CSS, Bootstrap, JS</a:t>
          </a:r>
          <a:endParaRPr lang="en-US" sz="19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Exam - 8</a:t>
          </a:r>
          <a:endParaRPr lang="en-US" sz="19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Django</a:t>
          </a:r>
          <a:endParaRPr lang="en-US" sz="19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ML Based Web APP</a:t>
          </a:r>
          <a:endParaRPr lang="en-US" sz="1900" b="1" kern="1200" dirty="0"/>
        </a:p>
      </dsp:txBody>
      <dsp:txXfrm>
        <a:off x="6448060" y="469968"/>
        <a:ext cx="1333291" cy="888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4018" y="0"/>
          <a:ext cx="8221563" cy="182879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Final Term</a:t>
          </a:r>
          <a:endParaRPr lang="en-US" sz="6500" b="1" kern="1200" dirty="0"/>
        </a:p>
      </dsp:txBody>
      <dsp:txXfrm>
        <a:off x="918418" y="0"/>
        <a:ext cx="6392764" cy="182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3672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ML Based Web Development with Python &amp;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Class No: 1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 Download &amp; Installation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Go to - </a:t>
            </a:r>
            <a:r>
              <a:rPr lang="en-US" sz="2000" dirty="0">
                <a:solidFill>
                  <a:srgbClr val="FFFF00"/>
                </a:solidFill>
              </a:rPr>
              <a:t>https://www.python.org/downloads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Click on Download &amp; Start Installation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During Installation  - </a:t>
            </a:r>
            <a:r>
              <a:rPr lang="en-US" sz="2000" b="1" dirty="0" smtClean="0">
                <a:solidFill>
                  <a:srgbClr val="FFFF00"/>
                </a:solidFill>
              </a:rPr>
              <a:t>please check add to path option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645396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6248400"/>
            <a:ext cx="2743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5410200"/>
            <a:ext cx="14478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Let’s Start Coding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 &amp; A Session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 For Watching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Scope &amp; Objective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this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 (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Overall Journey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Essential Tools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Setup (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VSCODE,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Python Fundamentals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 Variable,  Output, Data Types, Numbers, 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Solve a problem based on the topics that we covered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Q/A Session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Journey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Part  1: Python &amp; ML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66942"/>
              </p:ext>
            </p:extLst>
          </p:nvPr>
        </p:nvGraphicFramePr>
        <p:xfrm>
          <a:off x="457200" y="11430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3140"/>
              </p:ext>
            </p:extLst>
          </p:nvPr>
        </p:nvGraphicFramePr>
        <p:xfrm>
          <a:off x="533400" y="28956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789964"/>
              </p:ext>
            </p:extLst>
          </p:nvPr>
        </p:nvGraphicFramePr>
        <p:xfrm>
          <a:off x="533400" y="47244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830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Journey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Part  2: SDLC &amp; Frontend &amp; </a:t>
            </a:r>
            <a:r>
              <a:rPr lang="en-US" b="1" dirty="0" err="1" smtClean="0">
                <a:solidFill>
                  <a:srgbClr val="FFFF00"/>
                </a:solidFill>
              </a:rPr>
              <a:t>Django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790086"/>
              </p:ext>
            </p:extLst>
          </p:nvPr>
        </p:nvGraphicFramePr>
        <p:xfrm>
          <a:off x="457200" y="11430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22626"/>
              </p:ext>
            </p:extLst>
          </p:nvPr>
        </p:nvGraphicFramePr>
        <p:xfrm>
          <a:off x="533400" y="28956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447312"/>
              </p:ext>
            </p:extLst>
          </p:nvPr>
        </p:nvGraphicFramePr>
        <p:xfrm>
          <a:off x="533400" y="47244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658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The Topics that will Cover within 5 months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051464"/>
              </p:ext>
            </p:extLst>
          </p:nvPr>
        </p:nvGraphicFramePr>
        <p:xfrm>
          <a:off x="457200" y="990600"/>
          <a:ext cx="822960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 Fundamentals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Setup,</a:t>
                      </a:r>
                      <a:r>
                        <a:rPr lang="en-US" sz="1600" baseline="0" dirty="0" smtClean="0"/>
                        <a:t> Variable, output, input, data type, number, operator, string, list, loop, dictionary, tuple, function, </a:t>
                      </a:r>
                      <a:r>
                        <a:rPr lang="en-US" sz="1600" baseline="0" dirty="0" err="1" smtClean="0"/>
                        <a:t>lamda</a:t>
                      </a:r>
                      <a:r>
                        <a:rPr lang="en-US" sz="1600" baseline="0" dirty="0" smtClean="0"/>
                        <a:t>, some python tricks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 OOP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Class, Objects, Constructor, Inheritance, method </a:t>
                      </a:r>
                      <a:r>
                        <a:rPr lang="en-US" sz="1600" dirty="0" err="1" smtClean="0"/>
                        <a:t>overidding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polymorphism, abstract, some popular design patterns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 Driver API, Locators,</a:t>
                      </a:r>
                      <a:r>
                        <a:rPr lang="en-US" sz="1600" baseline="0" dirty="0" smtClean="0"/>
                        <a:t> waiting time handling, fetch data, send data, click, hover, download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Machine Learning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Fundamentals, essential mathematics, recommendation system design, implementation</a:t>
                      </a:r>
                      <a:r>
                        <a:rPr lang="en-US" sz="1600" baseline="0" dirty="0" smtClean="0"/>
                        <a:t> using essential tools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Scenario</a:t>
                      </a:r>
                      <a:r>
                        <a:rPr lang="en-US" sz="1600" baseline="0" dirty="0" smtClean="0"/>
                        <a:t> Based Database Design, Database Normalization, Relationship, ERD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CREATE, INSERT,</a:t>
                      </a:r>
                      <a:r>
                        <a:rPr lang="en-US" sz="1600" baseline="0" dirty="0" smtClean="0"/>
                        <a:t> READ, EDIT, DELETE, JOIN, WHERE, WILDCARDS, Aggregate Function, NESTED SQL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Topics that will Cover within 5 Months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218715"/>
              </p:ext>
            </p:extLst>
          </p:nvPr>
        </p:nvGraphicFramePr>
        <p:xfrm>
          <a:off x="457200" y="17526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HTML, CSS,</a:t>
                      </a:r>
                      <a:r>
                        <a:rPr lang="en-US" baseline="0" dirty="0" smtClean="0"/>
                        <a:t> BOOTSTRAP, JS Basic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MVT, Setup &amp; Configuration,</a:t>
                      </a:r>
                      <a:r>
                        <a:rPr lang="en-US" baseline="0" dirty="0" smtClean="0"/>
                        <a:t> URL, Context Preprocessor, Request Handling, </a:t>
                      </a:r>
                      <a:r>
                        <a:rPr lang="en-US" baseline="0" dirty="0" err="1" smtClean="0"/>
                        <a:t>Django</a:t>
                      </a:r>
                      <a:r>
                        <a:rPr lang="en-US" baseline="0" dirty="0" smtClean="0"/>
                        <a:t> ORM, </a:t>
                      </a:r>
                      <a:r>
                        <a:rPr lang="en-US" baseline="0" dirty="0" err="1" smtClean="0"/>
                        <a:t>Django</a:t>
                      </a:r>
                      <a:r>
                        <a:rPr lang="en-US" baseline="0" dirty="0" smtClean="0"/>
                        <a:t>-Admin, Form Handling, Authentication, Authorization, Token Handling,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Party API Handling,  DRF, Machine Learning Model Integration, </a:t>
                      </a:r>
                      <a:r>
                        <a:rPr lang="en-US" baseline="0" dirty="0" err="1" smtClean="0"/>
                        <a:t>Django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student will individual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Job/Freelancing</a:t>
                      </a:r>
                      <a:r>
                        <a:rPr lang="en-US" baseline="0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Short List, CV</a:t>
                      </a:r>
                      <a:r>
                        <a:rPr lang="en-US" baseline="0" dirty="0" smtClean="0"/>
                        <a:t> Prepare, Interview, </a:t>
                      </a:r>
                      <a:r>
                        <a:rPr lang="en-US" baseline="0" dirty="0" err="1" smtClean="0"/>
                        <a:t>Upwork</a:t>
                      </a:r>
                      <a:r>
                        <a:rPr lang="en-US" baseline="0" dirty="0" smtClean="0"/>
                        <a:t> Profile Setup, Proposal Template, Email Writing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6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Instructor, Service &amp; Student Evaluation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Monthly Evaluation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Blind Evaluation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Student Evaluation Process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Attendance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8 Assignments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3 Projects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Bonus Marks based on KPI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Soft Skills</a:t>
            </a:r>
          </a:p>
        </p:txBody>
      </p:sp>
    </p:spTree>
    <p:extLst>
      <p:ext uri="{BB962C8B-B14F-4D97-AF65-F5344CB8AC3E}">
        <p14:creationId xmlns:p14="http://schemas.microsoft.com/office/powerpoint/2010/main" val="31935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Instructor Evaluation Process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Topic Cover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Lecture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Student Support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Fair Judgment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Service Evaluation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Response Time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Feedback Handling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Student Support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endParaRPr lang="en-US" b="1" dirty="0">
              <a:solidFill>
                <a:srgbClr val="FFFF00"/>
              </a:solidFill>
            </a:endParaRPr>
          </a:p>
          <a:p>
            <a:pPr lvl="1"/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 1: Topic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64442"/>
              </p:ext>
            </p:extLst>
          </p:nvPr>
        </p:nvGraphicFramePr>
        <p:xfrm>
          <a:off x="381000" y="17526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Fundamentals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Setup,</a:t>
                      </a:r>
                      <a:r>
                        <a:rPr lang="en-US" sz="1800" baseline="0" dirty="0" smtClean="0"/>
                        <a:t> Variable, output, input, data type, number, operator, Let’s Solve a Problem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22509</TotalTime>
  <Words>453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Contents</vt:lpstr>
      <vt:lpstr>Overall Journey Part  1: Python &amp; ML</vt:lpstr>
      <vt:lpstr>Overall Journey Part  2: SDLC &amp; Frontend &amp; Django</vt:lpstr>
      <vt:lpstr>The Topics that will Cover within 5 months</vt:lpstr>
      <vt:lpstr>The Topics that will Cover within 5 Months</vt:lpstr>
      <vt:lpstr>Evaluation</vt:lpstr>
      <vt:lpstr>Evaluation</vt:lpstr>
      <vt:lpstr>Class 1: Topic</vt:lpstr>
      <vt:lpstr>Python Download &amp; Installation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51</cp:revision>
  <dcterms:created xsi:type="dcterms:W3CDTF">2023-06-20T06:45:46Z</dcterms:created>
  <dcterms:modified xsi:type="dcterms:W3CDTF">2023-08-16T19:25:47Z</dcterms:modified>
</cp:coreProperties>
</file>