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3672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ML Based Web Development with Python &amp;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3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Class No: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Form Validation -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 variable empty or not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all variable are required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length of a variable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 variable is number</a:t>
            </a:r>
          </a:p>
        </p:txBody>
      </p:sp>
    </p:spTree>
    <p:extLst>
      <p:ext uri="{BB962C8B-B14F-4D97-AF65-F5344CB8AC3E}">
        <p14:creationId xmlns:p14="http://schemas.microsoft.com/office/powerpoint/2010/main" val="24187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Q/A - Session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Each aspect of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Methods/Manipulation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Conditional Statement</a:t>
            </a:r>
            <a:endParaRPr lang="en-US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 Validation – conditional part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setup &amp; upload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Q/A Session</a:t>
            </a:r>
          </a:p>
        </p:txBody>
      </p:sp>
    </p:spTree>
    <p:extLst>
      <p:ext uri="{BB962C8B-B14F-4D97-AF65-F5344CB8AC3E}">
        <p14:creationId xmlns:p14="http://schemas.microsoft.com/office/powerpoint/2010/main" val="8309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Single Quote, Double  Quote, Multiline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286000"/>
            <a:ext cx="83248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3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String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uppercase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 to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lowercase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Capitalize the first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letter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Replace a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substring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Split the string into a list of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words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(prefix) and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(suffix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find(substring) and index(substring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count(substring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Strip,lstrip,rstrp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(Home Task)</a:t>
            </a:r>
            <a:endParaRPr lang="en-US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IF/ELSE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IF/ELIF/ELSE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NESTED IF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Conditional - Comparison Operator &amp; Logical Operator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 Validation Example</a:t>
            </a:r>
          </a:p>
        </p:txBody>
      </p:sp>
    </p:spTree>
    <p:extLst>
      <p:ext uri="{BB962C8B-B14F-4D97-AF65-F5344CB8AC3E}">
        <p14:creationId xmlns:p14="http://schemas.microsoft.com/office/powerpoint/2010/main" val="13569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IF/ELSE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/Else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209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87016"/>
            <a:ext cx="6553200" cy="216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9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Nested If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162800" cy="376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5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Comparison Operator : </a:t>
            </a:r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www.w3schools.com/python/python_operators.asp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09625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2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Logical Operator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https://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www.w3schools.com/python/python_operators.asp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86050"/>
            <a:ext cx="81026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2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22769</TotalTime>
  <Words>157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Contents</vt:lpstr>
      <vt:lpstr>String</vt:lpstr>
      <vt:lpstr>String Manipulation</vt:lpstr>
      <vt:lpstr>Conditional Statement</vt:lpstr>
      <vt:lpstr>Conditional Statement</vt:lpstr>
      <vt:lpstr>Conditional Statement</vt:lpstr>
      <vt:lpstr>Conditional Statement</vt:lpstr>
      <vt:lpstr>Conditional Statement</vt:lpstr>
      <vt:lpstr>Form Validation - Logic</vt:lpstr>
      <vt:lpstr>Q/A - Session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64</cp:revision>
  <dcterms:created xsi:type="dcterms:W3CDTF">2023-06-20T06:45:46Z</dcterms:created>
  <dcterms:modified xsi:type="dcterms:W3CDTF">2023-08-21T17:40:17Z</dcterms:modified>
</cp:coreProperties>
</file>