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3672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ML Based Web Development with Python &amp; </a:t>
            </a:r>
            <a:r>
              <a:rPr lang="en-US" dirty="0" err="1" smtClean="0">
                <a:solidFill>
                  <a:schemeClr val="bg1"/>
                </a:solidFill>
              </a:rPr>
              <a:t>Django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3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FF00"/>
                </a:solidFill>
              </a:rPr>
              <a:t>Class No: </a:t>
            </a:r>
            <a:r>
              <a:rPr lang="en-US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store multiple data in one variable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[1, 2, 3, 4, 5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Accessing: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first_element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[0]  # Access the first element (1)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second_element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[1]  # Access the second element (2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last_element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[-1]     # Returns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(last element)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second_last_element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[-2]  # Returns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(second-to-last element)</a:t>
            </a:r>
            <a:b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Sliced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[10, 20, 30, 40, 50, 60, 70, 80, 90, 100]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Basic slicing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sliced_1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[2:5]     # Returns [30, 40, 50]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sliced_2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[4:]      # Returns [50, 60, 70, 80, 90, 100]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sliced_3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[:3]      # Returns [10, 20, 30]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Slicing with step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sliced_even_indices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[::2]   # Returns [10, 30, 50, 70, 90]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sliced_odd_indices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[1::2]   # Returns [20, 40, 60, 80, 100]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reverse_sliced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[::-1]        # Returns [100, 90, 80, 70, 60, 50, 40, 30, 20, 10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Slicing with negative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sliced_negative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original_list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[-4:-1]    # Returns [70, 80, 90]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append(single item)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extend(list)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nsert(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index,item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remove(item)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pop(index)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ndex(item)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ount(item)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ort()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everse()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opy()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List Iteration using loop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  - 24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August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1: Given the list fruits = ['apple', 'banana', 'cherry'], how can you add the item 'orange' to the end of the list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2: If you have the list numbers = [1, 2, 3, 4, 5], what method would you use to remove the item 3 from the list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3: You have the list colors = ['red', 'green', 'blue']. How can you insert the item 'yellow' at the second position in the list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4: If you have the list letters = ['a', 'b', 'c', 'a', 'd'], how many occurrences of the letter 'a' are there in the list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5: Given the list data = [10, 20, 30, 40, 50], which method can you use to remove and return the last item from the list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  - 24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August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6: If you want to sort the list values = [4, 1, 7, 3, 9] in ascending order, which method would you use?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7: You have the list cities = ['New York', 'Los Angeles', 'Chicago', 'Houston']. How can you find the index of the item 'Chicago'?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8: Given the list animals = ['dog', 'cat', 'elephant', 'lion'], how can you replace 'elephant' with 'tiger'?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9: If you have the list numbers = [5, 2, 8, 2, 1], what method can you use to count the number of occurrences of the value 2?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 10: You have the list fruits = ['apple', 'banana', 'cherry']. How can you reverse the order of the items in the list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 can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 use to remove and return the last item from the list?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  - 25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August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 character exists in a number or not?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  - 27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August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Question: You are tasked with developing a Python program that takes the marks obtained by a student in the SSC examination and calculates the corresponding grade, grade point, and percentage range according to the SSC grading system in Bangladesh. Design a program that accomplishes this task efficiently.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Your program should include the following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Prompt the user to input the marks obtained by the student.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Calculate the percentage achieved by the student.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Based on the calculated percentage, determine and display the appropriate grade, grade point, and the corresponding percentage range.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Remember to handle possible invalid input, such as negative marks or marks exceeding the total marks. Provide meaningful error messages when needed.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Please provide comments in your code to explain the purpose of each step and any calculations performed. Your program should be user-friendly and ensure accurate calculation of grades based on the official SSC grading system.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Solve the problem using the concept that we covered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Q/A - Session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 Quote, Double  Quote, Multiline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286000"/>
            <a:ext cx="83248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3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String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uppercase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 to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lowercase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Capitalize the first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Replace a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substring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Split the string into a list of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(prefix) and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(suffix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find(substring) and index(substring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count(substring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Strip,lstrip,rstrp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(Home Task)</a:t>
            </a:r>
          </a:p>
        </p:txBody>
      </p:sp>
    </p:spTree>
    <p:extLst>
      <p:ext uri="{BB962C8B-B14F-4D97-AF65-F5344CB8AC3E}">
        <p14:creationId xmlns:p14="http://schemas.microsoft.com/office/powerpoint/2010/main" val="815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IF/ELSE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IF/ELIF/ELSE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NESTED IF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Conditional - Comparison Operator &amp; Logical Operator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 Validation Example</a:t>
            </a:r>
          </a:p>
        </p:txBody>
      </p:sp>
    </p:spTree>
    <p:extLst>
      <p:ext uri="{BB962C8B-B14F-4D97-AF65-F5344CB8AC3E}">
        <p14:creationId xmlns:p14="http://schemas.microsoft.com/office/powerpoint/2010/main" val="13569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IF/ELSE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If/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/Else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209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87016"/>
            <a:ext cx="6553200" cy="216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Nested If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162800" cy="376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5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Comparison Operator : </a:t>
            </a:r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www.w3schools.com/python/python_operators.asp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809625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2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Conditional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Logical Operator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https://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www.w3schools.com/python/python_operators.asp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86050"/>
            <a:ext cx="8102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2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Form Validation -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 variable empty or not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all variable are required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length of a variable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Check a variable is number</a:t>
            </a:r>
          </a:p>
        </p:txBody>
      </p:sp>
    </p:spTree>
    <p:extLst>
      <p:ext uri="{BB962C8B-B14F-4D97-AF65-F5344CB8AC3E}">
        <p14:creationId xmlns:p14="http://schemas.microsoft.com/office/powerpoint/2010/main" val="24187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23023</TotalTime>
  <Words>887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String</vt:lpstr>
      <vt:lpstr>String Manipulation</vt:lpstr>
      <vt:lpstr>Conditional Statement</vt:lpstr>
      <vt:lpstr>Conditional Statement</vt:lpstr>
      <vt:lpstr>Conditional Statement</vt:lpstr>
      <vt:lpstr>Conditional Statement</vt:lpstr>
      <vt:lpstr>Conditional Statement</vt:lpstr>
      <vt:lpstr>Form Validation - Logic</vt:lpstr>
      <vt:lpstr>List</vt:lpstr>
      <vt:lpstr>List Sliced</vt:lpstr>
      <vt:lpstr>List Methods</vt:lpstr>
      <vt:lpstr>Assignment  - 24th August</vt:lpstr>
      <vt:lpstr>Assignment  - 24th August</vt:lpstr>
      <vt:lpstr>Assignment  - 25th August</vt:lpstr>
      <vt:lpstr>Assignment  - 27th August</vt:lpstr>
      <vt:lpstr>Q/A - Session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81</cp:revision>
  <dcterms:created xsi:type="dcterms:W3CDTF">2023-06-20T06:45:46Z</dcterms:created>
  <dcterms:modified xsi:type="dcterms:W3CDTF">2023-08-23T17:42:01Z</dcterms:modified>
</cp:coreProperties>
</file>