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77" r:id="rId5"/>
    <p:sldId id="285" r:id="rId6"/>
    <p:sldId id="28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3672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MidTerm</a:t>
            </a:r>
            <a:r>
              <a:rPr lang="en-US" dirty="0" smtClean="0">
                <a:solidFill>
                  <a:schemeClr val="bg1"/>
                </a:solidFill>
              </a:rPr>
              <a:t> Question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743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rgbClr val="FFFF00"/>
                </a:solidFill>
              </a:rPr>
              <a:t>Django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</a:t>
            </a:r>
            <a:r>
              <a:rPr lang="en-US" dirty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MVT – Explain with Diagram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ORM – Explain with Example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Explain each comman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 for setting up a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project and app</a:t>
            </a:r>
            <a:endParaRPr lang="en-US" sz="2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makemigrations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migrate works – explain with diagram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python manage.py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runserver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works – explain with diagram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</a:t>
            </a:r>
            <a:r>
              <a:rPr lang="en-US" dirty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MVT – Explain with Diagram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ORM – Explain with Example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Explain each comman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 for setting up a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project and app</a:t>
            </a:r>
            <a:endParaRPr lang="en-US" sz="2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makemigrations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migrate works – explain with diagram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python manage.py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runserver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works – explain with diagram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Implement this Scenario using </a:t>
            </a:r>
            <a:r>
              <a:rPr lang="en-US" dirty="0" err="1" smtClean="0">
                <a:solidFill>
                  <a:schemeClr val="bg1"/>
                </a:solidFill>
              </a:rPr>
              <a:t>django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3200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Form (user name, email, password, confirm)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1905000"/>
            <a:ext cx="4114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user name length (minimum 3 characters; email validate using regex, password must contain a capital letter, a number, a special character &amp; </a:t>
            </a:r>
            <a:r>
              <a:rPr lang="en-US" dirty="0" err="1" smtClean="0"/>
              <a:t>Atleast</a:t>
            </a:r>
            <a:r>
              <a:rPr lang="en-US" dirty="0" smtClean="0"/>
              <a:t> 8 digits, pw and confirm pw must be equal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5528" y="4191000"/>
            <a:ext cx="3200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clicking register button it will send a random and unique  verification code to the given email address to 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4191000"/>
            <a:ext cx="3200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will submit the verification code to a input field.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5638800"/>
            <a:ext cx="3200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verification matches with the user table, then say successfully registered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068830"/>
            <a:ext cx="10668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0" y="16764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28928" y="53721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3200" y="5372100"/>
            <a:ext cx="10668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72328" y="6521196"/>
            <a:ext cx="10668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Q/A - Session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22854</TotalTime>
  <Words>205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Question</vt:lpstr>
      <vt:lpstr>Question</vt:lpstr>
      <vt:lpstr>Implement this Scenario using django</vt:lpstr>
      <vt:lpstr>Q/A - Session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69</cp:revision>
  <dcterms:created xsi:type="dcterms:W3CDTF">2023-06-20T06:45:46Z</dcterms:created>
  <dcterms:modified xsi:type="dcterms:W3CDTF">2023-08-23T12:55:57Z</dcterms:modified>
</cp:coreProperties>
</file>