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>
                <a:solidFill>
                  <a:schemeClr val="bg1"/>
                </a:solidFill>
              </a:rPr>
              <a:t>Numpy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Statistics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73361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Statistics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73361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Assignment - Scenario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Imagine you are working on a natural language processing (NLP) project where you have developed a text classification model to categorize customer reviews into positive and negative sentiments. The model has been trained on a dataset, and now you want to evaluate its performance.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53" y="2971800"/>
            <a:ext cx="61245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0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the accuracy of the text classification model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Calculate the precision of the model for positive sentiment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Determine the recall of the model for negative sentiment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 the F1 score of the text classification model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Calculate the confusion matrix for the model's predictions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the prevalence of positive sentiment in the true labels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 the specificity of the model for positive </a:t>
            </a:r>
            <a:r>
              <a: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sentiment</a:t>
            </a:r>
            <a:r>
              <a:rPr lang="en-US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3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which stands for Numerical Python, is a powerful open-source library in Python for numerical and mathematical operations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provides support for large, multi-dimensional arrays and matrices, along with a collection of mathematical functions to operate on these arrays.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Key features of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include: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Multi-dimensional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Arrays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Broadcasting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Mathematical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Random Number 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Integration with Other Libraries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</a:t>
            </a:r>
            <a:r>
              <a:rPr lang="en-US" dirty="0" smtClean="0">
                <a:solidFill>
                  <a:schemeClr val="bg1"/>
                </a:solidFill>
              </a:rPr>
              <a:t>Arrays and Iterate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8009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3781425"/>
            <a:ext cx="63341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</a:t>
            </a:r>
            <a:r>
              <a:rPr lang="en-US" dirty="0" smtClean="0">
                <a:solidFill>
                  <a:schemeClr val="bg1"/>
                </a:solidFill>
              </a:rPr>
              <a:t>Arrays and Iterate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191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425641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886200"/>
            <a:ext cx="53149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5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Array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10200" cy="462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Statistics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4577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Statistics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486400" cy="39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1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Statistics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76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0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Statistics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343400" cy="402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6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31492</TotalTime>
  <Words>223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Creating Arrays and Iterate</vt:lpstr>
      <vt:lpstr>Creating Arrays and Iterate</vt:lpstr>
      <vt:lpstr>Numpy Array Operations</vt:lpstr>
      <vt:lpstr>Numpy Statistics Operation</vt:lpstr>
      <vt:lpstr>Numpy Statistics Operation</vt:lpstr>
      <vt:lpstr>Numpy Statistics Operation</vt:lpstr>
      <vt:lpstr>Numpy Statistics Operation</vt:lpstr>
      <vt:lpstr>Numpy Statistics Operation</vt:lpstr>
      <vt:lpstr>Numpy Statistics Operation</vt:lpstr>
      <vt:lpstr>Assignment - Scenario</vt:lpstr>
      <vt:lpstr>Question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96</cp:revision>
  <dcterms:created xsi:type="dcterms:W3CDTF">2023-06-20T06:45:46Z</dcterms:created>
  <dcterms:modified xsi:type="dcterms:W3CDTF">2023-12-19T14:09:02Z</dcterms:modified>
</cp:coreProperties>
</file>