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8" r:id="rId5"/>
    <p:sldId id="277" r:id="rId6"/>
    <p:sldId id="278" r:id="rId7"/>
    <p:sldId id="279" r:id="rId8"/>
    <p:sldId id="280" r:id="rId9"/>
    <p:sldId id="269" r:id="rId10"/>
    <p:sldId id="270" r:id="rId11"/>
    <p:sldId id="273" r:id="rId12"/>
    <p:sldId id="274" r:id="rId13"/>
    <p:sldId id="275" r:id="rId14"/>
    <p:sldId id="276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DE0EC-170E-414A-B08F-F730C7FE23F1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57F5A3A6-A190-4BA6-B4FE-357ABECC8188}">
      <dgm:prSet phldrT="[Text]"/>
      <dgm:spPr/>
      <dgm:t>
        <a:bodyPr/>
        <a:lstStyle/>
        <a:p>
          <a:r>
            <a:rPr lang="en-US" b="1" dirty="0" smtClean="0"/>
            <a:t>Python Fundamentals</a:t>
          </a:r>
          <a:endParaRPr lang="en-US" b="1" dirty="0"/>
        </a:p>
      </dgm:t>
    </dgm:pt>
    <dgm:pt modelId="{04E8F4A7-2312-414A-A045-B09CBCDF82D8}" type="parTrans" cxnId="{118F240E-8D42-4388-B692-112DE98DD098}">
      <dgm:prSet/>
      <dgm:spPr/>
      <dgm:t>
        <a:bodyPr/>
        <a:lstStyle/>
        <a:p>
          <a:endParaRPr lang="en-US" b="1"/>
        </a:p>
      </dgm:t>
    </dgm:pt>
    <dgm:pt modelId="{F812DBA2-A063-45B1-87FB-53BEF034675F}" type="sibTrans" cxnId="{118F240E-8D42-4388-B692-112DE98DD098}">
      <dgm:prSet/>
      <dgm:spPr/>
      <dgm:t>
        <a:bodyPr/>
        <a:lstStyle/>
        <a:p>
          <a:endParaRPr lang="en-US" b="1"/>
        </a:p>
      </dgm:t>
    </dgm:pt>
    <dgm:pt modelId="{933CF634-846B-4E77-972E-04E09CD447A8}">
      <dgm:prSet phldrT="[Text]"/>
      <dgm:spPr/>
      <dgm:t>
        <a:bodyPr/>
        <a:lstStyle/>
        <a:p>
          <a:r>
            <a:rPr lang="en-US" b="1" dirty="0" smtClean="0"/>
            <a:t>Exam - 1</a:t>
          </a:r>
          <a:endParaRPr lang="en-US" b="1" dirty="0"/>
        </a:p>
      </dgm:t>
    </dgm:pt>
    <dgm:pt modelId="{95EE7483-5673-4F14-A05B-7D3E36FA02B8}" type="parTrans" cxnId="{7C146FB4-67A3-4D7E-998C-22528EF67C43}">
      <dgm:prSet/>
      <dgm:spPr/>
      <dgm:t>
        <a:bodyPr/>
        <a:lstStyle/>
        <a:p>
          <a:endParaRPr lang="en-US" b="1"/>
        </a:p>
      </dgm:t>
    </dgm:pt>
    <dgm:pt modelId="{E261D92B-B68D-461A-A783-4A6861681D02}" type="sibTrans" cxnId="{7C146FB4-67A3-4D7E-998C-22528EF67C43}">
      <dgm:prSet/>
      <dgm:spPr/>
      <dgm:t>
        <a:bodyPr/>
        <a:lstStyle/>
        <a:p>
          <a:endParaRPr lang="en-US" b="1"/>
        </a:p>
      </dgm:t>
    </dgm:pt>
    <dgm:pt modelId="{30493F3D-2C92-4850-B87C-3E6C27F7C325}">
      <dgm:prSet phldrT="[Text]"/>
      <dgm:spPr/>
      <dgm:t>
        <a:bodyPr/>
        <a:lstStyle/>
        <a:p>
          <a:r>
            <a:rPr lang="en-US" b="1" dirty="0" smtClean="0"/>
            <a:t>Python OOP</a:t>
          </a:r>
          <a:endParaRPr lang="en-US" b="1" dirty="0"/>
        </a:p>
      </dgm:t>
    </dgm:pt>
    <dgm:pt modelId="{E5EA1891-8080-402B-AFA2-0D71681429A9}" type="parTrans" cxnId="{929F1CF0-C88C-44C1-B18D-5E372B74512A}">
      <dgm:prSet/>
      <dgm:spPr/>
      <dgm:t>
        <a:bodyPr/>
        <a:lstStyle/>
        <a:p>
          <a:endParaRPr lang="en-US" b="1"/>
        </a:p>
      </dgm:t>
    </dgm:pt>
    <dgm:pt modelId="{2D365F5E-EC1E-48A6-AB57-1F37830E4128}" type="sibTrans" cxnId="{929F1CF0-C88C-44C1-B18D-5E372B74512A}">
      <dgm:prSet/>
      <dgm:spPr/>
      <dgm:t>
        <a:bodyPr/>
        <a:lstStyle/>
        <a:p>
          <a:endParaRPr lang="en-US" b="1"/>
        </a:p>
      </dgm:t>
    </dgm:pt>
    <dgm:pt modelId="{904E19D4-C236-4C8E-8D3D-7F63F3438409}">
      <dgm:prSet phldrT="[Text]"/>
      <dgm:spPr/>
      <dgm:t>
        <a:bodyPr/>
        <a:lstStyle/>
        <a:p>
          <a:r>
            <a:rPr lang="en-US" b="1" dirty="0" smtClean="0"/>
            <a:t>Exam - 2</a:t>
          </a:r>
          <a:endParaRPr lang="en-US" b="1" dirty="0"/>
        </a:p>
      </dgm:t>
    </dgm:pt>
    <dgm:pt modelId="{1D00ECAA-AB5D-47F7-AE56-F400ED5DEE6F}" type="parTrans" cxnId="{7B271967-CF5F-435F-864B-70C4101D7C5E}">
      <dgm:prSet/>
      <dgm:spPr/>
      <dgm:t>
        <a:bodyPr/>
        <a:lstStyle/>
        <a:p>
          <a:endParaRPr lang="en-US" b="1"/>
        </a:p>
      </dgm:t>
    </dgm:pt>
    <dgm:pt modelId="{F30E55F3-E9C7-4E7D-B86D-7C3A66A493B1}" type="sibTrans" cxnId="{7B271967-CF5F-435F-864B-70C4101D7C5E}">
      <dgm:prSet/>
      <dgm:spPr/>
      <dgm:t>
        <a:bodyPr/>
        <a:lstStyle/>
        <a:p>
          <a:endParaRPr lang="en-US" b="1"/>
        </a:p>
      </dgm:t>
    </dgm:pt>
    <dgm:pt modelId="{0BFBB244-085A-448E-BEE9-CA60BB02FAA1}" type="pres">
      <dgm:prSet presAssocID="{038DE0EC-170E-414A-B08F-F730C7FE23F1}" presName="Name0" presStyleCnt="0">
        <dgm:presLayoutVars>
          <dgm:dir/>
          <dgm:animLvl val="lvl"/>
          <dgm:resizeHandles val="exact"/>
        </dgm:presLayoutVars>
      </dgm:prSet>
      <dgm:spPr/>
    </dgm:pt>
    <dgm:pt modelId="{75DDD932-E05B-4256-9E0D-0B0524EE9197}" type="pres">
      <dgm:prSet presAssocID="{57F5A3A6-A190-4BA6-B4FE-357ABECC818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D4E4D-804C-444A-B02D-F7308C6DF7C0}" type="pres">
      <dgm:prSet presAssocID="{F812DBA2-A063-45B1-87FB-53BEF034675F}" presName="parTxOnlySpace" presStyleCnt="0"/>
      <dgm:spPr/>
    </dgm:pt>
    <dgm:pt modelId="{2692A9E6-4EA9-49E5-B029-B2D8448D61C0}" type="pres">
      <dgm:prSet presAssocID="{933CF634-846B-4E77-972E-04E09CD447A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10C2F-7063-4210-9AA1-644B918CEB42}" type="pres">
      <dgm:prSet presAssocID="{E261D92B-B68D-461A-A783-4A6861681D02}" presName="parTxOnlySpace" presStyleCnt="0"/>
      <dgm:spPr/>
    </dgm:pt>
    <dgm:pt modelId="{B5F77FE1-6024-43F0-B33C-FCCA77FF48D3}" type="pres">
      <dgm:prSet presAssocID="{30493F3D-2C92-4850-B87C-3E6C27F7C32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49862-51DD-406D-89EF-F4FC49969817}" type="pres">
      <dgm:prSet presAssocID="{2D365F5E-EC1E-48A6-AB57-1F37830E4128}" presName="parTxOnlySpace" presStyleCnt="0"/>
      <dgm:spPr/>
    </dgm:pt>
    <dgm:pt modelId="{C26B7180-F113-4ADA-B725-892C24023008}" type="pres">
      <dgm:prSet presAssocID="{904E19D4-C236-4C8E-8D3D-7F63F343840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574169-CA8D-4B88-9792-E05CBBF986E3}" type="presOf" srcId="{038DE0EC-170E-414A-B08F-F730C7FE23F1}" destId="{0BFBB244-085A-448E-BEE9-CA60BB02FAA1}" srcOrd="0" destOrd="0" presId="urn:microsoft.com/office/officeart/2005/8/layout/chevron1"/>
    <dgm:cxn modelId="{8DAE3487-E609-44C8-9DA5-37BE410A9D0A}" type="presOf" srcId="{904E19D4-C236-4C8E-8D3D-7F63F3438409}" destId="{C26B7180-F113-4ADA-B725-892C24023008}" srcOrd="0" destOrd="0" presId="urn:microsoft.com/office/officeart/2005/8/layout/chevron1"/>
    <dgm:cxn modelId="{118F240E-8D42-4388-B692-112DE98DD098}" srcId="{038DE0EC-170E-414A-B08F-F730C7FE23F1}" destId="{57F5A3A6-A190-4BA6-B4FE-357ABECC8188}" srcOrd="0" destOrd="0" parTransId="{04E8F4A7-2312-414A-A045-B09CBCDF82D8}" sibTransId="{F812DBA2-A063-45B1-87FB-53BEF034675F}"/>
    <dgm:cxn modelId="{7C146FB4-67A3-4D7E-998C-22528EF67C43}" srcId="{038DE0EC-170E-414A-B08F-F730C7FE23F1}" destId="{933CF634-846B-4E77-972E-04E09CD447A8}" srcOrd="1" destOrd="0" parTransId="{95EE7483-5673-4F14-A05B-7D3E36FA02B8}" sibTransId="{E261D92B-B68D-461A-A783-4A6861681D02}"/>
    <dgm:cxn modelId="{844EC63B-F0DF-4854-A473-CFAF9C63C26F}" type="presOf" srcId="{30493F3D-2C92-4850-B87C-3E6C27F7C325}" destId="{B5F77FE1-6024-43F0-B33C-FCCA77FF48D3}" srcOrd="0" destOrd="0" presId="urn:microsoft.com/office/officeart/2005/8/layout/chevron1"/>
    <dgm:cxn modelId="{929F1CF0-C88C-44C1-B18D-5E372B74512A}" srcId="{038DE0EC-170E-414A-B08F-F730C7FE23F1}" destId="{30493F3D-2C92-4850-B87C-3E6C27F7C325}" srcOrd="2" destOrd="0" parTransId="{E5EA1891-8080-402B-AFA2-0D71681429A9}" sibTransId="{2D365F5E-EC1E-48A6-AB57-1F37830E4128}"/>
    <dgm:cxn modelId="{CD0AA4F8-5479-4624-BE33-28E5831039A2}" type="presOf" srcId="{57F5A3A6-A190-4BA6-B4FE-357ABECC8188}" destId="{75DDD932-E05B-4256-9E0D-0B0524EE9197}" srcOrd="0" destOrd="0" presId="urn:microsoft.com/office/officeart/2005/8/layout/chevron1"/>
    <dgm:cxn modelId="{23F1BBF7-850D-40FD-93EC-B631F8FAEF6C}" type="presOf" srcId="{933CF634-846B-4E77-972E-04E09CD447A8}" destId="{2692A9E6-4EA9-49E5-B029-B2D8448D61C0}" srcOrd="0" destOrd="0" presId="urn:microsoft.com/office/officeart/2005/8/layout/chevron1"/>
    <dgm:cxn modelId="{7B271967-CF5F-435F-864B-70C4101D7C5E}" srcId="{038DE0EC-170E-414A-B08F-F730C7FE23F1}" destId="{904E19D4-C236-4C8E-8D3D-7F63F3438409}" srcOrd="3" destOrd="0" parTransId="{1D00ECAA-AB5D-47F7-AE56-F400ED5DEE6F}" sibTransId="{F30E55F3-E9C7-4E7D-B86D-7C3A66A493B1}"/>
    <dgm:cxn modelId="{94083595-33E6-458D-B906-6808D1CF95D7}" type="presParOf" srcId="{0BFBB244-085A-448E-BEE9-CA60BB02FAA1}" destId="{75DDD932-E05B-4256-9E0D-0B0524EE9197}" srcOrd="0" destOrd="0" presId="urn:microsoft.com/office/officeart/2005/8/layout/chevron1"/>
    <dgm:cxn modelId="{C1335296-E216-4F3F-A6E8-E82DB331D44B}" type="presParOf" srcId="{0BFBB244-085A-448E-BEE9-CA60BB02FAA1}" destId="{BE2D4E4D-804C-444A-B02D-F7308C6DF7C0}" srcOrd="1" destOrd="0" presId="urn:microsoft.com/office/officeart/2005/8/layout/chevron1"/>
    <dgm:cxn modelId="{AA920BAC-BECF-4121-81AA-D2F4BBBD0C4C}" type="presParOf" srcId="{0BFBB244-085A-448E-BEE9-CA60BB02FAA1}" destId="{2692A9E6-4EA9-49E5-B029-B2D8448D61C0}" srcOrd="2" destOrd="0" presId="urn:microsoft.com/office/officeart/2005/8/layout/chevron1"/>
    <dgm:cxn modelId="{A51A3E3C-47BA-4DE2-8E4E-4651FB0F7F14}" type="presParOf" srcId="{0BFBB244-085A-448E-BEE9-CA60BB02FAA1}" destId="{BD510C2F-7063-4210-9AA1-644B918CEB42}" srcOrd="3" destOrd="0" presId="urn:microsoft.com/office/officeart/2005/8/layout/chevron1"/>
    <dgm:cxn modelId="{AD67EA94-1422-4CB2-9CD0-5CEEBDEE15AF}" type="presParOf" srcId="{0BFBB244-085A-448E-BEE9-CA60BB02FAA1}" destId="{B5F77FE1-6024-43F0-B33C-FCCA77FF48D3}" srcOrd="4" destOrd="0" presId="urn:microsoft.com/office/officeart/2005/8/layout/chevron1"/>
    <dgm:cxn modelId="{9C3F336C-02F9-4D19-B628-33C44F82B881}" type="presParOf" srcId="{0BFBB244-085A-448E-BEE9-CA60BB02FAA1}" destId="{1CB49862-51DD-406D-89EF-F4FC49969817}" srcOrd="5" destOrd="0" presId="urn:microsoft.com/office/officeart/2005/8/layout/chevron1"/>
    <dgm:cxn modelId="{2E724BCC-20CD-4592-902A-439C5D99FBAD}" type="presParOf" srcId="{0BFBB244-085A-448E-BEE9-CA60BB02FAA1}" destId="{C26B7180-F113-4ADA-B725-892C2402300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8DE0EC-170E-414A-B08F-F730C7FE23F1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57F5A3A6-A190-4BA6-B4FE-357ABECC8188}">
      <dgm:prSet phldrT="[Text]" custT="1"/>
      <dgm:spPr/>
      <dgm:t>
        <a:bodyPr/>
        <a:lstStyle/>
        <a:p>
          <a:r>
            <a:rPr lang="en-US" sz="1800" b="1" dirty="0" smtClean="0"/>
            <a:t>Pandas</a:t>
          </a:r>
          <a:endParaRPr lang="en-US" sz="1800" b="1" dirty="0"/>
        </a:p>
      </dgm:t>
    </dgm:pt>
    <dgm:pt modelId="{04E8F4A7-2312-414A-A045-B09CBCDF82D8}" type="parTrans" cxnId="{118F240E-8D42-4388-B692-112DE98DD098}">
      <dgm:prSet/>
      <dgm:spPr/>
      <dgm:t>
        <a:bodyPr/>
        <a:lstStyle/>
        <a:p>
          <a:endParaRPr lang="en-US" sz="1600" b="1"/>
        </a:p>
      </dgm:t>
    </dgm:pt>
    <dgm:pt modelId="{F812DBA2-A063-45B1-87FB-53BEF034675F}" type="sibTrans" cxnId="{118F240E-8D42-4388-B692-112DE98DD098}">
      <dgm:prSet/>
      <dgm:spPr/>
      <dgm:t>
        <a:bodyPr/>
        <a:lstStyle/>
        <a:p>
          <a:endParaRPr lang="en-US" sz="1600" b="1"/>
        </a:p>
      </dgm:t>
    </dgm:pt>
    <dgm:pt modelId="{933CF634-846B-4E77-972E-04E09CD447A8}">
      <dgm:prSet phldrT="[Text]" custT="1"/>
      <dgm:spPr/>
      <dgm:t>
        <a:bodyPr/>
        <a:lstStyle/>
        <a:p>
          <a:r>
            <a:rPr lang="en-US" sz="1800" b="1" dirty="0" smtClean="0"/>
            <a:t>Exam - 3</a:t>
          </a:r>
          <a:endParaRPr lang="en-US" sz="1800" b="1" dirty="0"/>
        </a:p>
      </dgm:t>
    </dgm:pt>
    <dgm:pt modelId="{95EE7483-5673-4F14-A05B-7D3E36FA02B8}" type="parTrans" cxnId="{7C146FB4-67A3-4D7E-998C-22528EF67C43}">
      <dgm:prSet/>
      <dgm:spPr/>
      <dgm:t>
        <a:bodyPr/>
        <a:lstStyle/>
        <a:p>
          <a:endParaRPr lang="en-US" sz="1600" b="1"/>
        </a:p>
      </dgm:t>
    </dgm:pt>
    <dgm:pt modelId="{E261D92B-B68D-461A-A783-4A6861681D02}" type="sibTrans" cxnId="{7C146FB4-67A3-4D7E-998C-22528EF67C43}">
      <dgm:prSet/>
      <dgm:spPr/>
      <dgm:t>
        <a:bodyPr/>
        <a:lstStyle/>
        <a:p>
          <a:endParaRPr lang="en-US" sz="1600" b="1"/>
        </a:p>
      </dgm:t>
    </dgm:pt>
    <dgm:pt modelId="{30493F3D-2C92-4850-B87C-3E6C27F7C325}">
      <dgm:prSet phldrT="[Text]" custT="1"/>
      <dgm:spPr/>
      <dgm:t>
        <a:bodyPr/>
        <a:lstStyle/>
        <a:p>
          <a:r>
            <a:rPr lang="en-US" sz="1800" b="1" dirty="0" err="1" smtClean="0"/>
            <a:t>Numpy</a:t>
          </a:r>
          <a:endParaRPr lang="en-US" sz="1800" b="1" dirty="0"/>
        </a:p>
      </dgm:t>
    </dgm:pt>
    <dgm:pt modelId="{E5EA1891-8080-402B-AFA2-0D71681429A9}" type="parTrans" cxnId="{929F1CF0-C88C-44C1-B18D-5E372B74512A}">
      <dgm:prSet/>
      <dgm:spPr/>
      <dgm:t>
        <a:bodyPr/>
        <a:lstStyle/>
        <a:p>
          <a:endParaRPr lang="en-US" sz="1600" b="1"/>
        </a:p>
      </dgm:t>
    </dgm:pt>
    <dgm:pt modelId="{2D365F5E-EC1E-48A6-AB57-1F37830E4128}" type="sibTrans" cxnId="{929F1CF0-C88C-44C1-B18D-5E372B74512A}">
      <dgm:prSet/>
      <dgm:spPr/>
      <dgm:t>
        <a:bodyPr/>
        <a:lstStyle/>
        <a:p>
          <a:endParaRPr lang="en-US" sz="1600" b="1"/>
        </a:p>
      </dgm:t>
    </dgm:pt>
    <dgm:pt modelId="{904E19D4-C236-4C8E-8D3D-7F63F3438409}">
      <dgm:prSet phldrT="[Text]" custT="1"/>
      <dgm:spPr/>
      <dgm:t>
        <a:bodyPr/>
        <a:lstStyle/>
        <a:p>
          <a:r>
            <a:rPr lang="en-US" sz="1800" b="1" dirty="0" smtClean="0"/>
            <a:t>Midterm 1</a:t>
          </a:r>
          <a:endParaRPr lang="en-US" sz="1800" b="1" dirty="0"/>
        </a:p>
      </dgm:t>
    </dgm:pt>
    <dgm:pt modelId="{1D00ECAA-AB5D-47F7-AE56-F400ED5DEE6F}" type="parTrans" cxnId="{7B271967-CF5F-435F-864B-70C4101D7C5E}">
      <dgm:prSet/>
      <dgm:spPr/>
      <dgm:t>
        <a:bodyPr/>
        <a:lstStyle/>
        <a:p>
          <a:endParaRPr lang="en-US" sz="1600" b="1"/>
        </a:p>
      </dgm:t>
    </dgm:pt>
    <dgm:pt modelId="{F30E55F3-E9C7-4E7D-B86D-7C3A66A493B1}" type="sibTrans" cxnId="{7B271967-CF5F-435F-864B-70C4101D7C5E}">
      <dgm:prSet/>
      <dgm:spPr/>
      <dgm:t>
        <a:bodyPr/>
        <a:lstStyle/>
        <a:p>
          <a:endParaRPr lang="en-US" sz="1600" b="1"/>
        </a:p>
      </dgm:t>
    </dgm:pt>
    <dgm:pt modelId="{0BFBB244-085A-448E-BEE9-CA60BB02FAA1}" type="pres">
      <dgm:prSet presAssocID="{038DE0EC-170E-414A-B08F-F730C7FE23F1}" presName="Name0" presStyleCnt="0">
        <dgm:presLayoutVars>
          <dgm:dir/>
          <dgm:animLvl val="lvl"/>
          <dgm:resizeHandles val="exact"/>
        </dgm:presLayoutVars>
      </dgm:prSet>
      <dgm:spPr/>
    </dgm:pt>
    <dgm:pt modelId="{75DDD932-E05B-4256-9E0D-0B0524EE9197}" type="pres">
      <dgm:prSet presAssocID="{57F5A3A6-A190-4BA6-B4FE-357ABECC8188}" presName="parTxOnly" presStyleLbl="node1" presStyleIdx="0" presStyleCnt="4" custLinFactNeighborX="32573" custLinFactNeighborY="-14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D4E4D-804C-444A-B02D-F7308C6DF7C0}" type="pres">
      <dgm:prSet presAssocID="{F812DBA2-A063-45B1-87FB-53BEF034675F}" presName="parTxOnlySpace" presStyleCnt="0"/>
      <dgm:spPr/>
    </dgm:pt>
    <dgm:pt modelId="{2692A9E6-4EA9-49E5-B029-B2D8448D61C0}" type="pres">
      <dgm:prSet presAssocID="{933CF634-846B-4E77-972E-04E09CD447A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10C2F-7063-4210-9AA1-644B918CEB42}" type="pres">
      <dgm:prSet presAssocID="{E261D92B-B68D-461A-A783-4A6861681D02}" presName="parTxOnlySpace" presStyleCnt="0"/>
      <dgm:spPr/>
    </dgm:pt>
    <dgm:pt modelId="{B5F77FE1-6024-43F0-B33C-FCCA77FF48D3}" type="pres">
      <dgm:prSet presAssocID="{30493F3D-2C92-4850-B87C-3E6C27F7C32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49862-51DD-406D-89EF-F4FC49969817}" type="pres">
      <dgm:prSet presAssocID="{2D365F5E-EC1E-48A6-AB57-1F37830E4128}" presName="parTxOnlySpace" presStyleCnt="0"/>
      <dgm:spPr/>
    </dgm:pt>
    <dgm:pt modelId="{C26B7180-F113-4ADA-B725-892C24023008}" type="pres">
      <dgm:prSet presAssocID="{904E19D4-C236-4C8E-8D3D-7F63F343840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9F1CF0-C88C-44C1-B18D-5E372B74512A}" srcId="{038DE0EC-170E-414A-B08F-F730C7FE23F1}" destId="{30493F3D-2C92-4850-B87C-3E6C27F7C325}" srcOrd="2" destOrd="0" parTransId="{E5EA1891-8080-402B-AFA2-0D71681429A9}" sibTransId="{2D365F5E-EC1E-48A6-AB57-1F37830E4128}"/>
    <dgm:cxn modelId="{118F240E-8D42-4388-B692-112DE98DD098}" srcId="{038DE0EC-170E-414A-B08F-F730C7FE23F1}" destId="{57F5A3A6-A190-4BA6-B4FE-357ABECC8188}" srcOrd="0" destOrd="0" parTransId="{04E8F4A7-2312-414A-A045-B09CBCDF82D8}" sibTransId="{F812DBA2-A063-45B1-87FB-53BEF034675F}"/>
    <dgm:cxn modelId="{0D51F1EE-3437-4C51-812A-E1284A323BCD}" type="presOf" srcId="{904E19D4-C236-4C8E-8D3D-7F63F3438409}" destId="{C26B7180-F113-4ADA-B725-892C24023008}" srcOrd="0" destOrd="0" presId="urn:microsoft.com/office/officeart/2005/8/layout/chevron1"/>
    <dgm:cxn modelId="{892243B8-16BB-4889-AADA-4D52C875737C}" type="presOf" srcId="{30493F3D-2C92-4850-B87C-3E6C27F7C325}" destId="{B5F77FE1-6024-43F0-B33C-FCCA77FF48D3}" srcOrd="0" destOrd="0" presId="urn:microsoft.com/office/officeart/2005/8/layout/chevron1"/>
    <dgm:cxn modelId="{6C6A6CF4-800B-4816-AC25-1B4209BFB842}" type="presOf" srcId="{57F5A3A6-A190-4BA6-B4FE-357ABECC8188}" destId="{75DDD932-E05B-4256-9E0D-0B0524EE9197}" srcOrd="0" destOrd="0" presId="urn:microsoft.com/office/officeart/2005/8/layout/chevron1"/>
    <dgm:cxn modelId="{7B271967-CF5F-435F-864B-70C4101D7C5E}" srcId="{038DE0EC-170E-414A-B08F-F730C7FE23F1}" destId="{904E19D4-C236-4C8E-8D3D-7F63F3438409}" srcOrd="3" destOrd="0" parTransId="{1D00ECAA-AB5D-47F7-AE56-F400ED5DEE6F}" sibTransId="{F30E55F3-E9C7-4E7D-B86D-7C3A66A493B1}"/>
    <dgm:cxn modelId="{5AB852EF-4AC3-4759-ADCD-A1B2B2D51ED8}" type="presOf" srcId="{933CF634-846B-4E77-972E-04E09CD447A8}" destId="{2692A9E6-4EA9-49E5-B029-B2D8448D61C0}" srcOrd="0" destOrd="0" presId="urn:microsoft.com/office/officeart/2005/8/layout/chevron1"/>
    <dgm:cxn modelId="{7C146FB4-67A3-4D7E-998C-22528EF67C43}" srcId="{038DE0EC-170E-414A-B08F-F730C7FE23F1}" destId="{933CF634-846B-4E77-972E-04E09CD447A8}" srcOrd="1" destOrd="0" parTransId="{95EE7483-5673-4F14-A05B-7D3E36FA02B8}" sibTransId="{E261D92B-B68D-461A-A783-4A6861681D02}"/>
    <dgm:cxn modelId="{4DDAC122-D723-440B-B09D-447A28BCB9F8}" type="presOf" srcId="{038DE0EC-170E-414A-B08F-F730C7FE23F1}" destId="{0BFBB244-085A-448E-BEE9-CA60BB02FAA1}" srcOrd="0" destOrd="0" presId="urn:microsoft.com/office/officeart/2005/8/layout/chevron1"/>
    <dgm:cxn modelId="{3032D274-C202-4F2B-9D71-8B5C25506815}" type="presParOf" srcId="{0BFBB244-085A-448E-BEE9-CA60BB02FAA1}" destId="{75DDD932-E05B-4256-9E0D-0B0524EE9197}" srcOrd="0" destOrd="0" presId="urn:microsoft.com/office/officeart/2005/8/layout/chevron1"/>
    <dgm:cxn modelId="{28B26505-58E4-458E-813A-43DB68B32762}" type="presParOf" srcId="{0BFBB244-085A-448E-BEE9-CA60BB02FAA1}" destId="{BE2D4E4D-804C-444A-B02D-F7308C6DF7C0}" srcOrd="1" destOrd="0" presId="urn:microsoft.com/office/officeart/2005/8/layout/chevron1"/>
    <dgm:cxn modelId="{EB87089A-B817-47DF-9578-105F83360DD8}" type="presParOf" srcId="{0BFBB244-085A-448E-BEE9-CA60BB02FAA1}" destId="{2692A9E6-4EA9-49E5-B029-B2D8448D61C0}" srcOrd="2" destOrd="0" presId="urn:microsoft.com/office/officeart/2005/8/layout/chevron1"/>
    <dgm:cxn modelId="{BA8CBDCC-8C82-4856-AE1F-F70B017BCB6A}" type="presParOf" srcId="{0BFBB244-085A-448E-BEE9-CA60BB02FAA1}" destId="{BD510C2F-7063-4210-9AA1-644B918CEB42}" srcOrd="3" destOrd="0" presId="urn:microsoft.com/office/officeart/2005/8/layout/chevron1"/>
    <dgm:cxn modelId="{BEE3CCF4-7D99-4AD5-8503-EA15304B8F00}" type="presParOf" srcId="{0BFBB244-085A-448E-BEE9-CA60BB02FAA1}" destId="{B5F77FE1-6024-43F0-B33C-FCCA77FF48D3}" srcOrd="4" destOrd="0" presId="urn:microsoft.com/office/officeart/2005/8/layout/chevron1"/>
    <dgm:cxn modelId="{26FD7DD4-4436-4922-9802-BCD1B0134DCF}" type="presParOf" srcId="{0BFBB244-085A-448E-BEE9-CA60BB02FAA1}" destId="{1CB49862-51DD-406D-89EF-F4FC49969817}" srcOrd="5" destOrd="0" presId="urn:microsoft.com/office/officeart/2005/8/layout/chevron1"/>
    <dgm:cxn modelId="{1530AEFB-66CF-442D-80CE-27B0FC76D35D}" type="presParOf" srcId="{0BFBB244-085A-448E-BEE9-CA60BB02FAA1}" destId="{C26B7180-F113-4ADA-B725-892C2402300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8DE0EC-170E-414A-B08F-F730C7FE23F1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57F5A3A6-A190-4BA6-B4FE-357ABECC8188}">
      <dgm:prSet phldrT="[Text]"/>
      <dgm:spPr/>
      <dgm:t>
        <a:bodyPr/>
        <a:lstStyle/>
        <a:p>
          <a:r>
            <a:rPr lang="en-US" b="1" dirty="0" err="1" smtClean="0"/>
            <a:t>Salenium</a:t>
          </a:r>
          <a:endParaRPr lang="en-US" b="1" dirty="0"/>
        </a:p>
      </dgm:t>
    </dgm:pt>
    <dgm:pt modelId="{04E8F4A7-2312-414A-A045-B09CBCDF82D8}" type="parTrans" cxnId="{118F240E-8D42-4388-B692-112DE98DD098}">
      <dgm:prSet/>
      <dgm:spPr/>
      <dgm:t>
        <a:bodyPr/>
        <a:lstStyle/>
        <a:p>
          <a:endParaRPr lang="en-US" b="1"/>
        </a:p>
      </dgm:t>
    </dgm:pt>
    <dgm:pt modelId="{F812DBA2-A063-45B1-87FB-53BEF034675F}" type="sibTrans" cxnId="{118F240E-8D42-4388-B692-112DE98DD098}">
      <dgm:prSet/>
      <dgm:spPr/>
      <dgm:t>
        <a:bodyPr/>
        <a:lstStyle/>
        <a:p>
          <a:endParaRPr lang="en-US" b="1"/>
        </a:p>
      </dgm:t>
    </dgm:pt>
    <dgm:pt modelId="{933CF634-846B-4E77-972E-04E09CD447A8}">
      <dgm:prSet phldrT="[Text]"/>
      <dgm:spPr/>
      <dgm:t>
        <a:bodyPr/>
        <a:lstStyle/>
        <a:p>
          <a:r>
            <a:rPr lang="en-US" b="1" dirty="0" smtClean="0"/>
            <a:t>Beautiful Soup</a:t>
          </a:r>
          <a:endParaRPr lang="en-US" b="1" dirty="0"/>
        </a:p>
      </dgm:t>
    </dgm:pt>
    <dgm:pt modelId="{95EE7483-5673-4F14-A05B-7D3E36FA02B8}" type="parTrans" cxnId="{7C146FB4-67A3-4D7E-998C-22528EF67C43}">
      <dgm:prSet/>
      <dgm:spPr/>
      <dgm:t>
        <a:bodyPr/>
        <a:lstStyle/>
        <a:p>
          <a:endParaRPr lang="en-US" b="1"/>
        </a:p>
      </dgm:t>
    </dgm:pt>
    <dgm:pt modelId="{E261D92B-B68D-461A-A783-4A6861681D02}" type="sibTrans" cxnId="{7C146FB4-67A3-4D7E-998C-22528EF67C43}">
      <dgm:prSet/>
      <dgm:spPr/>
      <dgm:t>
        <a:bodyPr/>
        <a:lstStyle/>
        <a:p>
          <a:endParaRPr lang="en-US" b="1"/>
        </a:p>
      </dgm:t>
    </dgm:pt>
    <dgm:pt modelId="{30493F3D-2C92-4850-B87C-3E6C27F7C325}">
      <dgm:prSet phldrT="[Text]"/>
      <dgm:spPr/>
      <dgm:t>
        <a:bodyPr/>
        <a:lstStyle/>
        <a:p>
          <a:r>
            <a:rPr lang="en-US" b="1" dirty="0" smtClean="0"/>
            <a:t>Scrappy</a:t>
          </a:r>
          <a:endParaRPr lang="en-US" b="1" dirty="0"/>
        </a:p>
      </dgm:t>
    </dgm:pt>
    <dgm:pt modelId="{E5EA1891-8080-402B-AFA2-0D71681429A9}" type="parTrans" cxnId="{929F1CF0-C88C-44C1-B18D-5E372B74512A}">
      <dgm:prSet/>
      <dgm:spPr/>
      <dgm:t>
        <a:bodyPr/>
        <a:lstStyle/>
        <a:p>
          <a:endParaRPr lang="en-US" b="1"/>
        </a:p>
      </dgm:t>
    </dgm:pt>
    <dgm:pt modelId="{2D365F5E-EC1E-48A6-AB57-1F37830E4128}" type="sibTrans" cxnId="{929F1CF0-C88C-44C1-B18D-5E372B74512A}">
      <dgm:prSet/>
      <dgm:spPr/>
      <dgm:t>
        <a:bodyPr/>
        <a:lstStyle/>
        <a:p>
          <a:endParaRPr lang="en-US" b="1"/>
        </a:p>
      </dgm:t>
    </dgm:pt>
    <dgm:pt modelId="{904E19D4-C236-4C8E-8D3D-7F63F3438409}">
      <dgm:prSet phldrT="[Text]"/>
      <dgm:spPr/>
      <dgm:t>
        <a:bodyPr/>
        <a:lstStyle/>
        <a:p>
          <a:r>
            <a:rPr lang="en-US" b="1" dirty="0" smtClean="0"/>
            <a:t>Exam </a:t>
          </a:r>
          <a:r>
            <a:rPr lang="en-US" b="1" dirty="0" smtClean="0"/>
            <a:t>- </a:t>
          </a:r>
          <a:r>
            <a:rPr lang="en-US" b="1" dirty="0" smtClean="0"/>
            <a:t>5</a:t>
          </a:r>
          <a:endParaRPr lang="en-US" b="1" dirty="0"/>
        </a:p>
      </dgm:t>
    </dgm:pt>
    <dgm:pt modelId="{F30E55F3-E9C7-4E7D-B86D-7C3A66A493B1}" type="sibTrans" cxnId="{7B271967-CF5F-435F-864B-70C4101D7C5E}">
      <dgm:prSet/>
      <dgm:spPr/>
      <dgm:t>
        <a:bodyPr/>
        <a:lstStyle/>
        <a:p>
          <a:endParaRPr lang="en-US" b="1"/>
        </a:p>
      </dgm:t>
    </dgm:pt>
    <dgm:pt modelId="{1D00ECAA-AB5D-47F7-AE56-F400ED5DEE6F}" type="parTrans" cxnId="{7B271967-CF5F-435F-864B-70C4101D7C5E}">
      <dgm:prSet/>
      <dgm:spPr/>
      <dgm:t>
        <a:bodyPr/>
        <a:lstStyle/>
        <a:p>
          <a:endParaRPr lang="en-US" b="1"/>
        </a:p>
      </dgm:t>
    </dgm:pt>
    <dgm:pt modelId="{0BFBB244-085A-448E-BEE9-CA60BB02FAA1}" type="pres">
      <dgm:prSet presAssocID="{038DE0EC-170E-414A-B08F-F730C7FE23F1}" presName="Name0" presStyleCnt="0">
        <dgm:presLayoutVars>
          <dgm:dir/>
          <dgm:animLvl val="lvl"/>
          <dgm:resizeHandles val="exact"/>
        </dgm:presLayoutVars>
      </dgm:prSet>
      <dgm:spPr/>
    </dgm:pt>
    <dgm:pt modelId="{75DDD932-E05B-4256-9E0D-0B0524EE9197}" type="pres">
      <dgm:prSet presAssocID="{57F5A3A6-A190-4BA6-B4FE-357ABECC818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D4E4D-804C-444A-B02D-F7308C6DF7C0}" type="pres">
      <dgm:prSet presAssocID="{F812DBA2-A063-45B1-87FB-53BEF034675F}" presName="parTxOnlySpace" presStyleCnt="0"/>
      <dgm:spPr/>
    </dgm:pt>
    <dgm:pt modelId="{2692A9E6-4EA9-49E5-B029-B2D8448D61C0}" type="pres">
      <dgm:prSet presAssocID="{933CF634-846B-4E77-972E-04E09CD447A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10C2F-7063-4210-9AA1-644B918CEB42}" type="pres">
      <dgm:prSet presAssocID="{E261D92B-B68D-461A-A783-4A6861681D02}" presName="parTxOnlySpace" presStyleCnt="0"/>
      <dgm:spPr/>
    </dgm:pt>
    <dgm:pt modelId="{B5F77FE1-6024-43F0-B33C-FCCA77FF48D3}" type="pres">
      <dgm:prSet presAssocID="{30493F3D-2C92-4850-B87C-3E6C27F7C32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49862-51DD-406D-89EF-F4FC49969817}" type="pres">
      <dgm:prSet presAssocID="{2D365F5E-EC1E-48A6-AB57-1F37830E4128}" presName="parTxOnlySpace" presStyleCnt="0"/>
      <dgm:spPr/>
    </dgm:pt>
    <dgm:pt modelId="{C26B7180-F113-4ADA-B725-892C24023008}" type="pres">
      <dgm:prSet presAssocID="{904E19D4-C236-4C8E-8D3D-7F63F343840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9F1CF0-C88C-44C1-B18D-5E372B74512A}" srcId="{038DE0EC-170E-414A-B08F-F730C7FE23F1}" destId="{30493F3D-2C92-4850-B87C-3E6C27F7C325}" srcOrd="2" destOrd="0" parTransId="{E5EA1891-8080-402B-AFA2-0D71681429A9}" sibTransId="{2D365F5E-EC1E-48A6-AB57-1F37830E4128}"/>
    <dgm:cxn modelId="{118F240E-8D42-4388-B692-112DE98DD098}" srcId="{038DE0EC-170E-414A-B08F-F730C7FE23F1}" destId="{57F5A3A6-A190-4BA6-B4FE-357ABECC8188}" srcOrd="0" destOrd="0" parTransId="{04E8F4A7-2312-414A-A045-B09CBCDF82D8}" sibTransId="{F812DBA2-A063-45B1-87FB-53BEF034675F}"/>
    <dgm:cxn modelId="{DE5F0496-6650-4617-A2B3-F4549B3FAF54}" type="presOf" srcId="{038DE0EC-170E-414A-B08F-F730C7FE23F1}" destId="{0BFBB244-085A-448E-BEE9-CA60BB02FAA1}" srcOrd="0" destOrd="0" presId="urn:microsoft.com/office/officeart/2005/8/layout/chevron1"/>
    <dgm:cxn modelId="{EE554622-2978-4556-B409-3190F56B1E65}" type="presOf" srcId="{30493F3D-2C92-4850-B87C-3E6C27F7C325}" destId="{B5F77FE1-6024-43F0-B33C-FCCA77FF48D3}" srcOrd="0" destOrd="0" presId="urn:microsoft.com/office/officeart/2005/8/layout/chevron1"/>
    <dgm:cxn modelId="{0DB5D1C1-8F22-450B-9145-8BC909A83458}" type="presOf" srcId="{904E19D4-C236-4C8E-8D3D-7F63F3438409}" destId="{C26B7180-F113-4ADA-B725-892C24023008}" srcOrd="0" destOrd="0" presId="urn:microsoft.com/office/officeart/2005/8/layout/chevron1"/>
    <dgm:cxn modelId="{5C85E127-5BF2-483A-9A2B-5C380013A3A4}" type="presOf" srcId="{57F5A3A6-A190-4BA6-B4FE-357ABECC8188}" destId="{75DDD932-E05B-4256-9E0D-0B0524EE9197}" srcOrd="0" destOrd="0" presId="urn:microsoft.com/office/officeart/2005/8/layout/chevron1"/>
    <dgm:cxn modelId="{AB051606-0FFA-4819-86DF-36A1936DC8A7}" type="presOf" srcId="{933CF634-846B-4E77-972E-04E09CD447A8}" destId="{2692A9E6-4EA9-49E5-B029-B2D8448D61C0}" srcOrd="0" destOrd="0" presId="urn:microsoft.com/office/officeart/2005/8/layout/chevron1"/>
    <dgm:cxn modelId="{7B271967-CF5F-435F-864B-70C4101D7C5E}" srcId="{038DE0EC-170E-414A-B08F-F730C7FE23F1}" destId="{904E19D4-C236-4C8E-8D3D-7F63F3438409}" srcOrd="3" destOrd="0" parTransId="{1D00ECAA-AB5D-47F7-AE56-F400ED5DEE6F}" sibTransId="{F30E55F3-E9C7-4E7D-B86D-7C3A66A493B1}"/>
    <dgm:cxn modelId="{7C146FB4-67A3-4D7E-998C-22528EF67C43}" srcId="{038DE0EC-170E-414A-B08F-F730C7FE23F1}" destId="{933CF634-846B-4E77-972E-04E09CD447A8}" srcOrd="1" destOrd="0" parTransId="{95EE7483-5673-4F14-A05B-7D3E36FA02B8}" sibTransId="{E261D92B-B68D-461A-A783-4A6861681D02}"/>
    <dgm:cxn modelId="{F527A40D-0511-4126-8153-79869C58AA04}" type="presParOf" srcId="{0BFBB244-085A-448E-BEE9-CA60BB02FAA1}" destId="{75DDD932-E05B-4256-9E0D-0B0524EE9197}" srcOrd="0" destOrd="0" presId="urn:microsoft.com/office/officeart/2005/8/layout/chevron1"/>
    <dgm:cxn modelId="{B836AFA5-D70F-424F-960C-94C083413DC0}" type="presParOf" srcId="{0BFBB244-085A-448E-BEE9-CA60BB02FAA1}" destId="{BE2D4E4D-804C-444A-B02D-F7308C6DF7C0}" srcOrd="1" destOrd="0" presId="urn:microsoft.com/office/officeart/2005/8/layout/chevron1"/>
    <dgm:cxn modelId="{317CFAD5-E2D8-4D5B-9856-279ACB19254F}" type="presParOf" srcId="{0BFBB244-085A-448E-BEE9-CA60BB02FAA1}" destId="{2692A9E6-4EA9-49E5-B029-B2D8448D61C0}" srcOrd="2" destOrd="0" presId="urn:microsoft.com/office/officeart/2005/8/layout/chevron1"/>
    <dgm:cxn modelId="{1FCAEFF4-10FF-4449-9821-6C02FD88C397}" type="presParOf" srcId="{0BFBB244-085A-448E-BEE9-CA60BB02FAA1}" destId="{BD510C2F-7063-4210-9AA1-644B918CEB42}" srcOrd="3" destOrd="0" presId="urn:microsoft.com/office/officeart/2005/8/layout/chevron1"/>
    <dgm:cxn modelId="{57B87E00-C0E4-4D3D-808F-F50CED3E7C65}" type="presParOf" srcId="{0BFBB244-085A-448E-BEE9-CA60BB02FAA1}" destId="{B5F77FE1-6024-43F0-B33C-FCCA77FF48D3}" srcOrd="4" destOrd="0" presId="urn:microsoft.com/office/officeart/2005/8/layout/chevron1"/>
    <dgm:cxn modelId="{1C638F8D-395F-4347-9EC1-D61A29702244}" type="presParOf" srcId="{0BFBB244-085A-448E-BEE9-CA60BB02FAA1}" destId="{1CB49862-51DD-406D-89EF-F4FC49969817}" srcOrd="5" destOrd="0" presId="urn:microsoft.com/office/officeart/2005/8/layout/chevron1"/>
    <dgm:cxn modelId="{5A47E8CF-10DB-475F-805D-C652950997A5}" type="presParOf" srcId="{0BFBB244-085A-448E-BEE9-CA60BB02FAA1}" destId="{C26B7180-F113-4ADA-B725-892C2402300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8DE0EC-170E-414A-B08F-F730C7FE23F1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57F5A3A6-A190-4BA6-B4FE-357ABECC8188}">
      <dgm:prSet phldrT="[Text]"/>
      <dgm:spPr/>
      <dgm:t>
        <a:bodyPr/>
        <a:lstStyle/>
        <a:p>
          <a:r>
            <a:rPr lang="en-US" b="1" dirty="0" smtClean="0"/>
            <a:t>NLTK</a:t>
          </a:r>
          <a:endParaRPr lang="en-US" b="1" dirty="0"/>
        </a:p>
      </dgm:t>
    </dgm:pt>
    <dgm:pt modelId="{04E8F4A7-2312-414A-A045-B09CBCDF82D8}" type="parTrans" cxnId="{118F240E-8D42-4388-B692-112DE98DD098}">
      <dgm:prSet/>
      <dgm:spPr/>
      <dgm:t>
        <a:bodyPr/>
        <a:lstStyle/>
        <a:p>
          <a:endParaRPr lang="en-US" b="1"/>
        </a:p>
      </dgm:t>
    </dgm:pt>
    <dgm:pt modelId="{F812DBA2-A063-45B1-87FB-53BEF034675F}" type="sibTrans" cxnId="{118F240E-8D42-4388-B692-112DE98DD098}">
      <dgm:prSet/>
      <dgm:spPr/>
      <dgm:t>
        <a:bodyPr/>
        <a:lstStyle/>
        <a:p>
          <a:endParaRPr lang="en-US" b="1"/>
        </a:p>
      </dgm:t>
    </dgm:pt>
    <dgm:pt modelId="{933CF634-846B-4E77-972E-04E09CD447A8}">
      <dgm:prSet phldrT="[Text]"/>
      <dgm:spPr/>
      <dgm:t>
        <a:bodyPr/>
        <a:lstStyle/>
        <a:p>
          <a:r>
            <a:rPr lang="en-US" b="1" dirty="0" smtClean="0"/>
            <a:t>Spacy</a:t>
          </a:r>
          <a:endParaRPr lang="en-US" b="1" dirty="0"/>
        </a:p>
      </dgm:t>
    </dgm:pt>
    <dgm:pt modelId="{95EE7483-5673-4F14-A05B-7D3E36FA02B8}" type="parTrans" cxnId="{7C146FB4-67A3-4D7E-998C-22528EF67C43}">
      <dgm:prSet/>
      <dgm:spPr/>
      <dgm:t>
        <a:bodyPr/>
        <a:lstStyle/>
        <a:p>
          <a:endParaRPr lang="en-US" b="1"/>
        </a:p>
      </dgm:t>
    </dgm:pt>
    <dgm:pt modelId="{E261D92B-B68D-461A-A783-4A6861681D02}" type="sibTrans" cxnId="{7C146FB4-67A3-4D7E-998C-22528EF67C43}">
      <dgm:prSet/>
      <dgm:spPr/>
      <dgm:t>
        <a:bodyPr/>
        <a:lstStyle/>
        <a:p>
          <a:endParaRPr lang="en-US" b="1"/>
        </a:p>
      </dgm:t>
    </dgm:pt>
    <dgm:pt modelId="{30493F3D-2C92-4850-B87C-3E6C27F7C325}">
      <dgm:prSet phldrT="[Text]"/>
      <dgm:spPr/>
      <dgm:t>
        <a:bodyPr/>
        <a:lstStyle/>
        <a:p>
          <a:r>
            <a:rPr lang="en-US" b="1" dirty="0" err="1" smtClean="0"/>
            <a:t>Genism</a:t>
          </a:r>
          <a:endParaRPr lang="en-US" b="1" dirty="0"/>
        </a:p>
      </dgm:t>
    </dgm:pt>
    <dgm:pt modelId="{E5EA1891-8080-402B-AFA2-0D71681429A9}" type="parTrans" cxnId="{929F1CF0-C88C-44C1-B18D-5E372B74512A}">
      <dgm:prSet/>
      <dgm:spPr/>
      <dgm:t>
        <a:bodyPr/>
        <a:lstStyle/>
        <a:p>
          <a:endParaRPr lang="en-US" b="1"/>
        </a:p>
      </dgm:t>
    </dgm:pt>
    <dgm:pt modelId="{2D365F5E-EC1E-48A6-AB57-1F37830E4128}" type="sibTrans" cxnId="{929F1CF0-C88C-44C1-B18D-5E372B74512A}">
      <dgm:prSet/>
      <dgm:spPr/>
      <dgm:t>
        <a:bodyPr/>
        <a:lstStyle/>
        <a:p>
          <a:endParaRPr lang="en-US" b="1"/>
        </a:p>
      </dgm:t>
    </dgm:pt>
    <dgm:pt modelId="{904E19D4-C236-4C8E-8D3D-7F63F3438409}">
      <dgm:prSet phldrT="[Text]"/>
      <dgm:spPr/>
      <dgm:t>
        <a:bodyPr/>
        <a:lstStyle/>
        <a:p>
          <a:r>
            <a:rPr lang="en-US" b="1" dirty="0" err="1" smtClean="0"/>
            <a:t>Scikit</a:t>
          </a:r>
          <a:r>
            <a:rPr lang="en-US" b="1" dirty="0" smtClean="0"/>
            <a:t> Learn</a:t>
          </a:r>
          <a:endParaRPr lang="en-US" b="1" dirty="0"/>
        </a:p>
      </dgm:t>
    </dgm:pt>
    <dgm:pt modelId="{F30E55F3-E9C7-4E7D-B86D-7C3A66A493B1}" type="sibTrans" cxnId="{7B271967-CF5F-435F-864B-70C4101D7C5E}">
      <dgm:prSet/>
      <dgm:spPr/>
      <dgm:t>
        <a:bodyPr/>
        <a:lstStyle/>
        <a:p>
          <a:endParaRPr lang="en-US" b="1"/>
        </a:p>
      </dgm:t>
    </dgm:pt>
    <dgm:pt modelId="{1D00ECAA-AB5D-47F7-AE56-F400ED5DEE6F}" type="parTrans" cxnId="{7B271967-CF5F-435F-864B-70C4101D7C5E}">
      <dgm:prSet/>
      <dgm:spPr/>
      <dgm:t>
        <a:bodyPr/>
        <a:lstStyle/>
        <a:p>
          <a:endParaRPr lang="en-US" b="1"/>
        </a:p>
      </dgm:t>
    </dgm:pt>
    <dgm:pt modelId="{0BFBB244-085A-448E-BEE9-CA60BB02FAA1}" type="pres">
      <dgm:prSet presAssocID="{038DE0EC-170E-414A-B08F-F730C7FE23F1}" presName="Name0" presStyleCnt="0">
        <dgm:presLayoutVars>
          <dgm:dir/>
          <dgm:animLvl val="lvl"/>
          <dgm:resizeHandles val="exact"/>
        </dgm:presLayoutVars>
      </dgm:prSet>
      <dgm:spPr/>
    </dgm:pt>
    <dgm:pt modelId="{75DDD932-E05B-4256-9E0D-0B0524EE9197}" type="pres">
      <dgm:prSet presAssocID="{57F5A3A6-A190-4BA6-B4FE-357ABECC818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D4E4D-804C-444A-B02D-F7308C6DF7C0}" type="pres">
      <dgm:prSet presAssocID="{F812DBA2-A063-45B1-87FB-53BEF034675F}" presName="parTxOnlySpace" presStyleCnt="0"/>
      <dgm:spPr/>
    </dgm:pt>
    <dgm:pt modelId="{2692A9E6-4EA9-49E5-B029-B2D8448D61C0}" type="pres">
      <dgm:prSet presAssocID="{933CF634-846B-4E77-972E-04E09CD447A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10C2F-7063-4210-9AA1-644B918CEB42}" type="pres">
      <dgm:prSet presAssocID="{E261D92B-B68D-461A-A783-4A6861681D02}" presName="parTxOnlySpace" presStyleCnt="0"/>
      <dgm:spPr/>
    </dgm:pt>
    <dgm:pt modelId="{B5F77FE1-6024-43F0-B33C-FCCA77FF48D3}" type="pres">
      <dgm:prSet presAssocID="{30493F3D-2C92-4850-B87C-3E6C27F7C32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49862-51DD-406D-89EF-F4FC49969817}" type="pres">
      <dgm:prSet presAssocID="{2D365F5E-EC1E-48A6-AB57-1F37830E4128}" presName="parTxOnlySpace" presStyleCnt="0"/>
      <dgm:spPr/>
    </dgm:pt>
    <dgm:pt modelId="{C26B7180-F113-4ADA-B725-892C24023008}" type="pres">
      <dgm:prSet presAssocID="{904E19D4-C236-4C8E-8D3D-7F63F343840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59B7D8-4BD9-412B-AFC3-55D4D045DD12}" type="presOf" srcId="{30493F3D-2C92-4850-B87C-3E6C27F7C325}" destId="{B5F77FE1-6024-43F0-B33C-FCCA77FF48D3}" srcOrd="0" destOrd="0" presId="urn:microsoft.com/office/officeart/2005/8/layout/chevron1"/>
    <dgm:cxn modelId="{4CD26C26-A846-490E-98F5-1F84FA362DA5}" type="presOf" srcId="{038DE0EC-170E-414A-B08F-F730C7FE23F1}" destId="{0BFBB244-085A-448E-BEE9-CA60BB02FAA1}" srcOrd="0" destOrd="0" presId="urn:microsoft.com/office/officeart/2005/8/layout/chevron1"/>
    <dgm:cxn modelId="{89F0B283-BB91-4868-83BC-AEE077AB8529}" type="presOf" srcId="{904E19D4-C236-4C8E-8D3D-7F63F3438409}" destId="{C26B7180-F113-4ADA-B725-892C24023008}" srcOrd="0" destOrd="0" presId="urn:microsoft.com/office/officeart/2005/8/layout/chevron1"/>
    <dgm:cxn modelId="{CC163708-F00F-4124-AACA-F766EC02FA89}" type="presOf" srcId="{57F5A3A6-A190-4BA6-B4FE-357ABECC8188}" destId="{75DDD932-E05B-4256-9E0D-0B0524EE9197}" srcOrd="0" destOrd="0" presId="urn:microsoft.com/office/officeart/2005/8/layout/chevron1"/>
    <dgm:cxn modelId="{B3A72D19-E69C-4150-8F47-EE01C38B4CD8}" type="presOf" srcId="{933CF634-846B-4E77-972E-04E09CD447A8}" destId="{2692A9E6-4EA9-49E5-B029-B2D8448D61C0}" srcOrd="0" destOrd="0" presId="urn:microsoft.com/office/officeart/2005/8/layout/chevron1"/>
    <dgm:cxn modelId="{118F240E-8D42-4388-B692-112DE98DD098}" srcId="{038DE0EC-170E-414A-B08F-F730C7FE23F1}" destId="{57F5A3A6-A190-4BA6-B4FE-357ABECC8188}" srcOrd="0" destOrd="0" parTransId="{04E8F4A7-2312-414A-A045-B09CBCDF82D8}" sibTransId="{F812DBA2-A063-45B1-87FB-53BEF034675F}"/>
    <dgm:cxn modelId="{7C146FB4-67A3-4D7E-998C-22528EF67C43}" srcId="{038DE0EC-170E-414A-B08F-F730C7FE23F1}" destId="{933CF634-846B-4E77-972E-04E09CD447A8}" srcOrd="1" destOrd="0" parTransId="{95EE7483-5673-4F14-A05B-7D3E36FA02B8}" sibTransId="{E261D92B-B68D-461A-A783-4A6861681D02}"/>
    <dgm:cxn modelId="{929F1CF0-C88C-44C1-B18D-5E372B74512A}" srcId="{038DE0EC-170E-414A-B08F-F730C7FE23F1}" destId="{30493F3D-2C92-4850-B87C-3E6C27F7C325}" srcOrd="2" destOrd="0" parTransId="{E5EA1891-8080-402B-AFA2-0D71681429A9}" sibTransId="{2D365F5E-EC1E-48A6-AB57-1F37830E4128}"/>
    <dgm:cxn modelId="{7B271967-CF5F-435F-864B-70C4101D7C5E}" srcId="{038DE0EC-170E-414A-B08F-F730C7FE23F1}" destId="{904E19D4-C236-4C8E-8D3D-7F63F3438409}" srcOrd="3" destOrd="0" parTransId="{1D00ECAA-AB5D-47F7-AE56-F400ED5DEE6F}" sibTransId="{F30E55F3-E9C7-4E7D-B86D-7C3A66A493B1}"/>
    <dgm:cxn modelId="{5E1B71A4-55DF-4956-A666-89E90DB2EB80}" type="presParOf" srcId="{0BFBB244-085A-448E-BEE9-CA60BB02FAA1}" destId="{75DDD932-E05B-4256-9E0D-0B0524EE9197}" srcOrd="0" destOrd="0" presId="urn:microsoft.com/office/officeart/2005/8/layout/chevron1"/>
    <dgm:cxn modelId="{08A00F15-D728-486A-8023-A209C25A165B}" type="presParOf" srcId="{0BFBB244-085A-448E-BEE9-CA60BB02FAA1}" destId="{BE2D4E4D-804C-444A-B02D-F7308C6DF7C0}" srcOrd="1" destOrd="0" presId="urn:microsoft.com/office/officeart/2005/8/layout/chevron1"/>
    <dgm:cxn modelId="{599099D9-B6FA-41D4-AF79-061DF9C42A8A}" type="presParOf" srcId="{0BFBB244-085A-448E-BEE9-CA60BB02FAA1}" destId="{2692A9E6-4EA9-49E5-B029-B2D8448D61C0}" srcOrd="2" destOrd="0" presId="urn:microsoft.com/office/officeart/2005/8/layout/chevron1"/>
    <dgm:cxn modelId="{610F2EBE-400B-452A-88C5-04B96B511583}" type="presParOf" srcId="{0BFBB244-085A-448E-BEE9-CA60BB02FAA1}" destId="{BD510C2F-7063-4210-9AA1-644B918CEB42}" srcOrd="3" destOrd="0" presId="urn:microsoft.com/office/officeart/2005/8/layout/chevron1"/>
    <dgm:cxn modelId="{4918B768-7148-449F-B078-D79EC5B72424}" type="presParOf" srcId="{0BFBB244-085A-448E-BEE9-CA60BB02FAA1}" destId="{B5F77FE1-6024-43F0-B33C-FCCA77FF48D3}" srcOrd="4" destOrd="0" presId="urn:microsoft.com/office/officeart/2005/8/layout/chevron1"/>
    <dgm:cxn modelId="{B59A40F0-D3D6-4A7C-A68C-C8F23837EB61}" type="presParOf" srcId="{0BFBB244-085A-448E-BEE9-CA60BB02FAA1}" destId="{1CB49862-51DD-406D-89EF-F4FC49969817}" srcOrd="5" destOrd="0" presId="urn:microsoft.com/office/officeart/2005/8/layout/chevron1"/>
    <dgm:cxn modelId="{C15C46CE-ADF3-4842-A06D-20FF0E959761}" type="presParOf" srcId="{0BFBB244-085A-448E-BEE9-CA60BB02FAA1}" destId="{C26B7180-F113-4ADA-B725-892C2402300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8DE0EC-170E-414A-B08F-F730C7FE23F1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57F5A3A6-A190-4BA6-B4FE-357ABECC8188}">
      <dgm:prSet phldrT="[Text]"/>
      <dgm:spPr/>
      <dgm:t>
        <a:bodyPr/>
        <a:lstStyle/>
        <a:p>
          <a:r>
            <a:rPr lang="en-US" b="1" dirty="0" err="1" smtClean="0"/>
            <a:t>Matplotlib</a:t>
          </a:r>
          <a:endParaRPr lang="en-US" b="1" dirty="0"/>
        </a:p>
      </dgm:t>
    </dgm:pt>
    <dgm:pt modelId="{04E8F4A7-2312-414A-A045-B09CBCDF82D8}" type="parTrans" cxnId="{118F240E-8D42-4388-B692-112DE98DD098}">
      <dgm:prSet/>
      <dgm:spPr/>
      <dgm:t>
        <a:bodyPr/>
        <a:lstStyle/>
        <a:p>
          <a:endParaRPr lang="en-US" b="1"/>
        </a:p>
      </dgm:t>
    </dgm:pt>
    <dgm:pt modelId="{F812DBA2-A063-45B1-87FB-53BEF034675F}" type="sibTrans" cxnId="{118F240E-8D42-4388-B692-112DE98DD098}">
      <dgm:prSet/>
      <dgm:spPr/>
      <dgm:t>
        <a:bodyPr/>
        <a:lstStyle/>
        <a:p>
          <a:endParaRPr lang="en-US" b="1"/>
        </a:p>
      </dgm:t>
    </dgm:pt>
    <dgm:pt modelId="{933CF634-846B-4E77-972E-04E09CD447A8}">
      <dgm:prSet phldrT="[Text]"/>
      <dgm:spPr/>
      <dgm:t>
        <a:bodyPr/>
        <a:lstStyle/>
        <a:p>
          <a:r>
            <a:rPr lang="en-US" b="1" dirty="0" err="1" smtClean="0"/>
            <a:t>Seaborn</a:t>
          </a:r>
          <a:endParaRPr lang="en-US" b="1" dirty="0"/>
        </a:p>
      </dgm:t>
    </dgm:pt>
    <dgm:pt modelId="{95EE7483-5673-4F14-A05B-7D3E36FA02B8}" type="parTrans" cxnId="{7C146FB4-67A3-4D7E-998C-22528EF67C43}">
      <dgm:prSet/>
      <dgm:spPr/>
      <dgm:t>
        <a:bodyPr/>
        <a:lstStyle/>
        <a:p>
          <a:endParaRPr lang="en-US" b="1"/>
        </a:p>
      </dgm:t>
    </dgm:pt>
    <dgm:pt modelId="{E261D92B-B68D-461A-A783-4A6861681D02}" type="sibTrans" cxnId="{7C146FB4-67A3-4D7E-998C-22528EF67C43}">
      <dgm:prSet/>
      <dgm:spPr/>
      <dgm:t>
        <a:bodyPr/>
        <a:lstStyle/>
        <a:p>
          <a:endParaRPr lang="en-US" b="1"/>
        </a:p>
      </dgm:t>
    </dgm:pt>
    <dgm:pt modelId="{904E19D4-C236-4C8E-8D3D-7F63F3438409}">
      <dgm:prSet phldrT="[Text]"/>
      <dgm:spPr/>
      <dgm:t>
        <a:bodyPr/>
        <a:lstStyle/>
        <a:p>
          <a:r>
            <a:rPr lang="en-US" b="1" dirty="0" smtClean="0"/>
            <a:t>Exam 6</a:t>
          </a:r>
          <a:endParaRPr lang="en-US" b="1" dirty="0"/>
        </a:p>
      </dgm:t>
    </dgm:pt>
    <dgm:pt modelId="{F30E55F3-E9C7-4E7D-B86D-7C3A66A493B1}" type="sibTrans" cxnId="{7B271967-CF5F-435F-864B-70C4101D7C5E}">
      <dgm:prSet/>
      <dgm:spPr/>
      <dgm:t>
        <a:bodyPr/>
        <a:lstStyle/>
        <a:p>
          <a:endParaRPr lang="en-US" b="1"/>
        </a:p>
      </dgm:t>
    </dgm:pt>
    <dgm:pt modelId="{1D00ECAA-AB5D-47F7-AE56-F400ED5DEE6F}" type="parTrans" cxnId="{7B271967-CF5F-435F-864B-70C4101D7C5E}">
      <dgm:prSet/>
      <dgm:spPr/>
      <dgm:t>
        <a:bodyPr/>
        <a:lstStyle/>
        <a:p>
          <a:endParaRPr lang="en-US" b="1"/>
        </a:p>
      </dgm:t>
    </dgm:pt>
    <dgm:pt modelId="{0BFBB244-085A-448E-BEE9-CA60BB02FAA1}" type="pres">
      <dgm:prSet presAssocID="{038DE0EC-170E-414A-B08F-F730C7FE23F1}" presName="Name0" presStyleCnt="0">
        <dgm:presLayoutVars>
          <dgm:dir/>
          <dgm:animLvl val="lvl"/>
          <dgm:resizeHandles val="exact"/>
        </dgm:presLayoutVars>
      </dgm:prSet>
      <dgm:spPr/>
    </dgm:pt>
    <dgm:pt modelId="{75DDD932-E05B-4256-9E0D-0B0524EE9197}" type="pres">
      <dgm:prSet presAssocID="{57F5A3A6-A190-4BA6-B4FE-357ABECC818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D4E4D-804C-444A-B02D-F7308C6DF7C0}" type="pres">
      <dgm:prSet presAssocID="{F812DBA2-A063-45B1-87FB-53BEF034675F}" presName="parTxOnlySpace" presStyleCnt="0"/>
      <dgm:spPr/>
    </dgm:pt>
    <dgm:pt modelId="{2692A9E6-4EA9-49E5-B029-B2D8448D61C0}" type="pres">
      <dgm:prSet presAssocID="{933CF634-846B-4E77-972E-04E09CD447A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10C2F-7063-4210-9AA1-644B918CEB42}" type="pres">
      <dgm:prSet presAssocID="{E261D92B-B68D-461A-A783-4A6861681D02}" presName="parTxOnlySpace" presStyleCnt="0"/>
      <dgm:spPr/>
    </dgm:pt>
    <dgm:pt modelId="{C26B7180-F113-4ADA-B725-892C24023008}" type="pres">
      <dgm:prSet presAssocID="{904E19D4-C236-4C8E-8D3D-7F63F343840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271967-CF5F-435F-864B-70C4101D7C5E}" srcId="{038DE0EC-170E-414A-B08F-F730C7FE23F1}" destId="{904E19D4-C236-4C8E-8D3D-7F63F3438409}" srcOrd="2" destOrd="0" parTransId="{1D00ECAA-AB5D-47F7-AE56-F400ED5DEE6F}" sibTransId="{F30E55F3-E9C7-4E7D-B86D-7C3A66A493B1}"/>
    <dgm:cxn modelId="{7C146FB4-67A3-4D7E-998C-22528EF67C43}" srcId="{038DE0EC-170E-414A-B08F-F730C7FE23F1}" destId="{933CF634-846B-4E77-972E-04E09CD447A8}" srcOrd="1" destOrd="0" parTransId="{95EE7483-5673-4F14-A05B-7D3E36FA02B8}" sibTransId="{E261D92B-B68D-461A-A783-4A6861681D02}"/>
    <dgm:cxn modelId="{546C0BF2-61D9-480D-B55A-55369B10E792}" type="presOf" srcId="{038DE0EC-170E-414A-B08F-F730C7FE23F1}" destId="{0BFBB244-085A-448E-BEE9-CA60BB02FAA1}" srcOrd="0" destOrd="0" presId="urn:microsoft.com/office/officeart/2005/8/layout/chevron1"/>
    <dgm:cxn modelId="{DC4C28B6-EBD0-4EE4-9DDF-5B576F1B3A91}" type="presOf" srcId="{57F5A3A6-A190-4BA6-B4FE-357ABECC8188}" destId="{75DDD932-E05B-4256-9E0D-0B0524EE9197}" srcOrd="0" destOrd="0" presId="urn:microsoft.com/office/officeart/2005/8/layout/chevron1"/>
    <dgm:cxn modelId="{92EF4983-CE90-4A2A-B558-709A84D2ABA7}" type="presOf" srcId="{933CF634-846B-4E77-972E-04E09CD447A8}" destId="{2692A9E6-4EA9-49E5-B029-B2D8448D61C0}" srcOrd="0" destOrd="0" presId="urn:microsoft.com/office/officeart/2005/8/layout/chevron1"/>
    <dgm:cxn modelId="{78A7C0A7-2ABB-46A1-954D-37A9CA3F652B}" type="presOf" srcId="{904E19D4-C236-4C8E-8D3D-7F63F3438409}" destId="{C26B7180-F113-4ADA-B725-892C24023008}" srcOrd="0" destOrd="0" presId="urn:microsoft.com/office/officeart/2005/8/layout/chevron1"/>
    <dgm:cxn modelId="{118F240E-8D42-4388-B692-112DE98DD098}" srcId="{038DE0EC-170E-414A-B08F-F730C7FE23F1}" destId="{57F5A3A6-A190-4BA6-B4FE-357ABECC8188}" srcOrd="0" destOrd="0" parTransId="{04E8F4A7-2312-414A-A045-B09CBCDF82D8}" sibTransId="{F812DBA2-A063-45B1-87FB-53BEF034675F}"/>
    <dgm:cxn modelId="{6A8C4904-F08A-4EDD-943F-E87B2BB0180A}" type="presParOf" srcId="{0BFBB244-085A-448E-BEE9-CA60BB02FAA1}" destId="{75DDD932-E05B-4256-9E0D-0B0524EE9197}" srcOrd="0" destOrd="0" presId="urn:microsoft.com/office/officeart/2005/8/layout/chevron1"/>
    <dgm:cxn modelId="{E2326D4B-36F3-4484-A4C4-A6A3FAEB1CF6}" type="presParOf" srcId="{0BFBB244-085A-448E-BEE9-CA60BB02FAA1}" destId="{BE2D4E4D-804C-444A-B02D-F7308C6DF7C0}" srcOrd="1" destOrd="0" presId="urn:microsoft.com/office/officeart/2005/8/layout/chevron1"/>
    <dgm:cxn modelId="{DF5C4715-9E11-45F5-B349-E69107EAD14F}" type="presParOf" srcId="{0BFBB244-085A-448E-BEE9-CA60BB02FAA1}" destId="{2692A9E6-4EA9-49E5-B029-B2D8448D61C0}" srcOrd="2" destOrd="0" presId="urn:microsoft.com/office/officeart/2005/8/layout/chevron1"/>
    <dgm:cxn modelId="{8A72D97D-2D09-4775-AB36-2EE8AE3EFE85}" type="presParOf" srcId="{0BFBB244-085A-448E-BEE9-CA60BB02FAA1}" destId="{BD510C2F-7063-4210-9AA1-644B918CEB42}" srcOrd="3" destOrd="0" presId="urn:microsoft.com/office/officeart/2005/8/layout/chevron1"/>
    <dgm:cxn modelId="{875D8604-9DC2-4EC8-97E3-200B8FFBC562}" type="presParOf" srcId="{0BFBB244-085A-448E-BEE9-CA60BB02FAA1}" destId="{C26B7180-F113-4ADA-B725-892C2402300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8DE0EC-170E-414A-B08F-F730C7FE23F1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57F5A3A6-A190-4BA6-B4FE-357ABECC8188}">
      <dgm:prSet phldrT="[Text]"/>
      <dgm:spPr/>
      <dgm:t>
        <a:bodyPr/>
        <a:lstStyle/>
        <a:p>
          <a:r>
            <a:rPr lang="en-US" b="1" dirty="0" smtClean="0"/>
            <a:t>Text </a:t>
          </a:r>
          <a:r>
            <a:rPr lang="en-US" b="1" dirty="0" err="1" smtClean="0"/>
            <a:t>Preproessing</a:t>
          </a:r>
          <a:endParaRPr lang="en-US" b="1" dirty="0"/>
        </a:p>
      </dgm:t>
    </dgm:pt>
    <dgm:pt modelId="{04E8F4A7-2312-414A-A045-B09CBCDF82D8}" type="parTrans" cxnId="{118F240E-8D42-4388-B692-112DE98DD098}">
      <dgm:prSet/>
      <dgm:spPr/>
      <dgm:t>
        <a:bodyPr/>
        <a:lstStyle/>
        <a:p>
          <a:endParaRPr lang="en-US" b="1"/>
        </a:p>
      </dgm:t>
    </dgm:pt>
    <dgm:pt modelId="{F812DBA2-A063-45B1-87FB-53BEF034675F}" type="sibTrans" cxnId="{118F240E-8D42-4388-B692-112DE98DD098}">
      <dgm:prSet/>
      <dgm:spPr/>
      <dgm:t>
        <a:bodyPr/>
        <a:lstStyle/>
        <a:p>
          <a:endParaRPr lang="en-US" b="1"/>
        </a:p>
      </dgm:t>
    </dgm:pt>
    <dgm:pt modelId="{933CF634-846B-4E77-972E-04E09CD447A8}">
      <dgm:prSet phldrT="[Text]"/>
      <dgm:spPr/>
      <dgm:t>
        <a:bodyPr/>
        <a:lstStyle/>
        <a:p>
          <a:r>
            <a:rPr lang="en-US" b="1" dirty="0" smtClean="0"/>
            <a:t>Feature Extraction</a:t>
          </a:r>
          <a:endParaRPr lang="en-US" b="1" dirty="0"/>
        </a:p>
      </dgm:t>
    </dgm:pt>
    <dgm:pt modelId="{95EE7483-5673-4F14-A05B-7D3E36FA02B8}" type="parTrans" cxnId="{7C146FB4-67A3-4D7E-998C-22528EF67C43}">
      <dgm:prSet/>
      <dgm:spPr/>
      <dgm:t>
        <a:bodyPr/>
        <a:lstStyle/>
        <a:p>
          <a:endParaRPr lang="en-US" b="1"/>
        </a:p>
      </dgm:t>
    </dgm:pt>
    <dgm:pt modelId="{E261D92B-B68D-461A-A783-4A6861681D02}" type="sibTrans" cxnId="{7C146FB4-67A3-4D7E-998C-22528EF67C43}">
      <dgm:prSet/>
      <dgm:spPr/>
      <dgm:t>
        <a:bodyPr/>
        <a:lstStyle/>
        <a:p>
          <a:endParaRPr lang="en-US" b="1"/>
        </a:p>
      </dgm:t>
    </dgm:pt>
    <dgm:pt modelId="{30493F3D-2C92-4850-B87C-3E6C27F7C325}">
      <dgm:prSet phldrT="[Text]"/>
      <dgm:spPr/>
      <dgm:t>
        <a:bodyPr/>
        <a:lstStyle/>
        <a:p>
          <a:r>
            <a:rPr lang="en-US" b="1" dirty="0" smtClean="0"/>
            <a:t>Data Filtering</a:t>
          </a:r>
          <a:endParaRPr lang="en-US" b="1" dirty="0"/>
        </a:p>
      </dgm:t>
    </dgm:pt>
    <dgm:pt modelId="{E5EA1891-8080-402B-AFA2-0D71681429A9}" type="parTrans" cxnId="{929F1CF0-C88C-44C1-B18D-5E372B74512A}">
      <dgm:prSet/>
      <dgm:spPr/>
      <dgm:t>
        <a:bodyPr/>
        <a:lstStyle/>
        <a:p>
          <a:endParaRPr lang="en-US" b="1"/>
        </a:p>
      </dgm:t>
    </dgm:pt>
    <dgm:pt modelId="{2D365F5E-EC1E-48A6-AB57-1F37830E4128}" type="sibTrans" cxnId="{929F1CF0-C88C-44C1-B18D-5E372B74512A}">
      <dgm:prSet/>
      <dgm:spPr/>
      <dgm:t>
        <a:bodyPr/>
        <a:lstStyle/>
        <a:p>
          <a:endParaRPr lang="en-US" b="1"/>
        </a:p>
      </dgm:t>
    </dgm:pt>
    <dgm:pt modelId="{904E19D4-C236-4C8E-8D3D-7F63F3438409}">
      <dgm:prSet phldrT="[Text]"/>
      <dgm:spPr/>
      <dgm:t>
        <a:bodyPr/>
        <a:lstStyle/>
        <a:p>
          <a:r>
            <a:rPr lang="en-US" b="1" dirty="0" smtClean="0"/>
            <a:t>Bag-of-words</a:t>
          </a:r>
          <a:endParaRPr lang="en-US" b="1" dirty="0"/>
        </a:p>
      </dgm:t>
    </dgm:pt>
    <dgm:pt modelId="{F30E55F3-E9C7-4E7D-B86D-7C3A66A493B1}" type="sibTrans" cxnId="{7B271967-CF5F-435F-864B-70C4101D7C5E}">
      <dgm:prSet/>
      <dgm:spPr/>
      <dgm:t>
        <a:bodyPr/>
        <a:lstStyle/>
        <a:p>
          <a:endParaRPr lang="en-US" b="1"/>
        </a:p>
      </dgm:t>
    </dgm:pt>
    <dgm:pt modelId="{1D00ECAA-AB5D-47F7-AE56-F400ED5DEE6F}" type="parTrans" cxnId="{7B271967-CF5F-435F-864B-70C4101D7C5E}">
      <dgm:prSet/>
      <dgm:spPr/>
      <dgm:t>
        <a:bodyPr/>
        <a:lstStyle/>
        <a:p>
          <a:endParaRPr lang="en-US" b="1"/>
        </a:p>
      </dgm:t>
    </dgm:pt>
    <dgm:pt modelId="{0BFBB244-085A-448E-BEE9-CA60BB02FAA1}" type="pres">
      <dgm:prSet presAssocID="{038DE0EC-170E-414A-B08F-F730C7FE23F1}" presName="Name0" presStyleCnt="0">
        <dgm:presLayoutVars>
          <dgm:dir/>
          <dgm:animLvl val="lvl"/>
          <dgm:resizeHandles val="exact"/>
        </dgm:presLayoutVars>
      </dgm:prSet>
      <dgm:spPr/>
    </dgm:pt>
    <dgm:pt modelId="{75DDD932-E05B-4256-9E0D-0B0524EE9197}" type="pres">
      <dgm:prSet presAssocID="{57F5A3A6-A190-4BA6-B4FE-357ABECC818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D4E4D-804C-444A-B02D-F7308C6DF7C0}" type="pres">
      <dgm:prSet presAssocID="{F812DBA2-A063-45B1-87FB-53BEF034675F}" presName="parTxOnlySpace" presStyleCnt="0"/>
      <dgm:spPr/>
    </dgm:pt>
    <dgm:pt modelId="{2692A9E6-4EA9-49E5-B029-B2D8448D61C0}" type="pres">
      <dgm:prSet presAssocID="{933CF634-846B-4E77-972E-04E09CD447A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10C2F-7063-4210-9AA1-644B918CEB42}" type="pres">
      <dgm:prSet presAssocID="{E261D92B-B68D-461A-A783-4A6861681D02}" presName="parTxOnlySpace" presStyleCnt="0"/>
      <dgm:spPr/>
    </dgm:pt>
    <dgm:pt modelId="{B5F77FE1-6024-43F0-B33C-FCCA77FF48D3}" type="pres">
      <dgm:prSet presAssocID="{30493F3D-2C92-4850-B87C-3E6C27F7C32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49862-51DD-406D-89EF-F4FC49969817}" type="pres">
      <dgm:prSet presAssocID="{2D365F5E-EC1E-48A6-AB57-1F37830E4128}" presName="parTxOnlySpace" presStyleCnt="0"/>
      <dgm:spPr/>
    </dgm:pt>
    <dgm:pt modelId="{C26B7180-F113-4ADA-B725-892C24023008}" type="pres">
      <dgm:prSet presAssocID="{904E19D4-C236-4C8E-8D3D-7F63F343840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D427B4-0F86-4B38-9FFC-D38AFA6BE57D}" type="presOf" srcId="{933CF634-846B-4E77-972E-04E09CD447A8}" destId="{2692A9E6-4EA9-49E5-B029-B2D8448D61C0}" srcOrd="0" destOrd="0" presId="urn:microsoft.com/office/officeart/2005/8/layout/chevron1"/>
    <dgm:cxn modelId="{929F1CF0-C88C-44C1-B18D-5E372B74512A}" srcId="{038DE0EC-170E-414A-B08F-F730C7FE23F1}" destId="{30493F3D-2C92-4850-B87C-3E6C27F7C325}" srcOrd="2" destOrd="0" parTransId="{E5EA1891-8080-402B-AFA2-0D71681429A9}" sibTransId="{2D365F5E-EC1E-48A6-AB57-1F37830E4128}"/>
    <dgm:cxn modelId="{6C046297-68BA-49D0-8E32-ECEE86543B37}" type="presOf" srcId="{904E19D4-C236-4C8E-8D3D-7F63F3438409}" destId="{C26B7180-F113-4ADA-B725-892C24023008}" srcOrd="0" destOrd="0" presId="urn:microsoft.com/office/officeart/2005/8/layout/chevron1"/>
    <dgm:cxn modelId="{118F240E-8D42-4388-B692-112DE98DD098}" srcId="{038DE0EC-170E-414A-B08F-F730C7FE23F1}" destId="{57F5A3A6-A190-4BA6-B4FE-357ABECC8188}" srcOrd="0" destOrd="0" parTransId="{04E8F4A7-2312-414A-A045-B09CBCDF82D8}" sibTransId="{F812DBA2-A063-45B1-87FB-53BEF034675F}"/>
    <dgm:cxn modelId="{45B7C22C-FB01-43FD-A1EC-093F93FE1FB5}" type="presOf" srcId="{57F5A3A6-A190-4BA6-B4FE-357ABECC8188}" destId="{75DDD932-E05B-4256-9E0D-0B0524EE9197}" srcOrd="0" destOrd="0" presId="urn:microsoft.com/office/officeart/2005/8/layout/chevron1"/>
    <dgm:cxn modelId="{F5903D72-8AC6-4A4D-A2D1-10B5D8E8C04D}" type="presOf" srcId="{30493F3D-2C92-4850-B87C-3E6C27F7C325}" destId="{B5F77FE1-6024-43F0-B33C-FCCA77FF48D3}" srcOrd="0" destOrd="0" presId="urn:microsoft.com/office/officeart/2005/8/layout/chevron1"/>
    <dgm:cxn modelId="{4BC198C1-EEC7-4846-B2C1-9D30D3C50D19}" type="presOf" srcId="{038DE0EC-170E-414A-B08F-F730C7FE23F1}" destId="{0BFBB244-085A-448E-BEE9-CA60BB02FAA1}" srcOrd="0" destOrd="0" presId="urn:microsoft.com/office/officeart/2005/8/layout/chevron1"/>
    <dgm:cxn modelId="{7B271967-CF5F-435F-864B-70C4101D7C5E}" srcId="{038DE0EC-170E-414A-B08F-F730C7FE23F1}" destId="{904E19D4-C236-4C8E-8D3D-7F63F3438409}" srcOrd="3" destOrd="0" parTransId="{1D00ECAA-AB5D-47F7-AE56-F400ED5DEE6F}" sibTransId="{F30E55F3-E9C7-4E7D-B86D-7C3A66A493B1}"/>
    <dgm:cxn modelId="{7C146FB4-67A3-4D7E-998C-22528EF67C43}" srcId="{038DE0EC-170E-414A-B08F-F730C7FE23F1}" destId="{933CF634-846B-4E77-972E-04E09CD447A8}" srcOrd="1" destOrd="0" parTransId="{95EE7483-5673-4F14-A05B-7D3E36FA02B8}" sibTransId="{E261D92B-B68D-461A-A783-4A6861681D02}"/>
    <dgm:cxn modelId="{190D9B12-B80B-460C-A494-ADCDB728CACB}" type="presParOf" srcId="{0BFBB244-085A-448E-BEE9-CA60BB02FAA1}" destId="{75DDD932-E05B-4256-9E0D-0B0524EE9197}" srcOrd="0" destOrd="0" presId="urn:microsoft.com/office/officeart/2005/8/layout/chevron1"/>
    <dgm:cxn modelId="{F3360826-45C7-414A-A28F-7D9A2A179CB9}" type="presParOf" srcId="{0BFBB244-085A-448E-BEE9-CA60BB02FAA1}" destId="{BE2D4E4D-804C-444A-B02D-F7308C6DF7C0}" srcOrd="1" destOrd="0" presId="urn:microsoft.com/office/officeart/2005/8/layout/chevron1"/>
    <dgm:cxn modelId="{31BDAC37-EAB2-4CB1-9510-33D14DD67306}" type="presParOf" srcId="{0BFBB244-085A-448E-BEE9-CA60BB02FAA1}" destId="{2692A9E6-4EA9-49E5-B029-B2D8448D61C0}" srcOrd="2" destOrd="0" presId="urn:microsoft.com/office/officeart/2005/8/layout/chevron1"/>
    <dgm:cxn modelId="{6A0D6043-350B-43FD-B80A-162D8CE84D63}" type="presParOf" srcId="{0BFBB244-085A-448E-BEE9-CA60BB02FAA1}" destId="{BD510C2F-7063-4210-9AA1-644B918CEB42}" srcOrd="3" destOrd="0" presId="urn:microsoft.com/office/officeart/2005/8/layout/chevron1"/>
    <dgm:cxn modelId="{FACFB8FA-DC07-40A3-8E1A-8EBE7203808D}" type="presParOf" srcId="{0BFBB244-085A-448E-BEE9-CA60BB02FAA1}" destId="{B5F77FE1-6024-43F0-B33C-FCCA77FF48D3}" srcOrd="4" destOrd="0" presId="urn:microsoft.com/office/officeart/2005/8/layout/chevron1"/>
    <dgm:cxn modelId="{C6AE39EB-203A-47AF-B42B-716750E976A3}" type="presParOf" srcId="{0BFBB244-085A-448E-BEE9-CA60BB02FAA1}" destId="{1CB49862-51DD-406D-89EF-F4FC49969817}" srcOrd="5" destOrd="0" presId="urn:microsoft.com/office/officeart/2005/8/layout/chevron1"/>
    <dgm:cxn modelId="{B15776D4-08A3-4F10-9432-3E450AA5E51B}" type="presParOf" srcId="{0BFBB244-085A-448E-BEE9-CA60BB02FAA1}" destId="{C26B7180-F113-4ADA-B725-892C2402300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8DE0EC-170E-414A-B08F-F730C7FE23F1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57F5A3A6-A190-4BA6-B4FE-357ABECC8188}">
      <dgm:prSet phldrT="[Text]"/>
      <dgm:spPr/>
      <dgm:t>
        <a:bodyPr/>
        <a:lstStyle/>
        <a:p>
          <a:r>
            <a:rPr lang="en-US" b="1" dirty="0" smtClean="0"/>
            <a:t>N-Grams</a:t>
          </a:r>
          <a:endParaRPr lang="en-US" b="1" dirty="0"/>
        </a:p>
      </dgm:t>
    </dgm:pt>
    <dgm:pt modelId="{04E8F4A7-2312-414A-A045-B09CBCDF82D8}" type="parTrans" cxnId="{118F240E-8D42-4388-B692-112DE98DD098}">
      <dgm:prSet/>
      <dgm:spPr/>
      <dgm:t>
        <a:bodyPr/>
        <a:lstStyle/>
        <a:p>
          <a:endParaRPr lang="en-US" b="1"/>
        </a:p>
      </dgm:t>
    </dgm:pt>
    <dgm:pt modelId="{F812DBA2-A063-45B1-87FB-53BEF034675F}" type="sibTrans" cxnId="{118F240E-8D42-4388-B692-112DE98DD098}">
      <dgm:prSet/>
      <dgm:spPr/>
      <dgm:t>
        <a:bodyPr/>
        <a:lstStyle/>
        <a:p>
          <a:endParaRPr lang="en-US" b="1"/>
        </a:p>
      </dgm:t>
    </dgm:pt>
    <dgm:pt modelId="{933CF634-846B-4E77-972E-04E09CD447A8}">
      <dgm:prSet phldrT="[Text]"/>
      <dgm:spPr/>
      <dgm:t>
        <a:bodyPr/>
        <a:lstStyle/>
        <a:p>
          <a:r>
            <a:rPr lang="en-US" b="1" dirty="0" smtClean="0"/>
            <a:t>Statistical Analysis</a:t>
          </a:r>
          <a:endParaRPr lang="en-US" b="1" dirty="0"/>
        </a:p>
      </dgm:t>
    </dgm:pt>
    <dgm:pt modelId="{95EE7483-5673-4F14-A05B-7D3E36FA02B8}" type="parTrans" cxnId="{7C146FB4-67A3-4D7E-998C-22528EF67C43}">
      <dgm:prSet/>
      <dgm:spPr/>
      <dgm:t>
        <a:bodyPr/>
        <a:lstStyle/>
        <a:p>
          <a:endParaRPr lang="en-US" b="1"/>
        </a:p>
      </dgm:t>
    </dgm:pt>
    <dgm:pt modelId="{E261D92B-B68D-461A-A783-4A6861681D02}" type="sibTrans" cxnId="{7C146FB4-67A3-4D7E-998C-22528EF67C43}">
      <dgm:prSet/>
      <dgm:spPr/>
      <dgm:t>
        <a:bodyPr/>
        <a:lstStyle/>
        <a:p>
          <a:endParaRPr lang="en-US" b="1"/>
        </a:p>
      </dgm:t>
    </dgm:pt>
    <dgm:pt modelId="{904E19D4-C236-4C8E-8D3D-7F63F3438409}">
      <dgm:prSet phldrT="[Text]"/>
      <dgm:spPr/>
      <dgm:t>
        <a:bodyPr/>
        <a:lstStyle/>
        <a:p>
          <a:r>
            <a:rPr lang="en-US" b="1" dirty="0" smtClean="0"/>
            <a:t>EDA</a:t>
          </a:r>
          <a:endParaRPr lang="en-US" b="1" dirty="0"/>
        </a:p>
      </dgm:t>
    </dgm:pt>
    <dgm:pt modelId="{F30E55F3-E9C7-4E7D-B86D-7C3A66A493B1}" type="sibTrans" cxnId="{7B271967-CF5F-435F-864B-70C4101D7C5E}">
      <dgm:prSet/>
      <dgm:spPr/>
      <dgm:t>
        <a:bodyPr/>
        <a:lstStyle/>
        <a:p>
          <a:endParaRPr lang="en-US" b="1"/>
        </a:p>
      </dgm:t>
    </dgm:pt>
    <dgm:pt modelId="{1D00ECAA-AB5D-47F7-AE56-F400ED5DEE6F}" type="parTrans" cxnId="{7B271967-CF5F-435F-864B-70C4101D7C5E}">
      <dgm:prSet/>
      <dgm:spPr/>
      <dgm:t>
        <a:bodyPr/>
        <a:lstStyle/>
        <a:p>
          <a:endParaRPr lang="en-US" b="1"/>
        </a:p>
      </dgm:t>
    </dgm:pt>
    <dgm:pt modelId="{0008EFEE-4508-458F-BABB-94E529D6CCE9}">
      <dgm:prSet phldrT="[Text]"/>
      <dgm:spPr/>
      <dgm:t>
        <a:bodyPr/>
        <a:lstStyle/>
        <a:p>
          <a:r>
            <a:rPr lang="en-US" b="1" dirty="0" smtClean="0"/>
            <a:t>Exam - 7</a:t>
          </a:r>
          <a:endParaRPr lang="en-US" b="1" dirty="0"/>
        </a:p>
      </dgm:t>
    </dgm:pt>
    <dgm:pt modelId="{CF6E556F-3E36-497A-AD28-306ABE0E35D7}" type="parTrans" cxnId="{BEF717F9-E12B-4209-9E75-C31014229DC3}">
      <dgm:prSet/>
      <dgm:spPr/>
      <dgm:t>
        <a:bodyPr/>
        <a:lstStyle/>
        <a:p>
          <a:endParaRPr lang="en-US"/>
        </a:p>
      </dgm:t>
    </dgm:pt>
    <dgm:pt modelId="{870F8C18-9E70-4462-B948-619834D3AD30}" type="sibTrans" cxnId="{BEF717F9-E12B-4209-9E75-C31014229DC3}">
      <dgm:prSet/>
      <dgm:spPr/>
      <dgm:t>
        <a:bodyPr/>
        <a:lstStyle/>
        <a:p>
          <a:endParaRPr lang="en-US"/>
        </a:p>
      </dgm:t>
    </dgm:pt>
    <dgm:pt modelId="{0BFBB244-085A-448E-BEE9-CA60BB02FAA1}" type="pres">
      <dgm:prSet presAssocID="{038DE0EC-170E-414A-B08F-F730C7FE23F1}" presName="Name0" presStyleCnt="0">
        <dgm:presLayoutVars>
          <dgm:dir/>
          <dgm:animLvl val="lvl"/>
          <dgm:resizeHandles val="exact"/>
        </dgm:presLayoutVars>
      </dgm:prSet>
      <dgm:spPr/>
    </dgm:pt>
    <dgm:pt modelId="{75DDD932-E05B-4256-9E0D-0B0524EE9197}" type="pres">
      <dgm:prSet presAssocID="{57F5A3A6-A190-4BA6-B4FE-357ABECC818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D4E4D-804C-444A-B02D-F7308C6DF7C0}" type="pres">
      <dgm:prSet presAssocID="{F812DBA2-A063-45B1-87FB-53BEF034675F}" presName="parTxOnlySpace" presStyleCnt="0"/>
      <dgm:spPr/>
    </dgm:pt>
    <dgm:pt modelId="{2692A9E6-4EA9-49E5-B029-B2D8448D61C0}" type="pres">
      <dgm:prSet presAssocID="{933CF634-846B-4E77-972E-04E09CD447A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10C2F-7063-4210-9AA1-644B918CEB42}" type="pres">
      <dgm:prSet presAssocID="{E261D92B-B68D-461A-A783-4A6861681D02}" presName="parTxOnlySpace" presStyleCnt="0"/>
      <dgm:spPr/>
    </dgm:pt>
    <dgm:pt modelId="{C26B7180-F113-4ADA-B725-892C24023008}" type="pres">
      <dgm:prSet presAssocID="{904E19D4-C236-4C8E-8D3D-7F63F343840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6A7763-E570-461C-9752-9B321A3D23E0}" type="pres">
      <dgm:prSet presAssocID="{F30E55F3-E9C7-4E7D-B86D-7C3A66A493B1}" presName="parTxOnlySpace" presStyleCnt="0"/>
      <dgm:spPr/>
    </dgm:pt>
    <dgm:pt modelId="{B5AFDE61-D869-49DA-A33C-CAAD2354AD57}" type="pres">
      <dgm:prSet presAssocID="{0008EFEE-4508-458F-BABB-94E529D6CCE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8F240E-8D42-4388-B692-112DE98DD098}" srcId="{038DE0EC-170E-414A-B08F-F730C7FE23F1}" destId="{57F5A3A6-A190-4BA6-B4FE-357ABECC8188}" srcOrd="0" destOrd="0" parTransId="{04E8F4A7-2312-414A-A045-B09CBCDF82D8}" sibTransId="{F812DBA2-A063-45B1-87FB-53BEF034675F}"/>
    <dgm:cxn modelId="{A4F89CBA-6760-4AE9-B476-861288C50706}" type="presOf" srcId="{038DE0EC-170E-414A-B08F-F730C7FE23F1}" destId="{0BFBB244-085A-448E-BEE9-CA60BB02FAA1}" srcOrd="0" destOrd="0" presId="urn:microsoft.com/office/officeart/2005/8/layout/chevron1"/>
    <dgm:cxn modelId="{8871F2CB-7A09-418A-9454-5A487F94EAD6}" type="presOf" srcId="{904E19D4-C236-4C8E-8D3D-7F63F3438409}" destId="{C26B7180-F113-4ADA-B725-892C24023008}" srcOrd="0" destOrd="0" presId="urn:microsoft.com/office/officeart/2005/8/layout/chevron1"/>
    <dgm:cxn modelId="{BEF717F9-E12B-4209-9E75-C31014229DC3}" srcId="{038DE0EC-170E-414A-B08F-F730C7FE23F1}" destId="{0008EFEE-4508-458F-BABB-94E529D6CCE9}" srcOrd="3" destOrd="0" parTransId="{CF6E556F-3E36-497A-AD28-306ABE0E35D7}" sibTransId="{870F8C18-9E70-4462-B948-619834D3AD30}"/>
    <dgm:cxn modelId="{7B271967-CF5F-435F-864B-70C4101D7C5E}" srcId="{038DE0EC-170E-414A-B08F-F730C7FE23F1}" destId="{904E19D4-C236-4C8E-8D3D-7F63F3438409}" srcOrd="2" destOrd="0" parTransId="{1D00ECAA-AB5D-47F7-AE56-F400ED5DEE6F}" sibTransId="{F30E55F3-E9C7-4E7D-B86D-7C3A66A493B1}"/>
    <dgm:cxn modelId="{7C146FB4-67A3-4D7E-998C-22528EF67C43}" srcId="{038DE0EC-170E-414A-B08F-F730C7FE23F1}" destId="{933CF634-846B-4E77-972E-04E09CD447A8}" srcOrd="1" destOrd="0" parTransId="{95EE7483-5673-4F14-A05B-7D3E36FA02B8}" sibTransId="{E261D92B-B68D-461A-A783-4A6861681D02}"/>
    <dgm:cxn modelId="{E7343FA1-B75E-4A92-9E57-FA3C7CF70DE0}" type="presOf" srcId="{933CF634-846B-4E77-972E-04E09CD447A8}" destId="{2692A9E6-4EA9-49E5-B029-B2D8448D61C0}" srcOrd="0" destOrd="0" presId="urn:microsoft.com/office/officeart/2005/8/layout/chevron1"/>
    <dgm:cxn modelId="{79470CF0-5F79-4E29-A22D-7EF7EF33C507}" type="presOf" srcId="{57F5A3A6-A190-4BA6-B4FE-357ABECC8188}" destId="{75DDD932-E05B-4256-9E0D-0B0524EE9197}" srcOrd="0" destOrd="0" presId="urn:microsoft.com/office/officeart/2005/8/layout/chevron1"/>
    <dgm:cxn modelId="{6C3ABFBA-F860-4AD0-A007-291799357B72}" type="presOf" srcId="{0008EFEE-4508-458F-BABB-94E529D6CCE9}" destId="{B5AFDE61-D869-49DA-A33C-CAAD2354AD57}" srcOrd="0" destOrd="0" presId="urn:microsoft.com/office/officeart/2005/8/layout/chevron1"/>
    <dgm:cxn modelId="{AA3F0E6B-5240-47CB-872A-299890EA4B5F}" type="presParOf" srcId="{0BFBB244-085A-448E-BEE9-CA60BB02FAA1}" destId="{75DDD932-E05B-4256-9E0D-0B0524EE9197}" srcOrd="0" destOrd="0" presId="urn:microsoft.com/office/officeart/2005/8/layout/chevron1"/>
    <dgm:cxn modelId="{383B136A-BE26-4C51-BDF9-624A2DC4A4C1}" type="presParOf" srcId="{0BFBB244-085A-448E-BEE9-CA60BB02FAA1}" destId="{BE2D4E4D-804C-444A-B02D-F7308C6DF7C0}" srcOrd="1" destOrd="0" presId="urn:microsoft.com/office/officeart/2005/8/layout/chevron1"/>
    <dgm:cxn modelId="{FA7E4E36-7A61-470C-8A33-B529629DA40A}" type="presParOf" srcId="{0BFBB244-085A-448E-BEE9-CA60BB02FAA1}" destId="{2692A9E6-4EA9-49E5-B029-B2D8448D61C0}" srcOrd="2" destOrd="0" presId="urn:microsoft.com/office/officeart/2005/8/layout/chevron1"/>
    <dgm:cxn modelId="{D3B50AE3-4EC8-452C-B8C1-999EE9EAD43A}" type="presParOf" srcId="{0BFBB244-085A-448E-BEE9-CA60BB02FAA1}" destId="{BD510C2F-7063-4210-9AA1-644B918CEB42}" srcOrd="3" destOrd="0" presId="urn:microsoft.com/office/officeart/2005/8/layout/chevron1"/>
    <dgm:cxn modelId="{5B8C5CBA-AE56-4BBD-8E4A-D70961A00922}" type="presParOf" srcId="{0BFBB244-085A-448E-BEE9-CA60BB02FAA1}" destId="{C26B7180-F113-4ADA-B725-892C24023008}" srcOrd="4" destOrd="0" presId="urn:microsoft.com/office/officeart/2005/8/layout/chevron1"/>
    <dgm:cxn modelId="{1ED5F5EA-8ADD-4BAB-9110-769070C8E429}" type="presParOf" srcId="{0BFBB244-085A-448E-BEE9-CA60BB02FAA1}" destId="{436A7763-E570-461C-9752-9B321A3D23E0}" srcOrd="5" destOrd="0" presId="urn:microsoft.com/office/officeart/2005/8/layout/chevron1"/>
    <dgm:cxn modelId="{130722B1-57D9-4409-B3E1-779C97D6F134}" type="presParOf" srcId="{0BFBB244-085A-448E-BEE9-CA60BB02FAA1}" destId="{B5AFDE61-D869-49DA-A33C-CAAD2354AD5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DD932-E05B-4256-9E0D-0B0524EE9197}">
      <dsp:nvSpPr>
        <dsp:cNvPr id="0" name=""/>
        <dsp:cNvSpPr/>
      </dsp:nvSpPr>
      <dsp:spPr>
        <a:xfrm>
          <a:off x="3817" y="469968"/>
          <a:ext cx="2222152" cy="88886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Python Fundamentals</a:t>
          </a:r>
          <a:endParaRPr lang="en-US" sz="1600" b="1" kern="1200" dirty="0"/>
        </a:p>
      </dsp:txBody>
      <dsp:txXfrm>
        <a:off x="448248" y="469968"/>
        <a:ext cx="1333291" cy="888861"/>
      </dsp:txXfrm>
    </dsp:sp>
    <dsp:sp modelId="{2692A9E6-4EA9-49E5-B029-B2D8448D61C0}">
      <dsp:nvSpPr>
        <dsp:cNvPr id="0" name=""/>
        <dsp:cNvSpPr/>
      </dsp:nvSpPr>
      <dsp:spPr>
        <a:xfrm>
          <a:off x="2003754" y="469968"/>
          <a:ext cx="2222152" cy="888861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Exam - 1</a:t>
          </a:r>
          <a:endParaRPr lang="en-US" sz="1600" b="1" kern="1200" dirty="0"/>
        </a:p>
      </dsp:txBody>
      <dsp:txXfrm>
        <a:off x="2448185" y="469968"/>
        <a:ext cx="1333291" cy="888861"/>
      </dsp:txXfrm>
    </dsp:sp>
    <dsp:sp modelId="{B5F77FE1-6024-43F0-B33C-FCCA77FF48D3}">
      <dsp:nvSpPr>
        <dsp:cNvPr id="0" name=""/>
        <dsp:cNvSpPr/>
      </dsp:nvSpPr>
      <dsp:spPr>
        <a:xfrm>
          <a:off x="4003692" y="469968"/>
          <a:ext cx="2222152" cy="888861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Python OOP</a:t>
          </a:r>
          <a:endParaRPr lang="en-US" sz="1600" b="1" kern="1200" dirty="0"/>
        </a:p>
      </dsp:txBody>
      <dsp:txXfrm>
        <a:off x="4448123" y="469968"/>
        <a:ext cx="1333291" cy="888861"/>
      </dsp:txXfrm>
    </dsp:sp>
    <dsp:sp modelId="{C26B7180-F113-4ADA-B725-892C24023008}">
      <dsp:nvSpPr>
        <dsp:cNvPr id="0" name=""/>
        <dsp:cNvSpPr/>
      </dsp:nvSpPr>
      <dsp:spPr>
        <a:xfrm>
          <a:off x="6003629" y="469968"/>
          <a:ext cx="2222152" cy="888861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Exam - 2</a:t>
          </a:r>
          <a:endParaRPr lang="en-US" sz="1600" b="1" kern="1200" dirty="0"/>
        </a:p>
      </dsp:txBody>
      <dsp:txXfrm>
        <a:off x="6448060" y="469968"/>
        <a:ext cx="1333291" cy="888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DD932-E05B-4256-9E0D-0B0524EE9197}">
      <dsp:nvSpPr>
        <dsp:cNvPr id="0" name=""/>
        <dsp:cNvSpPr/>
      </dsp:nvSpPr>
      <dsp:spPr>
        <a:xfrm>
          <a:off x="76199" y="457204"/>
          <a:ext cx="2222152" cy="88886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Pandas</a:t>
          </a:r>
          <a:endParaRPr lang="en-US" sz="1800" b="1" kern="1200" dirty="0"/>
        </a:p>
      </dsp:txBody>
      <dsp:txXfrm>
        <a:off x="520630" y="457204"/>
        <a:ext cx="1333291" cy="888861"/>
      </dsp:txXfrm>
    </dsp:sp>
    <dsp:sp modelId="{2692A9E6-4EA9-49E5-B029-B2D8448D61C0}">
      <dsp:nvSpPr>
        <dsp:cNvPr id="0" name=""/>
        <dsp:cNvSpPr/>
      </dsp:nvSpPr>
      <dsp:spPr>
        <a:xfrm>
          <a:off x="2003754" y="469968"/>
          <a:ext cx="2222152" cy="888861"/>
        </a:xfrm>
        <a:prstGeom prst="chevr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Exam - 3</a:t>
          </a:r>
          <a:endParaRPr lang="en-US" sz="1800" b="1" kern="1200" dirty="0"/>
        </a:p>
      </dsp:txBody>
      <dsp:txXfrm>
        <a:off x="2448185" y="469968"/>
        <a:ext cx="1333291" cy="888861"/>
      </dsp:txXfrm>
    </dsp:sp>
    <dsp:sp modelId="{B5F77FE1-6024-43F0-B33C-FCCA77FF48D3}">
      <dsp:nvSpPr>
        <dsp:cNvPr id="0" name=""/>
        <dsp:cNvSpPr/>
      </dsp:nvSpPr>
      <dsp:spPr>
        <a:xfrm>
          <a:off x="4003692" y="469968"/>
          <a:ext cx="2222152" cy="888861"/>
        </a:xfrm>
        <a:prstGeom prst="chevr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Numpy</a:t>
          </a:r>
          <a:endParaRPr lang="en-US" sz="1800" b="1" kern="1200" dirty="0"/>
        </a:p>
      </dsp:txBody>
      <dsp:txXfrm>
        <a:off x="4448123" y="469968"/>
        <a:ext cx="1333291" cy="888861"/>
      </dsp:txXfrm>
    </dsp:sp>
    <dsp:sp modelId="{C26B7180-F113-4ADA-B725-892C24023008}">
      <dsp:nvSpPr>
        <dsp:cNvPr id="0" name=""/>
        <dsp:cNvSpPr/>
      </dsp:nvSpPr>
      <dsp:spPr>
        <a:xfrm>
          <a:off x="6003629" y="469968"/>
          <a:ext cx="2222152" cy="888861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Midterm 1</a:t>
          </a:r>
          <a:endParaRPr lang="en-US" sz="1800" b="1" kern="1200" dirty="0"/>
        </a:p>
      </dsp:txBody>
      <dsp:txXfrm>
        <a:off x="6448060" y="469968"/>
        <a:ext cx="1333291" cy="888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DD932-E05B-4256-9E0D-0B0524EE9197}">
      <dsp:nvSpPr>
        <dsp:cNvPr id="0" name=""/>
        <dsp:cNvSpPr/>
      </dsp:nvSpPr>
      <dsp:spPr>
        <a:xfrm>
          <a:off x="3817" y="469968"/>
          <a:ext cx="2222152" cy="88886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Salenium</a:t>
          </a:r>
          <a:endParaRPr lang="en-US" sz="2400" b="1" kern="1200" dirty="0"/>
        </a:p>
      </dsp:txBody>
      <dsp:txXfrm>
        <a:off x="448248" y="469968"/>
        <a:ext cx="1333291" cy="888861"/>
      </dsp:txXfrm>
    </dsp:sp>
    <dsp:sp modelId="{2692A9E6-4EA9-49E5-B029-B2D8448D61C0}">
      <dsp:nvSpPr>
        <dsp:cNvPr id="0" name=""/>
        <dsp:cNvSpPr/>
      </dsp:nvSpPr>
      <dsp:spPr>
        <a:xfrm>
          <a:off x="2003754" y="469968"/>
          <a:ext cx="2222152" cy="888861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Beautiful Soup</a:t>
          </a:r>
          <a:endParaRPr lang="en-US" sz="2400" b="1" kern="1200" dirty="0"/>
        </a:p>
      </dsp:txBody>
      <dsp:txXfrm>
        <a:off x="2448185" y="469968"/>
        <a:ext cx="1333291" cy="888861"/>
      </dsp:txXfrm>
    </dsp:sp>
    <dsp:sp modelId="{B5F77FE1-6024-43F0-B33C-FCCA77FF48D3}">
      <dsp:nvSpPr>
        <dsp:cNvPr id="0" name=""/>
        <dsp:cNvSpPr/>
      </dsp:nvSpPr>
      <dsp:spPr>
        <a:xfrm>
          <a:off x="4003692" y="469968"/>
          <a:ext cx="2222152" cy="888861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Scrappy</a:t>
          </a:r>
          <a:endParaRPr lang="en-US" sz="2400" b="1" kern="1200" dirty="0"/>
        </a:p>
      </dsp:txBody>
      <dsp:txXfrm>
        <a:off x="4448123" y="469968"/>
        <a:ext cx="1333291" cy="888861"/>
      </dsp:txXfrm>
    </dsp:sp>
    <dsp:sp modelId="{C26B7180-F113-4ADA-B725-892C24023008}">
      <dsp:nvSpPr>
        <dsp:cNvPr id="0" name=""/>
        <dsp:cNvSpPr/>
      </dsp:nvSpPr>
      <dsp:spPr>
        <a:xfrm>
          <a:off x="6003629" y="469968"/>
          <a:ext cx="2222152" cy="888861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Exam </a:t>
          </a:r>
          <a:r>
            <a:rPr lang="en-US" sz="2400" b="1" kern="1200" dirty="0" smtClean="0"/>
            <a:t>- </a:t>
          </a:r>
          <a:r>
            <a:rPr lang="en-US" sz="2400" b="1" kern="1200" dirty="0" smtClean="0"/>
            <a:t>5</a:t>
          </a:r>
          <a:endParaRPr lang="en-US" sz="2400" b="1" kern="1200" dirty="0"/>
        </a:p>
      </dsp:txBody>
      <dsp:txXfrm>
        <a:off x="6448060" y="469968"/>
        <a:ext cx="1333291" cy="8888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DD932-E05B-4256-9E0D-0B0524EE9197}">
      <dsp:nvSpPr>
        <dsp:cNvPr id="0" name=""/>
        <dsp:cNvSpPr/>
      </dsp:nvSpPr>
      <dsp:spPr>
        <a:xfrm>
          <a:off x="3817" y="469968"/>
          <a:ext cx="2222152" cy="88886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NLTK</a:t>
          </a:r>
          <a:endParaRPr lang="en-US" sz="2900" b="1" kern="1200" dirty="0"/>
        </a:p>
      </dsp:txBody>
      <dsp:txXfrm>
        <a:off x="448248" y="469968"/>
        <a:ext cx="1333291" cy="888861"/>
      </dsp:txXfrm>
    </dsp:sp>
    <dsp:sp modelId="{2692A9E6-4EA9-49E5-B029-B2D8448D61C0}">
      <dsp:nvSpPr>
        <dsp:cNvPr id="0" name=""/>
        <dsp:cNvSpPr/>
      </dsp:nvSpPr>
      <dsp:spPr>
        <a:xfrm>
          <a:off x="2003754" y="469968"/>
          <a:ext cx="2222152" cy="888861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Spacy</a:t>
          </a:r>
          <a:endParaRPr lang="en-US" sz="2900" b="1" kern="1200" dirty="0"/>
        </a:p>
      </dsp:txBody>
      <dsp:txXfrm>
        <a:off x="2448185" y="469968"/>
        <a:ext cx="1333291" cy="888861"/>
      </dsp:txXfrm>
    </dsp:sp>
    <dsp:sp modelId="{B5F77FE1-6024-43F0-B33C-FCCA77FF48D3}">
      <dsp:nvSpPr>
        <dsp:cNvPr id="0" name=""/>
        <dsp:cNvSpPr/>
      </dsp:nvSpPr>
      <dsp:spPr>
        <a:xfrm>
          <a:off x="4003692" y="469968"/>
          <a:ext cx="2222152" cy="888861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err="1" smtClean="0"/>
            <a:t>Genism</a:t>
          </a:r>
          <a:endParaRPr lang="en-US" sz="2900" b="1" kern="1200" dirty="0"/>
        </a:p>
      </dsp:txBody>
      <dsp:txXfrm>
        <a:off x="4448123" y="469968"/>
        <a:ext cx="1333291" cy="888861"/>
      </dsp:txXfrm>
    </dsp:sp>
    <dsp:sp modelId="{C26B7180-F113-4ADA-B725-892C24023008}">
      <dsp:nvSpPr>
        <dsp:cNvPr id="0" name=""/>
        <dsp:cNvSpPr/>
      </dsp:nvSpPr>
      <dsp:spPr>
        <a:xfrm>
          <a:off x="6003629" y="469968"/>
          <a:ext cx="2222152" cy="888861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err="1" smtClean="0"/>
            <a:t>Scikit</a:t>
          </a:r>
          <a:r>
            <a:rPr lang="en-US" sz="2900" b="1" kern="1200" dirty="0" smtClean="0"/>
            <a:t> Learn</a:t>
          </a:r>
          <a:endParaRPr lang="en-US" sz="2900" b="1" kern="1200" dirty="0"/>
        </a:p>
      </dsp:txBody>
      <dsp:txXfrm>
        <a:off x="6448060" y="469968"/>
        <a:ext cx="1333291" cy="888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DD932-E05B-4256-9E0D-0B0524EE9197}">
      <dsp:nvSpPr>
        <dsp:cNvPr id="0" name=""/>
        <dsp:cNvSpPr/>
      </dsp:nvSpPr>
      <dsp:spPr>
        <a:xfrm>
          <a:off x="2411" y="326915"/>
          <a:ext cx="2937420" cy="117496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Matplotlib</a:t>
          </a:r>
          <a:endParaRPr lang="en-US" sz="2800" b="1" kern="1200" dirty="0"/>
        </a:p>
      </dsp:txBody>
      <dsp:txXfrm>
        <a:off x="589895" y="326915"/>
        <a:ext cx="1762452" cy="1174968"/>
      </dsp:txXfrm>
    </dsp:sp>
    <dsp:sp modelId="{2692A9E6-4EA9-49E5-B029-B2D8448D61C0}">
      <dsp:nvSpPr>
        <dsp:cNvPr id="0" name=""/>
        <dsp:cNvSpPr/>
      </dsp:nvSpPr>
      <dsp:spPr>
        <a:xfrm>
          <a:off x="2646089" y="326915"/>
          <a:ext cx="2937420" cy="1174968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Seaborn</a:t>
          </a:r>
          <a:endParaRPr lang="en-US" sz="2800" b="1" kern="1200" dirty="0"/>
        </a:p>
      </dsp:txBody>
      <dsp:txXfrm>
        <a:off x="3233573" y="326915"/>
        <a:ext cx="1762452" cy="1174968"/>
      </dsp:txXfrm>
    </dsp:sp>
    <dsp:sp modelId="{C26B7180-F113-4ADA-B725-892C24023008}">
      <dsp:nvSpPr>
        <dsp:cNvPr id="0" name=""/>
        <dsp:cNvSpPr/>
      </dsp:nvSpPr>
      <dsp:spPr>
        <a:xfrm>
          <a:off x="5289768" y="326915"/>
          <a:ext cx="2937420" cy="1174968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Exam 6</a:t>
          </a:r>
          <a:endParaRPr lang="en-US" sz="2800" b="1" kern="1200" dirty="0"/>
        </a:p>
      </dsp:txBody>
      <dsp:txXfrm>
        <a:off x="5877252" y="326915"/>
        <a:ext cx="1762452" cy="11749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DD932-E05B-4256-9E0D-0B0524EE9197}">
      <dsp:nvSpPr>
        <dsp:cNvPr id="0" name=""/>
        <dsp:cNvSpPr/>
      </dsp:nvSpPr>
      <dsp:spPr>
        <a:xfrm>
          <a:off x="3817" y="469968"/>
          <a:ext cx="2222152" cy="88886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Text </a:t>
          </a:r>
          <a:r>
            <a:rPr lang="en-US" sz="1800" b="1" kern="1200" dirty="0" err="1" smtClean="0"/>
            <a:t>Preproessing</a:t>
          </a:r>
          <a:endParaRPr lang="en-US" sz="1800" b="1" kern="1200" dirty="0"/>
        </a:p>
      </dsp:txBody>
      <dsp:txXfrm>
        <a:off x="448248" y="469968"/>
        <a:ext cx="1333291" cy="888861"/>
      </dsp:txXfrm>
    </dsp:sp>
    <dsp:sp modelId="{2692A9E6-4EA9-49E5-B029-B2D8448D61C0}">
      <dsp:nvSpPr>
        <dsp:cNvPr id="0" name=""/>
        <dsp:cNvSpPr/>
      </dsp:nvSpPr>
      <dsp:spPr>
        <a:xfrm>
          <a:off x="2003754" y="469968"/>
          <a:ext cx="2222152" cy="888861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Feature Extraction</a:t>
          </a:r>
          <a:endParaRPr lang="en-US" sz="1800" b="1" kern="1200" dirty="0"/>
        </a:p>
      </dsp:txBody>
      <dsp:txXfrm>
        <a:off x="2448185" y="469968"/>
        <a:ext cx="1333291" cy="888861"/>
      </dsp:txXfrm>
    </dsp:sp>
    <dsp:sp modelId="{B5F77FE1-6024-43F0-B33C-FCCA77FF48D3}">
      <dsp:nvSpPr>
        <dsp:cNvPr id="0" name=""/>
        <dsp:cNvSpPr/>
      </dsp:nvSpPr>
      <dsp:spPr>
        <a:xfrm>
          <a:off x="4003692" y="469968"/>
          <a:ext cx="2222152" cy="888861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Data Filtering</a:t>
          </a:r>
          <a:endParaRPr lang="en-US" sz="1800" b="1" kern="1200" dirty="0"/>
        </a:p>
      </dsp:txBody>
      <dsp:txXfrm>
        <a:off x="4448123" y="469968"/>
        <a:ext cx="1333291" cy="888861"/>
      </dsp:txXfrm>
    </dsp:sp>
    <dsp:sp modelId="{C26B7180-F113-4ADA-B725-892C24023008}">
      <dsp:nvSpPr>
        <dsp:cNvPr id="0" name=""/>
        <dsp:cNvSpPr/>
      </dsp:nvSpPr>
      <dsp:spPr>
        <a:xfrm>
          <a:off x="6003629" y="469968"/>
          <a:ext cx="2222152" cy="888861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Bag-of-words</a:t>
          </a:r>
          <a:endParaRPr lang="en-US" sz="1800" b="1" kern="1200" dirty="0"/>
        </a:p>
      </dsp:txBody>
      <dsp:txXfrm>
        <a:off x="6448060" y="469968"/>
        <a:ext cx="1333291" cy="8888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DD932-E05B-4256-9E0D-0B0524EE9197}">
      <dsp:nvSpPr>
        <dsp:cNvPr id="0" name=""/>
        <dsp:cNvSpPr/>
      </dsp:nvSpPr>
      <dsp:spPr>
        <a:xfrm>
          <a:off x="3817" y="469968"/>
          <a:ext cx="2222152" cy="88886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N-Grams</a:t>
          </a:r>
          <a:endParaRPr lang="en-US" sz="2300" b="1" kern="1200" dirty="0"/>
        </a:p>
      </dsp:txBody>
      <dsp:txXfrm>
        <a:off x="448248" y="469968"/>
        <a:ext cx="1333291" cy="888861"/>
      </dsp:txXfrm>
    </dsp:sp>
    <dsp:sp modelId="{2692A9E6-4EA9-49E5-B029-B2D8448D61C0}">
      <dsp:nvSpPr>
        <dsp:cNvPr id="0" name=""/>
        <dsp:cNvSpPr/>
      </dsp:nvSpPr>
      <dsp:spPr>
        <a:xfrm>
          <a:off x="2003754" y="469968"/>
          <a:ext cx="2222152" cy="888861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Statistical Analysis</a:t>
          </a:r>
          <a:endParaRPr lang="en-US" sz="2300" b="1" kern="1200" dirty="0"/>
        </a:p>
      </dsp:txBody>
      <dsp:txXfrm>
        <a:off x="2448185" y="469968"/>
        <a:ext cx="1333291" cy="888861"/>
      </dsp:txXfrm>
    </dsp:sp>
    <dsp:sp modelId="{C26B7180-F113-4ADA-B725-892C24023008}">
      <dsp:nvSpPr>
        <dsp:cNvPr id="0" name=""/>
        <dsp:cNvSpPr/>
      </dsp:nvSpPr>
      <dsp:spPr>
        <a:xfrm>
          <a:off x="4003692" y="469968"/>
          <a:ext cx="2222152" cy="888861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EDA</a:t>
          </a:r>
          <a:endParaRPr lang="en-US" sz="2300" b="1" kern="1200" dirty="0"/>
        </a:p>
      </dsp:txBody>
      <dsp:txXfrm>
        <a:off x="4448123" y="469968"/>
        <a:ext cx="1333291" cy="888861"/>
      </dsp:txXfrm>
    </dsp:sp>
    <dsp:sp modelId="{B5AFDE61-D869-49DA-A33C-CAAD2354AD57}">
      <dsp:nvSpPr>
        <dsp:cNvPr id="0" name=""/>
        <dsp:cNvSpPr/>
      </dsp:nvSpPr>
      <dsp:spPr>
        <a:xfrm>
          <a:off x="6003629" y="469968"/>
          <a:ext cx="2222152" cy="888861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Exam - 7</a:t>
          </a:r>
          <a:endParaRPr lang="en-US" sz="2300" b="1" kern="1200" dirty="0"/>
        </a:p>
      </dsp:txBody>
      <dsp:txXfrm>
        <a:off x="6448060" y="469968"/>
        <a:ext cx="1333291" cy="888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F72B-2C8F-4A0E-A73E-340B25F8659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3672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Machine Learning for Natural Language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7432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Class No: 1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Evaluation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Instructor Evaluation Process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Topic Cover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Lecture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Student Support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Fair Judgment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Service Evaluation </a:t>
            </a:r>
            <a:r>
              <a:rPr lang="en-US" b="1" dirty="0">
                <a:solidFill>
                  <a:schemeClr val="bg1"/>
                </a:solidFill>
              </a:rPr>
              <a:t>Process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Response Time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Feedback Handling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Student Support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endParaRPr lang="en-US" b="1" dirty="0">
              <a:solidFill>
                <a:srgbClr val="FFFF00"/>
              </a:solidFill>
            </a:endParaRPr>
          </a:p>
          <a:p>
            <a:pPr lvl="1"/>
            <a:endParaRPr lang="en-US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3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Class 1: Topic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964442"/>
              </p:ext>
            </p:extLst>
          </p:nvPr>
        </p:nvGraphicFramePr>
        <p:xfrm>
          <a:off x="381000" y="17526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Fundamentals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Setup,</a:t>
                      </a:r>
                      <a:r>
                        <a:rPr lang="en-US" sz="1800" baseline="0" dirty="0" smtClean="0"/>
                        <a:t> Variable, output, input, data type, number, operator, Let’s Solve a Problem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2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 Download &amp; Installation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Go to - </a:t>
            </a:r>
            <a:r>
              <a:rPr lang="en-US" sz="2000" dirty="0">
                <a:solidFill>
                  <a:srgbClr val="FFFF00"/>
                </a:solidFill>
              </a:rPr>
              <a:t>https://www.python.org/downloads</a:t>
            </a:r>
            <a:r>
              <a:rPr lang="en-US" sz="2000" dirty="0" smtClean="0">
                <a:solidFill>
                  <a:srgbClr val="FFFF00"/>
                </a:solidFill>
              </a:rPr>
              <a:t>/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Click on Download &amp; Start Installation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During Installation  - </a:t>
            </a:r>
            <a:r>
              <a:rPr lang="en-US" sz="2000" b="1" dirty="0" smtClean="0">
                <a:solidFill>
                  <a:srgbClr val="FFFF00"/>
                </a:solidFill>
              </a:rPr>
              <a:t>please check add to path option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645396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09800" y="6248400"/>
            <a:ext cx="2743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953000" y="5410200"/>
            <a:ext cx="144780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1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Let’s Start Coding</a:t>
            </a:r>
            <a:endParaRPr lang="en-US" sz="4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 &amp; A Session</a:t>
            </a:r>
            <a:endParaRPr lang="en-US" sz="4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0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Thank You For Watching</a:t>
            </a:r>
            <a:endParaRPr lang="en-US" sz="4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Scope &amp; Objective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this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course (</a:t>
            </a:r>
            <a:r>
              <a:rPr lang="en-US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Overall Journey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Essential Tools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Setup (</a:t>
            </a:r>
            <a:r>
              <a:rPr lang="en-US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VSCODE,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Trello</a:t>
            </a:r>
            <a:r>
              <a:rPr lang="en-US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Python Fundamentals 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 Variable,  Output, Data Types, Numbers, </a:t>
            </a:r>
            <a:r>
              <a:rPr lang="en-US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Solve a problem based on the topics that we covered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Q/A Session</a:t>
            </a:r>
          </a:p>
        </p:txBody>
      </p:sp>
    </p:spTree>
    <p:extLst>
      <p:ext uri="{BB962C8B-B14F-4D97-AF65-F5344CB8AC3E}">
        <p14:creationId xmlns:p14="http://schemas.microsoft.com/office/powerpoint/2010/main" val="8309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Overall Journey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Part  1: </a:t>
            </a:r>
            <a:r>
              <a:rPr lang="en-US" b="1" dirty="0" smtClean="0">
                <a:solidFill>
                  <a:srgbClr val="FFFF00"/>
                </a:solidFill>
              </a:rPr>
              <a:t>Fundamental Concepts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866942"/>
              </p:ext>
            </p:extLst>
          </p:nvPr>
        </p:nvGraphicFramePr>
        <p:xfrm>
          <a:off x="457200" y="1143000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Content Placeholder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955480"/>
              </p:ext>
            </p:extLst>
          </p:nvPr>
        </p:nvGraphicFramePr>
        <p:xfrm>
          <a:off x="533400" y="2895600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8302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Overall Journey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Part  2: </a:t>
            </a:r>
            <a:r>
              <a:rPr lang="en-US" b="1" dirty="0" smtClean="0">
                <a:solidFill>
                  <a:srgbClr val="FFFF00"/>
                </a:solidFill>
              </a:rPr>
              <a:t>Web Scrapping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356310"/>
              </p:ext>
            </p:extLst>
          </p:nvPr>
        </p:nvGraphicFramePr>
        <p:xfrm>
          <a:off x="457200" y="1371600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71800"/>
            <a:ext cx="6219381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8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Overall Journey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Part  </a:t>
            </a:r>
            <a:r>
              <a:rPr lang="en-US" b="1" dirty="0" smtClean="0">
                <a:solidFill>
                  <a:srgbClr val="FFFF00"/>
                </a:solidFill>
              </a:rPr>
              <a:t>3: NLP Tools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523894"/>
              </p:ext>
            </p:extLst>
          </p:nvPr>
        </p:nvGraphicFramePr>
        <p:xfrm>
          <a:off x="457200" y="1371600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299472"/>
              </p:ext>
            </p:extLst>
          </p:nvPr>
        </p:nvGraphicFramePr>
        <p:xfrm>
          <a:off x="381000" y="3886200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937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Overall Journey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Part  </a:t>
            </a:r>
            <a:r>
              <a:rPr lang="en-US" b="1" dirty="0" smtClean="0">
                <a:solidFill>
                  <a:srgbClr val="FFFF00"/>
                </a:solidFill>
              </a:rPr>
              <a:t>3: Data Analytics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992969"/>
              </p:ext>
            </p:extLst>
          </p:nvPr>
        </p:nvGraphicFramePr>
        <p:xfrm>
          <a:off x="457200" y="1371600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128383"/>
              </p:ext>
            </p:extLst>
          </p:nvPr>
        </p:nvGraphicFramePr>
        <p:xfrm>
          <a:off x="381000" y="3429000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08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Overall Journey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rgbClr val="FFFF00"/>
                </a:solidFill>
              </a:rPr>
              <a:t>Part  </a:t>
            </a:r>
            <a:r>
              <a:rPr lang="en-US" sz="3600" b="1" dirty="0" smtClean="0">
                <a:solidFill>
                  <a:srgbClr val="FFFF00"/>
                </a:solidFill>
              </a:rPr>
              <a:t>4: Machine Learning &amp; Deep Learning Concept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59620"/>
              </p:ext>
            </p:extLst>
          </p:nvPr>
        </p:nvGraphicFramePr>
        <p:xfrm>
          <a:off x="1600200" y="1524000"/>
          <a:ext cx="5562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/>
              </a:tblGrid>
              <a:tr h="4861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Title</a:t>
                      </a:r>
                      <a:endParaRPr lang="en-US" sz="1800" dirty="0"/>
                    </a:p>
                  </a:txBody>
                  <a:tcPr/>
                </a:tc>
              </a:tr>
              <a:tr h="388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Naïve Bayes</a:t>
                      </a:r>
                      <a:endParaRPr lang="en-US" sz="1800" dirty="0"/>
                    </a:p>
                  </a:txBody>
                  <a:tcPr/>
                </a:tc>
              </a:tr>
              <a:tr h="3500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Logistic</a:t>
                      </a:r>
                      <a:r>
                        <a:rPr lang="en-US" sz="1800" baseline="0" dirty="0" smtClean="0"/>
                        <a:t> Regression</a:t>
                      </a:r>
                      <a:endParaRPr lang="en-US" sz="1800" dirty="0"/>
                    </a:p>
                  </a:txBody>
                  <a:tcPr/>
                </a:tc>
              </a:tr>
              <a:tr h="3500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Support Vector Machine</a:t>
                      </a:r>
                      <a:endParaRPr lang="en-US" sz="1800" dirty="0"/>
                    </a:p>
                  </a:txBody>
                  <a:tcPr/>
                </a:tc>
              </a:tr>
              <a:tr h="3500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Random Forest</a:t>
                      </a:r>
                      <a:endParaRPr lang="en-US" sz="1800" dirty="0"/>
                    </a:p>
                  </a:txBody>
                  <a:tcPr/>
                </a:tc>
              </a:tr>
              <a:tr h="3500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Gradient Boosting</a:t>
                      </a:r>
                      <a:endParaRPr lang="en-US" sz="1800" dirty="0"/>
                    </a:p>
                  </a:txBody>
                  <a:tcPr/>
                </a:tc>
              </a:tr>
              <a:tr h="3500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Neural Network</a:t>
                      </a:r>
                      <a:endParaRPr lang="en-US" sz="1800" dirty="0"/>
                    </a:p>
                  </a:txBody>
                  <a:tcPr/>
                </a:tc>
              </a:tr>
              <a:tr h="3646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Deep Neural Network</a:t>
                      </a:r>
                      <a:endParaRPr lang="en-US" sz="1800" dirty="0"/>
                    </a:p>
                  </a:txBody>
                  <a:tcPr/>
                </a:tc>
              </a:tr>
              <a:tr h="3646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Fully Connected Neural Network</a:t>
                      </a:r>
                      <a:endParaRPr lang="en-US" sz="1800" dirty="0"/>
                    </a:p>
                  </a:txBody>
                  <a:tcPr/>
                </a:tc>
              </a:tr>
              <a:tr h="2983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LSTM</a:t>
                      </a:r>
                      <a:endParaRPr lang="en-US" sz="1800" dirty="0"/>
                    </a:p>
                  </a:txBody>
                  <a:tcPr/>
                </a:tc>
              </a:tr>
              <a:tr h="389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Reinforcement Learning</a:t>
                      </a:r>
                      <a:r>
                        <a:rPr lang="en-US" sz="1800" baseline="0" dirty="0" smtClean="0"/>
                        <a:t> (Q-Table)</a:t>
                      </a:r>
                      <a:endParaRPr lang="en-US" sz="18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Deep Reinforcement Learning (DQN)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3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524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Overall Journey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rgbClr val="FFFF00"/>
                </a:solidFill>
              </a:rPr>
              <a:t>Part  </a:t>
            </a:r>
            <a:r>
              <a:rPr lang="en-US" sz="3600" b="1" dirty="0">
                <a:solidFill>
                  <a:srgbClr val="FFFF00"/>
                </a:solidFill>
              </a:rPr>
              <a:t>5</a:t>
            </a:r>
            <a:r>
              <a:rPr lang="en-US" sz="3600" b="1" dirty="0" smtClean="0">
                <a:solidFill>
                  <a:srgbClr val="FFFF00"/>
                </a:solidFill>
              </a:rPr>
              <a:t>: Projects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67031"/>
              </p:ext>
            </p:extLst>
          </p:nvPr>
        </p:nvGraphicFramePr>
        <p:xfrm>
          <a:off x="838200" y="1524000"/>
          <a:ext cx="7010400" cy="3132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052"/>
                <a:gridCol w="393734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</a:tr>
              <a:tr h="677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 Classification</a:t>
                      </a:r>
                      <a:endParaRPr lang="en-US" dirty="0"/>
                    </a:p>
                  </a:txBody>
                  <a:tcPr/>
                </a:tc>
              </a:tr>
              <a:tr h="4730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Recommendation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Dara</a:t>
                      </a:r>
                      <a:r>
                        <a:rPr lang="en-US" baseline="0" dirty="0" err="1" smtClean="0"/>
                        <a:t>z</a:t>
                      </a:r>
                      <a:r>
                        <a:rPr lang="en-US" baseline="0" dirty="0" smtClean="0"/>
                        <a:t> Recommendation System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NER</a:t>
                      </a:r>
                      <a:r>
                        <a:rPr lang="en-US" baseline="0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Intelligent Resume Evaluation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Conversation</a:t>
                      </a:r>
                      <a:r>
                        <a:rPr lang="en-US" baseline="0" dirty="0" smtClean="0"/>
                        <a:t> AI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Intelligent </a:t>
                      </a:r>
                      <a:r>
                        <a:rPr lang="en-US" dirty="0" err="1" smtClean="0"/>
                        <a:t>Chatbot</a:t>
                      </a:r>
                      <a:r>
                        <a:rPr lang="en-US" baseline="0" dirty="0" smtClean="0"/>
                        <a:t> using </a:t>
                      </a:r>
                      <a:r>
                        <a:rPr lang="en-US" baseline="0" dirty="0" err="1" smtClean="0"/>
                        <a:t>pretrained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Problem Solve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0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Evaluation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Instructor, Service &amp; Student Evaluation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Monthly Evaluation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Blind Evaluation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Student Evaluation Process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Attendance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8 Assignments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3 Projects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Bonus Marks based on KPI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Soft Skills</a:t>
            </a:r>
          </a:p>
        </p:txBody>
      </p:sp>
    </p:spTree>
    <p:extLst>
      <p:ext uri="{BB962C8B-B14F-4D97-AF65-F5344CB8AC3E}">
        <p14:creationId xmlns:p14="http://schemas.microsoft.com/office/powerpoint/2010/main" val="31935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22625</TotalTime>
  <Words>289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Contents</vt:lpstr>
      <vt:lpstr>Overall Journey Part  1: Fundamental Concepts</vt:lpstr>
      <vt:lpstr>Overall Journey Part  2: Web Scrapping</vt:lpstr>
      <vt:lpstr>Overall Journey Part  3: NLP Tools</vt:lpstr>
      <vt:lpstr>Overall Journey Part  3: Data Analytics</vt:lpstr>
      <vt:lpstr>Overall Journey Part  4: Machine Learning &amp; Deep Learning Concept</vt:lpstr>
      <vt:lpstr>Overall Journey Part  5: Projects</vt:lpstr>
      <vt:lpstr>Evaluation</vt:lpstr>
      <vt:lpstr>Evaluation</vt:lpstr>
      <vt:lpstr>Class 1: Topic</vt:lpstr>
      <vt:lpstr>Python Download &amp; Installation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88</cp:revision>
  <dcterms:created xsi:type="dcterms:W3CDTF">2023-06-20T06:45:46Z</dcterms:created>
  <dcterms:modified xsi:type="dcterms:W3CDTF">2023-11-09T14:21:03Z</dcterms:modified>
</cp:coreProperties>
</file>