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7" r:id="rId4"/>
    <p:sldId id="278" r:id="rId5"/>
    <p:sldId id="282" r:id="rId6"/>
    <p:sldId id="281" r:id="rId7"/>
    <p:sldId id="283" r:id="rId8"/>
    <p:sldId id="279" r:id="rId9"/>
    <p:sldId id="280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7" r:id="rId25"/>
    <p:sldId id="300" r:id="rId26"/>
    <p:sldId id="301" r:id="rId27"/>
    <p:sldId id="302" r:id="rId28"/>
    <p:sldId id="303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F72B-2C8F-4A0E-A73E-340B25F8659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3E4-BB28-4ACB-89FD-89162CE4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1981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</a:rPr>
              <a:t>Pandas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Removing  rows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2485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1" y="3429000"/>
            <a:ext cx="728205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1" y="5120259"/>
            <a:ext cx="7282054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4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Iterate a </a:t>
            </a:r>
            <a:r>
              <a:rPr lang="en-US" dirty="0" err="1" smtClean="0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05800" cy="346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7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Iterate a Specific Column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543800" cy="502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3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Iterate a Specific row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4935"/>
            <a:ext cx="8153400" cy="501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9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manipulation refers to the process of transforming and altering data to extract useful information or prepare it for analysis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4114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3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Filtering Data based on single Condition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867400" cy="356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3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Filtering Data based on Multiple Condition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172200" cy="406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Filtering Data based on Multiple Condition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172200" cy="406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0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Filtering Data based on Multiple Condition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172200" cy="406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9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Filtering based on String Contains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5334000" cy="406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6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pandas is a Python package providing fast, flexible, and expressive data structures designed to make working with “relational” or “labeled” data both easy and intuitive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Pandas can work with: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CSV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 on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Pandas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Unique Features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Easy handling of missing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mutability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Automatic and explicit data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alignment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Powerful, flexible group by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Make it easy to 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Intelligent label-based slicing, fancy indexing, and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subsetting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Flexible reshaping and pivoting of data sets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Filtering based on String Contains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5334000" cy="406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0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Filtering based on a List of Values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0936"/>
            <a:ext cx="5486400" cy="399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2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 Missing Data – drop rows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5181600" cy="407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0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 Missing Data – drop rows/Replace 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4696981" cy="369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14800"/>
            <a:ext cx="3982199" cy="140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9" y="2821658"/>
            <a:ext cx="3810000" cy="94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6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Handling Missing Data – Fill Missing Values Forward or backward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Polynomial  (Task)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Spline (Task)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 (Task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5181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55493"/>
            <a:ext cx="3962400" cy="301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6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Sort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20" y="2404110"/>
            <a:ext cx="6762280" cy="407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53721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Grouping with Sum/mean</a:t>
            </a: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209800"/>
            <a:ext cx="4343400" cy="329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70378"/>
            <a:ext cx="4495800" cy="77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638800"/>
            <a:ext cx="5486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210128"/>
            <a:ext cx="3590925" cy="199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Task for Grouping</a:t>
            </a:r>
          </a:p>
          <a:p>
            <a:pPr lvl="2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Grouping by Range of 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 lvl="2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Grouping by Date 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 lvl="2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Grouping by Custom 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Grouping and Applying Multiple Functions</a:t>
            </a:r>
          </a:p>
          <a:p>
            <a:pPr lvl="2">
              <a:buFont typeface="Wingdings" pitchFamily="2" charset="2"/>
              <a:buChar char="Ø"/>
            </a:pPr>
            <a:endParaRPr lang="en-US" sz="1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Manipulation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Merging</a:t>
            </a:r>
          </a:p>
          <a:p>
            <a:pPr lvl="2">
              <a:buFont typeface="Wingdings" pitchFamily="2" charset="2"/>
              <a:buChar char="Ø"/>
            </a:pPr>
            <a:endParaRPr lang="en-US" sz="1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44767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44256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5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Thank You For Watching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8962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06496" y="2188464"/>
            <a:ext cx="2895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a DF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5255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5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Display Info about </a:t>
            </a:r>
            <a:r>
              <a:rPr lang="en-US" dirty="0" err="1" smtClean="0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6" y="1981200"/>
            <a:ext cx="8334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1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Displaying N Rows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88859"/>
            <a:ext cx="7696199" cy="432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4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Indexing and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05130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3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Selecting Column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553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3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Adding and Removing a Column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94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24212</TotalTime>
  <Words>277</Words>
  <Application>Microsoft Office PowerPoint</Application>
  <PresentationFormat>On-screen Show (4:3)</PresentationFormat>
  <Paragraphs>108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Introduction</vt:lpstr>
      <vt:lpstr>DataFrame</vt:lpstr>
      <vt:lpstr>Create a DF</vt:lpstr>
      <vt:lpstr>Display Info about Dataframe</vt:lpstr>
      <vt:lpstr>Displaying N Rows</vt:lpstr>
      <vt:lpstr>Indexing and Selection</vt:lpstr>
      <vt:lpstr>Selecting Column</vt:lpstr>
      <vt:lpstr>Adding and Removing a Column</vt:lpstr>
      <vt:lpstr>Removing  rows</vt:lpstr>
      <vt:lpstr>Iterate a dataframe</vt:lpstr>
      <vt:lpstr>Iterate a Specific Column </vt:lpstr>
      <vt:lpstr>Iterate a Specific row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88</cp:revision>
  <dcterms:created xsi:type="dcterms:W3CDTF">2023-06-20T06:45:46Z</dcterms:created>
  <dcterms:modified xsi:type="dcterms:W3CDTF">2023-12-12T13:30:04Z</dcterms:modified>
</cp:coreProperties>
</file>