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277" r:id="rId5"/>
    <p:sldId id="297" r:id="rId6"/>
    <p:sldId id="298" r:id="rId7"/>
    <p:sldId id="299" r:id="rId8"/>
    <p:sldId id="301" r:id="rId9"/>
    <p:sldId id="300" r:id="rId10"/>
    <p:sldId id="302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0144" y="3086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Tutorial – Part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733800" cy="15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V1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V2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V3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……………………..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……………………..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X- V_N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81162"/>
            <a:ext cx="37909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3733800"/>
            <a:ext cx="3124200" cy="279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0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Store Revision in a project history in one directory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Revert Back to any version at any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History Tracking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Happiness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Interactive Backup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733800" cy="15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9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Installation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this link -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git-scm.com/downloads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Download the latest Version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a directory to your drive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 to your directory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bash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version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Command: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--version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 Username and email 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name: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–global user.name “your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user name”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–global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user.email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“your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email”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States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47800"/>
            <a:ext cx="8124825" cy="45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Basic Commands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initialize a empty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repository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add . Or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 filename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Adds files or changes to the staging area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commit -m "Initial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commit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Records changes to the repository with a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status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Shows the status of files in the working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>
                <a:solidFill>
                  <a:schemeClr val="bg1"/>
                </a:solidFill>
              </a:rPr>
              <a:t>Displays a history of </a:t>
            </a:r>
            <a:r>
              <a:rPr lang="en-US" sz="2000" b="1" dirty="0" smtClean="0">
                <a:solidFill>
                  <a:schemeClr val="bg1"/>
                </a:solidFill>
              </a:rPr>
              <a:t>commits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remote add origin https://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github.com/your-username/repository-name.git -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remote user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push origin master -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pushes the local changes to the remote repository's master branch</a:t>
            </a:r>
          </a:p>
          <a:p>
            <a:pPr lvl="2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Collaboration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6200" y="28956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Repository (Online)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" y="22098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Team Member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8006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Team Member </a:t>
            </a:r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05600" y="46482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Team Member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15200" y="17526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Team Member </a:t>
            </a:r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4" idx="1"/>
          </p:cNvCxnSpPr>
          <p:nvPr/>
        </p:nvCxnSpPr>
        <p:spPr>
          <a:xfrm>
            <a:off x="2514600" y="2781300"/>
            <a:ext cx="1371600" cy="647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1200" y="3962400"/>
            <a:ext cx="1371600" cy="647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</p:cNvCxnSpPr>
          <p:nvPr/>
        </p:nvCxnSpPr>
        <p:spPr>
          <a:xfrm flipV="1">
            <a:off x="2743200" y="3962400"/>
            <a:ext cx="1600200" cy="1409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0" y="2324100"/>
            <a:ext cx="1600200" cy="1409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Branches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6200" y="28956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Master/Main Branch for Merge all modules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66800" y="22098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Branch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8006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 Branch </a:t>
            </a:r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05600" y="46482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 Branch </a:t>
            </a:r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15200" y="17526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 Branch </a:t>
            </a:r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4" idx="1"/>
          </p:cNvCxnSpPr>
          <p:nvPr/>
        </p:nvCxnSpPr>
        <p:spPr>
          <a:xfrm>
            <a:off x="2514600" y="2781300"/>
            <a:ext cx="1371600" cy="647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1200" y="3962400"/>
            <a:ext cx="1371600" cy="647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</p:cNvCxnSpPr>
          <p:nvPr/>
        </p:nvCxnSpPr>
        <p:spPr>
          <a:xfrm flipV="1">
            <a:off x="2743200" y="3962400"/>
            <a:ext cx="1600200" cy="1409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0" y="2324100"/>
            <a:ext cx="1600200" cy="1409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2286000" y="1981200"/>
            <a:ext cx="1371600" cy="800100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8936" y="1962912"/>
            <a:ext cx="1648968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2749296" y="4974336"/>
            <a:ext cx="1371600" cy="800100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2232" y="4956048"/>
            <a:ext cx="1648968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 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Branches Command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branch –a : To list all branches in your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branch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&gt;: To create a new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checkout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&gt;: To switch to an existing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checkout -b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&gt;: Create and Switch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branch -d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&gt;: To delete a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push -u origin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&gt;: push my new branch to my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repo for the first time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push origin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push my new branch to my repo for the first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(After first time)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do basic collaboration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clone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repository_URL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checkout -b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Change, add and commit [Please check last class]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push origin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push my new branch to my repo for the first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(After first time)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pull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remote_name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 For Watching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Daily 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Things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Save Things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 Things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Save the Thing again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Daily 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Things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Save Things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 Things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sadadasd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Save the Thing again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2743200" cy="114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1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Distributed Version Control System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Repositories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Record changes to our files over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can recall the specific version of our files at any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Flexibility and Collaboration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V1</a:t>
            </a:r>
          </a:p>
          <a:p>
            <a:pPr marL="457200" lvl="1" indent="0">
              <a:buNone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43634"/>
            <a:ext cx="37338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V1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1639824"/>
            <a:ext cx="38004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8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V1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V2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56" y="1689926"/>
            <a:ext cx="38100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V1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V2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56" y="1689926"/>
            <a:ext cx="38100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3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V1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V2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 – V3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……………………..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……………………..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X- V_N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0" b="40400"/>
          <a:stretch/>
        </p:blipFill>
        <p:spPr>
          <a:xfrm>
            <a:off x="7162800" y="7925"/>
            <a:ext cx="1981200" cy="49133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81162"/>
            <a:ext cx="37909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2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35906</TotalTime>
  <Words>533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Our Daily Task</vt:lpstr>
      <vt:lpstr>Our Daily Task</vt:lpstr>
      <vt:lpstr>What is Git</vt:lpstr>
      <vt:lpstr>Why Git</vt:lpstr>
      <vt:lpstr>Why Git</vt:lpstr>
      <vt:lpstr>Why Git</vt:lpstr>
      <vt:lpstr>Why Git</vt:lpstr>
      <vt:lpstr>Why Git</vt:lpstr>
      <vt:lpstr>Why Git</vt:lpstr>
      <vt:lpstr>Benefits of git</vt:lpstr>
      <vt:lpstr>Git Installation</vt:lpstr>
      <vt:lpstr>The Git States</vt:lpstr>
      <vt:lpstr>Some Basic Commands</vt:lpstr>
      <vt:lpstr>Github Collaboration</vt:lpstr>
      <vt:lpstr>Branches</vt:lpstr>
      <vt:lpstr>Branches Command</vt:lpstr>
      <vt:lpstr>How to do basic collaboration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93</cp:revision>
  <dcterms:created xsi:type="dcterms:W3CDTF">2023-06-20T06:45:46Z</dcterms:created>
  <dcterms:modified xsi:type="dcterms:W3CDTF">2024-03-17T17:19:32Z</dcterms:modified>
</cp:coreProperties>
</file>