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344E-7148-4380-E286-9E58E9108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56D1E-6B71-D43E-C4F4-290A16C51C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4C174E-CB26-31CB-CE8A-AB6791131209}"/>
              </a:ext>
            </a:extLst>
          </p:cNvPr>
          <p:cNvSpPr>
            <a:spLocks noGrp="1"/>
          </p:cNvSpPr>
          <p:nvPr>
            <p:ph type="dt" sz="half" idx="10"/>
          </p:nvPr>
        </p:nvSpPr>
        <p:spPr/>
        <p:txBody>
          <a:bodyPr/>
          <a:lstStyle/>
          <a:p>
            <a:fld id="{D3B5D3BC-14BF-3E4F-A9F3-D783F57B6AE1}" type="datetimeFigureOut">
              <a:rPr lang="en-US" smtClean="0"/>
              <a:t>10/4/2023</a:t>
            </a:fld>
            <a:endParaRPr lang="en-US"/>
          </a:p>
        </p:txBody>
      </p:sp>
      <p:sp>
        <p:nvSpPr>
          <p:cNvPr id="5" name="Footer Placeholder 4">
            <a:extLst>
              <a:ext uri="{FF2B5EF4-FFF2-40B4-BE49-F238E27FC236}">
                <a16:creationId xmlns:a16="http://schemas.microsoft.com/office/drawing/2014/main" id="{2F605FDF-B85C-8E93-35D7-5E09C6EF4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B0CB2-4819-85C5-57E7-03A5A5A338C2}"/>
              </a:ext>
            </a:extLst>
          </p:cNvPr>
          <p:cNvSpPr>
            <a:spLocks noGrp="1"/>
          </p:cNvSpPr>
          <p:nvPr>
            <p:ph type="sldNum" sz="quarter" idx="12"/>
          </p:nvPr>
        </p:nvSpPr>
        <p:spPr/>
        <p:txBody>
          <a:bodyPr/>
          <a:lstStyle/>
          <a:p>
            <a:fld id="{A2CD135B-C198-B344-AE36-BB52B7494186}" type="slidenum">
              <a:rPr lang="en-US" smtClean="0"/>
              <a:t>‹#›</a:t>
            </a:fld>
            <a:endParaRPr lang="en-US"/>
          </a:p>
        </p:txBody>
      </p:sp>
    </p:spTree>
    <p:extLst>
      <p:ext uri="{BB962C8B-B14F-4D97-AF65-F5344CB8AC3E}">
        <p14:creationId xmlns:p14="http://schemas.microsoft.com/office/powerpoint/2010/main" val="418866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21E5-3C4A-45AB-01E3-5D07E8E68B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139DFC-1B63-B41A-1E68-B4ED3D469F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552E2-0092-22B1-1600-C37F19F617E2}"/>
              </a:ext>
            </a:extLst>
          </p:cNvPr>
          <p:cNvSpPr>
            <a:spLocks noGrp="1"/>
          </p:cNvSpPr>
          <p:nvPr>
            <p:ph type="dt" sz="half" idx="10"/>
          </p:nvPr>
        </p:nvSpPr>
        <p:spPr/>
        <p:txBody>
          <a:bodyPr/>
          <a:lstStyle/>
          <a:p>
            <a:fld id="{D3B5D3BC-14BF-3E4F-A9F3-D783F57B6AE1}" type="datetimeFigureOut">
              <a:rPr lang="en-US" smtClean="0"/>
              <a:t>10/4/2023</a:t>
            </a:fld>
            <a:endParaRPr lang="en-US"/>
          </a:p>
        </p:txBody>
      </p:sp>
      <p:sp>
        <p:nvSpPr>
          <p:cNvPr id="5" name="Footer Placeholder 4">
            <a:extLst>
              <a:ext uri="{FF2B5EF4-FFF2-40B4-BE49-F238E27FC236}">
                <a16:creationId xmlns:a16="http://schemas.microsoft.com/office/drawing/2014/main" id="{DD854195-1E63-D2E9-B517-88709F87C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A7A45-6AD2-AA1E-AFFB-67F8EDA672E6}"/>
              </a:ext>
            </a:extLst>
          </p:cNvPr>
          <p:cNvSpPr>
            <a:spLocks noGrp="1"/>
          </p:cNvSpPr>
          <p:nvPr>
            <p:ph type="sldNum" sz="quarter" idx="12"/>
          </p:nvPr>
        </p:nvSpPr>
        <p:spPr/>
        <p:txBody>
          <a:bodyPr/>
          <a:lstStyle/>
          <a:p>
            <a:fld id="{A2CD135B-C198-B344-AE36-BB52B7494186}" type="slidenum">
              <a:rPr lang="en-US" smtClean="0"/>
              <a:t>‹#›</a:t>
            </a:fld>
            <a:endParaRPr lang="en-US"/>
          </a:p>
        </p:txBody>
      </p:sp>
    </p:spTree>
    <p:extLst>
      <p:ext uri="{BB962C8B-B14F-4D97-AF65-F5344CB8AC3E}">
        <p14:creationId xmlns:p14="http://schemas.microsoft.com/office/powerpoint/2010/main" val="408995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8A7EB-9669-C24F-47E0-16AF6F6757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D4C98B-5EB6-03A4-D29D-EBB16ACFD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4BD52-BAED-57DF-120C-442F5F632024}"/>
              </a:ext>
            </a:extLst>
          </p:cNvPr>
          <p:cNvSpPr>
            <a:spLocks noGrp="1"/>
          </p:cNvSpPr>
          <p:nvPr>
            <p:ph type="dt" sz="half" idx="10"/>
          </p:nvPr>
        </p:nvSpPr>
        <p:spPr/>
        <p:txBody>
          <a:bodyPr/>
          <a:lstStyle/>
          <a:p>
            <a:fld id="{D3B5D3BC-14BF-3E4F-A9F3-D783F57B6AE1}" type="datetimeFigureOut">
              <a:rPr lang="en-US" smtClean="0"/>
              <a:t>10/4/2023</a:t>
            </a:fld>
            <a:endParaRPr lang="en-US"/>
          </a:p>
        </p:txBody>
      </p:sp>
      <p:sp>
        <p:nvSpPr>
          <p:cNvPr id="5" name="Footer Placeholder 4">
            <a:extLst>
              <a:ext uri="{FF2B5EF4-FFF2-40B4-BE49-F238E27FC236}">
                <a16:creationId xmlns:a16="http://schemas.microsoft.com/office/drawing/2014/main" id="{1DDCD2CB-3B75-50AE-80F6-5DFA1AA9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428FE-1E46-F4BF-9DCC-6A0188D619A8}"/>
              </a:ext>
            </a:extLst>
          </p:cNvPr>
          <p:cNvSpPr>
            <a:spLocks noGrp="1"/>
          </p:cNvSpPr>
          <p:nvPr>
            <p:ph type="sldNum" sz="quarter" idx="12"/>
          </p:nvPr>
        </p:nvSpPr>
        <p:spPr/>
        <p:txBody>
          <a:bodyPr/>
          <a:lstStyle/>
          <a:p>
            <a:fld id="{A2CD135B-C198-B344-AE36-BB52B7494186}" type="slidenum">
              <a:rPr lang="en-US" smtClean="0"/>
              <a:t>‹#›</a:t>
            </a:fld>
            <a:endParaRPr lang="en-US"/>
          </a:p>
        </p:txBody>
      </p:sp>
    </p:spTree>
    <p:extLst>
      <p:ext uri="{BB962C8B-B14F-4D97-AF65-F5344CB8AC3E}">
        <p14:creationId xmlns:p14="http://schemas.microsoft.com/office/powerpoint/2010/main" val="304512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24D2-FE82-B065-0822-B7F4E9FD9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55BDB0-509F-2D75-AD97-06F12AAAF4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8DBEBA-13CB-4E77-9627-F4411BAC8E34}"/>
              </a:ext>
            </a:extLst>
          </p:cNvPr>
          <p:cNvSpPr>
            <a:spLocks noGrp="1"/>
          </p:cNvSpPr>
          <p:nvPr>
            <p:ph type="dt" sz="half" idx="10"/>
          </p:nvPr>
        </p:nvSpPr>
        <p:spPr/>
        <p:txBody>
          <a:bodyPr/>
          <a:lstStyle/>
          <a:p>
            <a:fld id="{D3B5D3BC-14BF-3E4F-A9F3-D783F57B6AE1}" type="datetimeFigureOut">
              <a:rPr lang="en-US" smtClean="0"/>
              <a:t>10/4/2023</a:t>
            </a:fld>
            <a:endParaRPr lang="en-US"/>
          </a:p>
        </p:txBody>
      </p:sp>
      <p:sp>
        <p:nvSpPr>
          <p:cNvPr id="5" name="Footer Placeholder 4">
            <a:extLst>
              <a:ext uri="{FF2B5EF4-FFF2-40B4-BE49-F238E27FC236}">
                <a16:creationId xmlns:a16="http://schemas.microsoft.com/office/drawing/2014/main" id="{3D40EB60-3AE3-E392-908B-2E475B6CB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84FC9-1E85-71D3-CA7E-5A65B576F2B6}"/>
              </a:ext>
            </a:extLst>
          </p:cNvPr>
          <p:cNvSpPr>
            <a:spLocks noGrp="1"/>
          </p:cNvSpPr>
          <p:nvPr>
            <p:ph type="sldNum" sz="quarter" idx="12"/>
          </p:nvPr>
        </p:nvSpPr>
        <p:spPr/>
        <p:txBody>
          <a:bodyPr/>
          <a:lstStyle/>
          <a:p>
            <a:fld id="{A2CD135B-C198-B344-AE36-BB52B7494186}" type="slidenum">
              <a:rPr lang="en-US" smtClean="0"/>
              <a:t>‹#›</a:t>
            </a:fld>
            <a:endParaRPr lang="en-US"/>
          </a:p>
        </p:txBody>
      </p:sp>
    </p:spTree>
    <p:extLst>
      <p:ext uri="{BB962C8B-B14F-4D97-AF65-F5344CB8AC3E}">
        <p14:creationId xmlns:p14="http://schemas.microsoft.com/office/powerpoint/2010/main" val="298647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CDA0-75B7-0CF5-F109-35810F4995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D09294-37F6-52B3-5962-5307C04A5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555C65-5F71-4E5B-6A22-364D8AFAAB34}"/>
              </a:ext>
            </a:extLst>
          </p:cNvPr>
          <p:cNvSpPr>
            <a:spLocks noGrp="1"/>
          </p:cNvSpPr>
          <p:nvPr>
            <p:ph type="dt" sz="half" idx="10"/>
          </p:nvPr>
        </p:nvSpPr>
        <p:spPr/>
        <p:txBody>
          <a:bodyPr/>
          <a:lstStyle/>
          <a:p>
            <a:fld id="{D3B5D3BC-14BF-3E4F-A9F3-D783F57B6AE1}" type="datetimeFigureOut">
              <a:rPr lang="en-US" smtClean="0"/>
              <a:t>10/4/2023</a:t>
            </a:fld>
            <a:endParaRPr lang="en-US"/>
          </a:p>
        </p:txBody>
      </p:sp>
      <p:sp>
        <p:nvSpPr>
          <p:cNvPr id="5" name="Footer Placeholder 4">
            <a:extLst>
              <a:ext uri="{FF2B5EF4-FFF2-40B4-BE49-F238E27FC236}">
                <a16:creationId xmlns:a16="http://schemas.microsoft.com/office/drawing/2014/main" id="{1CCC4202-035A-0157-62A4-390093006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9AD06-C390-8E51-1F33-D3B97091F833}"/>
              </a:ext>
            </a:extLst>
          </p:cNvPr>
          <p:cNvSpPr>
            <a:spLocks noGrp="1"/>
          </p:cNvSpPr>
          <p:nvPr>
            <p:ph type="sldNum" sz="quarter" idx="12"/>
          </p:nvPr>
        </p:nvSpPr>
        <p:spPr/>
        <p:txBody>
          <a:bodyPr/>
          <a:lstStyle/>
          <a:p>
            <a:fld id="{A2CD135B-C198-B344-AE36-BB52B7494186}" type="slidenum">
              <a:rPr lang="en-US" smtClean="0"/>
              <a:t>‹#›</a:t>
            </a:fld>
            <a:endParaRPr lang="en-US"/>
          </a:p>
        </p:txBody>
      </p:sp>
    </p:spTree>
    <p:extLst>
      <p:ext uri="{BB962C8B-B14F-4D97-AF65-F5344CB8AC3E}">
        <p14:creationId xmlns:p14="http://schemas.microsoft.com/office/powerpoint/2010/main" val="82819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D7FA-DC6B-F23C-5927-859AD791C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079107-A299-5D7B-64F3-50B3CFDD9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E5FBEA-8DFD-0186-91D5-A0D5FF6A1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80D0B-49F6-2F2C-41C5-8D1D885A22DD}"/>
              </a:ext>
            </a:extLst>
          </p:cNvPr>
          <p:cNvSpPr>
            <a:spLocks noGrp="1"/>
          </p:cNvSpPr>
          <p:nvPr>
            <p:ph type="dt" sz="half" idx="10"/>
          </p:nvPr>
        </p:nvSpPr>
        <p:spPr/>
        <p:txBody>
          <a:bodyPr/>
          <a:lstStyle/>
          <a:p>
            <a:fld id="{D3B5D3BC-14BF-3E4F-A9F3-D783F57B6AE1}" type="datetimeFigureOut">
              <a:rPr lang="en-US" smtClean="0"/>
              <a:t>10/4/2023</a:t>
            </a:fld>
            <a:endParaRPr lang="en-US"/>
          </a:p>
        </p:txBody>
      </p:sp>
      <p:sp>
        <p:nvSpPr>
          <p:cNvPr id="6" name="Footer Placeholder 5">
            <a:extLst>
              <a:ext uri="{FF2B5EF4-FFF2-40B4-BE49-F238E27FC236}">
                <a16:creationId xmlns:a16="http://schemas.microsoft.com/office/drawing/2014/main" id="{2B7C50E6-76F6-5347-FCF4-1E4B8E8CF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EEB2A-20CB-A345-A93D-F35E0C6847F1}"/>
              </a:ext>
            </a:extLst>
          </p:cNvPr>
          <p:cNvSpPr>
            <a:spLocks noGrp="1"/>
          </p:cNvSpPr>
          <p:nvPr>
            <p:ph type="sldNum" sz="quarter" idx="12"/>
          </p:nvPr>
        </p:nvSpPr>
        <p:spPr/>
        <p:txBody>
          <a:bodyPr/>
          <a:lstStyle/>
          <a:p>
            <a:fld id="{A2CD135B-C198-B344-AE36-BB52B7494186}" type="slidenum">
              <a:rPr lang="en-US" smtClean="0"/>
              <a:t>‹#›</a:t>
            </a:fld>
            <a:endParaRPr lang="en-US"/>
          </a:p>
        </p:txBody>
      </p:sp>
    </p:spTree>
    <p:extLst>
      <p:ext uri="{BB962C8B-B14F-4D97-AF65-F5344CB8AC3E}">
        <p14:creationId xmlns:p14="http://schemas.microsoft.com/office/powerpoint/2010/main" val="286556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7D45-64D6-B022-A27C-343ABEB2A3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EE92B9-03C0-36E3-F4BE-29509B47E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CD097-F2F9-6108-B012-BFFD8F8F42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66ABA1-BD32-3680-FB4B-99AD6B599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462D61-B8F6-3268-1517-4DF47AC7D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E6BCB7-D62F-D735-D60E-9A113779A4D5}"/>
              </a:ext>
            </a:extLst>
          </p:cNvPr>
          <p:cNvSpPr>
            <a:spLocks noGrp="1"/>
          </p:cNvSpPr>
          <p:nvPr>
            <p:ph type="dt" sz="half" idx="10"/>
          </p:nvPr>
        </p:nvSpPr>
        <p:spPr/>
        <p:txBody>
          <a:bodyPr/>
          <a:lstStyle/>
          <a:p>
            <a:fld id="{D3B5D3BC-14BF-3E4F-A9F3-D783F57B6AE1}" type="datetimeFigureOut">
              <a:rPr lang="en-US" smtClean="0"/>
              <a:t>10/4/2023</a:t>
            </a:fld>
            <a:endParaRPr lang="en-US"/>
          </a:p>
        </p:txBody>
      </p:sp>
      <p:sp>
        <p:nvSpPr>
          <p:cNvPr id="8" name="Footer Placeholder 7">
            <a:extLst>
              <a:ext uri="{FF2B5EF4-FFF2-40B4-BE49-F238E27FC236}">
                <a16:creationId xmlns:a16="http://schemas.microsoft.com/office/drawing/2014/main" id="{4E7CB782-876A-D856-18D8-0BE96AB7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7F06B8-8360-5216-F724-40D66EEE358A}"/>
              </a:ext>
            </a:extLst>
          </p:cNvPr>
          <p:cNvSpPr>
            <a:spLocks noGrp="1"/>
          </p:cNvSpPr>
          <p:nvPr>
            <p:ph type="sldNum" sz="quarter" idx="12"/>
          </p:nvPr>
        </p:nvSpPr>
        <p:spPr/>
        <p:txBody>
          <a:bodyPr/>
          <a:lstStyle/>
          <a:p>
            <a:fld id="{A2CD135B-C198-B344-AE36-BB52B7494186}" type="slidenum">
              <a:rPr lang="en-US" smtClean="0"/>
              <a:t>‹#›</a:t>
            </a:fld>
            <a:endParaRPr lang="en-US"/>
          </a:p>
        </p:txBody>
      </p:sp>
    </p:spTree>
    <p:extLst>
      <p:ext uri="{BB962C8B-B14F-4D97-AF65-F5344CB8AC3E}">
        <p14:creationId xmlns:p14="http://schemas.microsoft.com/office/powerpoint/2010/main" val="202916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1D3F-3998-D2D9-140B-8831E8A9E2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A6B1FE-A29B-6BD0-50A7-35F2491A5E54}"/>
              </a:ext>
            </a:extLst>
          </p:cNvPr>
          <p:cNvSpPr>
            <a:spLocks noGrp="1"/>
          </p:cNvSpPr>
          <p:nvPr>
            <p:ph type="dt" sz="half" idx="10"/>
          </p:nvPr>
        </p:nvSpPr>
        <p:spPr/>
        <p:txBody>
          <a:bodyPr/>
          <a:lstStyle/>
          <a:p>
            <a:fld id="{D3B5D3BC-14BF-3E4F-A9F3-D783F57B6AE1}" type="datetimeFigureOut">
              <a:rPr lang="en-US" smtClean="0"/>
              <a:t>10/4/2023</a:t>
            </a:fld>
            <a:endParaRPr lang="en-US"/>
          </a:p>
        </p:txBody>
      </p:sp>
      <p:sp>
        <p:nvSpPr>
          <p:cNvPr id="4" name="Footer Placeholder 3">
            <a:extLst>
              <a:ext uri="{FF2B5EF4-FFF2-40B4-BE49-F238E27FC236}">
                <a16:creationId xmlns:a16="http://schemas.microsoft.com/office/drawing/2014/main" id="{23EF5297-D739-E577-6521-A9A9228C8F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738AA3-5DCA-67B4-B55D-20AA6BF51BDB}"/>
              </a:ext>
            </a:extLst>
          </p:cNvPr>
          <p:cNvSpPr>
            <a:spLocks noGrp="1"/>
          </p:cNvSpPr>
          <p:nvPr>
            <p:ph type="sldNum" sz="quarter" idx="12"/>
          </p:nvPr>
        </p:nvSpPr>
        <p:spPr/>
        <p:txBody>
          <a:bodyPr/>
          <a:lstStyle/>
          <a:p>
            <a:fld id="{A2CD135B-C198-B344-AE36-BB52B7494186}" type="slidenum">
              <a:rPr lang="en-US" smtClean="0"/>
              <a:t>‹#›</a:t>
            </a:fld>
            <a:endParaRPr lang="en-US"/>
          </a:p>
        </p:txBody>
      </p:sp>
    </p:spTree>
    <p:extLst>
      <p:ext uri="{BB962C8B-B14F-4D97-AF65-F5344CB8AC3E}">
        <p14:creationId xmlns:p14="http://schemas.microsoft.com/office/powerpoint/2010/main" val="75721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328A8-C166-21E1-B346-C722C3AB372E}"/>
              </a:ext>
            </a:extLst>
          </p:cNvPr>
          <p:cNvSpPr>
            <a:spLocks noGrp="1"/>
          </p:cNvSpPr>
          <p:nvPr>
            <p:ph type="dt" sz="half" idx="10"/>
          </p:nvPr>
        </p:nvSpPr>
        <p:spPr/>
        <p:txBody>
          <a:bodyPr/>
          <a:lstStyle/>
          <a:p>
            <a:fld id="{D3B5D3BC-14BF-3E4F-A9F3-D783F57B6AE1}" type="datetimeFigureOut">
              <a:rPr lang="en-US" smtClean="0"/>
              <a:t>10/4/2023</a:t>
            </a:fld>
            <a:endParaRPr lang="en-US"/>
          </a:p>
        </p:txBody>
      </p:sp>
      <p:sp>
        <p:nvSpPr>
          <p:cNvPr id="3" name="Footer Placeholder 2">
            <a:extLst>
              <a:ext uri="{FF2B5EF4-FFF2-40B4-BE49-F238E27FC236}">
                <a16:creationId xmlns:a16="http://schemas.microsoft.com/office/drawing/2014/main" id="{53A3D4A9-42F0-5D89-8168-9B6A188CED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3EA475-36F2-0C93-B3A9-C4031F8D178A}"/>
              </a:ext>
            </a:extLst>
          </p:cNvPr>
          <p:cNvSpPr>
            <a:spLocks noGrp="1"/>
          </p:cNvSpPr>
          <p:nvPr>
            <p:ph type="sldNum" sz="quarter" idx="12"/>
          </p:nvPr>
        </p:nvSpPr>
        <p:spPr/>
        <p:txBody>
          <a:bodyPr/>
          <a:lstStyle/>
          <a:p>
            <a:fld id="{A2CD135B-C198-B344-AE36-BB52B7494186}" type="slidenum">
              <a:rPr lang="en-US" smtClean="0"/>
              <a:t>‹#›</a:t>
            </a:fld>
            <a:endParaRPr lang="en-US"/>
          </a:p>
        </p:txBody>
      </p:sp>
    </p:spTree>
    <p:extLst>
      <p:ext uri="{BB962C8B-B14F-4D97-AF65-F5344CB8AC3E}">
        <p14:creationId xmlns:p14="http://schemas.microsoft.com/office/powerpoint/2010/main" val="133300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D127-A56D-2796-2FF4-6E97D9DDB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B7C5C5-89CF-5E37-9A02-54FFC99E73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0D8CA-1F2F-C3EA-1FBC-4F0DD087A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A35D4-242E-68F5-7B63-4D5985019C7B}"/>
              </a:ext>
            </a:extLst>
          </p:cNvPr>
          <p:cNvSpPr>
            <a:spLocks noGrp="1"/>
          </p:cNvSpPr>
          <p:nvPr>
            <p:ph type="dt" sz="half" idx="10"/>
          </p:nvPr>
        </p:nvSpPr>
        <p:spPr/>
        <p:txBody>
          <a:bodyPr/>
          <a:lstStyle/>
          <a:p>
            <a:fld id="{D3B5D3BC-14BF-3E4F-A9F3-D783F57B6AE1}" type="datetimeFigureOut">
              <a:rPr lang="en-US" smtClean="0"/>
              <a:t>10/4/2023</a:t>
            </a:fld>
            <a:endParaRPr lang="en-US"/>
          </a:p>
        </p:txBody>
      </p:sp>
      <p:sp>
        <p:nvSpPr>
          <p:cNvPr id="6" name="Footer Placeholder 5">
            <a:extLst>
              <a:ext uri="{FF2B5EF4-FFF2-40B4-BE49-F238E27FC236}">
                <a16:creationId xmlns:a16="http://schemas.microsoft.com/office/drawing/2014/main" id="{96DAF7AE-2386-78B4-3957-236C9EA71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0D581-AF15-ED9C-DAEA-B959142EC903}"/>
              </a:ext>
            </a:extLst>
          </p:cNvPr>
          <p:cNvSpPr>
            <a:spLocks noGrp="1"/>
          </p:cNvSpPr>
          <p:nvPr>
            <p:ph type="sldNum" sz="quarter" idx="12"/>
          </p:nvPr>
        </p:nvSpPr>
        <p:spPr/>
        <p:txBody>
          <a:bodyPr/>
          <a:lstStyle/>
          <a:p>
            <a:fld id="{A2CD135B-C198-B344-AE36-BB52B7494186}" type="slidenum">
              <a:rPr lang="en-US" smtClean="0"/>
              <a:t>‹#›</a:t>
            </a:fld>
            <a:endParaRPr lang="en-US"/>
          </a:p>
        </p:txBody>
      </p:sp>
    </p:spTree>
    <p:extLst>
      <p:ext uri="{BB962C8B-B14F-4D97-AF65-F5344CB8AC3E}">
        <p14:creationId xmlns:p14="http://schemas.microsoft.com/office/powerpoint/2010/main" val="12665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DFA-8376-536C-2B88-895909A76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9C37D-D181-2D9D-0DE1-47D4623C2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B7D82-1560-B7E6-E01F-04802C929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B887B-0290-B9AC-5A54-084CC8F5FEEA}"/>
              </a:ext>
            </a:extLst>
          </p:cNvPr>
          <p:cNvSpPr>
            <a:spLocks noGrp="1"/>
          </p:cNvSpPr>
          <p:nvPr>
            <p:ph type="dt" sz="half" idx="10"/>
          </p:nvPr>
        </p:nvSpPr>
        <p:spPr/>
        <p:txBody>
          <a:bodyPr/>
          <a:lstStyle/>
          <a:p>
            <a:fld id="{D3B5D3BC-14BF-3E4F-A9F3-D783F57B6AE1}" type="datetimeFigureOut">
              <a:rPr lang="en-US" smtClean="0"/>
              <a:t>10/4/2023</a:t>
            </a:fld>
            <a:endParaRPr lang="en-US"/>
          </a:p>
        </p:txBody>
      </p:sp>
      <p:sp>
        <p:nvSpPr>
          <p:cNvPr id="6" name="Footer Placeholder 5">
            <a:extLst>
              <a:ext uri="{FF2B5EF4-FFF2-40B4-BE49-F238E27FC236}">
                <a16:creationId xmlns:a16="http://schemas.microsoft.com/office/drawing/2014/main" id="{0C1D7402-770A-CE0C-8822-DDBFE0B85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91EBE-298E-1B16-A1F4-A332AF6B0A34}"/>
              </a:ext>
            </a:extLst>
          </p:cNvPr>
          <p:cNvSpPr>
            <a:spLocks noGrp="1"/>
          </p:cNvSpPr>
          <p:nvPr>
            <p:ph type="sldNum" sz="quarter" idx="12"/>
          </p:nvPr>
        </p:nvSpPr>
        <p:spPr/>
        <p:txBody>
          <a:bodyPr/>
          <a:lstStyle/>
          <a:p>
            <a:fld id="{A2CD135B-C198-B344-AE36-BB52B7494186}" type="slidenum">
              <a:rPr lang="en-US" smtClean="0"/>
              <a:t>‹#›</a:t>
            </a:fld>
            <a:endParaRPr lang="en-US"/>
          </a:p>
        </p:txBody>
      </p:sp>
    </p:spTree>
    <p:extLst>
      <p:ext uri="{BB962C8B-B14F-4D97-AF65-F5344CB8AC3E}">
        <p14:creationId xmlns:p14="http://schemas.microsoft.com/office/powerpoint/2010/main" val="204070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7E3D3-F918-540C-A576-420C0D46F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7F746C-59ED-F02D-FCC2-8605DF389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86A22-13B4-2C67-2610-DF9B11BB1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5D3BC-14BF-3E4F-A9F3-D783F57B6AE1}" type="datetimeFigureOut">
              <a:rPr lang="en-US" smtClean="0"/>
              <a:t>10/4/2023</a:t>
            </a:fld>
            <a:endParaRPr lang="en-US"/>
          </a:p>
        </p:txBody>
      </p:sp>
      <p:sp>
        <p:nvSpPr>
          <p:cNvPr id="5" name="Footer Placeholder 4">
            <a:extLst>
              <a:ext uri="{FF2B5EF4-FFF2-40B4-BE49-F238E27FC236}">
                <a16:creationId xmlns:a16="http://schemas.microsoft.com/office/drawing/2014/main" id="{9B1D8641-D481-9F21-B6FA-7FEC7BABB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BB61E-4D26-7225-C0E1-442800267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D135B-C198-B344-AE36-BB52B7494186}" type="slidenum">
              <a:rPr lang="en-US" smtClean="0"/>
              <a:t>‹#›</a:t>
            </a:fld>
            <a:endParaRPr lang="en-US"/>
          </a:p>
        </p:txBody>
      </p:sp>
    </p:spTree>
    <p:extLst>
      <p:ext uri="{BB962C8B-B14F-4D97-AF65-F5344CB8AC3E}">
        <p14:creationId xmlns:p14="http://schemas.microsoft.com/office/powerpoint/2010/main" val="77469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B707-29BA-A528-F87F-54609832E1F3}"/>
              </a:ext>
            </a:extLst>
          </p:cNvPr>
          <p:cNvSpPr>
            <a:spLocks noGrp="1"/>
          </p:cNvSpPr>
          <p:nvPr>
            <p:ph type="ctrTitle" idx="4294967295"/>
          </p:nvPr>
        </p:nvSpPr>
        <p:spPr>
          <a:xfrm>
            <a:off x="2302991" y="-730512"/>
            <a:ext cx="9144000" cy="2387600"/>
          </a:xfrm>
        </p:spPr>
        <p:txBody>
          <a:bodyPr/>
          <a:lstStyle/>
          <a:p>
            <a:r>
              <a:rPr lang="en-IN" dirty="0"/>
              <a:t>IBM DATA SCIENCE –PHASE 1</a:t>
            </a:r>
            <a:endParaRPr lang="en-US" dirty="0"/>
          </a:p>
        </p:txBody>
      </p:sp>
      <p:sp>
        <p:nvSpPr>
          <p:cNvPr id="3" name="Subtitle 2">
            <a:extLst>
              <a:ext uri="{FF2B5EF4-FFF2-40B4-BE49-F238E27FC236}">
                <a16:creationId xmlns:a16="http://schemas.microsoft.com/office/drawing/2014/main" id="{40C6B02A-C59D-0B02-634E-4F3E1857B98C}"/>
              </a:ext>
            </a:extLst>
          </p:cNvPr>
          <p:cNvSpPr>
            <a:spLocks noGrp="1"/>
          </p:cNvSpPr>
          <p:nvPr>
            <p:ph type="subTitle" idx="4294967295"/>
          </p:nvPr>
        </p:nvSpPr>
        <p:spPr>
          <a:xfrm>
            <a:off x="1524000" y="679657"/>
            <a:ext cx="9144000" cy="6835731"/>
          </a:xfrm>
        </p:spPr>
        <p:txBody>
          <a:bodyPr>
            <a:normAutofit fontScale="25000" lnSpcReduction="20000"/>
          </a:bodyPr>
          <a:lstStyle/>
          <a:p>
            <a:r>
              <a:rPr lang="en-IN" dirty="0"/>
              <a:t>
Creating a predictive model to forecast stock prices requires a detailed approach and access to extensive historical market data. Here are the key steps to build such a model:
Data Collection and </a:t>
            </a:r>
            <a:r>
              <a:rPr lang="en-IN" dirty="0" err="1"/>
              <a:t>Preprocessing</a:t>
            </a:r>
            <a:r>
              <a:rPr lang="en-IN" dirty="0"/>
              <a:t>:
Gather a comprehensive dataset of historical stock prices, including features like volume, price movements, and other relevant financial indicators.
Clean the data, handle missing values, and normalize or scale the features.
Feature Selection and Engineering:
Identify relevant features that could impact stock prices, such as moving averages, volatility, economic indicators, or news sentiment analysis.
Engineer new features based on domain knowledge or mathematical transformations.
Model Selection:
Choose appropriate predictive models like time series models (e.g., ARIMA, SARIMA), machine learning models (e.g., regression, decision trees, random forests), or deep learning models (e.g., recurrent neural networks, long short-term memory networks) based on the nature of the data and task.
Model Training and Validation:
Split the dataset into training and validation sets.
Train the chosen models using the training set and validate their performance on the validation set, adjusting </a:t>
            </a:r>
            <a:r>
              <a:rPr lang="en-IN" dirty="0" err="1"/>
              <a:t>hyperparameters</a:t>
            </a:r>
            <a:r>
              <a:rPr lang="en-IN" dirty="0"/>
              <a:t> as needed.
Evaluation and Fine-Tuning:
Evaluate the models using appropriate metrics like Mean Absolute Error (MAE), Mean Squared Error (MSE), or Root Mean Squared Error (RMSE).
Fine-tune the models by adjusting parameters or trying different algorithms to optimize performance.
Predictions and Deployment:
Once the model is adequately trained and validated, use it to make predictions on new data to forecast stock prices.
Deploy the model to assist investors in making informed decisions and optimizing their investment strategies.
Continuous Monitoring and Improvement:
Regularly monitor the model’s performance and update it with new data to ensure its accuracy and relevance over time.
Remember, building an effective predictive model for stock price forecasting is a complex task that requires expertise in data science, finance, and machine learning. It's essential to stay updated with the latest advancements and continuously improve the model for better predictions</a:t>
            </a:r>
            <a:endParaRPr lang="en-US" dirty="0"/>
          </a:p>
        </p:txBody>
      </p:sp>
    </p:spTree>
    <p:extLst>
      <p:ext uri="{BB962C8B-B14F-4D97-AF65-F5344CB8AC3E}">
        <p14:creationId xmlns:p14="http://schemas.microsoft.com/office/powerpoint/2010/main" val="3112941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IBM DATA SCIENCE –PHASE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–PHASE 1</dc:title>
  <dc:creator>Mohamed Salman A S</dc:creator>
  <cp:lastModifiedBy>Mohamed Salman A S</cp:lastModifiedBy>
  <cp:revision>1</cp:revision>
  <dcterms:created xsi:type="dcterms:W3CDTF">2023-10-04T18:14:16Z</dcterms:created>
  <dcterms:modified xsi:type="dcterms:W3CDTF">2023-10-04T18:18:05Z</dcterms:modified>
</cp:coreProperties>
</file>