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Raleway"/>
      <p:regular r:id="rId37"/>
      <p:bold r:id="rId38"/>
      <p:italic r:id="rId39"/>
      <p:boldItalic r:id="rId40"/>
    </p:embeddedFont>
    <p:embeddedFont>
      <p:font typeface="Raleway SemiBold"/>
      <p:regular r:id="rId41"/>
      <p:bold r:id="rId42"/>
      <p:italic r:id="rId43"/>
      <p:boldItalic r:id="rId44"/>
    </p:embeddedFont>
    <p:embeddedFont>
      <p:font typeface="Roboto"/>
      <p:regular r:id="rId45"/>
      <p:bold r:id="rId46"/>
      <p:italic r:id="rId47"/>
      <p:boldItalic r:id="rId48"/>
    </p:embeddedFont>
    <p:embeddedFont>
      <p:font typeface="Caveat"/>
      <p:regular r:id="rId49"/>
      <p:bold r:id="rId50"/>
    </p:embeddedFont>
    <p:embeddedFont>
      <p:font typeface="Lato"/>
      <p:regular r:id="rId51"/>
      <p:bold r:id="rId52"/>
      <p:italic r:id="rId53"/>
      <p:boldItalic r:id="rId54"/>
    </p:embeddedFont>
    <p:embeddedFont>
      <p:font typeface="Lato Black"/>
      <p:bold r:id="rId55"/>
      <p:boldItalic r:id="rId56"/>
    </p:embeddedFont>
    <p:embeddedFont>
      <p:font typeface="Raleway Medium"/>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1" roundtripDataSignature="AMtx7mgsnw9thw0A8mQ0zeLSKJZcfKjJ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870145-94EC-431F-ABEE-D81E1A200612}">
  <a:tblStyle styleId="{FE870145-94EC-431F-ABEE-D81E1A20061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9EE66C4A-7102-4F29-868E-D4B24003368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alewaySemiBold-bold.fntdata"/><Relationship Id="rId41" Type="http://schemas.openxmlformats.org/officeDocument/2006/relationships/font" Target="fonts/RalewaySemiBold-regular.fntdata"/><Relationship Id="rId44" Type="http://schemas.openxmlformats.org/officeDocument/2006/relationships/font" Target="fonts/RalewaySemiBold-boldItalic.fntdata"/><Relationship Id="rId43" Type="http://schemas.openxmlformats.org/officeDocument/2006/relationships/font" Target="fonts/RalewaySemiBold-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regular.fntdata"/><Relationship Id="rId36" Type="http://schemas.openxmlformats.org/officeDocument/2006/relationships/slide" Target="slides/slide31.xml"/><Relationship Id="rId39" Type="http://schemas.openxmlformats.org/officeDocument/2006/relationships/font" Target="fonts/Raleway-italic.fntdata"/><Relationship Id="rId38" Type="http://schemas.openxmlformats.org/officeDocument/2006/relationships/font" Target="fonts/Raleway-bold.fntdata"/><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RalewayMedium-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regular.fntdata"/><Relationship Id="rId50" Type="http://schemas.openxmlformats.org/officeDocument/2006/relationships/font" Target="fonts/Caveat-bold.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6.xml"/><Relationship Id="rId55" Type="http://schemas.openxmlformats.org/officeDocument/2006/relationships/font" Target="fonts/LatoBlack-bold.fntdata"/><Relationship Id="rId10" Type="http://schemas.openxmlformats.org/officeDocument/2006/relationships/slide" Target="slides/slide5.xml"/><Relationship Id="rId54" Type="http://schemas.openxmlformats.org/officeDocument/2006/relationships/font" Target="fonts/Lato-boldItalic.fntdata"/><Relationship Id="rId13" Type="http://schemas.openxmlformats.org/officeDocument/2006/relationships/slide" Target="slides/slide8.xml"/><Relationship Id="rId57" Type="http://schemas.openxmlformats.org/officeDocument/2006/relationships/font" Target="fonts/RalewayMedium-regular.fntdata"/><Relationship Id="rId12" Type="http://schemas.openxmlformats.org/officeDocument/2006/relationships/slide" Target="slides/slide7.xml"/><Relationship Id="rId56" Type="http://schemas.openxmlformats.org/officeDocument/2006/relationships/font" Target="fonts/LatoBlack-boldItalic.fntdata"/><Relationship Id="rId15" Type="http://schemas.openxmlformats.org/officeDocument/2006/relationships/slide" Target="slides/slide10.xml"/><Relationship Id="rId59" Type="http://schemas.openxmlformats.org/officeDocument/2006/relationships/font" Target="fonts/RalewayMedium-italic.fntdata"/><Relationship Id="rId14" Type="http://schemas.openxmlformats.org/officeDocument/2006/relationships/slide" Target="slides/slide9.xml"/><Relationship Id="rId58" Type="http://schemas.openxmlformats.org/officeDocument/2006/relationships/font" Target="fonts/RalewayMedium-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711c23897_0_10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711c23897_0_10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10711c23897_0_10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8297cae49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br>
              <a:rPr lang="en-US"/>
            </a:br>
            <a:endParaRPr/>
          </a:p>
        </p:txBody>
      </p:sp>
      <p:sp>
        <p:nvSpPr>
          <p:cNvPr id="208" name="Google Shape;208;g108297cae49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baf11f3c1_4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a:t>Admin id is not unique so it is not usable for primary key (MOVIE)</a:t>
            </a:r>
            <a:endParaRPr/>
          </a:p>
          <a:p>
            <a:pPr indent="-317500" lvl="0" marL="457200" rtl="0" algn="l">
              <a:spcBef>
                <a:spcPts val="0"/>
              </a:spcBef>
              <a:spcAft>
                <a:spcPts val="0"/>
              </a:spcAft>
              <a:buSzPts val="1400"/>
              <a:buAutoNum type="arabicPeriod"/>
            </a:pPr>
            <a:r>
              <a:rPr lang="en-US"/>
              <a:t>In THEATER  same process</a:t>
            </a:r>
            <a:endParaRPr/>
          </a:p>
          <a:p>
            <a:pPr indent="-317500" lvl="0" marL="457200" rtl="0" algn="l">
              <a:spcBef>
                <a:spcPts val="0"/>
              </a:spcBef>
              <a:spcAft>
                <a:spcPts val="0"/>
              </a:spcAft>
              <a:buSzPts val="1400"/>
              <a:buAutoNum type="arabicPeriod"/>
            </a:pPr>
            <a:br>
              <a:rPr lang="en-US"/>
            </a:br>
            <a:endParaRPr/>
          </a:p>
        </p:txBody>
      </p:sp>
      <p:sp>
        <p:nvSpPr>
          <p:cNvPr id="267" name="Google Shape;267;g10baf11f3c1_4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baf11f3c1_4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US"/>
              <a:t>Admin id is not unique so it is not usable for primary key (MOVIE)</a:t>
            </a:r>
            <a:endParaRPr/>
          </a:p>
          <a:p>
            <a:pPr indent="-317500" lvl="0" marL="457200" rtl="0" algn="l">
              <a:spcBef>
                <a:spcPts val="0"/>
              </a:spcBef>
              <a:spcAft>
                <a:spcPts val="0"/>
              </a:spcAft>
              <a:buSzPts val="1400"/>
              <a:buAutoNum type="arabicPeriod"/>
            </a:pPr>
            <a:r>
              <a:rPr lang="en-US"/>
              <a:t>In THEATER  same process</a:t>
            </a:r>
            <a:endParaRPr/>
          </a:p>
          <a:p>
            <a:pPr indent="-317500" lvl="0" marL="457200" rtl="0" algn="l">
              <a:spcBef>
                <a:spcPts val="0"/>
              </a:spcBef>
              <a:spcAft>
                <a:spcPts val="0"/>
              </a:spcAft>
              <a:buSzPts val="1400"/>
              <a:buAutoNum type="arabicPeriod"/>
            </a:pPr>
            <a:br>
              <a:rPr lang="en-US"/>
            </a:br>
            <a:endParaRPr/>
          </a:p>
        </p:txBody>
      </p:sp>
      <p:sp>
        <p:nvSpPr>
          <p:cNvPr id="326" name="Google Shape;326;g10baf11f3c1_4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8297cae49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8297cae49_0_2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108297cae49_0_2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8297cae49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8297cae49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08297cae49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8297cae49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8297cae49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08297cae49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8297cae4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8297cae49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108297cae49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8297cae49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8297cae49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08297cae49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8297cae49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8297cae49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108297cae49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08297cae49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08297cae49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g108297cae49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11c23897_0_10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11c23897_0_10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0711c23897_0_10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0a416bb99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0a416bb99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10a416bb99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a416bb99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a416bb99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10a416bb99d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8297cae49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8297cae49_1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108297cae49_1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08297cae49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08297cae49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108297cae49_1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bf6f39176_4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bf6f39176_4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10bf6f39176_4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b47b3988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b47b39880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10b47b39880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baf11f3c1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baf11f3c1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10baf11f3c1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0baf11f3c1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0baf11f3c1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10baf11f3c1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10baf11f3c1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10baf11f3c1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10baf11f3c1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0baf11f3c1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0baf11f3c1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g10baf11f3c1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08297cae49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08297cae49_0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108297cae49_0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0bf6f39176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0bf6f39176_2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g10bf6f39176_2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0711c23897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0711c23897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g10711c23897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711c23897_0_10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711c23897_0_10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10711c23897_0_10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711c23897_0_10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711c23897_0_10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10711c23897_0_10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711c23897_0_10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711c23897_0_10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0711c23897_0_10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8297cae49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8297cae49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08297cae49_0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g10711c23897_0_835"/>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0711c23897_0_835"/>
          <p:cNvGrpSpPr/>
          <p:nvPr/>
        </p:nvGrpSpPr>
        <p:grpSpPr>
          <a:xfrm>
            <a:off x="1107036" y="1588427"/>
            <a:ext cx="994316" cy="61102"/>
            <a:chOff x="4580561" y="2589004"/>
            <a:chExt cx="1064464" cy="25200"/>
          </a:xfrm>
        </p:grpSpPr>
        <p:sp>
          <p:nvSpPr>
            <p:cNvPr id="16" name="Google Shape;16;g10711c23897_0_83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0711c23897_0_83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g10711c23897_0_835"/>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p:txBody>
      </p:sp>
      <p:sp>
        <p:nvSpPr>
          <p:cNvPr id="19" name="Google Shape;19;g10711c23897_0_835"/>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0" name="Google Shape;20;g10711c23897_0_83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g10711c23897_0_899"/>
          <p:cNvGrpSpPr/>
          <p:nvPr/>
        </p:nvGrpSpPr>
        <p:grpSpPr>
          <a:xfrm>
            <a:off x="1107036" y="5558926"/>
            <a:ext cx="994316" cy="61102"/>
            <a:chOff x="4580561" y="2589004"/>
            <a:chExt cx="1064464" cy="25200"/>
          </a:xfrm>
        </p:grpSpPr>
        <p:sp>
          <p:nvSpPr>
            <p:cNvPr id="79" name="Google Shape;79;g10711c23897_0_89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0711c23897_0_89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g10711c23897_0_899"/>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10700"/>
              <a:buNone/>
              <a:defRPr sz="10700">
                <a:solidFill>
                  <a:schemeClr val="lt1"/>
                </a:solidFill>
              </a:defRPr>
            </a:lvl1pPr>
            <a:lvl2pPr lvl="1" rtl="0">
              <a:spcBef>
                <a:spcPts val="0"/>
              </a:spcBef>
              <a:spcAft>
                <a:spcPts val="0"/>
              </a:spcAft>
              <a:buClr>
                <a:schemeClr val="lt1"/>
              </a:buClr>
              <a:buSzPts val="10700"/>
              <a:buNone/>
              <a:defRPr sz="10700">
                <a:solidFill>
                  <a:schemeClr val="lt1"/>
                </a:solidFill>
              </a:defRPr>
            </a:lvl2pPr>
            <a:lvl3pPr lvl="2" rtl="0">
              <a:spcBef>
                <a:spcPts val="0"/>
              </a:spcBef>
              <a:spcAft>
                <a:spcPts val="0"/>
              </a:spcAft>
              <a:buClr>
                <a:schemeClr val="lt1"/>
              </a:buClr>
              <a:buSzPts val="10700"/>
              <a:buNone/>
              <a:defRPr sz="10700">
                <a:solidFill>
                  <a:schemeClr val="lt1"/>
                </a:solidFill>
              </a:defRPr>
            </a:lvl3pPr>
            <a:lvl4pPr lvl="3" rtl="0">
              <a:spcBef>
                <a:spcPts val="0"/>
              </a:spcBef>
              <a:spcAft>
                <a:spcPts val="0"/>
              </a:spcAft>
              <a:buClr>
                <a:schemeClr val="lt1"/>
              </a:buClr>
              <a:buSzPts val="10700"/>
              <a:buNone/>
              <a:defRPr sz="10700">
                <a:solidFill>
                  <a:schemeClr val="lt1"/>
                </a:solidFill>
              </a:defRPr>
            </a:lvl4pPr>
            <a:lvl5pPr lvl="4" rtl="0">
              <a:spcBef>
                <a:spcPts val="0"/>
              </a:spcBef>
              <a:spcAft>
                <a:spcPts val="0"/>
              </a:spcAft>
              <a:buClr>
                <a:schemeClr val="lt1"/>
              </a:buClr>
              <a:buSzPts val="10700"/>
              <a:buNone/>
              <a:defRPr sz="10700">
                <a:solidFill>
                  <a:schemeClr val="lt1"/>
                </a:solidFill>
              </a:defRPr>
            </a:lvl5pPr>
            <a:lvl6pPr lvl="5" rtl="0">
              <a:spcBef>
                <a:spcPts val="0"/>
              </a:spcBef>
              <a:spcAft>
                <a:spcPts val="0"/>
              </a:spcAft>
              <a:buClr>
                <a:schemeClr val="lt1"/>
              </a:buClr>
              <a:buSzPts val="10700"/>
              <a:buNone/>
              <a:defRPr sz="10700">
                <a:solidFill>
                  <a:schemeClr val="lt1"/>
                </a:solidFill>
              </a:defRPr>
            </a:lvl6pPr>
            <a:lvl7pPr lvl="6" rtl="0">
              <a:spcBef>
                <a:spcPts val="0"/>
              </a:spcBef>
              <a:spcAft>
                <a:spcPts val="0"/>
              </a:spcAft>
              <a:buClr>
                <a:schemeClr val="lt1"/>
              </a:buClr>
              <a:buSzPts val="10700"/>
              <a:buNone/>
              <a:defRPr sz="10700">
                <a:solidFill>
                  <a:schemeClr val="lt1"/>
                </a:solidFill>
              </a:defRPr>
            </a:lvl7pPr>
            <a:lvl8pPr lvl="7" rtl="0">
              <a:spcBef>
                <a:spcPts val="0"/>
              </a:spcBef>
              <a:spcAft>
                <a:spcPts val="0"/>
              </a:spcAft>
              <a:buClr>
                <a:schemeClr val="lt1"/>
              </a:buClr>
              <a:buSzPts val="10700"/>
              <a:buNone/>
              <a:defRPr sz="10700">
                <a:solidFill>
                  <a:schemeClr val="lt1"/>
                </a:solidFill>
              </a:defRPr>
            </a:lvl8pPr>
            <a:lvl9pPr lvl="8" rtl="0">
              <a:spcBef>
                <a:spcPts val="0"/>
              </a:spcBef>
              <a:spcAft>
                <a:spcPts val="0"/>
              </a:spcAft>
              <a:buClr>
                <a:schemeClr val="lt1"/>
              </a:buClr>
              <a:buSzPts val="10700"/>
              <a:buNone/>
              <a:defRPr sz="10700">
                <a:solidFill>
                  <a:schemeClr val="lt1"/>
                </a:solidFill>
              </a:defRPr>
            </a:lvl9pPr>
          </a:lstStyle>
          <a:p>
            <a:r>
              <a:t>xx%</a:t>
            </a:r>
          </a:p>
        </p:txBody>
      </p:sp>
      <p:sp>
        <p:nvSpPr>
          <p:cNvPr id="82" name="Google Shape;82;g10711c23897_0_899"/>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Clr>
                <a:schemeClr val="lt1"/>
              </a:buClr>
              <a:buSzPts val="1700"/>
              <a:buChar char="●"/>
              <a:defRPr>
                <a:solidFill>
                  <a:schemeClr val="lt1"/>
                </a:solidFill>
              </a:defRPr>
            </a:lvl1pPr>
            <a:lvl2pPr indent="-323850" lvl="1" marL="914400" rtl="0">
              <a:spcBef>
                <a:spcPts val="0"/>
              </a:spcBef>
              <a:spcAft>
                <a:spcPts val="0"/>
              </a:spcAft>
              <a:buClr>
                <a:schemeClr val="lt1"/>
              </a:buClr>
              <a:buSzPts val="1500"/>
              <a:buChar char="○"/>
              <a:defRPr>
                <a:solidFill>
                  <a:schemeClr val="lt1"/>
                </a:solidFill>
              </a:defRPr>
            </a:lvl2pPr>
            <a:lvl3pPr indent="-323850" lvl="2" marL="1371600" rtl="0">
              <a:spcBef>
                <a:spcPts val="0"/>
              </a:spcBef>
              <a:spcAft>
                <a:spcPts val="0"/>
              </a:spcAft>
              <a:buClr>
                <a:schemeClr val="lt1"/>
              </a:buClr>
              <a:buSzPts val="1500"/>
              <a:buChar char="■"/>
              <a:defRPr>
                <a:solidFill>
                  <a:schemeClr val="lt1"/>
                </a:solidFill>
              </a:defRPr>
            </a:lvl3pPr>
            <a:lvl4pPr indent="-323850" lvl="3" marL="1828800" rtl="0">
              <a:spcBef>
                <a:spcPts val="0"/>
              </a:spcBef>
              <a:spcAft>
                <a:spcPts val="0"/>
              </a:spcAft>
              <a:buClr>
                <a:schemeClr val="lt1"/>
              </a:buClr>
              <a:buSzPts val="1500"/>
              <a:buChar char="●"/>
              <a:defRPr>
                <a:solidFill>
                  <a:schemeClr val="lt1"/>
                </a:solidFill>
              </a:defRPr>
            </a:lvl4pPr>
            <a:lvl5pPr indent="-323850" lvl="4" marL="2286000" rtl="0">
              <a:spcBef>
                <a:spcPts val="0"/>
              </a:spcBef>
              <a:spcAft>
                <a:spcPts val="0"/>
              </a:spcAft>
              <a:buClr>
                <a:schemeClr val="lt1"/>
              </a:buClr>
              <a:buSzPts val="1500"/>
              <a:buChar char="○"/>
              <a:defRPr>
                <a:solidFill>
                  <a:schemeClr val="lt1"/>
                </a:solidFill>
              </a:defRPr>
            </a:lvl5pPr>
            <a:lvl6pPr indent="-323850" lvl="5" marL="2743200" rtl="0">
              <a:spcBef>
                <a:spcPts val="0"/>
              </a:spcBef>
              <a:spcAft>
                <a:spcPts val="0"/>
              </a:spcAft>
              <a:buClr>
                <a:schemeClr val="lt1"/>
              </a:buClr>
              <a:buSzPts val="1500"/>
              <a:buChar char="■"/>
              <a:defRPr>
                <a:solidFill>
                  <a:schemeClr val="lt1"/>
                </a:solidFill>
              </a:defRPr>
            </a:lvl6pPr>
            <a:lvl7pPr indent="-323850" lvl="6" marL="3200400" rtl="0">
              <a:spcBef>
                <a:spcPts val="0"/>
              </a:spcBef>
              <a:spcAft>
                <a:spcPts val="0"/>
              </a:spcAft>
              <a:buClr>
                <a:schemeClr val="lt1"/>
              </a:buClr>
              <a:buSzPts val="1500"/>
              <a:buChar char="●"/>
              <a:defRPr>
                <a:solidFill>
                  <a:schemeClr val="lt1"/>
                </a:solidFill>
              </a:defRPr>
            </a:lvl7pPr>
            <a:lvl8pPr indent="-323850" lvl="7" marL="3657600" rtl="0">
              <a:spcBef>
                <a:spcPts val="0"/>
              </a:spcBef>
              <a:spcAft>
                <a:spcPts val="0"/>
              </a:spcAft>
              <a:buClr>
                <a:schemeClr val="lt1"/>
              </a:buClr>
              <a:buSzPts val="1500"/>
              <a:buChar char="○"/>
              <a:defRPr>
                <a:solidFill>
                  <a:schemeClr val="lt1"/>
                </a:solidFill>
              </a:defRPr>
            </a:lvl8pPr>
            <a:lvl9pPr indent="-323850" lvl="8" marL="4114800" rtl="0">
              <a:spcBef>
                <a:spcPts val="0"/>
              </a:spcBef>
              <a:spcAft>
                <a:spcPts val="0"/>
              </a:spcAft>
              <a:buClr>
                <a:schemeClr val="lt1"/>
              </a:buClr>
              <a:buSzPts val="1500"/>
              <a:buChar char="■"/>
              <a:defRPr>
                <a:solidFill>
                  <a:schemeClr val="lt1"/>
                </a:solidFill>
              </a:defRPr>
            </a:lvl9pPr>
          </a:lstStyle>
          <a:p/>
        </p:txBody>
      </p:sp>
      <p:sp>
        <p:nvSpPr>
          <p:cNvPr id="83" name="Google Shape;83;g10711c23897_0_89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0711c23897_0_90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g10711c23897_0_90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8" name="Google Shape;88;g10711c23897_0_9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89" name="Google Shape;89;g10711c23897_0_90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g10711c23897_0_90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g10711c23897_0_90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g10711c23897_0_843"/>
          <p:cNvGrpSpPr/>
          <p:nvPr/>
        </p:nvGrpSpPr>
        <p:grpSpPr>
          <a:xfrm>
            <a:off x="1107036" y="1588427"/>
            <a:ext cx="994316" cy="61102"/>
            <a:chOff x="4580561" y="2589004"/>
            <a:chExt cx="1064464" cy="25200"/>
          </a:xfrm>
        </p:grpSpPr>
        <p:sp>
          <p:nvSpPr>
            <p:cNvPr id="23" name="Google Shape;23;g10711c23897_0_843"/>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0711c23897_0_843"/>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g10711c23897_0_843"/>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26" name="Google Shape;26;g10711c23897_0_84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10711c23897_0_84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g10711c23897_0_849"/>
          <p:cNvGrpSpPr/>
          <p:nvPr/>
        </p:nvGrpSpPr>
        <p:grpSpPr>
          <a:xfrm>
            <a:off x="1107036" y="1588427"/>
            <a:ext cx="994316" cy="61102"/>
            <a:chOff x="4580561" y="2589004"/>
            <a:chExt cx="1064464" cy="25200"/>
          </a:xfrm>
        </p:grpSpPr>
        <p:sp>
          <p:nvSpPr>
            <p:cNvPr id="30" name="Google Shape;30;g10711c23897_0_84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0711c23897_0_84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g10711c23897_0_849"/>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33" name="Google Shape;33;g10711c23897_0_849"/>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34" name="Google Shape;34;g10711c23897_0_849"/>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g10711c23897_0_857"/>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10711c23897_0_857"/>
          <p:cNvGrpSpPr/>
          <p:nvPr/>
        </p:nvGrpSpPr>
        <p:grpSpPr>
          <a:xfrm>
            <a:off x="1107036" y="1588427"/>
            <a:ext cx="994316" cy="61102"/>
            <a:chOff x="4580561" y="2589004"/>
            <a:chExt cx="1064464" cy="25200"/>
          </a:xfrm>
        </p:grpSpPr>
        <p:sp>
          <p:nvSpPr>
            <p:cNvPr id="38" name="Google Shape;38;g10711c23897_0_85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0711c23897_0_85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0711c23897_0_857"/>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41" name="Google Shape;41;g10711c23897_0_857"/>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42" name="Google Shape;42;g10711c23897_0_857"/>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43" name="Google Shape;43;g10711c23897_0_85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g10711c23897_0_86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g10711c23897_0_866"/>
          <p:cNvGrpSpPr/>
          <p:nvPr/>
        </p:nvGrpSpPr>
        <p:grpSpPr>
          <a:xfrm>
            <a:off x="1107036" y="1588427"/>
            <a:ext cx="994316" cy="61102"/>
            <a:chOff x="4580561" y="2589004"/>
            <a:chExt cx="1064464" cy="25200"/>
          </a:xfrm>
        </p:grpSpPr>
        <p:sp>
          <p:nvSpPr>
            <p:cNvPr id="47" name="Google Shape;47;g10711c23897_0_86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0711c23897_0_86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0711c23897_0_86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50" name="Google Shape;50;g10711c23897_0_86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10711c23897_0_87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g10711c23897_0_873"/>
          <p:cNvGrpSpPr/>
          <p:nvPr/>
        </p:nvGrpSpPr>
        <p:grpSpPr>
          <a:xfrm>
            <a:off x="1107036" y="1588427"/>
            <a:ext cx="994316" cy="61102"/>
            <a:chOff x="4580561" y="2589004"/>
            <a:chExt cx="1064464" cy="25200"/>
          </a:xfrm>
        </p:grpSpPr>
        <p:sp>
          <p:nvSpPr>
            <p:cNvPr id="54" name="Google Shape;54;g10711c23897_0_87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0711c23897_0_87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0711c23897_0_873"/>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57" name="Google Shape;57;g10711c23897_0_873"/>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58" name="Google Shape;58;g10711c23897_0_873"/>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g10711c23897_0_881"/>
          <p:cNvGrpSpPr/>
          <p:nvPr/>
        </p:nvGrpSpPr>
        <p:grpSpPr>
          <a:xfrm>
            <a:off x="1107036" y="5558926"/>
            <a:ext cx="994316" cy="61102"/>
            <a:chOff x="4580561" y="2589004"/>
            <a:chExt cx="1064464" cy="25200"/>
          </a:xfrm>
        </p:grpSpPr>
        <p:sp>
          <p:nvSpPr>
            <p:cNvPr id="61" name="Google Shape;61;g10711c23897_0_881"/>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0711c23897_0_881"/>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g10711c23897_0_881"/>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64" name="Google Shape;64;g10711c23897_0_88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10711c23897_0_887"/>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g10711c23897_0_887"/>
          <p:cNvGrpSpPr/>
          <p:nvPr/>
        </p:nvGrpSpPr>
        <p:grpSpPr>
          <a:xfrm>
            <a:off x="1107036" y="1588427"/>
            <a:ext cx="994316" cy="61102"/>
            <a:chOff x="4580561" y="2589004"/>
            <a:chExt cx="1064464" cy="25200"/>
          </a:xfrm>
        </p:grpSpPr>
        <p:sp>
          <p:nvSpPr>
            <p:cNvPr id="68" name="Google Shape;68;g10711c23897_0_887"/>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0711c23897_0_887"/>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0711c23897_0_887"/>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500"/>
              <a:buNone/>
              <a:defRPr sz="3500"/>
            </a:lvl1pPr>
            <a:lvl2pPr lvl="1" rtl="0">
              <a:spcBef>
                <a:spcPts val="0"/>
              </a:spcBef>
              <a:spcAft>
                <a:spcPts val="0"/>
              </a:spcAft>
              <a:buSzPts val="3500"/>
              <a:buNone/>
              <a:defRPr sz="3500"/>
            </a:lvl2pPr>
            <a:lvl3pPr lvl="2" rtl="0">
              <a:spcBef>
                <a:spcPts val="0"/>
              </a:spcBef>
              <a:spcAft>
                <a:spcPts val="0"/>
              </a:spcAft>
              <a:buSzPts val="3500"/>
              <a:buNone/>
              <a:defRPr sz="3500"/>
            </a:lvl3pPr>
            <a:lvl4pPr lvl="3" rtl="0">
              <a:spcBef>
                <a:spcPts val="0"/>
              </a:spcBef>
              <a:spcAft>
                <a:spcPts val="0"/>
              </a:spcAft>
              <a:buSzPts val="3500"/>
              <a:buNone/>
              <a:defRPr sz="3500"/>
            </a:lvl4pPr>
            <a:lvl5pPr lvl="4" rtl="0">
              <a:spcBef>
                <a:spcPts val="0"/>
              </a:spcBef>
              <a:spcAft>
                <a:spcPts val="0"/>
              </a:spcAft>
              <a:buSzPts val="3500"/>
              <a:buNone/>
              <a:defRPr sz="3500"/>
            </a:lvl5pPr>
            <a:lvl6pPr lvl="5" rtl="0">
              <a:spcBef>
                <a:spcPts val="0"/>
              </a:spcBef>
              <a:spcAft>
                <a:spcPts val="0"/>
              </a:spcAft>
              <a:buSzPts val="3500"/>
              <a:buNone/>
              <a:defRPr sz="3500"/>
            </a:lvl6pPr>
            <a:lvl7pPr lvl="6" rtl="0">
              <a:spcBef>
                <a:spcPts val="0"/>
              </a:spcBef>
              <a:spcAft>
                <a:spcPts val="0"/>
              </a:spcAft>
              <a:buSzPts val="3500"/>
              <a:buNone/>
              <a:defRPr sz="3500"/>
            </a:lvl7pPr>
            <a:lvl8pPr lvl="7" rtl="0">
              <a:spcBef>
                <a:spcPts val="0"/>
              </a:spcBef>
              <a:spcAft>
                <a:spcPts val="0"/>
              </a:spcAft>
              <a:buSzPts val="3500"/>
              <a:buNone/>
              <a:defRPr sz="3500"/>
            </a:lvl8pPr>
            <a:lvl9pPr lvl="8" rtl="0">
              <a:spcBef>
                <a:spcPts val="0"/>
              </a:spcBef>
              <a:spcAft>
                <a:spcPts val="0"/>
              </a:spcAft>
              <a:buSzPts val="3500"/>
              <a:buNone/>
              <a:defRPr sz="3500"/>
            </a:lvl9pPr>
          </a:lstStyle>
          <a:p/>
        </p:txBody>
      </p:sp>
      <p:sp>
        <p:nvSpPr>
          <p:cNvPr id="71" name="Google Shape;71;g10711c23897_0_887"/>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72" name="Google Shape;72;g10711c23897_0_887"/>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rtl="0">
              <a:spcBef>
                <a:spcPts val="0"/>
              </a:spcBef>
              <a:spcAft>
                <a:spcPts val="0"/>
              </a:spcAft>
              <a:buSzPts val="1700"/>
              <a:buChar char="●"/>
              <a:defRPr/>
            </a:lvl1pPr>
            <a:lvl2pPr indent="-323850" lvl="1" marL="914400" rtl="0">
              <a:spcBef>
                <a:spcPts val="0"/>
              </a:spcBef>
              <a:spcAft>
                <a:spcPts val="0"/>
              </a:spcAft>
              <a:buSzPts val="1500"/>
              <a:buChar char="○"/>
              <a:defRPr/>
            </a:lvl2pPr>
            <a:lvl3pPr indent="-323850" lvl="2" marL="1371600" rtl="0">
              <a:spcBef>
                <a:spcPts val="0"/>
              </a:spcBef>
              <a:spcAft>
                <a:spcPts val="0"/>
              </a:spcAft>
              <a:buSzPts val="1500"/>
              <a:buChar char="■"/>
              <a:defRPr/>
            </a:lvl3pPr>
            <a:lvl4pPr indent="-323850" lvl="3" marL="1828800" rtl="0">
              <a:spcBef>
                <a:spcPts val="0"/>
              </a:spcBef>
              <a:spcAft>
                <a:spcPts val="0"/>
              </a:spcAft>
              <a:buSzPts val="1500"/>
              <a:buChar char="●"/>
              <a:defRPr/>
            </a:lvl4pPr>
            <a:lvl5pPr indent="-323850" lvl="4" marL="2286000" rtl="0">
              <a:spcBef>
                <a:spcPts val="0"/>
              </a:spcBef>
              <a:spcAft>
                <a:spcPts val="0"/>
              </a:spcAft>
              <a:buSzPts val="1500"/>
              <a:buChar char="○"/>
              <a:defRPr/>
            </a:lvl5pPr>
            <a:lvl6pPr indent="-323850" lvl="5" marL="2743200" rtl="0">
              <a:spcBef>
                <a:spcPts val="0"/>
              </a:spcBef>
              <a:spcAft>
                <a:spcPts val="0"/>
              </a:spcAft>
              <a:buSzPts val="1500"/>
              <a:buChar char="■"/>
              <a:defRPr/>
            </a:lvl6pPr>
            <a:lvl7pPr indent="-323850" lvl="6" marL="3200400" rtl="0">
              <a:spcBef>
                <a:spcPts val="0"/>
              </a:spcBef>
              <a:spcAft>
                <a:spcPts val="0"/>
              </a:spcAft>
              <a:buSzPts val="1500"/>
              <a:buChar char="●"/>
              <a:defRPr/>
            </a:lvl7pPr>
            <a:lvl8pPr indent="-323850" lvl="7" marL="3657600" rtl="0">
              <a:spcBef>
                <a:spcPts val="0"/>
              </a:spcBef>
              <a:spcAft>
                <a:spcPts val="0"/>
              </a:spcAft>
              <a:buSzPts val="1500"/>
              <a:buChar char="○"/>
              <a:defRPr/>
            </a:lvl8pPr>
            <a:lvl9pPr indent="-323850" lvl="8" marL="4114800" rtl="0">
              <a:spcBef>
                <a:spcPts val="0"/>
              </a:spcBef>
              <a:spcAft>
                <a:spcPts val="0"/>
              </a:spcAft>
              <a:buSzPts val="1500"/>
              <a:buChar char="■"/>
              <a:defRPr/>
            </a:lvl9pPr>
          </a:lstStyle>
          <a:p/>
        </p:txBody>
      </p:sp>
      <p:sp>
        <p:nvSpPr>
          <p:cNvPr id="73" name="Google Shape;73;g10711c23897_0_887"/>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g10711c23897_0_896"/>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1700"/>
              <a:buNone/>
              <a:defRPr/>
            </a:lvl1pPr>
          </a:lstStyle>
          <a:p/>
        </p:txBody>
      </p:sp>
      <p:sp>
        <p:nvSpPr>
          <p:cNvPr id="76" name="Google Shape;76;g10711c23897_0_89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10711c23897_0_83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rt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g10711c23897_0_83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rtl="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rtl="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g10711c23897_0_83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accent1"/>
                </a:solidFill>
                <a:latin typeface="Lato"/>
                <a:ea typeface="Lato"/>
                <a:cs typeface="Lato"/>
                <a:sym typeface="Lato"/>
              </a:defRPr>
            </a:lvl1pPr>
            <a:lvl2pPr lvl="1" rtl="0" algn="r">
              <a:buNone/>
              <a:defRPr sz="1300">
                <a:solidFill>
                  <a:schemeClr val="accent1"/>
                </a:solidFill>
                <a:latin typeface="Lato"/>
                <a:ea typeface="Lato"/>
                <a:cs typeface="Lato"/>
                <a:sym typeface="Lato"/>
              </a:defRPr>
            </a:lvl2pPr>
            <a:lvl3pPr lvl="2" rtl="0" algn="r">
              <a:buNone/>
              <a:defRPr sz="1300">
                <a:solidFill>
                  <a:schemeClr val="accent1"/>
                </a:solidFill>
                <a:latin typeface="Lato"/>
                <a:ea typeface="Lato"/>
                <a:cs typeface="Lato"/>
                <a:sym typeface="Lato"/>
              </a:defRPr>
            </a:lvl3pPr>
            <a:lvl4pPr lvl="3" rtl="0" algn="r">
              <a:buNone/>
              <a:defRPr sz="1300">
                <a:solidFill>
                  <a:schemeClr val="accent1"/>
                </a:solidFill>
                <a:latin typeface="Lato"/>
                <a:ea typeface="Lato"/>
                <a:cs typeface="Lato"/>
                <a:sym typeface="Lato"/>
              </a:defRPr>
            </a:lvl4pPr>
            <a:lvl5pPr lvl="4" rtl="0" algn="r">
              <a:buNone/>
              <a:defRPr sz="1300">
                <a:solidFill>
                  <a:schemeClr val="accent1"/>
                </a:solidFill>
                <a:latin typeface="Lato"/>
                <a:ea typeface="Lato"/>
                <a:cs typeface="Lato"/>
                <a:sym typeface="Lato"/>
              </a:defRPr>
            </a:lvl5pPr>
            <a:lvl6pPr lvl="5" rtl="0" algn="r">
              <a:buNone/>
              <a:defRPr sz="1300">
                <a:solidFill>
                  <a:schemeClr val="accent1"/>
                </a:solidFill>
                <a:latin typeface="Lato"/>
                <a:ea typeface="Lato"/>
                <a:cs typeface="Lato"/>
                <a:sym typeface="Lato"/>
              </a:defRPr>
            </a:lvl6pPr>
            <a:lvl7pPr lvl="6" rtl="0" algn="r">
              <a:buNone/>
              <a:defRPr sz="1300">
                <a:solidFill>
                  <a:schemeClr val="accent1"/>
                </a:solidFill>
                <a:latin typeface="Lato"/>
                <a:ea typeface="Lato"/>
                <a:cs typeface="Lato"/>
                <a:sym typeface="Lato"/>
              </a:defRPr>
            </a:lvl7pPr>
            <a:lvl8pPr lvl="7" rtl="0" algn="r">
              <a:buNone/>
              <a:defRPr sz="1300">
                <a:solidFill>
                  <a:schemeClr val="accent1"/>
                </a:solidFill>
                <a:latin typeface="Lato"/>
                <a:ea typeface="Lato"/>
                <a:cs typeface="Lato"/>
                <a:sym typeface="Lato"/>
              </a:defRPr>
            </a:lvl8pPr>
            <a:lvl9pPr lvl="8" rtl="0"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10711c23897_0_1052"/>
          <p:cNvSpPr txBox="1"/>
          <p:nvPr>
            <p:ph type="ctrTitle"/>
          </p:nvPr>
        </p:nvSpPr>
        <p:spPr>
          <a:xfrm>
            <a:off x="972600" y="1763275"/>
            <a:ext cx="10734300" cy="1272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US" sz="4740"/>
              <a:t>Online Movie Ticket Booking System</a:t>
            </a:r>
            <a:endParaRPr sz="4740"/>
          </a:p>
        </p:txBody>
      </p:sp>
      <p:pic>
        <p:nvPicPr>
          <p:cNvPr id="98" name="Google Shape;98;g10711c23897_0_1052"/>
          <p:cNvPicPr preferRelativeResize="0"/>
          <p:nvPr/>
        </p:nvPicPr>
        <p:blipFill>
          <a:blip r:embed="rId3">
            <a:alphaModFix/>
          </a:blip>
          <a:stretch>
            <a:fillRect/>
          </a:stretch>
        </p:blipFill>
        <p:spPr>
          <a:xfrm>
            <a:off x="4645338" y="3413875"/>
            <a:ext cx="2901324" cy="2824776"/>
          </a:xfrm>
          <a:prstGeom prst="rect">
            <a:avLst/>
          </a:prstGeom>
          <a:noFill/>
          <a:ln>
            <a:noFill/>
          </a:ln>
        </p:spPr>
      </p:pic>
      <p:sp>
        <p:nvSpPr>
          <p:cNvPr id="99" name="Google Shape;99;g10711c23897_0_1052"/>
          <p:cNvSpPr txBox="1"/>
          <p:nvPr/>
        </p:nvSpPr>
        <p:spPr>
          <a:xfrm>
            <a:off x="830825" y="3147775"/>
            <a:ext cx="3147600" cy="3447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200">
                <a:latin typeface="Roboto"/>
                <a:ea typeface="Roboto"/>
                <a:cs typeface="Roboto"/>
                <a:sym typeface="Roboto"/>
              </a:rPr>
              <a:t>Presented by :</a:t>
            </a:r>
            <a:endParaRPr b="1" sz="2200">
              <a:latin typeface="Roboto"/>
              <a:ea typeface="Roboto"/>
              <a:cs typeface="Roboto"/>
              <a:sym typeface="Roboto"/>
            </a:endParaRPr>
          </a:p>
          <a:p>
            <a:pPr indent="0" lvl="0" marL="457200" rtl="0" algn="l">
              <a:spcBef>
                <a:spcPts val="0"/>
              </a:spcBef>
              <a:spcAft>
                <a:spcPts val="0"/>
              </a:spcAft>
              <a:buNone/>
            </a:pPr>
            <a:r>
              <a:t/>
            </a:r>
            <a:endParaRPr b="1" sz="1800"/>
          </a:p>
          <a:p>
            <a:pPr indent="-349250" lvl="0" marL="457200" rtl="0" algn="l">
              <a:lnSpc>
                <a:spcPct val="115000"/>
              </a:lnSpc>
              <a:spcBef>
                <a:spcPts val="0"/>
              </a:spcBef>
              <a:spcAft>
                <a:spcPts val="0"/>
              </a:spcAft>
              <a:buSzPts val="1900"/>
              <a:buChar char="❏"/>
            </a:pPr>
            <a:r>
              <a:rPr lang="en-US" sz="1900"/>
              <a:t>Kowshik Chowdhury (</a:t>
            </a:r>
            <a:r>
              <a:rPr b="1" lang="en-US" sz="1900"/>
              <a:t>1804119</a:t>
            </a:r>
            <a:r>
              <a:rPr lang="en-US" sz="1900"/>
              <a:t>)</a:t>
            </a:r>
            <a:endParaRPr sz="1900"/>
          </a:p>
          <a:p>
            <a:pPr indent="-349250" lvl="0" marL="457200" rtl="0" algn="l">
              <a:lnSpc>
                <a:spcPct val="115000"/>
              </a:lnSpc>
              <a:spcBef>
                <a:spcPts val="0"/>
              </a:spcBef>
              <a:spcAft>
                <a:spcPts val="0"/>
              </a:spcAft>
              <a:buSzPts val="1900"/>
              <a:buChar char="❏"/>
            </a:pPr>
            <a:r>
              <a:rPr lang="en-US" sz="1900"/>
              <a:t>Salman Farsi (</a:t>
            </a:r>
            <a:r>
              <a:rPr b="1" lang="en-US" sz="1900"/>
              <a:t>1804102</a:t>
            </a:r>
            <a:r>
              <a:rPr lang="en-US" sz="1900"/>
              <a:t>)</a:t>
            </a:r>
            <a:endParaRPr sz="1900"/>
          </a:p>
          <a:p>
            <a:pPr indent="-349250" lvl="0" marL="457200" rtl="0" algn="l">
              <a:lnSpc>
                <a:spcPct val="115000"/>
              </a:lnSpc>
              <a:spcBef>
                <a:spcPts val="0"/>
              </a:spcBef>
              <a:spcAft>
                <a:spcPts val="0"/>
              </a:spcAft>
              <a:buSzPts val="1900"/>
              <a:buChar char="❏"/>
            </a:pPr>
            <a:r>
              <a:rPr lang="en-US" sz="1900"/>
              <a:t>Md. Sajidul Mowla (</a:t>
            </a:r>
            <a:r>
              <a:rPr b="1" lang="en-US" sz="1900"/>
              <a:t>1804100</a:t>
            </a:r>
            <a:r>
              <a:rPr lang="en-US" sz="1900"/>
              <a:t>)</a:t>
            </a:r>
            <a:endParaRPr sz="1900"/>
          </a:p>
          <a:p>
            <a:pPr indent="-349250" lvl="0" marL="457200" rtl="0" algn="l">
              <a:lnSpc>
                <a:spcPct val="115000"/>
              </a:lnSpc>
              <a:spcBef>
                <a:spcPts val="0"/>
              </a:spcBef>
              <a:spcAft>
                <a:spcPts val="0"/>
              </a:spcAft>
              <a:buSzPts val="1900"/>
              <a:buChar char="❏"/>
            </a:pPr>
            <a:r>
              <a:rPr lang="en-US" sz="1900"/>
              <a:t>Antu Chowdhury (</a:t>
            </a:r>
            <a:r>
              <a:rPr b="1" lang="en-US" sz="1900"/>
              <a:t>1804112</a:t>
            </a:r>
            <a:r>
              <a:rPr lang="en-US" sz="1900"/>
              <a:t>)</a:t>
            </a:r>
            <a:endParaRPr sz="1900"/>
          </a:p>
        </p:txBody>
      </p:sp>
      <p:sp>
        <p:nvSpPr>
          <p:cNvPr id="100" name="Google Shape;100;g10711c23897_0_1052"/>
          <p:cNvSpPr txBox="1"/>
          <p:nvPr/>
        </p:nvSpPr>
        <p:spPr>
          <a:xfrm>
            <a:off x="8294400" y="3262827"/>
            <a:ext cx="3246300" cy="3216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2100"/>
              <a:t>Supervised by :</a:t>
            </a:r>
            <a:endParaRPr b="1" sz="2100"/>
          </a:p>
          <a:p>
            <a:pPr indent="0" lvl="0" marL="0" rtl="0" algn="l">
              <a:spcBef>
                <a:spcPts val="0"/>
              </a:spcBef>
              <a:spcAft>
                <a:spcPts val="0"/>
              </a:spcAft>
              <a:buNone/>
            </a:pPr>
            <a:r>
              <a:t/>
            </a:r>
            <a:endParaRPr b="1"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US" sz="1800">
                <a:latin typeface="Raleway"/>
                <a:ea typeface="Raleway"/>
                <a:cs typeface="Raleway"/>
                <a:sym typeface="Raleway"/>
              </a:rPr>
              <a:t>Md. Shafiul Alam Forhad , Assistant Professor, Department of CSE, CUET</a:t>
            </a:r>
            <a:endParaRPr b="1" sz="1800">
              <a:latin typeface="Raleway"/>
              <a:ea typeface="Raleway"/>
              <a:cs typeface="Raleway"/>
              <a:sym typeface="Raleway"/>
            </a:endParaRPr>
          </a:p>
          <a:p>
            <a:pPr indent="0" lvl="0" marL="457200" rtl="0" algn="l">
              <a:spcBef>
                <a:spcPts val="0"/>
              </a:spcBef>
              <a:spcAft>
                <a:spcPts val="0"/>
              </a:spcAft>
              <a:buNone/>
            </a:pPr>
            <a:r>
              <a:t/>
            </a:r>
            <a:endParaRPr b="1" sz="1800">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US" sz="1800">
                <a:latin typeface="Raleway"/>
                <a:ea typeface="Raleway"/>
                <a:cs typeface="Raleway"/>
                <a:sym typeface="Raleway"/>
              </a:rPr>
              <a:t>Md. Atiqul Islam Rizvi, Lecturer, Department of CSE, CUET</a:t>
            </a:r>
            <a:endParaRPr b="1" sz="1800">
              <a:latin typeface="Raleway"/>
              <a:ea typeface="Raleway"/>
              <a:cs typeface="Raleway"/>
              <a:sym typeface="Raleway"/>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08297cae49_0_112"/>
          <p:cNvSpPr txBox="1"/>
          <p:nvPr/>
        </p:nvSpPr>
        <p:spPr>
          <a:xfrm>
            <a:off x="4210750" y="-82925"/>
            <a:ext cx="2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Lato Black"/>
                <a:ea typeface="Lato Black"/>
                <a:cs typeface="Lato Black"/>
                <a:sym typeface="Lato Black"/>
              </a:rPr>
              <a:t>Normalization  </a:t>
            </a:r>
            <a:r>
              <a:rPr lang="en-US" sz="1800">
                <a:solidFill>
                  <a:schemeClr val="accent3"/>
                </a:solidFill>
                <a:latin typeface="Lato Black"/>
                <a:ea typeface="Lato Black"/>
                <a:cs typeface="Lato Black"/>
                <a:sym typeface="Lato Black"/>
              </a:rPr>
              <a:t>(1NF)</a:t>
            </a:r>
            <a:endParaRPr sz="1800">
              <a:solidFill>
                <a:schemeClr val="accent3"/>
              </a:solidFill>
              <a:latin typeface="Lato Black"/>
              <a:ea typeface="Lato Black"/>
              <a:cs typeface="Lato Black"/>
              <a:sym typeface="Lato Black"/>
            </a:endParaRPr>
          </a:p>
        </p:txBody>
      </p:sp>
      <p:sp>
        <p:nvSpPr>
          <p:cNvPr id="211" name="Google Shape;211;g108297cae49_0_112"/>
          <p:cNvSpPr txBox="1"/>
          <p:nvPr/>
        </p:nvSpPr>
        <p:spPr>
          <a:xfrm>
            <a:off x="949315" y="222402"/>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a) ADMIN</a:t>
            </a:r>
            <a:endParaRPr b="1" sz="1200">
              <a:solidFill>
                <a:schemeClr val="dk1"/>
              </a:solidFill>
              <a:latin typeface="Calibri"/>
              <a:ea typeface="Calibri"/>
              <a:cs typeface="Calibri"/>
              <a:sym typeface="Calibri"/>
            </a:endParaRPr>
          </a:p>
        </p:txBody>
      </p:sp>
      <p:sp>
        <p:nvSpPr>
          <p:cNvPr id="212" name="Google Shape;212;g108297cae49_0_112"/>
          <p:cNvSpPr txBox="1"/>
          <p:nvPr/>
        </p:nvSpPr>
        <p:spPr>
          <a:xfrm>
            <a:off x="1045254" y="1000725"/>
            <a:ext cx="807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User</a:t>
            </a:r>
            <a:endParaRPr b="1" sz="1200">
              <a:solidFill>
                <a:schemeClr val="dk1"/>
              </a:solidFill>
              <a:latin typeface="Calibri"/>
              <a:ea typeface="Calibri"/>
              <a:cs typeface="Calibri"/>
              <a:sym typeface="Calibri"/>
            </a:endParaRPr>
          </a:p>
        </p:txBody>
      </p:sp>
      <p:graphicFrame>
        <p:nvGraphicFramePr>
          <p:cNvPr id="213" name="Google Shape;213;g108297cae49_0_112"/>
          <p:cNvGraphicFramePr/>
          <p:nvPr/>
        </p:nvGraphicFramePr>
        <p:xfrm>
          <a:off x="1108075" y="595630"/>
          <a:ext cx="3000000" cy="3000000"/>
        </p:xfrm>
        <a:graphic>
          <a:graphicData uri="http://schemas.openxmlformats.org/drawingml/2006/table">
            <a:tbl>
              <a:tblPr bandRow="1" firstRow="1">
                <a:noFill/>
                <a:tableStyleId>{FE870145-94EC-431F-ABEE-D81E1A200612}</a:tableStyleId>
              </a:tblPr>
              <a:tblGrid>
                <a:gridCol w="1772925"/>
                <a:gridCol w="1980575"/>
                <a:gridCol w="1448425"/>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cap="none" strike="noStrike"/>
                        <a:t>admin_id</a:t>
                      </a:r>
                      <a:endParaRPr b="1" sz="1400" u="sng" cap="none" strike="noStrike"/>
                    </a:p>
                  </a:txBody>
                  <a:tcPr marT="45725" marB="45725" marR="91450" marL="91450">
                    <a:solidFill>
                      <a:schemeClr val="dk1"/>
                    </a:solidFill>
                  </a:tcPr>
                </a:tc>
                <a:tc>
                  <a:txBody>
                    <a:bodyPr/>
                    <a:lstStyle/>
                    <a:p>
                      <a:pPr indent="0" lvl="0" marL="0" marR="0" rtl="0" algn="l">
                        <a:spcBef>
                          <a:spcPts val="0"/>
                        </a:spcBef>
                        <a:spcAft>
                          <a:spcPts val="0"/>
                        </a:spcAft>
                        <a:buNone/>
                      </a:pPr>
                      <a:r>
                        <a:rPr b="1" lang="en-US" sz="1400" u="none" cap="none" strike="noStrike"/>
                        <a:t>admin_name</a:t>
                      </a:r>
                      <a:endParaRPr b="1" sz="1400" u="non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admin_desc</a:t>
                      </a:r>
                      <a:endParaRPr b="1" sz="1400" u="none"/>
                    </a:p>
                  </a:txBody>
                  <a:tcPr marT="45725" marB="45725" marR="91450" marL="91450">
                    <a:solidFill>
                      <a:schemeClr val="dk1"/>
                    </a:solidFill>
                  </a:tcPr>
                </a:tc>
              </a:tr>
            </a:tbl>
          </a:graphicData>
        </a:graphic>
      </p:graphicFrame>
      <p:graphicFrame>
        <p:nvGraphicFramePr>
          <p:cNvPr id="214" name="Google Shape;214;g108297cae49_0_112"/>
          <p:cNvGraphicFramePr/>
          <p:nvPr/>
        </p:nvGraphicFramePr>
        <p:xfrm>
          <a:off x="1098683" y="2068446"/>
          <a:ext cx="3000000" cy="3000000"/>
        </p:xfrm>
        <a:graphic>
          <a:graphicData uri="http://schemas.openxmlformats.org/drawingml/2006/table">
            <a:tbl>
              <a:tblPr bandRow="1" firstRow="1">
                <a:noFill/>
                <a:tableStyleId>{FE870145-94EC-431F-ABEE-D81E1A200612}</a:tableStyleId>
              </a:tblPr>
              <a:tblGrid>
                <a:gridCol w="1319100"/>
                <a:gridCol w="1319100"/>
                <a:gridCol w="1319100"/>
                <a:gridCol w="1114375"/>
                <a:gridCol w="1524000"/>
                <a:gridCol w="1303375"/>
                <a:gridCol w="960875"/>
              </a:tblGrid>
              <a:tr h="289550">
                <a:tc>
                  <a:txBody>
                    <a:bodyPr/>
                    <a:lstStyle/>
                    <a:p>
                      <a:pPr indent="0" lvl="0" marL="0" marR="0" rtl="0" algn="l">
                        <a:spcBef>
                          <a:spcPts val="0"/>
                        </a:spcBef>
                        <a:spcAft>
                          <a:spcPts val="0"/>
                        </a:spcAft>
                        <a:buNone/>
                      </a:pPr>
                      <a:r>
                        <a:rPr b="1" lang="en-US" sz="1050" u="sng"/>
                        <a:t>movie_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movie_name</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movie_desc</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movie_dur</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movie_len</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215" name="Google Shape;215;g108297cae49_0_112"/>
          <p:cNvGraphicFramePr/>
          <p:nvPr/>
        </p:nvGraphicFramePr>
        <p:xfrm>
          <a:off x="1124600" y="4482420"/>
          <a:ext cx="3000000" cy="3000000"/>
        </p:xfrm>
        <a:graphic>
          <a:graphicData uri="http://schemas.openxmlformats.org/drawingml/2006/table">
            <a:tbl>
              <a:tblPr bandRow="1" firstRow="1">
                <a:noFill/>
                <a:tableStyleId>{FE870145-94EC-431F-ABEE-D81E1A200612}</a:tableStyleId>
              </a:tblPr>
              <a:tblGrid>
                <a:gridCol w="1175450"/>
                <a:gridCol w="1276650"/>
                <a:gridCol w="953325"/>
                <a:gridCol w="952700"/>
                <a:gridCol w="952700"/>
              </a:tblGrid>
              <a:tr h="304825">
                <a:tc>
                  <a:txBody>
                    <a:bodyPr/>
                    <a:lstStyle/>
                    <a:p>
                      <a:pPr indent="0" lvl="0" marL="0" rtl="0" algn="l">
                        <a:spcBef>
                          <a:spcPts val="0"/>
                        </a:spcBef>
                        <a:spcAft>
                          <a:spcPts val="0"/>
                        </a:spcAft>
                        <a:buNone/>
                      </a:pPr>
                      <a:r>
                        <a:rPr lang="en-US" sz="1050"/>
                        <a:t>th_id</a:t>
                      </a:r>
                      <a:endParaRPr sz="1050"/>
                    </a:p>
                    <a:p>
                      <a:pPr indent="0" lvl="0" marL="0" marR="0" rtl="0" algn="l">
                        <a:spcBef>
                          <a:spcPts val="0"/>
                        </a:spcBef>
                        <a:spcAft>
                          <a:spcPts val="0"/>
                        </a:spcAft>
                        <a:buNone/>
                      </a:pPr>
                      <a:r>
                        <a:t/>
                      </a:r>
                      <a:endParaRPr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a:t>hall_</a:t>
                      </a:r>
                      <a:r>
                        <a:rPr lang="en-US" sz="1050"/>
                        <a:t>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hall_seat_no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lang="en-US" sz="1050"/>
                        <a:t>hall_capacity</a:t>
                      </a:r>
                      <a:endParaRPr b="1" sz="1050"/>
                    </a:p>
                  </a:txBody>
                  <a:tcPr marT="45725" marB="45725" marR="91450" marL="91450">
                    <a:solidFill>
                      <a:schemeClr val="dk1"/>
                    </a:solidFill>
                  </a:tcPr>
                </a:tc>
              </a:tr>
            </a:tbl>
          </a:graphicData>
        </a:graphic>
      </p:graphicFrame>
      <p:graphicFrame>
        <p:nvGraphicFramePr>
          <p:cNvPr id="216" name="Google Shape;216;g108297cae49_0_112"/>
          <p:cNvGraphicFramePr/>
          <p:nvPr/>
        </p:nvGraphicFramePr>
        <p:xfrm>
          <a:off x="1108075" y="3213100"/>
          <a:ext cx="3000000" cy="3000000"/>
        </p:xfrm>
        <a:graphic>
          <a:graphicData uri="http://schemas.openxmlformats.org/drawingml/2006/table">
            <a:tbl>
              <a:tblPr bandRow="1" firstRow="1">
                <a:noFill/>
                <a:tableStyleId>{FE870145-94EC-431F-ABEE-D81E1A200612}</a:tableStyleId>
              </a:tblPr>
              <a:tblGrid>
                <a:gridCol w="1263025"/>
                <a:gridCol w="1263025"/>
                <a:gridCol w="1263025"/>
                <a:gridCol w="1263025"/>
                <a:gridCol w="1263025"/>
              </a:tblGrid>
              <a:tr h="30035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th_name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th_rating</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th_add</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217" name="Google Shape;217;g108297cae49_0_112"/>
          <p:cNvGraphicFramePr/>
          <p:nvPr/>
        </p:nvGraphicFramePr>
        <p:xfrm>
          <a:off x="1098550" y="2642235"/>
          <a:ext cx="3000000" cy="3000000"/>
        </p:xfrm>
        <a:graphic>
          <a:graphicData uri="http://schemas.openxmlformats.org/drawingml/2006/table">
            <a:tbl>
              <a:tblPr bandRow="1" firstRow="1">
                <a:noFill/>
                <a:tableStyleId>{FE870145-94EC-431F-ABEE-D81E1A200612}</a:tableStyleId>
              </a:tblPr>
              <a:tblGrid>
                <a:gridCol w="1873875"/>
                <a:gridCol w="1873875"/>
                <a:gridCol w="1873875"/>
              </a:tblGrid>
              <a:tr h="299075">
                <a:tc>
                  <a:txBody>
                    <a:bodyPr/>
                    <a:lstStyle/>
                    <a:p>
                      <a:pPr indent="0" lvl="0" marL="0" marR="0" rtl="0" algn="l">
                        <a:spcBef>
                          <a:spcPts val="0"/>
                        </a:spcBef>
                        <a:spcAft>
                          <a:spcPts val="0"/>
                        </a:spcAft>
                        <a:buNone/>
                      </a:pPr>
                      <a:r>
                        <a:rPr b="1" i="0" lang="en-US" sz="1050" u="sng"/>
                        <a:t>pay_id</a:t>
                      </a:r>
                      <a:endParaRPr b="1" i="0"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pay_amount</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pay_date</a:t>
                      </a:r>
                      <a:endParaRPr b="1" sz="1050"/>
                    </a:p>
                  </a:txBody>
                  <a:tcPr marT="45725" marB="45725" marR="91450" marL="91450">
                    <a:solidFill>
                      <a:schemeClr val="dk1"/>
                    </a:solidFill>
                  </a:tcPr>
                </a:tc>
              </a:tr>
            </a:tbl>
          </a:graphicData>
        </a:graphic>
      </p:graphicFrame>
      <p:graphicFrame>
        <p:nvGraphicFramePr>
          <p:cNvPr id="218" name="Google Shape;218;g108297cae49_0_112"/>
          <p:cNvGraphicFramePr/>
          <p:nvPr/>
        </p:nvGraphicFramePr>
        <p:xfrm>
          <a:off x="1108075" y="3778250"/>
          <a:ext cx="3000000" cy="3000000"/>
        </p:xfrm>
        <a:graphic>
          <a:graphicData uri="http://schemas.openxmlformats.org/drawingml/2006/table">
            <a:tbl>
              <a:tblPr bandRow="1" firstRow="1">
                <a:noFill/>
                <a:tableStyleId>{FE870145-94EC-431F-ABEE-D81E1A200612}</a:tableStyleId>
              </a:tblPr>
              <a:tblGrid>
                <a:gridCol w="1416500"/>
                <a:gridCol w="1416500"/>
                <a:gridCol w="1011125"/>
                <a:gridCol w="1010000"/>
                <a:gridCol w="1011125"/>
              </a:tblGrid>
              <a:tr h="277500">
                <a:tc>
                  <a:txBody>
                    <a:bodyPr/>
                    <a:lstStyle/>
                    <a:p>
                      <a:pPr indent="0" lvl="0" marL="0" marR="0" rtl="0" algn="l">
                        <a:spcBef>
                          <a:spcPts val="0"/>
                        </a:spcBef>
                        <a:spcAft>
                          <a:spcPts val="0"/>
                        </a:spcAft>
                        <a:buNone/>
                      </a:pPr>
                      <a:r>
                        <a:rPr b="1" lang="en-US" sz="1050" u="sng"/>
                        <a:t>booking_id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booking_sum</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booking_type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payment_id</a:t>
                      </a:r>
                      <a:endParaRPr b="1" sz="1050"/>
                    </a:p>
                  </a:txBody>
                  <a:tcPr marT="45725" marB="45725" marR="91450" marL="91450">
                    <a:solidFill>
                      <a:schemeClr val="accent1"/>
                    </a:solidFill>
                  </a:tcPr>
                </a:tc>
                <a:tc>
                  <a:txBody>
                    <a:bodyPr/>
                    <a:lstStyle/>
                    <a:p>
                      <a:pPr indent="0" lvl="0" marL="0" marR="0" rtl="0" algn="l">
                        <a:spcBef>
                          <a:spcPts val="0"/>
                        </a:spcBef>
                        <a:spcAft>
                          <a:spcPts val="0"/>
                        </a:spcAft>
                        <a:buClr>
                          <a:schemeClr val="dk1"/>
                        </a:buClr>
                        <a:buSzPts val="1050"/>
                        <a:buFont typeface="Calibri"/>
                        <a:buNone/>
                      </a:pPr>
                      <a:r>
                        <a:rPr b="1" lang="en-US" sz="1050"/>
                        <a:t>cus_id</a:t>
                      </a:r>
                      <a:endParaRPr b="1" sz="1050"/>
                    </a:p>
                  </a:txBody>
                  <a:tcPr marT="45725" marB="45725" marR="91450" marL="91450">
                    <a:solidFill>
                      <a:schemeClr val="accent1"/>
                    </a:solidFill>
                  </a:tcPr>
                </a:tc>
              </a:tr>
            </a:tbl>
          </a:graphicData>
        </a:graphic>
      </p:graphicFrame>
      <p:sp>
        <p:nvSpPr>
          <p:cNvPr id="219" name="Google Shape;219;g108297cae49_0_112"/>
          <p:cNvSpPr txBox="1"/>
          <p:nvPr/>
        </p:nvSpPr>
        <p:spPr>
          <a:xfrm>
            <a:off x="1011599" y="1745922"/>
            <a:ext cx="654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Movie</a:t>
            </a:r>
            <a:endParaRPr b="1" sz="1000">
              <a:solidFill>
                <a:schemeClr val="dk1"/>
              </a:solidFill>
              <a:latin typeface="Calibri"/>
              <a:ea typeface="Calibri"/>
              <a:cs typeface="Calibri"/>
              <a:sym typeface="Calibri"/>
            </a:endParaRPr>
          </a:p>
        </p:txBody>
      </p:sp>
      <p:sp>
        <p:nvSpPr>
          <p:cNvPr id="220" name="Google Shape;220;g108297cae49_0_112"/>
          <p:cNvSpPr txBox="1"/>
          <p:nvPr/>
        </p:nvSpPr>
        <p:spPr>
          <a:xfrm>
            <a:off x="1045253" y="4134415"/>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Hall</a:t>
            </a:r>
            <a:endParaRPr b="1" sz="1200">
              <a:solidFill>
                <a:schemeClr val="dk1"/>
              </a:solidFill>
              <a:latin typeface="Calibri"/>
              <a:ea typeface="Calibri"/>
              <a:cs typeface="Calibri"/>
              <a:sym typeface="Calibri"/>
            </a:endParaRPr>
          </a:p>
        </p:txBody>
      </p:sp>
      <p:sp>
        <p:nvSpPr>
          <p:cNvPr id="221" name="Google Shape;221;g108297cae49_0_112"/>
          <p:cNvSpPr txBox="1"/>
          <p:nvPr/>
        </p:nvSpPr>
        <p:spPr>
          <a:xfrm>
            <a:off x="1011570" y="2947937"/>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Theater</a:t>
            </a:r>
            <a:endParaRPr b="1" sz="1000">
              <a:solidFill>
                <a:schemeClr val="dk1"/>
              </a:solidFill>
              <a:latin typeface="Calibri"/>
              <a:ea typeface="Calibri"/>
              <a:cs typeface="Calibri"/>
              <a:sym typeface="Calibri"/>
            </a:endParaRPr>
          </a:p>
        </p:txBody>
      </p:sp>
      <p:sp>
        <p:nvSpPr>
          <p:cNvPr id="222" name="Google Shape;222;g108297cae49_0_112"/>
          <p:cNvSpPr txBox="1"/>
          <p:nvPr/>
        </p:nvSpPr>
        <p:spPr>
          <a:xfrm>
            <a:off x="1011599" y="2363912"/>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Payment</a:t>
            </a:r>
            <a:endParaRPr b="1" sz="1000">
              <a:solidFill>
                <a:schemeClr val="dk1"/>
              </a:solidFill>
              <a:latin typeface="Calibri"/>
              <a:ea typeface="Calibri"/>
              <a:cs typeface="Calibri"/>
              <a:sym typeface="Calibri"/>
            </a:endParaRPr>
          </a:p>
        </p:txBody>
      </p:sp>
      <p:sp>
        <p:nvSpPr>
          <p:cNvPr id="223" name="Google Shape;223;g108297cae49_0_112"/>
          <p:cNvSpPr txBox="1"/>
          <p:nvPr/>
        </p:nvSpPr>
        <p:spPr>
          <a:xfrm>
            <a:off x="1011633" y="3548309"/>
            <a:ext cx="1026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Booking</a:t>
            </a:r>
            <a:endParaRPr b="1" sz="1200">
              <a:solidFill>
                <a:schemeClr val="dk1"/>
              </a:solidFill>
              <a:latin typeface="Calibri"/>
              <a:ea typeface="Calibri"/>
              <a:cs typeface="Calibri"/>
              <a:sym typeface="Calibri"/>
            </a:endParaRPr>
          </a:p>
        </p:txBody>
      </p:sp>
      <p:graphicFrame>
        <p:nvGraphicFramePr>
          <p:cNvPr id="224" name="Google Shape;224;g108297cae49_0_112"/>
          <p:cNvGraphicFramePr/>
          <p:nvPr/>
        </p:nvGraphicFramePr>
        <p:xfrm>
          <a:off x="1108208" y="5116754"/>
          <a:ext cx="3000000" cy="3000000"/>
        </p:xfrm>
        <a:graphic>
          <a:graphicData uri="http://schemas.openxmlformats.org/drawingml/2006/table">
            <a:tbl>
              <a:tblPr bandRow="1" firstRow="1">
                <a:noFill/>
                <a:tableStyleId>{FE870145-94EC-431F-ABEE-D81E1A200612}</a:tableStyleId>
              </a:tblPr>
              <a:tblGrid>
                <a:gridCol w="885500"/>
                <a:gridCol w="872250"/>
                <a:gridCol w="872250"/>
                <a:gridCol w="872250"/>
                <a:gridCol w="872250"/>
              </a:tblGrid>
              <a:tr h="411500">
                <a:tc>
                  <a:txBody>
                    <a:bodyPr/>
                    <a:lstStyle/>
                    <a:p>
                      <a:pPr indent="0" lvl="0" marL="0" marR="0" rtl="0" algn="l">
                        <a:spcBef>
                          <a:spcPts val="0"/>
                        </a:spcBef>
                        <a:spcAft>
                          <a:spcPts val="0"/>
                        </a:spcAft>
                        <a:buNone/>
                      </a:pPr>
                      <a:r>
                        <a:rPr b="1" lang="en-US" sz="1050" u="sng"/>
                        <a:t>m_id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lang="en-US" sz="1050"/>
                        <a:t>show_date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start_time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end_time</a:t>
                      </a:r>
                      <a:endParaRPr b="1" sz="1050"/>
                    </a:p>
                  </a:txBody>
                  <a:tcPr marT="45725" marB="45725" marR="91450" marL="91450">
                    <a:solidFill>
                      <a:schemeClr val="dk1"/>
                    </a:solidFill>
                  </a:tcPr>
                </a:tc>
              </a:tr>
            </a:tbl>
          </a:graphicData>
        </a:graphic>
      </p:graphicFrame>
      <p:sp>
        <p:nvSpPr>
          <p:cNvPr id="225" name="Google Shape;225;g108297cae49_0_112"/>
          <p:cNvSpPr txBox="1"/>
          <p:nvPr/>
        </p:nvSpPr>
        <p:spPr>
          <a:xfrm>
            <a:off x="1045199" y="4840688"/>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Showtime</a:t>
            </a:r>
            <a:endParaRPr b="1" sz="1200">
              <a:solidFill>
                <a:schemeClr val="dk1"/>
              </a:solidFill>
              <a:latin typeface="Calibri"/>
              <a:ea typeface="Calibri"/>
              <a:cs typeface="Calibri"/>
              <a:sym typeface="Calibri"/>
            </a:endParaRPr>
          </a:p>
        </p:txBody>
      </p:sp>
      <p:graphicFrame>
        <p:nvGraphicFramePr>
          <p:cNvPr id="226" name="Google Shape;226;g108297cae49_0_112"/>
          <p:cNvGraphicFramePr/>
          <p:nvPr/>
        </p:nvGraphicFramePr>
        <p:xfrm>
          <a:off x="1089660" y="1377315"/>
          <a:ext cx="3000000" cy="3000000"/>
        </p:xfrm>
        <a:graphic>
          <a:graphicData uri="http://schemas.openxmlformats.org/drawingml/2006/table">
            <a:tbl>
              <a:tblPr bandRow="1" firstRow="1">
                <a:noFill/>
                <a:tableStyleId>{9EE66C4A-7102-4F29-868E-D4B240033687}</a:tableStyleId>
              </a:tblPr>
              <a:tblGrid>
                <a:gridCol w="1723400"/>
                <a:gridCol w="1724025"/>
                <a:gridCol w="1723400"/>
                <a:gridCol w="1724025"/>
                <a:gridCol w="1723400"/>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a:t>user Id</a:t>
                      </a:r>
                      <a:endParaRPr b="1" sz="1400" u="sng"/>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f</a:t>
                      </a:r>
                      <a:r>
                        <a:rPr b="1" lang="en-US" sz="1400" u="sng"/>
                        <a:t>_n</a:t>
                      </a:r>
                      <a:r>
                        <a:rPr b="1" lang="en-US" sz="1400"/>
                        <a:t>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l_name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user_mobile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user_email</a:t>
                      </a:r>
                      <a:endParaRPr b="1" sz="1400"/>
                    </a:p>
                  </a:txBody>
                  <a:tcPr marT="45725" marB="45725" marR="91450" marL="91450">
                    <a:solidFill>
                      <a:schemeClr val="dk1"/>
                    </a:solidFill>
                  </a:tcPr>
                </a:tc>
              </a:tr>
            </a:tbl>
          </a:graphicData>
        </a:graphic>
      </p:graphicFrame>
      <p:graphicFrame>
        <p:nvGraphicFramePr>
          <p:cNvPr id="227" name="Google Shape;227;g108297cae49_0_112"/>
          <p:cNvGraphicFramePr/>
          <p:nvPr/>
        </p:nvGraphicFramePr>
        <p:xfrm>
          <a:off x="1108075" y="5916930"/>
          <a:ext cx="3000000" cy="3000000"/>
        </p:xfrm>
        <a:graphic>
          <a:graphicData uri="http://schemas.openxmlformats.org/drawingml/2006/table">
            <a:tbl>
              <a:tblPr bandRow="1" firstRow="1">
                <a:noFill/>
                <a:tableStyleId>{FE870145-94EC-431F-ABEE-D81E1A200612}</a:tableStyleId>
              </a:tblPr>
              <a:tblGrid>
                <a:gridCol w="979175"/>
                <a:gridCol w="1172850"/>
              </a:tblGrid>
              <a:tr h="26670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accent1"/>
                    </a:solidFill>
                  </a:tcPr>
                </a:tc>
              </a:tr>
            </a:tbl>
          </a:graphicData>
        </a:graphic>
      </p:graphicFrame>
      <p:sp>
        <p:nvSpPr>
          <p:cNvPr id="228" name="Google Shape;228;g108297cae49_0_112"/>
          <p:cNvSpPr txBox="1"/>
          <p:nvPr/>
        </p:nvSpPr>
        <p:spPr>
          <a:xfrm>
            <a:off x="1038268" y="5435350"/>
            <a:ext cx="11136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Calibri"/>
                <a:ea typeface="Calibri"/>
                <a:cs typeface="Calibri"/>
                <a:sym typeface="Calibri"/>
              </a:rPr>
              <a:t>b</a:t>
            </a:r>
            <a:r>
              <a:rPr b="1" lang="en-US" sz="1300">
                <a:solidFill>
                  <a:schemeClr val="dk1"/>
                </a:solidFill>
                <a:latin typeface="Calibri"/>
                <a:ea typeface="Calibri"/>
                <a:cs typeface="Calibri"/>
                <a:sym typeface="Calibri"/>
              </a:rPr>
              <a:t>)</a:t>
            </a:r>
            <a:endParaRPr b="1"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Adjust</a:t>
            </a:r>
            <a:endParaRPr b="1" sz="1300">
              <a:solidFill>
                <a:schemeClr val="dk1"/>
              </a:solidFill>
              <a:latin typeface="Calibri"/>
              <a:ea typeface="Calibri"/>
              <a:cs typeface="Calibri"/>
              <a:sym typeface="Calibri"/>
            </a:endParaRPr>
          </a:p>
        </p:txBody>
      </p:sp>
      <p:graphicFrame>
        <p:nvGraphicFramePr>
          <p:cNvPr id="229" name="Google Shape;229;g108297cae49_0_112"/>
          <p:cNvGraphicFramePr/>
          <p:nvPr/>
        </p:nvGraphicFramePr>
        <p:xfrm>
          <a:off x="1108075" y="6523355"/>
          <a:ext cx="3000000" cy="3000000"/>
        </p:xfrm>
        <a:graphic>
          <a:graphicData uri="http://schemas.openxmlformats.org/drawingml/2006/table">
            <a:tbl>
              <a:tblPr bandRow="1" firstRow="1">
                <a:noFill/>
                <a:tableStyleId>{FE870145-94EC-431F-ABEE-D81E1A200612}</a:tableStyleId>
              </a:tblPr>
              <a:tblGrid>
                <a:gridCol w="979175"/>
                <a:gridCol w="1172850"/>
              </a:tblGrid>
              <a:tr h="360675">
                <a:tc>
                  <a:txBody>
                    <a:bodyPr/>
                    <a:lstStyle/>
                    <a:p>
                      <a:pPr indent="0" lvl="0" marL="0" marR="0" rtl="0" algn="l">
                        <a:spcBef>
                          <a:spcPts val="0"/>
                        </a:spcBef>
                        <a:spcAft>
                          <a:spcPts val="0"/>
                        </a:spcAft>
                        <a:buNone/>
                      </a:pPr>
                      <a:r>
                        <a:rPr b="1" lang="en-US" sz="1050" u="sng"/>
                        <a:t>movie_id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user_id</a:t>
                      </a:r>
                      <a:endParaRPr b="1" sz="1050" u="sng"/>
                    </a:p>
                  </a:txBody>
                  <a:tcPr marT="45725" marB="45725" marR="91450" marL="91450">
                    <a:solidFill>
                      <a:schemeClr val="accent1"/>
                    </a:solidFill>
                  </a:tcPr>
                </a:tc>
              </a:tr>
            </a:tbl>
          </a:graphicData>
        </a:graphic>
      </p:graphicFrame>
      <p:sp>
        <p:nvSpPr>
          <p:cNvPr id="230" name="Google Shape;230;g108297cae49_0_112"/>
          <p:cNvSpPr txBox="1"/>
          <p:nvPr/>
        </p:nvSpPr>
        <p:spPr>
          <a:xfrm>
            <a:off x="1038268" y="6184830"/>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Selects</a:t>
            </a:r>
            <a:endParaRPr b="1" sz="1200">
              <a:solidFill>
                <a:schemeClr val="dk1"/>
              </a:solidFill>
              <a:latin typeface="Calibri"/>
              <a:ea typeface="Calibri"/>
              <a:cs typeface="Calibri"/>
              <a:sym typeface="Calibri"/>
            </a:endParaRPr>
          </a:p>
        </p:txBody>
      </p:sp>
      <p:cxnSp>
        <p:nvCxnSpPr>
          <p:cNvPr id="231" name="Google Shape;231;g108297cae49_0_112"/>
          <p:cNvCxnSpPr/>
          <p:nvPr/>
        </p:nvCxnSpPr>
        <p:spPr>
          <a:xfrm flipH="1" rot="10800000">
            <a:off x="2123440" y="1076880"/>
            <a:ext cx="81585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232" name="Google Shape;232;g108297cae49_0_112"/>
          <p:cNvCxnSpPr/>
          <p:nvPr/>
        </p:nvCxnSpPr>
        <p:spPr>
          <a:xfrm rot="10800000">
            <a:off x="10279250" y="1039490"/>
            <a:ext cx="14100" cy="1153800"/>
          </a:xfrm>
          <a:prstGeom prst="straightConnector1">
            <a:avLst/>
          </a:prstGeom>
          <a:noFill/>
          <a:ln cap="flat" cmpd="sng" w="9525">
            <a:solidFill>
              <a:schemeClr val="accent1"/>
            </a:solidFill>
            <a:prstDash val="solid"/>
            <a:miter lim="800000"/>
            <a:headEnd len="sm" w="sm" type="none"/>
            <a:tailEnd len="sm" w="sm" type="none"/>
          </a:ln>
        </p:spPr>
      </p:cxnSp>
      <p:cxnSp>
        <p:nvCxnSpPr>
          <p:cNvPr id="233" name="Google Shape;233;g108297cae49_0_112"/>
          <p:cNvCxnSpPr/>
          <p:nvPr/>
        </p:nvCxnSpPr>
        <p:spPr>
          <a:xfrm rot="10800000">
            <a:off x="2133600" y="884020"/>
            <a:ext cx="0" cy="203100"/>
          </a:xfrm>
          <a:prstGeom prst="straightConnector1">
            <a:avLst/>
          </a:prstGeom>
          <a:noFill/>
          <a:ln cap="flat" cmpd="sng" w="9525">
            <a:solidFill>
              <a:schemeClr val="accent1"/>
            </a:solidFill>
            <a:prstDash val="solid"/>
            <a:miter lim="800000"/>
            <a:headEnd len="sm" w="sm" type="none"/>
            <a:tailEnd len="med" w="med" type="stealth"/>
          </a:ln>
        </p:spPr>
      </p:cxnSp>
      <p:cxnSp>
        <p:nvCxnSpPr>
          <p:cNvPr id="234" name="Google Shape;234;g108297cae49_0_112"/>
          <p:cNvCxnSpPr/>
          <p:nvPr/>
        </p:nvCxnSpPr>
        <p:spPr>
          <a:xfrm flipH="1" rot="10800000">
            <a:off x="2143760" y="350500"/>
            <a:ext cx="89199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235" name="Google Shape;235;g108297cae49_0_112"/>
          <p:cNvCxnSpPr/>
          <p:nvPr/>
        </p:nvCxnSpPr>
        <p:spPr>
          <a:xfrm rot="10800000">
            <a:off x="11053405" y="330300"/>
            <a:ext cx="10200" cy="3098700"/>
          </a:xfrm>
          <a:prstGeom prst="straightConnector1">
            <a:avLst/>
          </a:prstGeom>
          <a:noFill/>
          <a:ln cap="flat" cmpd="sng" w="9525">
            <a:solidFill>
              <a:schemeClr val="accent1"/>
            </a:solidFill>
            <a:prstDash val="solid"/>
            <a:miter lim="800000"/>
            <a:headEnd len="sm" w="sm" type="none"/>
            <a:tailEnd len="sm" w="sm" type="none"/>
          </a:ln>
        </p:spPr>
      </p:cxnSp>
      <p:cxnSp>
        <p:nvCxnSpPr>
          <p:cNvPr id="236" name="Google Shape;236;g108297cae49_0_112"/>
          <p:cNvCxnSpPr/>
          <p:nvPr/>
        </p:nvCxnSpPr>
        <p:spPr>
          <a:xfrm>
            <a:off x="2153920" y="325120"/>
            <a:ext cx="9600" cy="257100"/>
          </a:xfrm>
          <a:prstGeom prst="straightConnector1">
            <a:avLst/>
          </a:prstGeom>
          <a:noFill/>
          <a:ln cap="flat" cmpd="sng" w="9525">
            <a:solidFill>
              <a:schemeClr val="accent1"/>
            </a:solidFill>
            <a:prstDash val="solid"/>
            <a:miter lim="800000"/>
            <a:headEnd len="sm" w="sm" type="none"/>
            <a:tailEnd len="med" w="med" type="stealth"/>
          </a:ln>
        </p:spPr>
      </p:cxnSp>
      <p:cxnSp>
        <p:nvCxnSpPr>
          <p:cNvPr id="237" name="Google Shape;237;g108297cae49_0_112"/>
          <p:cNvCxnSpPr/>
          <p:nvPr/>
        </p:nvCxnSpPr>
        <p:spPr>
          <a:xfrm rot="10800000">
            <a:off x="637460" y="3559413"/>
            <a:ext cx="62688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238" name="Google Shape;238;g108297cae49_0_112"/>
          <p:cNvCxnSpPr/>
          <p:nvPr/>
        </p:nvCxnSpPr>
        <p:spPr>
          <a:xfrm rot="10800000">
            <a:off x="640080" y="1513780"/>
            <a:ext cx="0" cy="2072700"/>
          </a:xfrm>
          <a:prstGeom prst="straightConnector1">
            <a:avLst/>
          </a:prstGeom>
          <a:noFill/>
          <a:ln cap="flat" cmpd="sng" w="9525">
            <a:solidFill>
              <a:schemeClr val="accent1"/>
            </a:solidFill>
            <a:prstDash val="solid"/>
            <a:miter lim="800000"/>
            <a:headEnd len="sm" w="sm" type="none"/>
            <a:tailEnd len="sm" w="sm" type="none"/>
          </a:ln>
        </p:spPr>
      </p:cxnSp>
      <p:cxnSp>
        <p:nvCxnSpPr>
          <p:cNvPr id="239" name="Google Shape;239;g108297cae49_0_112"/>
          <p:cNvCxnSpPr/>
          <p:nvPr/>
        </p:nvCxnSpPr>
        <p:spPr>
          <a:xfrm>
            <a:off x="640080" y="1524000"/>
            <a:ext cx="449700" cy="5700"/>
          </a:xfrm>
          <a:prstGeom prst="straightConnector1">
            <a:avLst/>
          </a:prstGeom>
          <a:noFill/>
          <a:ln cap="flat" cmpd="sng" w="9525">
            <a:solidFill>
              <a:schemeClr val="accent1"/>
            </a:solidFill>
            <a:prstDash val="solid"/>
            <a:miter lim="800000"/>
            <a:headEnd len="sm" w="sm" type="none"/>
            <a:tailEnd len="med" w="med" type="stealth"/>
          </a:ln>
        </p:spPr>
      </p:cxnSp>
      <p:cxnSp>
        <p:nvCxnSpPr>
          <p:cNvPr id="240" name="Google Shape;240;g108297cae49_0_112"/>
          <p:cNvCxnSpPr/>
          <p:nvPr/>
        </p:nvCxnSpPr>
        <p:spPr>
          <a:xfrm rot="10800000">
            <a:off x="802620" y="2767420"/>
            <a:ext cx="5100" cy="1405800"/>
          </a:xfrm>
          <a:prstGeom prst="straightConnector1">
            <a:avLst/>
          </a:prstGeom>
          <a:noFill/>
          <a:ln cap="flat" cmpd="sng" w="9525">
            <a:solidFill>
              <a:schemeClr val="accent1"/>
            </a:solidFill>
            <a:prstDash val="solid"/>
            <a:miter lim="800000"/>
            <a:headEnd len="sm" w="sm" type="none"/>
            <a:tailEnd len="sm" w="sm" type="none"/>
          </a:ln>
        </p:spPr>
      </p:cxnSp>
      <p:cxnSp>
        <p:nvCxnSpPr>
          <p:cNvPr id="241" name="Google Shape;241;g108297cae49_0_112"/>
          <p:cNvCxnSpPr/>
          <p:nvPr/>
        </p:nvCxnSpPr>
        <p:spPr>
          <a:xfrm>
            <a:off x="802640" y="2782570"/>
            <a:ext cx="295800" cy="9600"/>
          </a:xfrm>
          <a:prstGeom prst="straightConnector1">
            <a:avLst/>
          </a:prstGeom>
          <a:noFill/>
          <a:ln cap="flat" cmpd="sng" w="9525">
            <a:solidFill>
              <a:schemeClr val="accent1"/>
            </a:solidFill>
            <a:prstDash val="solid"/>
            <a:miter lim="800000"/>
            <a:headEnd len="sm" w="sm" type="none"/>
            <a:tailEnd len="med" w="med" type="stealth"/>
          </a:ln>
        </p:spPr>
      </p:cxnSp>
      <p:cxnSp>
        <p:nvCxnSpPr>
          <p:cNvPr id="242" name="Google Shape;242;g108297cae49_0_112"/>
          <p:cNvCxnSpPr/>
          <p:nvPr/>
        </p:nvCxnSpPr>
        <p:spPr>
          <a:xfrm rot="10800000">
            <a:off x="963380" y="3358440"/>
            <a:ext cx="6900" cy="1343100"/>
          </a:xfrm>
          <a:prstGeom prst="straightConnector1">
            <a:avLst/>
          </a:prstGeom>
          <a:noFill/>
          <a:ln cap="flat" cmpd="sng" w="9525">
            <a:solidFill>
              <a:schemeClr val="accent1"/>
            </a:solidFill>
            <a:prstDash val="solid"/>
            <a:miter lim="800000"/>
            <a:headEnd len="sm" w="sm" type="none"/>
            <a:tailEnd len="sm" w="sm" type="none"/>
          </a:ln>
        </p:spPr>
      </p:cxnSp>
      <p:cxnSp>
        <p:nvCxnSpPr>
          <p:cNvPr id="243" name="Google Shape;243;g108297cae49_0_112"/>
          <p:cNvCxnSpPr/>
          <p:nvPr/>
        </p:nvCxnSpPr>
        <p:spPr>
          <a:xfrm>
            <a:off x="970280" y="3358515"/>
            <a:ext cx="163200" cy="2400"/>
          </a:xfrm>
          <a:prstGeom prst="straightConnector1">
            <a:avLst/>
          </a:prstGeom>
          <a:noFill/>
          <a:ln cap="flat" cmpd="sng" w="9525">
            <a:solidFill>
              <a:schemeClr val="accent1"/>
            </a:solidFill>
            <a:prstDash val="solid"/>
            <a:miter lim="800000"/>
            <a:headEnd len="sm" w="sm" type="none"/>
            <a:tailEnd len="med" w="med" type="stealth"/>
          </a:ln>
        </p:spPr>
      </p:cxnSp>
      <p:cxnSp>
        <p:nvCxnSpPr>
          <p:cNvPr id="244" name="Google Shape;244;g108297cae49_0_112"/>
          <p:cNvCxnSpPr/>
          <p:nvPr/>
        </p:nvCxnSpPr>
        <p:spPr>
          <a:xfrm flipH="1" rot="10800000">
            <a:off x="955040" y="4683880"/>
            <a:ext cx="153000" cy="7500"/>
          </a:xfrm>
          <a:prstGeom prst="straightConnector1">
            <a:avLst/>
          </a:prstGeom>
          <a:noFill/>
          <a:ln cap="flat" cmpd="sng" w="9525">
            <a:solidFill>
              <a:schemeClr val="accent1"/>
            </a:solidFill>
            <a:prstDash val="solid"/>
            <a:miter lim="800000"/>
            <a:headEnd len="sm" w="sm" type="none"/>
            <a:tailEnd len="sm" w="sm" type="none"/>
          </a:ln>
        </p:spPr>
      </p:cxnSp>
      <p:cxnSp>
        <p:nvCxnSpPr>
          <p:cNvPr id="245" name="Google Shape;245;g108297cae49_0_112"/>
          <p:cNvCxnSpPr/>
          <p:nvPr/>
        </p:nvCxnSpPr>
        <p:spPr>
          <a:xfrm flipH="1" rot="10800000">
            <a:off x="6907530" y="3589160"/>
            <a:ext cx="11400" cy="192900"/>
          </a:xfrm>
          <a:prstGeom prst="straightConnector1">
            <a:avLst/>
          </a:prstGeom>
          <a:noFill/>
          <a:ln cap="flat" cmpd="sng" w="9525">
            <a:solidFill>
              <a:schemeClr val="accent1"/>
            </a:solidFill>
            <a:prstDash val="solid"/>
            <a:miter lim="800000"/>
            <a:headEnd len="sm" w="sm" type="none"/>
            <a:tailEnd len="sm" w="sm" type="none"/>
          </a:ln>
        </p:spPr>
      </p:cxnSp>
      <p:cxnSp>
        <p:nvCxnSpPr>
          <p:cNvPr id="246" name="Google Shape;246;g108297cae49_0_112"/>
          <p:cNvCxnSpPr/>
          <p:nvPr/>
        </p:nvCxnSpPr>
        <p:spPr>
          <a:xfrm>
            <a:off x="7423150" y="3363595"/>
            <a:ext cx="3655200" cy="42600"/>
          </a:xfrm>
          <a:prstGeom prst="straightConnector1">
            <a:avLst/>
          </a:prstGeom>
          <a:noFill/>
          <a:ln cap="flat" cmpd="sng" w="9525">
            <a:solidFill>
              <a:schemeClr val="accent1"/>
            </a:solidFill>
            <a:prstDash val="solid"/>
            <a:miter lim="800000"/>
            <a:headEnd len="sm" w="sm" type="none"/>
            <a:tailEnd len="sm" w="sm" type="none"/>
          </a:ln>
        </p:spPr>
      </p:cxnSp>
      <p:cxnSp>
        <p:nvCxnSpPr>
          <p:cNvPr id="247" name="Google Shape;247;g108297cae49_0_112"/>
          <p:cNvCxnSpPr/>
          <p:nvPr/>
        </p:nvCxnSpPr>
        <p:spPr>
          <a:xfrm>
            <a:off x="9958705" y="2207260"/>
            <a:ext cx="3423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248" name="Google Shape;248;g108297cae49_0_112"/>
          <p:cNvCxnSpPr/>
          <p:nvPr/>
        </p:nvCxnSpPr>
        <p:spPr>
          <a:xfrm flipH="1" rot="10800000">
            <a:off x="726440" y="5311210"/>
            <a:ext cx="3969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249" name="Google Shape;249;g108297cae49_0_112"/>
          <p:cNvCxnSpPr/>
          <p:nvPr/>
        </p:nvCxnSpPr>
        <p:spPr>
          <a:xfrm>
            <a:off x="468630" y="6050915"/>
            <a:ext cx="664800" cy="2400"/>
          </a:xfrm>
          <a:prstGeom prst="straightConnector1">
            <a:avLst/>
          </a:prstGeom>
          <a:noFill/>
          <a:ln cap="flat" cmpd="sng" w="9525">
            <a:solidFill>
              <a:schemeClr val="accent1"/>
            </a:solidFill>
            <a:prstDash val="solid"/>
            <a:miter lim="800000"/>
            <a:headEnd len="sm" w="sm" type="none"/>
            <a:tailEnd len="sm" w="sm" type="none"/>
          </a:ln>
        </p:spPr>
      </p:cxnSp>
      <p:cxnSp>
        <p:nvCxnSpPr>
          <p:cNvPr id="250" name="Google Shape;250;g108297cae49_0_112"/>
          <p:cNvCxnSpPr/>
          <p:nvPr/>
        </p:nvCxnSpPr>
        <p:spPr>
          <a:xfrm flipH="1" rot="10800000">
            <a:off x="383540" y="6697960"/>
            <a:ext cx="7881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251" name="Google Shape;251;g108297cae49_0_112"/>
          <p:cNvCxnSpPr/>
          <p:nvPr/>
        </p:nvCxnSpPr>
        <p:spPr>
          <a:xfrm>
            <a:off x="706120" y="2211070"/>
            <a:ext cx="25500" cy="3103800"/>
          </a:xfrm>
          <a:prstGeom prst="straightConnector1">
            <a:avLst/>
          </a:prstGeom>
          <a:noFill/>
          <a:ln cap="flat" cmpd="sng" w="9525">
            <a:solidFill>
              <a:schemeClr val="accent1"/>
            </a:solidFill>
            <a:prstDash val="solid"/>
            <a:miter lim="800000"/>
            <a:headEnd len="sm" w="sm" type="none"/>
            <a:tailEnd len="sm" w="sm" type="none"/>
          </a:ln>
        </p:spPr>
      </p:cxnSp>
      <p:cxnSp>
        <p:nvCxnSpPr>
          <p:cNvPr id="252" name="Google Shape;252;g108297cae49_0_112"/>
          <p:cNvCxnSpPr/>
          <p:nvPr/>
        </p:nvCxnSpPr>
        <p:spPr>
          <a:xfrm flipH="1" rot="10800000">
            <a:off x="706120" y="2212830"/>
            <a:ext cx="392400" cy="8400"/>
          </a:xfrm>
          <a:prstGeom prst="straightConnector1">
            <a:avLst/>
          </a:prstGeom>
          <a:noFill/>
          <a:ln cap="flat" cmpd="sng" w="9525">
            <a:solidFill>
              <a:schemeClr val="accent1"/>
            </a:solidFill>
            <a:prstDash val="solid"/>
            <a:miter lim="800000"/>
            <a:headEnd len="sm" w="sm" type="none"/>
            <a:tailEnd len="med" w="med" type="stealth"/>
          </a:ln>
        </p:spPr>
      </p:cxnSp>
      <p:cxnSp>
        <p:nvCxnSpPr>
          <p:cNvPr id="253" name="Google Shape;253;g108297cae49_0_112"/>
          <p:cNvCxnSpPr/>
          <p:nvPr/>
        </p:nvCxnSpPr>
        <p:spPr>
          <a:xfrm flipH="1" rot="10800000">
            <a:off x="462280" y="3283715"/>
            <a:ext cx="6300" cy="2767200"/>
          </a:xfrm>
          <a:prstGeom prst="straightConnector1">
            <a:avLst/>
          </a:prstGeom>
          <a:noFill/>
          <a:ln cap="flat" cmpd="sng" w="9525">
            <a:solidFill>
              <a:schemeClr val="accent1"/>
            </a:solidFill>
            <a:prstDash val="solid"/>
            <a:miter lim="800000"/>
            <a:headEnd len="sm" w="sm" type="none"/>
            <a:tailEnd len="sm" w="sm" type="none"/>
          </a:ln>
        </p:spPr>
      </p:cxnSp>
      <p:cxnSp>
        <p:nvCxnSpPr>
          <p:cNvPr id="254" name="Google Shape;254;g108297cae49_0_112"/>
          <p:cNvCxnSpPr/>
          <p:nvPr/>
        </p:nvCxnSpPr>
        <p:spPr>
          <a:xfrm flipH="1" rot="10800000">
            <a:off x="468630" y="3258685"/>
            <a:ext cx="633600" cy="24900"/>
          </a:xfrm>
          <a:prstGeom prst="straightConnector1">
            <a:avLst/>
          </a:prstGeom>
          <a:noFill/>
          <a:ln cap="flat" cmpd="sng" w="9525">
            <a:solidFill>
              <a:schemeClr val="accent1"/>
            </a:solidFill>
            <a:prstDash val="solid"/>
            <a:miter lim="800000"/>
            <a:headEnd len="sm" w="sm" type="none"/>
            <a:tailEnd len="med" w="med" type="stealth"/>
          </a:ln>
        </p:spPr>
      </p:cxnSp>
      <p:cxnSp>
        <p:nvCxnSpPr>
          <p:cNvPr id="255" name="Google Shape;255;g108297cae49_0_112"/>
          <p:cNvCxnSpPr/>
          <p:nvPr/>
        </p:nvCxnSpPr>
        <p:spPr>
          <a:xfrm flipH="1" rot="10800000">
            <a:off x="370840" y="2181745"/>
            <a:ext cx="18300" cy="4515600"/>
          </a:xfrm>
          <a:prstGeom prst="straightConnector1">
            <a:avLst/>
          </a:prstGeom>
          <a:noFill/>
          <a:ln cap="flat" cmpd="sng" w="9525">
            <a:solidFill>
              <a:schemeClr val="accent1"/>
            </a:solidFill>
            <a:prstDash val="solid"/>
            <a:miter lim="800000"/>
            <a:headEnd len="sm" w="sm" type="none"/>
            <a:tailEnd len="sm" w="sm" type="none"/>
          </a:ln>
        </p:spPr>
      </p:cxnSp>
      <p:cxnSp>
        <p:nvCxnSpPr>
          <p:cNvPr id="256" name="Google Shape;256;g108297cae49_0_112"/>
          <p:cNvCxnSpPr/>
          <p:nvPr/>
        </p:nvCxnSpPr>
        <p:spPr>
          <a:xfrm flipH="1" rot="10800000">
            <a:off x="389255" y="2115260"/>
            <a:ext cx="682500" cy="66600"/>
          </a:xfrm>
          <a:prstGeom prst="straightConnector1">
            <a:avLst/>
          </a:prstGeom>
          <a:noFill/>
          <a:ln cap="flat" cmpd="sng" w="9525">
            <a:solidFill>
              <a:schemeClr val="accent1"/>
            </a:solidFill>
            <a:prstDash val="solid"/>
            <a:miter lim="800000"/>
            <a:headEnd len="sm" w="sm" type="none"/>
            <a:tailEnd len="med" w="med" type="stealth"/>
          </a:ln>
        </p:spPr>
      </p:cxnSp>
      <p:cxnSp>
        <p:nvCxnSpPr>
          <p:cNvPr id="257" name="Google Shape;257;g108297cae49_0_112"/>
          <p:cNvCxnSpPr/>
          <p:nvPr/>
        </p:nvCxnSpPr>
        <p:spPr>
          <a:xfrm rot="10800000">
            <a:off x="2563860" y="5594900"/>
            <a:ext cx="87900" cy="374100"/>
          </a:xfrm>
          <a:prstGeom prst="straightConnector1">
            <a:avLst/>
          </a:prstGeom>
          <a:noFill/>
          <a:ln cap="flat" cmpd="sng" w="9525">
            <a:solidFill>
              <a:schemeClr val="accent1"/>
            </a:solidFill>
            <a:prstDash val="solid"/>
            <a:miter lim="800000"/>
            <a:headEnd len="sm" w="sm" type="none"/>
            <a:tailEnd len="med" w="med" type="stealth"/>
          </a:ln>
        </p:spPr>
      </p:cxnSp>
      <p:cxnSp>
        <p:nvCxnSpPr>
          <p:cNvPr id="258" name="Google Shape;258;g108297cae49_0_112"/>
          <p:cNvCxnSpPr/>
          <p:nvPr/>
        </p:nvCxnSpPr>
        <p:spPr>
          <a:xfrm>
            <a:off x="3260090" y="6703695"/>
            <a:ext cx="7407900" cy="1800"/>
          </a:xfrm>
          <a:prstGeom prst="straightConnector1">
            <a:avLst/>
          </a:prstGeom>
          <a:noFill/>
          <a:ln cap="flat" cmpd="sng" w="9525">
            <a:solidFill>
              <a:schemeClr val="accent1"/>
            </a:solidFill>
            <a:prstDash val="solid"/>
            <a:miter lim="800000"/>
            <a:headEnd len="sm" w="sm" type="none"/>
            <a:tailEnd len="sm" w="sm" type="none"/>
          </a:ln>
        </p:spPr>
      </p:cxnSp>
      <p:cxnSp>
        <p:nvCxnSpPr>
          <p:cNvPr id="259" name="Google Shape;259;g108297cae49_0_112"/>
          <p:cNvCxnSpPr/>
          <p:nvPr/>
        </p:nvCxnSpPr>
        <p:spPr>
          <a:xfrm rot="10800000">
            <a:off x="10627280" y="1219200"/>
            <a:ext cx="20400" cy="5486400"/>
          </a:xfrm>
          <a:prstGeom prst="straightConnector1">
            <a:avLst/>
          </a:prstGeom>
          <a:noFill/>
          <a:ln cap="flat" cmpd="sng" w="9525">
            <a:solidFill>
              <a:schemeClr val="accent1"/>
            </a:solidFill>
            <a:prstDash val="solid"/>
            <a:miter lim="800000"/>
            <a:headEnd len="sm" w="sm" type="none"/>
            <a:tailEnd len="sm" w="sm" type="none"/>
          </a:ln>
        </p:spPr>
      </p:cxnSp>
      <p:cxnSp>
        <p:nvCxnSpPr>
          <p:cNvPr id="260" name="Google Shape;260;g108297cae49_0_112"/>
          <p:cNvCxnSpPr/>
          <p:nvPr/>
        </p:nvCxnSpPr>
        <p:spPr>
          <a:xfrm rot="10800000">
            <a:off x="1778000" y="1198840"/>
            <a:ext cx="8839200" cy="10200"/>
          </a:xfrm>
          <a:prstGeom prst="straightConnector1">
            <a:avLst/>
          </a:prstGeom>
          <a:noFill/>
          <a:ln cap="flat" cmpd="sng" w="9525">
            <a:solidFill>
              <a:schemeClr val="accent1"/>
            </a:solidFill>
            <a:prstDash val="solid"/>
            <a:miter lim="800000"/>
            <a:headEnd len="sm" w="sm" type="none"/>
            <a:tailEnd len="sm" w="sm" type="none"/>
          </a:ln>
        </p:spPr>
      </p:cxnSp>
      <p:cxnSp>
        <p:nvCxnSpPr>
          <p:cNvPr id="261" name="Google Shape;261;g108297cae49_0_112"/>
          <p:cNvCxnSpPr/>
          <p:nvPr/>
        </p:nvCxnSpPr>
        <p:spPr>
          <a:xfrm flipH="1">
            <a:off x="1757640" y="1198880"/>
            <a:ext cx="10200" cy="183000"/>
          </a:xfrm>
          <a:prstGeom prst="straightConnector1">
            <a:avLst/>
          </a:prstGeom>
          <a:noFill/>
          <a:ln cap="flat" cmpd="sng" w="9525">
            <a:solidFill>
              <a:schemeClr val="accent1"/>
            </a:solidFill>
            <a:prstDash val="solid"/>
            <a:miter lim="800000"/>
            <a:headEnd len="sm" w="sm" type="none"/>
            <a:tailEnd len="med" w="med" type="stealth"/>
          </a:ln>
        </p:spPr>
      </p:cxnSp>
      <p:cxnSp>
        <p:nvCxnSpPr>
          <p:cNvPr id="262" name="Google Shape;262;g108297cae49_0_112"/>
          <p:cNvCxnSpPr/>
          <p:nvPr/>
        </p:nvCxnSpPr>
        <p:spPr>
          <a:xfrm>
            <a:off x="802200" y="4163375"/>
            <a:ext cx="4781700" cy="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g108297cae49_0_112"/>
          <p:cNvCxnSpPr/>
          <p:nvPr/>
        </p:nvCxnSpPr>
        <p:spPr>
          <a:xfrm flipH="1" rot="10800000">
            <a:off x="5568200" y="4037650"/>
            <a:ext cx="15600" cy="157200"/>
          </a:xfrm>
          <a:prstGeom prst="straightConnector1">
            <a:avLst/>
          </a:prstGeom>
          <a:noFill/>
          <a:ln cap="flat" cmpd="sng" w="9525">
            <a:solidFill>
              <a:schemeClr val="dk2"/>
            </a:solidFill>
            <a:prstDash val="solid"/>
            <a:round/>
            <a:headEnd len="med" w="med" type="none"/>
            <a:tailEnd len="med" w="med" type="none"/>
          </a:ln>
        </p:spPr>
      </p:cxnSp>
      <p:sp>
        <p:nvSpPr>
          <p:cNvPr id="264" name="Google Shape;264;g108297cae49_0_112"/>
          <p:cNvSpPr/>
          <p:nvPr/>
        </p:nvSpPr>
        <p:spPr>
          <a:xfrm>
            <a:off x="7286625" y="4857850"/>
            <a:ext cx="3217500" cy="1647600"/>
          </a:xfrm>
          <a:prstGeom prst="rect">
            <a:avLst/>
          </a:prstGeom>
          <a:gradFill>
            <a:gsLst>
              <a:gs pos="0">
                <a:srgbClr val="24D2BA"/>
              </a:gs>
              <a:gs pos="100000">
                <a:srgbClr val="155E5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61950" lvl="0" marL="457200" rtl="0" algn="l">
              <a:spcBef>
                <a:spcPts val="0"/>
              </a:spcBef>
              <a:spcAft>
                <a:spcPts val="0"/>
              </a:spcAft>
              <a:buClr>
                <a:schemeClr val="lt1"/>
              </a:buClr>
              <a:buSzPts val="2100"/>
              <a:buChar char="●"/>
            </a:pPr>
            <a:r>
              <a:rPr lang="en-US" sz="2100">
                <a:solidFill>
                  <a:schemeClr val="lt1"/>
                </a:solidFill>
              </a:rPr>
              <a:t>Atomic Value</a:t>
            </a:r>
            <a:endParaRPr sz="21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No multivalued, composite attribute</a:t>
            </a:r>
            <a:endParaRPr sz="21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10baf11f3c1_4_54"/>
          <p:cNvSpPr txBox="1"/>
          <p:nvPr/>
        </p:nvSpPr>
        <p:spPr>
          <a:xfrm>
            <a:off x="4210750" y="-82925"/>
            <a:ext cx="2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Lato Black"/>
                <a:ea typeface="Lato Black"/>
                <a:cs typeface="Lato Black"/>
                <a:sym typeface="Lato Black"/>
              </a:rPr>
              <a:t>Normalization  </a:t>
            </a:r>
            <a:r>
              <a:rPr lang="en-US" sz="1800">
                <a:solidFill>
                  <a:schemeClr val="accent3"/>
                </a:solidFill>
                <a:latin typeface="Lato Black"/>
                <a:ea typeface="Lato Black"/>
                <a:cs typeface="Lato Black"/>
                <a:sym typeface="Lato Black"/>
              </a:rPr>
              <a:t>(2NF)</a:t>
            </a:r>
            <a:endParaRPr sz="1800">
              <a:solidFill>
                <a:schemeClr val="accent3"/>
              </a:solidFill>
              <a:latin typeface="Lato Black"/>
              <a:ea typeface="Lato Black"/>
              <a:cs typeface="Lato Black"/>
              <a:sym typeface="Lato Black"/>
            </a:endParaRPr>
          </a:p>
        </p:txBody>
      </p:sp>
      <p:sp>
        <p:nvSpPr>
          <p:cNvPr id="270" name="Google Shape;270;g10baf11f3c1_4_54"/>
          <p:cNvSpPr txBox="1"/>
          <p:nvPr/>
        </p:nvSpPr>
        <p:spPr>
          <a:xfrm>
            <a:off x="949315" y="222402"/>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a) ADMIN</a:t>
            </a:r>
            <a:endParaRPr b="1" sz="1200">
              <a:solidFill>
                <a:schemeClr val="dk1"/>
              </a:solidFill>
              <a:latin typeface="Calibri"/>
              <a:ea typeface="Calibri"/>
              <a:cs typeface="Calibri"/>
              <a:sym typeface="Calibri"/>
            </a:endParaRPr>
          </a:p>
        </p:txBody>
      </p:sp>
      <p:sp>
        <p:nvSpPr>
          <p:cNvPr id="271" name="Google Shape;271;g10baf11f3c1_4_54"/>
          <p:cNvSpPr txBox="1"/>
          <p:nvPr/>
        </p:nvSpPr>
        <p:spPr>
          <a:xfrm>
            <a:off x="1045254" y="1000725"/>
            <a:ext cx="807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User</a:t>
            </a:r>
            <a:endParaRPr b="1" sz="1200">
              <a:solidFill>
                <a:schemeClr val="dk1"/>
              </a:solidFill>
              <a:latin typeface="Calibri"/>
              <a:ea typeface="Calibri"/>
              <a:cs typeface="Calibri"/>
              <a:sym typeface="Calibri"/>
            </a:endParaRPr>
          </a:p>
        </p:txBody>
      </p:sp>
      <p:graphicFrame>
        <p:nvGraphicFramePr>
          <p:cNvPr id="272" name="Google Shape;272;g10baf11f3c1_4_54"/>
          <p:cNvGraphicFramePr/>
          <p:nvPr/>
        </p:nvGraphicFramePr>
        <p:xfrm>
          <a:off x="1108075" y="595630"/>
          <a:ext cx="3000000" cy="3000000"/>
        </p:xfrm>
        <a:graphic>
          <a:graphicData uri="http://schemas.openxmlformats.org/drawingml/2006/table">
            <a:tbl>
              <a:tblPr bandRow="1" firstRow="1">
                <a:noFill/>
                <a:tableStyleId>{FE870145-94EC-431F-ABEE-D81E1A200612}</a:tableStyleId>
              </a:tblPr>
              <a:tblGrid>
                <a:gridCol w="1772925"/>
                <a:gridCol w="1980575"/>
                <a:gridCol w="1448425"/>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cap="none" strike="noStrike"/>
                        <a:t>admin_id</a:t>
                      </a:r>
                      <a:endParaRPr b="1" sz="1400" u="sng" cap="none" strike="noStrike"/>
                    </a:p>
                  </a:txBody>
                  <a:tcPr marT="45725" marB="45725" marR="91450" marL="91450">
                    <a:solidFill>
                      <a:schemeClr val="dk1"/>
                    </a:solidFill>
                  </a:tcPr>
                </a:tc>
                <a:tc>
                  <a:txBody>
                    <a:bodyPr/>
                    <a:lstStyle/>
                    <a:p>
                      <a:pPr indent="0" lvl="0" marL="0" marR="0" rtl="0" algn="l">
                        <a:spcBef>
                          <a:spcPts val="0"/>
                        </a:spcBef>
                        <a:spcAft>
                          <a:spcPts val="0"/>
                        </a:spcAft>
                        <a:buNone/>
                      </a:pPr>
                      <a:r>
                        <a:rPr b="1" lang="en-US" sz="1400" u="none" cap="none" strike="noStrike"/>
                        <a:t>admin_name</a:t>
                      </a:r>
                      <a:endParaRPr b="1" sz="1400" u="non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admin_desc</a:t>
                      </a:r>
                      <a:endParaRPr b="1" sz="1400" u="none"/>
                    </a:p>
                  </a:txBody>
                  <a:tcPr marT="45725" marB="45725" marR="91450" marL="91450">
                    <a:solidFill>
                      <a:schemeClr val="dk1"/>
                    </a:solidFill>
                  </a:tcPr>
                </a:tc>
              </a:tr>
            </a:tbl>
          </a:graphicData>
        </a:graphic>
      </p:graphicFrame>
      <p:graphicFrame>
        <p:nvGraphicFramePr>
          <p:cNvPr id="273" name="Google Shape;273;g10baf11f3c1_4_54"/>
          <p:cNvGraphicFramePr/>
          <p:nvPr/>
        </p:nvGraphicFramePr>
        <p:xfrm>
          <a:off x="1098683" y="2068446"/>
          <a:ext cx="3000000" cy="3000000"/>
        </p:xfrm>
        <a:graphic>
          <a:graphicData uri="http://schemas.openxmlformats.org/drawingml/2006/table">
            <a:tbl>
              <a:tblPr bandRow="1" firstRow="1">
                <a:noFill/>
                <a:tableStyleId>{FE870145-94EC-431F-ABEE-D81E1A200612}</a:tableStyleId>
              </a:tblPr>
              <a:tblGrid>
                <a:gridCol w="1319100"/>
                <a:gridCol w="1319100"/>
                <a:gridCol w="1319100"/>
                <a:gridCol w="1114375"/>
                <a:gridCol w="1524000"/>
                <a:gridCol w="1303375"/>
                <a:gridCol w="960875"/>
              </a:tblGrid>
              <a:tr h="289550">
                <a:tc>
                  <a:txBody>
                    <a:bodyPr/>
                    <a:lstStyle/>
                    <a:p>
                      <a:pPr indent="0" lvl="0" marL="0" marR="0" rtl="0" algn="l">
                        <a:spcBef>
                          <a:spcPts val="0"/>
                        </a:spcBef>
                        <a:spcAft>
                          <a:spcPts val="0"/>
                        </a:spcAft>
                        <a:buNone/>
                      </a:pPr>
                      <a:r>
                        <a:rPr b="1" lang="en-US" sz="1050" u="sng"/>
                        <a:t>movie_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movie_name</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movie_desc</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movie_dur</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movie_len</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274" name="Google Shape;274;g10baf11f3c1_4_54"/>
          <p:cNvGraphicFramePr/>
          <p:nvPr/>
        </p:nvGraphicFramePr>
        <p:xfrm>
          <a:off x="1124600" y="4482420"/>
          <a:ext cx="3000000" cy="3000000"/>
        </p:xfrm>
        <a:graphic>
          <a:graphicData uri="http://schemas.openxmlformats.org/drawingml/2006/table">
            <a:tbl>
              <a:tblPr bandRow="1" firstRow="1">
                <a:noFill/>
                <a:tableStyleId>{FE870145-94EC-431F-ABEE-D81E1A200612}</a:tableStyleId>
              </a:tblPr>
              <a:tblGrid>
                <a:gridCol w="1175450"/>
                <a:gridCol w="1276650"/>
                <a:gridCol w="953325"/>
                <a:gridCol w="952700"/>
                <a:gridCol w="952700"/>
              </a:tblGrid>
              <a:tr h="304825">
                <a:tc>
                  <a:txBody>
                    <a:bodyPr/>
                    <a:lstStyle/>
                    <a:p>
                      <a:pPr indent="0" lvl="0" marL="0" rtl="0" algn="l">
                        <a:spcBef>
                          <a:spcPts val="0"/>
                        </a:spcBef>
                        <a:spcAft>
                          <a:spcPts val="0"/>
                        </a:spcAft>
                        <a:buNone/>
                      </a:pPr>
                      <a:r>
                        <a:rPr lang="en-US" sz="1050"/>
                        <a:t>th_id</a:t>
                      </a:r>
                      <a:endParaRPr sz="1050"/>
                    </a:p>
                    <a:p>
                      <a:pPr indent="0" lvl="0" marL="0" marR="0" rtl="0" algn="l">
                        <a:spcBef>
                          <a:spcPts val="0"/>
                        </a:spcBef>
                        <a:spcAft>
                          <a:spcPts val="0"/>
                        </a:spcAft>
                        <a:buNone/>
                      </a:pPr>
                      <a:r>
                        <a:t/>
                      </a:r>
                      <a:endParaRPr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a:t>hall_</a:t>
                      </a:r>
                      <a:r>
                        <a:rPr lang="en-US" sz="1050"/>
                        <a:t>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hall_seat_no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lang="en-US" sz="1050"/>
                        <a:t>hall_capacity</a:t>
                      </a:r>
                      <a:endParaRPr b="1" sz="1050"/>
                    </a:p>
                  </a:txBody>
                  <a:tcPr marT="45725" marB="45725" marR="91450" marL="91450">
                    <a:solidFill>
                      <a:schemeClr val="dk1"/>
                    </a:solidFill>
                  </a:tcPr>
                </a:tc>
              </a:tr>
            </a:tbl>
          </a:graphicData>
        </a:graphic>
      </p:graphicFrame>
      <p:graphicFrame>
        <p:nvGraphicFramePr>
          <p:cNvPr id="275" name="Google Shape;275;g10baf11f3c1_4_54"/>
          <p:cNvGraphicFramePr/>
          <p:nvPr/>
        </p:nvGraphicFramePr>
        <p:xfrm>
          <a:off x="1108075" y="3213100"/>
          <a:ext cx="3000000" cy="3000000"/>
        </p:xfrm>
        <a:graphic>
          <a:graphicData uri="http://schemas.openxmlformats.org/drawingml/2006/table">
            <a:tbl>
              <a:tblPr bandRow="1" firstRow="1">
                <a:noFill/>
                <a:tableStyleId>{FE870145-94EC-431F-ABEE-D81E1A200612}</a:tableStyleId>
              </a:tblPr>
              <a:tblGrid>
                <a:gridCol w="1263025"/>
                <a:gridCol w="1263025"/>
                <a:gridCol w="1263025"/>
                <a:gridCol w="1263025"/>
                <a:gridCol w="1263025"/>
              </a:tblGrid>
              <a:tr h="30035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th_name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th_rating</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th_add</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276" name="Google Shape;276;g10baf11f3c1_4_54"/>
          <p:cNvGraphicFramePr/>
          <p:nvPr/>
        </p:nvGraphicFramePr>
        <p:xfrm>
          <a:off x="1098550" y="2642235"/>
          <a:ext cx="3000000" cy="3000000"/>
        </p:xfrm>
        <a:graphic>
          <a:graphicData uri="http://schemas.openxmlformats.org/drawingml/2006/table">
            <a:tbl>
              <a:tblPr bandRow="1" firstRow="1">
                <a:noFill/>
                <a:tableStyleId>{FE870145-94EC-431F-ABEE-D81E1A200612}</a:tableStyleId>
              </a:tblPr>
              <a:tblGrid>
                <a:gridCol w="1873875"/>
                <a:gridCol w="1873875"/>
                <a:gridCol w="1873875"/>
              </a:tblGrid>
              <a:tr h="299075">
                <a:tc>
                  <a:txBody>
                    <a:bodyPr/>
                    <a:lstStyle/>
                    <a:p>
                      <a:pPr indent="0" lvl="0" marL="0" marR="0" rtl="0" algn="l">
                        <a:spcBef>
                          <a:spcPts val="0"/>
                        </a:spcBef>
                        <a:spcAft>
                          <a:spcPts val="0"/>
                        </a:spcAft>
                        <a:buNone/>
                      </a:pPr>
                      <a:r>
                        <a:rPr b="1" i="0" lang="en-US" sz="1050" u="sng"/>
                        <a:t>pay_id</a:t>
                      </a:r>
                      <a:endParaRPr b="1" i="0"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pay_amount</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pay_date</a:t>
                      </a:r>
                      <a:endParaRPr b="1" sz="1050"/>
                    </a:p>
                  </a:txBody>
                  <a:tcPr marT="45725" marB="45725" marR="91450" marL="91450">
                    <a:solidFill>
                      <a:schemeClr val="dk1"/>
                    </a:solidFill>
                  </a:tcPr>
                </a:tc>
              </a:tr>
            </a:tbl>
          </a:graphicData>
        </a:graphic>
      </p:graphicFrame>
      <p:graphicFrame>
        <p:nvGraphicFramePr>
          <p:cNvPr id="277" name="Google Shape;277;g10baf11f3c1_4_54"/>
          <p:cNvGraphicFramePr/>
          <p:nvPr/>
        </p:nvGraphicFramePr>
        <p:xfrm>
          <a:off x="1108075" y="3778250"/>
          <a:ext cx="3000000" cy="3000000"/>
        </p:xfrm>
        <a:graphic>
          <a:graphicData uri="http://schemas.openxmlformats.org/drawingml/2006/table">
            <a:tbl>
              <a:tblPr bandRow="1" firstRow="1">
                <a:noFill/>
                <a:tableStyleId>{FE870145-94EC-431F-ABEE-D81E1A200612}</a:tableStyleId>
              </a:tblPr>
              <a:tblGrid>
                <a:gridCol w="1416500"/>
                <a:gridCol w="1416500"/>
                <a:gridCol w="1011125"/>
                <a:gridCol w="1010000"/>
                <a:gridCol w="1011125"/>
              </a:tblGrid>
              <a:tr h="277500">
                <a:tc>
                  <a:txBody>
                    <a:bodyPr/>
                    <a:lstStyle/>
                    <a:p>
                      <a:pPr indent="0" lvl="0" marL="0" marR="0" rtl="0" algn="l">
                        <a:spcBef>
                          <a:spcPts val="0"/>
                        </a:spcBef>
                        <a:spcAft>
                          <a:spcPts val="0"/>
                        </a:spcAft>
                        <a:buNone/>
                      </a:pPr>
                      <a:r>
                        <a:rPr b="1" lang="en-US" sz="1050" u="sng"/>
                        <a:t>booking_id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booking_sum</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booking_type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payment_id</a:t>
                      </a:r>
                      <a:endParaRPr b="1" sz="1050"/>
                    </a:p>
                  </a:txBody>
                  <a:tcPr marT="45725" marB="45725" marR="91450" marL="91450">
                    <a:solidFill>
                      <a:schemeClr val="accent1"/>
                    </a:solidFill>
                  </a:tcPr>
                </a:tc>
                <a:tc>
                  <a:txBody>
                    <a:bodyPr/>
                    <a:lstStyle/>
                    <a:p>
                      <a:pPr indent="0" lvl="0" marL="0" marR="0" rtl="0" algn="l">
                        <a:spcBef>
                          <a:spcPts val="0"/>
                        </a:spcBef>
                        <a:spcAft>
                          <a:spcPts val="0"/>
                        </a:spcAft>
                        <a:buClr>
                          <a:schemeClr val="dk1"/>
                        </a:buClr>
                        <a:buSzPts val="1050"/>
                        <a:buFont typeface="Calibri"/>
                        <a:buNone/>
                      </a:pPr>
                      <a:r>
                        <a:rPr b="1" lang="en-US" sz="1050"/>
                        <a:t>cus_id</a:t>
                      </a:r>
                      <a:endParaRPr b="1" sz="1050"/>
                    </a:p>
                  </a:txBody>
                  <a:tcPr marT="45725" marB="45725" marR="91450" marL="91450">
                    <a:solidFill>
                      <a:schemeClr val="accent1"/>
                    </a:solidFill>
                  </a:tcPr>
                </a:tc>
              </a:tr>
            </a:tbl>
          </a:graphicData>
        </a:graphic>
      </p:graphicFrame>
      <p:sp>
        <p:nvSpPr>
          <p:cNvPr id="278" name="Google Shape;278;g10baf11f3c1_4_54"/>
          <p:cNvSpPr txBox="1"/>
          <p:nvPr/>
        </p:nvSpPr>
        <p:spPr>
          <a:xfrm>
            <a:off x="1011599" y="1745922"/>
            <a:ext cx="654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Movie</a:t>
            </a:r>
            <a:endParaRPr b="1" sz="1000">
              <a:solidFill>
                <a:schemeClr val="dk1"/>
              </a:solidFill>
              <a:latin typeface="Calibri"/>
              <a:ea typeface="Calibri"/>
              <a:cs typeface="Calibri"/>
              <a:sym typeface="Calibri"/>
            </a:endParaRPr>
          </a:p>
        </p:txBody>
      </p:sp>
      <p:sp>
        <p:nvSpPr>
          <p:cNvPr id="279" name="Google Shape;279;g10baf11f3c1_4_54"/>
          <p:cNvSpPr txBox="1"/>
          <p:nvPr/>
        </p:nvSpPr>
        <p:spPr>
          <a:xfrm>
            <a:off x="1045253" y="4134415"/>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Hall</a:t>
            </a:r>
            <a:endParaRPr b="1" sz="1200">
              <a:solidFill>
                <a:schemeClr val="dk1"/>
              </a:solidFill>
              <a:latin typeface="Calibri"/>
              <a:ea typeface="Calibri"/>
              <a:cs typeface="Calibri"/>
              <a:sym typeface="Calibri"/>
            </a:endParaRPr>
          </a:p>
        </p:txBody>
      </p:sp>
      <p:sp>
        <p:nvSpPr>
          <p:cNvPr id="280" name="Google Shape;280;g10baf11f3c1_4_54"/>
          <p:cNvSpPr txBox="1"/>
          <p:nvPr/>
        </p:nvSpPr>
        <p:spPr>
          <a:xfrm>
            <a:off x="1011570" y="2947937"/>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Theater</a:t>
            </a:r>
            <a:endParaRPr b="1" sz="1000">
              <a:solidFill>
                <a:schemeClr val="dk1"/>
              </a:solidFill>
              <a:latin typeface="Calibri"/>
              <a:ea typeface="Calibri"/>
              <a:cs typeface="Calibri"/>
              <a:sym typeface="Calibri"/>
            </a:endParaRPr>
          </a:p>
        </p:txBody>
      </p:sp>
      <p:sp>
        <p:nvSpPr>
          <p:cNvPr id="281" name="Google Shape;281;g10baf11f3c1_4_54"/>
          <p:cNvSpPr txBox="1"/>
          <p:nvPr/>
        </p:nvSpPr>
        <p:spPr>
          <a:xfrm>
            <a:off x="1011599" y="2363912"/>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Payment</a:t>
            </a:r>
            <a:endParaRPr b="1" sz="1000">
              <a:solidFill>
                <a:schemeClr val="dk1"/>
              </a:solidFill>
              <a:latin typeface="Calibri"/>
              <a:ea typeface="Calibri"/>
              <a:cs typeface="Calibri"/>
              <a:sym typeface="Calibri"/>
            </a:endParaRPr>
          </a:p>
        </p:txBody>
      </p:sp>
      <p:sp>
        <p:nvSpPr>
          <p:cNvPr id="282" name="Google Shape;282;g10baf11f3c1_4_54"/>
          <p:cNvSpPr txBox="1"/>
          <p:nvPr/>
        </p:nvSpPr>
        <p:spPr>
          <a:xfrm>
            <a:off x="1011633" y="3548309"/>
            <a:ext cx="1026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Booking</a:t>
            </a:r>
            <a:endParaRPr b="1" sz="1200">
              <a:solidFill>
                <a:schemeClr val="dk1"/>
              </a:solidFill>
              <a:latin typeface="Calibri"/>
              <a:ea typeface="Calibri"/>
              <a:cs typeface="Calibri"/>
              <a:sym typeface="Calibri"/>
            </a:endParaRPr>
          </a:p>
        </p:txBody>
      </p:sp>
      <p:graphicFrame>
        <p:nvGraphicFramePr>
          <p:cNvPr id="283" name="Google Shape;283;g10baf11f3c1_4_54"/>
          <p:cNvGraphicFramePr/>
          <p:nvPr/>
        </p:nvGraphicFramePr>
        <p:xfrm>
          <a:off x="1108208" y="5116754"/>
          <a:ext cx="3000000" cy="3000000"/>
        </p:xfrm>
        <a:graphic>
          <a:graphicData uri="http://schemas.openxmlformats.org/drawingml/2006/table">
            <a:tbl>
              <a:tblPr bandRow="1" firstRow="1">
                <a:noFill/>
                <a:tableStyleId>{FE870145-94EC-431F-ABEE-D81E1A200612}</a:tableStyleId>
              </a:tblPr>
              <a:tblGrid>
                <a:gridCol w="885500"/>
                <a:gridCol w="872250"/>
                <a:gridCol w="872250"/>
                <a:gridCol w="872250"/>
                <a:gridCol w="872250"/>
              </a:tblGrid>
              <a:tr h="411500">
                <a:tc>
                  <a:txBody>
                    <a:bodyPr/>
                    <a:lstStyle/>
                    <a:p>
                      <a:pPr indent="0" lvl="0" marL="0" marR="0" rtl="0" algn="l">
                        <a:spcBef>
                          <a:spcPts val="0"/>
                        </a:spcBef>
                        <a:spcAft>
                          <a:spcPts val="0"/>
                        </a:spcAft>
                        <a:buNone/>
                      </a:pPr>
                      <a:r>
                        <a:rPr b="1" lang="en-US" sz="1050" u="sng"/>
                        <a:t>m_id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lang="en-US" sz="1050"/>
                        <a:t>show_date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start_time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end_time</a:t>
                      </a:r>
                      <a:endParaRPr b="1" sz="1050"/>
                    </a:p>
                  </a:txBody>
                  <a:tcPr marT="45725" marB="45725" marR="91450" marL="91450">
                    <a:solidFill>
                      <a:schemeClr val="dk1"/>
                    </a:solidFill>
                  </a:tcPr>
                </a:tc>
              </a:tr>
            </a:tbl>
          </a:graphicData>
        </a:graphic>
      </p:graphicFrame>
      <p:sp>
        <p:nvSpPr>
          <p:cNvPr id="284" name="Google Shape;284;g10baf11f3c1_4_54"/>
          <p:cNvSpPr txBox="1"/>
          <p:nvPr/>
        </p:nvSpPr>
        <p:spPr>
          <a:xfrm>
            <a:off x="1045199" y="4840688"/>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Showtime</a:t>
            </a:r>
            <a:endParaRPr b="1" sz="1200">
              <a:solidFill>
                <a:schemeClr val="dk1"/>
              </a:solidFill>
              <a:latin typeface="Calibri"/>
              <a:ea typeface="Calibri"/>
              <a:cs typeface="Calibri"/>
              <a:sym typeface="Calibri"/>
            </a:endParaRPr>
          </a:p>
        </p:txBody>
      </p:sp>
      <p:graphicFrame>
        <p:nvGraphicFramePr>
          <p:cNvPr id="285" name="Google Shape;285;g10baf11f3c1_4_54"/>
          <p:cNvGraphicFramePr/>
          <p:nvPr/>
        </p:nvGraphicFramePr>
        <p:xfrm>
          <a:off x="1089660" y="1377315"/>
          <a:ext cx="3000000" cy="3000000"/>
        </p:xfrm>
        <a:graphic>
          <a:graphicData uri="http://schemas.openxmlformats.org/drawingml/2006/table">
            <a:tbl>
              <a:tblPr bandRow="1" firstRow="1">
                <a:noFill/>
                <a:tableStyleId>{9EE66C4A-7102-4F29-868E-D4B240033687}</a:tableStyleId>
              </a:tblPr>
              <a:tblGrid>
                <a:gridCol w="1723400"/>
                <a:gridCol w="1724025"/>
                <a:gridCol w="1723400"/>
                <a:gridCol w="1724025"/>
                <a:gridCol w="1723400"/>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a:t>user Id</a:t>
                      </a:r>
                      <a:endParaRPr b="1" sz="1400" u="sng"/>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f</a:t>
                      </a:r>
                      <a:r>
                        <a:rPr b="1" lang="en-US" sz="1400" u="sng"/>
                        <a:t>_n</a:t>
                      </a:r>
                      <a:r>
                        <a:rPr b="1" lang="en-US" sz="1400"/>
                        <a:t>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l_name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user_mobile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user_email</a:t>
                      </a:r>
                      <a:endParaRPr b="1" sz="1400"/>
                    </a:p>
                  </a:txBody>
                  <a:tcPr marT="45725" marB="45725" marR="91450" marL="91450">
                    <a:solidFill>
                      <a:schemeClr val="dk1"/>
                    </a:solidFill>
                  </a:tcPr>
                </a:tc>
              </a:tr>
            </a:tbl>
          </a:graphicData>
        </a:graphic>
      </p:graphicFrame>
      <p:graphicFrame>
        <p:nvGraphicFramePr>
          <p:cNvPr id="286" name="Google Shape;286;g10baf11f3c1_4_54"/>
          <p:cNvGraphicFramePr/>
          <p:nvPr/>
        </p:nvGraphicFramePr>
        <p:xfrm>
          <a:off x="1108075" y="5916930"/>
          <a:ext cx="3000000" cy="3000000"/>
        </p:xfrm>
        <a:graphic>
          <a:graphicData uri="http://schemas.openxmlformats.org/drawingml/2006/table">
            <a:tbl>
              <a:tblPr bandRow="1" firstRow="1">
                <a:noFill/>
                <a:tableStyleId>{FE870145-94EC-431F-ABEE-D81E1A200612}</a:tableStyleId>
              </a:tblPr>
              <a:tblGrid>
                <a:gridCol w="979175"/>
                <a:gridCol w="1172850"/>
              </a:tblGrid>
              <a:tr h="26670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accent1"/>
                    </a:solidFill>
                  </a:tcPr>
                </a:tc>
              </a:tr>
            </a:tbl>
          </a:graphicData>
        </a:graphic>
      </p:graphicFrame>
      <p:sp>
        <p:nvSpPr>
          <p:cNvPr id="287" name="Google Shape;287;g10baf11f3c1_4_54"/>
          <p:cNvSpPr txBox="1"/>
          <p:nvPr/>
        </p:nvSpPr>
        <p:spPr>
          <a:xfrm>
            <a:off x="1038268" y="5435350"/>
            <a:ext cx="11136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Calibri"/>
                <a:ea typeface="Calibri"/>
                <a:cs typeface="Calibri"/>
                <a:sym typeface="Calibri"/>
              </a:rPr>
              <a:t>b</a:t>
            </a:r>
            <a:r>
              <a:rPr b="1" lang="en-US" sz="1300">
                <a:solidFill>
                  <a:schemeClr val="dk1"/>
                </a:solidFill>
                <a:latin typeface="Calibri"/>
                <a:ea typeface="Calibri"/>
                <a:cs typeface="Calibri"/>
                <a:sym typeface="Calibri"/>
              </a:rPr>
              <a:t>)</a:t>
            </a:r>
            <a:endParaRPr b="1"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Adjust</a:t>
            </a:r>
            <a:endParaRPr b="1" sz="1300">
              <a:solidFill>
                <a:schemeClr val="dk1"/>
              </a:solidFill>
              <a:latin typeface="Calibri"/>
              <a:ea typeface="Calibri"/>
              <a:cs typeface="Calibri"/>
              <a:sym typeface="Calibri"/>
            </a:endParaRPr>
          </a:p>
        </p:txBody>
      </p:sp>
      <p:graphicFrame>
        <p:nvGraphicFramePr>
          <p:cNvPr id="288" name="Google Shape;288;g10baf11f3c1_4_54"/>
          <p:cNvGraphicFramePr/>
          <p:nvPr/>
        </p:nvGraphicFramePr>
        <p:xfrm>
          <a:off x="1108075" y="6523355"/>
          <a:ext cx="3000000" cy="3000000"/>
        </p:xfrm>
        <a:graphic>
          <a:graphicData uri="http://schemas.openxmlformats.org/drawingml/2006/table">
            <a:tbl>
              <a:tblPr bandRow="1" firstRow="1">
                <a:noFill/>
                <a:tableStyleId>{FE870145-94EC-431F-ABEE-D81E1A200612}</a:tableStyleId>
              </a:tblPr>
              <a:tblGrid>
                <a:gridCol w="979175"/>
                <a:gridCol w="1172850"/>
              </a:tblGrid>
              <a:tr h="360675">
                <a:tc>
                  <a:txBody>
                    <a:bodyPr/>
                    <a:lstStyle/>
                    <a:p>
                      <a:pPr indent="0" lvl="0" marL="0" marR="0" rtl="0" algn="l">
                        <a:spcBef>
                          <a:spcPts val="0"/>
                        </a:spcBef>
                        <a:spcAft>
                          <a:spcPts val="0"/>
                        </a:spcAft>
                        <a:buNone/>
                      </a:pPr>
                      <a:r>
                        <a:rPr b="1" lang="en-US" sz="1050" u="sng"/>
                        <a:t>movie_id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user_id</a:t>
                      </a:r>
                      <a:endParaRPr b="1" sz="1050" u="sng"/>
                    </a:p>
                  </a:txBody>
                  <a:tcPr marT="45725" marB="45725" marR="91450" marL="91450">
                    <a:solidFill>
                      <a:schemeClr val="accent1"/>
                    </a:solidFill>
                  </a:tcPr>
                </a:tc>
              </a:tr>
            </a:tbl>
          </a:graphicData>
        </a:graphic>
      </p:graphicFrame>
      <p:sp>
        <p:nvSpPr>
          <p:cNvPr id="289" name="Google Shape;289;g10baf11f3c1_4_54"/>
          <p:cNvSpPr txBox="1"/>
          <p:nvPr/>
        </p:nvSpPr>
        <p:spPr>
          <a:xfrm>
            <a:off x="1038268" y="6184830"/>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Selects</a:t>
            </a:r>
            <a:endParaRPr b="1" sz="1200">
              <a:solidFill>
                <a:schemeClr val="dk1"/>
              </a:solidFill>
              <a:latin typeface="Calibri"/>
              <a:ea typeface="Calibri"/>
              <a:cs typeface="Calibri"/>
              <a:sym typeface="Calibri"/>
            </a:endParaRPr>
          </a:p>
        </p:txBody>
      </p:sp>
      <p:cxnSp>
        <p:nvCxnSpPr>
          <p:cNvPr id="290" name="Google Shape;290;g10baf11f3c1_4_54"/>
          <p:cNvCxnSpPr/>
          <p:nvPr/>
        </p:nvCxnSpPr>
        <p:spPr>
          <a:xfrm flipH="1" rot="10800000">
            <a:off x="2123440" y="1076880"/>
            <a:ext cx="81585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291" name="Google Shape;291;g10baf11f3c1_4_54"/>
          <p:cNvCxnSpPr/>
          <p:nvPr/>
        </p:nvCxnSpPr>
        <p:spPr>
          <a:xfrm rot="10800000">
            <a:off x="10279250" y="1039490"/>
            <a:ext cx="14100" cy="1153800"/>
          </a:xfrm>
          <a:prstGeom prst="straightConnector1">
            <a:avLst/>
          </a:prstGeom>
          <a:noFill/>
          <a:ln cap="flat" cmpd="sng" w="9525">
            <a:solidFill>
              <a:schemeClr val="accent1"/>
            </a:solidFill>
            <a:prstDash val="solid"/>
            <a:miter lim="800000"/>
            <a:headEnd len="sm" w="sm" type="none"/>
            <a:tailEnd len="sm" w="sm" type="none"/>
          </a:ln>
        </p:spPr>
      </p:cxnSp>
      <p:cxnSp>
        <p:nvCxnSpPr>
          <p:cNvPr id="292" name="Google Shape;292;g10baf11f3c1_4_54"/>
          <p:cNvCxnSpPr/>
          <p:nvPr/>
        </p:nvCxnSpPr>
        <p:spPr>
          <a:xfrm rot="10800000">
            <a:off x="2133600" y="884020"/>
            <a:ext cx="0" cy="203100"/>
          </a:xfrm>
          <a:prstGeom prst="straightConnector1">
            <a:avLst/>
          </a:prstGeom>
          <a:noFill/>
          <a:ln cap="flat" cmpd="sng" w="9525">
            <a:solidFill>
              <a:schemeClr val="accent1"/>
            </a:solidFill>
            <a:prstDash val="solid"/>
            <a:miter lim="800000"/>
            <a:headEnd len="sm" w="sm" type="none"/>
            <a:tailEnd len="med" w="med" type="stealth"/>
          </a:ln>
        </p:spPr>
      </p:cxnSp>
      <p:cxnSp>
        <p:nvCxnSpPr>
          <p:cNvPr id="293" name="Google Shape;293;g10baf11f3c1_4_54"/>
          <p:cNvCxnSpPr/>
          <p:nvPr/>
        </p:nvCxnSpPr>
        <p:spPr>
          <a:xfrm flipH="1" rot="10800000">
            <a:off x="2143760" y="350500"/>
            <a:ext cx="89199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294" name="Google Shape;294;g10baf11f3c1_4_54"/>
          <p:cNvCxnSpPr/>
          <p:nvPr/>
        </p:nvCxnSpPr>
        <p:spPr>
          <a:xfrm rot="10800000">
            <a:off x="11053405" y="330300"/>
            <a:ext cx="10200" cy="3098700"/>
          </a:xfrm>
          <a:prstGeom prst="straightConnector1">
            <a:avLst/>
          </a:prstGeom>
          <a:noFill/>
          <a:ln cap="flat" cmpd="sng" w="9525">
            <a:solidFill>
              <a:schemeClr val="accent1"/>
            </a:solidFill>
            <a:prstDash val="solid"/>
            <a:miter lim="800000"/>
            <a:headEnd len="sm" w="sm" type="none"/>
            <a:tailEnd len="sm" w="sm" type="none"/>
          </a:ln>
        </p:spPr>
      </p:cxnSp>
      <p:cxnSp>
        <p:nvCxnSpPr>
          <p:cNvPr id="295" name="Google Shape;295;g10baf11f3c1_4_54"/>
          <p:cNvCxnSpPr/>
          <p:nvPr/>
        </p:nvCxnSpPr>
        <p:spPr>
          <a:xfrm>
            <a:off x="2153920" y="325120"/>
            <a:ext cx="9600" cy="257100"/>
          </a:xfrm>
          <a:prstGeom prst="straightConnector1">
            <a:avLst/>
          </a:prstGeom>
          <a:noFill/>
          <a:ln cap="flat" cmpd="sng" w="9525">
            <a:solidFill>
              <a:schemeClr val="accent1"/>
            </a:solidFill>
            <a:prstDash val="solid"/>
            <a:miter lim="800000"/>
            <a:headEnd len="sm" w="sm" type="none"/>
            <a:tailEnd len="med" w="med" type="stealth"/>
          </a:ln>
        </p:spPr>
      </p:cxnSp>
      <p:cxnSp>
        <p:nvCxnSpPr>
          <p:cNvPr id="296" name="Google Shape;296;g10baf11f3c1_4_54"/>
          <p:cNvCxnSpPr/>
          <p:nvPr/>
        </p:nvCxnSpPr>
        <p:spPr>
          <a:xfrm rot="10800000">
            <a:off x="637460" y="3559413"/>
            <a:ext cx="62688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297" name="Google Shape;297;g10baf11f3c1_4_54"/>
          <p:cNvCxnSpPr/>
          <p:nvPr/>
        </p:nvCxnSpPr>
        <p:spPr>
          <a:xfrm rot="10800000">
            <a:off x="640080" y="1513780"/>
            <a:ext cx="0" cy="2072700"/>
          </a:xfrm>
          <a:prstGeom prst="straightConnector1">
            <a:avLst/>
          </a:prstGeom>
          <a:noFill/>
          <a:ln cap="flat" cmpd="sng" w="9525">
            <a:solidFill>
              <a:schemeClr val="accent1"/>
            </a:solidFill>
            <a:prstDash val="solid"/>
            <a:miter lim="800000"/>
            <a:headEnd len="sm" w="sm" type="none"/>
            <a:tailEnd len="sm" w="sm" type="none"/>
          </a:ln>
        </p:spPr>
      </p:cxnSp>
      <p:cxnSp>
        <p:nvCxnSpPr>
          <p:cNvPr id="298" name="Google Shape;298;g10baf11f3c1_4_54"/>
          <p:cNvCxnSpPr/>
          <p:nvPr/>
        </p:nvCxnSpPr>
        <p:spPr>
          <a:xfrm>
            <a:off x="640080" y="1524000"/>
            <a:ext cx="449700" cy="5700"/>
          </a:xfrm>
          <a:prstGeom prst="straightConnector1">
            <a:avLst/>
          </a:prstGeom>
          <a:noFill/>
          <a:ln cap="flat" cmpd="sng" w="9525">
            <a:solidFill>
              <a:schemeClr val="accent1"/>
            </a:solidFill>
            <a:prstDash val="solid"/>
            <a:miter lim="800000"/>
            <a:headEnd len="sm" w="sm" type="none"/>
            <a:tailEnd len="med" w="med" type="stealth"/>
          </a:ln>
        </p:spPr>
      </p:cxnSp>
      <p:cxnSp>
        <p:nvCxnSpPr>
          <p:cNvPr id="299" name="Google Shape;299;g10baf11f3c1_4_54"/>
          <p:cNvCxnSpPr/>
          <p:nvPr/>
        </p:nvCxnSpPr>
        <p:spPr>
          <a:xfrm rot="10800000">
            <a:off x="802620" y="2767420"/>
            <a:ext cx="5100" cy="1405800"/>
          </a:xfrm>
          <a:prstGeom prst="straightConnector1">
            <a:avLst/>
          </a:prstGeom>
          <a:noFill/>
          <a:ln cap="flat" cmpd="sng" w="9525">
            <a:solidFill>
              <a:schemeClr val="accent1"/>
            </a:solidFill>
            <a:prstDash val="solid"/>
            <a:miter lim="800000"/>
            <a:headEnd len="sm" w="sm" type="none"/>
            <a:tailEnd len="sm" w="sm" type="none"/>
          </a:ln>
        </p:spPr>
      </p:cxnSp>
      <p:cxnSp>
        <p:nvCxnSpPr>
          <p:cNvPr id="300" name="Google Shape;300;g10baf11f3c1_4_54"/>
          <p:cNvCxnSpPr/>
          <p:nvPr/>
        </p:nvCxnSpPr>
        <p:spPr>
          <a:xfrm>
            <a:off x="802640" y="2782570"/>
            <a:ext cx="295800" cy="9600"/>
          </a:xfrm>
          <a:prstGeom prst="straightConnector1">
            <a:avLst/>
          </a:prstGeom>
          <a:noFill/>
          <a:ln cap="flat" cmpd="sng" w="9525">
            <a:solidFill>
              <a:schemeClr val="accent1"/>
            </a:solidFill>
            <a:prstDash val="solid"/>
            <a:miter lim="800000"/>
            <a:headEnd len="sm" w="sm" type="none"/>
            <a:tailEnd len="med" w="med" type="stealth"/>
          </a:ln>
        </p:spPr>
      </p:cxnSp>
      <p:cxnSp>
        <p:nvCxnSpPr>
          <p:cNvPr id="301" name="Google Shape;301;g10baf11f3c1_4_54"/>
          <p:cNvCxnSpPr/>
          <p:nvPr/>
        </p:nvCxnSpPr>
        <p:spPr>
          <a:xfrm rot="10800000">
            <a:off x="963380" y="3358440"/>
            <a:ext cx="6900" cy="1343100"/>
          </a:xfrm>
          <a:prstGeom prst="straightConnector1">
            <a:avLst/>
          </a:prstGeom>
          <a:noFill/>
          <a:ln cap="flat" cmpd="sng" w="9525">
            <a:solidFill>
              <a:schemeClr val="accent1"/>
            </a:solidFill>
            <a:prstDash val="solid"/>
            <a:miter lim="800000"/>
            <a:headEnd len="sm" w="sm" type="none"/>
            <a:tailEnd len="sm" w="sm" type="none"/>
          </a:ln>
        </p:spPr>
      </p:cxnSp>
      <p:cxnSp>
        <p:nvCxnSpPr>
          <p:cNvPr id="302" name="Google Shape;302;g10baf11f3c1_4_54"/>
          <p:cNvCxnSpPr/>
          <p:nvPr/>
        </p:nvCxnSpPr>
        <p:spPr>
          <a:xfrm>
            <a:off x="970280" y="3358515"/>
            <a:ext cx="163200" cy="2400"/>
          </a:xfrm>
          <a:prstGeom prst="straightConnector1">
            <a:avLst/>
          </a:prstGeom>
          <a:noFill/>
          <a:ln cap="flat" cmpd="sng" w="9525">
            <a:solidFill>
              <a:schemeClr val="accent1"/>
            </a:solidFill>
            <a:prstDash val="solid"/>
            <a:miter lim="800000"/>
            <a:headEnd len="sm" w="sm" type="none"/>
            <a:tailEnd len="med" w="med" type="stealth"/>
          </a:ln>
        </p:spPr>
      </p:cxnSp>
      <p:cxnSp>
        <p:nvCxnSpPr>
          <p:cNvPr id="303" name="Google Shape;303;g10baf11f3c1_4_54"/>
          <p:cNvCxnSpPr/>
          <p:nvPr/>
        </p:nvCxnSpPr>
        <p:spPr>
          <a:xfrm flipH="1" rot="10800000">
            <a:off x="955040" y="4683880"/>
            <a:ext cx="153000" cy="7500"/>
          </a:xfrm>
          <a:prstGeom prst="straightConnector1">
            <a:avLst/>
          </a:prstGeom>
          <a:noFill/>
          <a:ln cap="flat" cmpd="sng" w="9525">
            <a:solidFill>
              <a:schemeClr val="accent1"/>
            </a:solidFill>
            <a:prstDash val="solid"/>
            <a:miter lim="800000"/>
            <a:headEnd len="sm" w="sm" type="none"/>
            <a:tailEnd len="sm" w="sm" type="none"/>
          </a:ln>
        </p:spPr>
      </p:cxnSp>
      <p:cxnSp>
        <p:nvCxnSpPr>
          <p:cNvPr id="304" name="Google Shape;304;g10baf11f3c1_4_54"/>
          <p:cNvCxnSpPr/>
          <p:nvPr/>
        </p:nvCxnSpPr>
        <p:spPr>
          <a:xfrm flipH="1" rot="10800000">
            <a:off x="6907530" y="3589160"/>
            <a:ext cx="11400" cy="192900"/>
          </a:xfrm>
          <a:prstGeom prst="straightConnector1">
            <a:avLst/>
          </a:prstGeom>
          <a:noFill/>
          <a:ln cap="flat" cmpd="sng" w="9525">
            <a:solidFill>
              <a:schemeClr val="accent1"/>
            </a:solidFill>
            <a:prstDash val="solid"/>
            <a:miter lim="800000"/>
            <a:headEnd len="sm" w="sm" type="none"/>
            <a:tailEnd len="sm" w="sm" type="none"/>
          </a:ln>
        </p:spPr>
      </p:cxnSp>
      <p:cxnSp>
        <p:nvCxnSpPr>
          <p:cNvPr id="305" name="Google Shape;305;g10baf11f3c1_4_54"/>
          <p:cNvCxnSpPr/>
          <p:nvPr/>
        </p:nvCxnSpPr>
        <p:spPr>
          <a:xfrm>
            <a:off x="7423150" y="3363595"/>
            <a:ext cx="3655200" cy="42600"/>
          </a:xfrm>
          <a:prstGeom prst="straightConnector1">
            <a:avLst/>
          </a:prstGeom>
          <a:noFill/>
          <a:ln cap="flat" cmpd="sng" w="9525">
            <a:solidFill>
              <a:schemeClr val="accent1"/>
            </a:solidFill>
            <a:prstDash val="solid"/>
            <a:miter lim="800000"/>
            <a:headEnd len="sm" w="sm" type="none"/>
            <a:tailEnd len="sm" w="sm" type="none"/>
          </a:ln>
        </p:spPr>
      </p:cxnSp>
      <p:cxnSp>
        <p:nvCxnSpPr>
          <p:cNvPr id="306" name="Google Shape;306;g10baf11f3c1_4_54"/>
          <p:cNvCxnSpPr/>
          <p:nvPr/>
        </p:nvCxnSpPr>
        <p:spPr>
          <a:xfrm>
            <a:off x="9958705" y="2207260"/>
            <a:ext cx="3423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307" name="Google Shape;307;g10baf11f3c1_4_54"/>
          <p:cNvCxnSpPr/>
          <p:nvPr/>
        </p:nvCxnSpPr>
        <p:spPr>
          <a:xfrm flipH="1" rot="10800000">
            <a:off x="726440" y="5311210"/>
            <a:ext cx="3969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308" name="Google Shape;308;g10baf11f3c1_4_54"/>
          <p:cNvCxnSpPr/>
          <p:nvPr/>
        </p:nvCxnSpPr>
        <p:spPr>
          <a:xfrm>
            <a:off x="468630" y="6050915"/>
            <a:ext cx="664800" cy="2400"/>
          </a:xfrm>
          <a:prstGeom prst="straightConnector1">
            <a:avLst/>
          </a:prstGeom>
          <a:noFill/>
          <a:ln cap="flat" cmpd="sng" w="9525">
            <a:solidFill>
              <a:schemeClr val="accent1"/>
            </a:solidFill>
            <a:prstDash val="solid"/>
            <a:miter lim="800000"/>
            <a:headEnd len="sm" w="sm" type="none"/>
            <a:tailEnd len="sm" w="sm" type="none"/>
          </a:ln>
        </p:spPr>
      </p:cxnSp>
      <p:cxnSp>
        <p:nvCxnSpPr>
          <p:cNvPr id="309" name="Google Shape;309;g10baf11f3c1_4_54"/>
          <p:cNvCxnSpPr/>
          <p:nvPr/>
        </p:nvCxnSpPr>
        <p:spPr>
          <a:xfrm flipH="1" rot="10800000">
            <a:off x="383540" y="6697960"/>
            <a:ext cx="7881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310" name="Google Shape;310;g10baf11f3c1_4_54"/>
          <p:cNvCxnSpPr/>
          <p:nvPr/>
        </p:nvCxnSpPr>
        <p:spPr>
          <a:xfrm>
            <a:off x="706120" y="2211070"/>
            <a:ext cx="25500" cy="3103800"/>
          </a:xfrm>
          <a:prstGeom prst="straightConnector1">
            <a:avLst/>
          </a:prstGeom>
          <a:noFill/>
          <a:ln cap="flat" cmpd="sng" w="9525">
            <a:solidFill>
              <a:schemeClr val="accent1"/>
            </a:solidFill>
            <a:prstDash val="solid"/>
            <a:miter lim="800000"/>
            <a:headEnd len="sm" w="sm" type="none"/>
            <a:tailEnd len="sm" w="sm" type="none"/>
          </a:ln>
        </p:spPr>
      </p:cxnSp>
      <p:cxnSp>
        <p:nvCxnSpPr>
          <p:cNvPr id="311" name="Google Shape;311;g10baf11f3c1_4_54"/>
          <p:cNvCxnSpPr/>
          <p:nvPr/>
        </p:nvCxnSpPr>
        <p:spPr>
          <a:xfrm flipH="1" rot="10800000">
            <a:off x="706120" y="2212830"/>
            <a:ext cx="392400" cy="8400"/>
          </a:xfrm>
          <a:prstGeom prst="straightConnector1">
            <a:avLst/>
          </a:prstGeom>
          <a:noFill/>
          <a:ln cap="flat" cmpd="sng" w="9525">
            <a:solidFill>
              <a:schemeClr val="accent1"/>
            </a:solidFill>
            <a:prstDash val="solid"/>
            <a:miter lim="800000"/>
            <a:headEnd len="sm" w="sm" type="none"/>
            <a:tailEnd len="med" w="med" type="stealth"/>
          </a:ln>
        </p:spPr>
      </p:cxnSp>
      <p:cxnSp>
        <p:nvCxnSpPr>
          <p:cNvPr id="312" name="Google Shape;312;g10baf11f3c1_4_54"/>
          <p:cNvCxnSpPr/>
          <p:nvPr/>
        </p:nvCxnSpPr>
        <p:spPr>
          <a:xfrm flipH="1" rot="10800000">
            <a:off x="462280" y="3283715"/>
            <a:ext cx="6300" cy="2767200"/>
          </a:xfrm>
          <a:prstGeom prst="straightConnector1">
            <a:avLst/>
          </a:prstGeom>
          <a:noFill/>
          <a:ln cap="flat" cmpd="sng" w="9525">
            <a:solidFill>
              <a:schemeClr val="accent1"/>
            </a:solidFill>
            <a:prstDash val="solid"/>
            <a:miter lim="800000"/>
            <a:headEnd len="sm" w="sm" type="none"/>
            <a:tailEnd len="sm" w="sm" type="none"/>
          </a:ln>
        </p:spPr>
      </p:cxnSp>
      <p:cxnSp>
        <p:nvCxnSpPr>
          <p:cNvPr id="313" name="Google Shape;313;g10baf11f3c1_4_54"/>
          <p:cNvCxnSpPr/>
          <p:nvPr/>
        </p:nvCxnSpPr>
        <p:spPr>
          <a:xfrm flipH="1" rot="10800000">
            <a:off x="468630" y="3258685"/>
            <a:ext cx="633600" cy="24900"/>
          </a:xfrm>
          <a:prstGeom prst="straightConnector1">
            <a:avLst/>
          </a:prstGeom>
          <a:noFill/>
          <a:ln cap="flat" cmpd="sng" w="9525">
            <a:solidFill>
              <a:schemeClr val="accent1"/>
            </a:solidFill>
            <a:prstDash val="solid"/>
            <a:miter lim="800000"/>
            <a:headEnd len="sm" w="sm" type="none"/>
            <a:tailEnd len="med" w="med" type="stealth"/>
          </a:ln>
        </p:spPr>
      </p:cxnSp>
      <p:cxnSp>
        <p:nvCxnSpPr>
          <p:cNvPr id="314" name="Google Shape;314;g10baf11f3c1_4_54"/>
          <p:cNvCxnSpPr/>
          <p:nvPr/>
        </p:nvCxnSpPr>
        <p:spPr>
          <a:xfrm flipH="1" rot="10800000">
            <a:off x="370840" y="2181745"/>
            <a:ext cx="18300" cy="4515600"/>
          </a:xfrm>
          <a:prstGeom prst="straightConnector1">
            <a:avLst/>
          </a:prstGeom>
          <a:noFill/>
          <a:ln cap="flat" cmpd="sng" w="9525">
            <a:solidFill>
              <a:schemeClr val="accent1"/>
            </a:solidFill>
            <a:prstDash val="solid"/>
            <a:miter lim="800000"/>
            <a:headEnd len="sm" w="sm" type="none"/>
            <a:tailEnd len="sm" w="sm" type="none"/>
          </a:ln>
        </p:spPr>
      </p:cxnSp>
      <p:cxnSp>
        <p:nvCxnSpPr>
          <p:cNvPr id="315" name="Google Shape;315;g10baf11f3c1_4_54"/>
          <p:cNvCxnSpPr/>
          <p:nvPr/>
        </p:nvCxnSpPr>
        <p:spPr>
          <a:xfrm flipH="1" rot="10800000">
            <a:off x="389255" y="2115260"/>
            <a:ext cx="682500" cy="66600"/>
          </a:xfrm>
          <a:prstGeom prst="straightConnector1">
            <a:avLst/>
          </a:prstGeom>
          <a:noFill/>
          <a:ln cap="flat" cmpd="sng" w="9525">
            <a:solidFill>
              <a:schemeClr val="accent1"/>
            </a:solidFill>
            <a:prstDash val="solid"/>
            <a:miter lim="800000"/>
            <a:headEnd len="sm" w="sm" type="none"/>
            <a:tailEnd len="med" w="med" type="stealth"/>
          </a:ln>
        </p:spPr>
      </p:cxnSp>
      <p:cxnSp>
        <p:nvCxnSpPr>
          <p:cNvPr id="316" name="Google Shape;316;g10baf11f3c1_4_54"/>
          <p:cNvCxnSpPr/>
          <p:nvPr/>
        </p:nvCxnSpPr>
        <p:spPr>
          <a:xfrm rot="10800000">
            <a:off x="2563860" y="5594900"/>
            <a:ext cx="87900" cy="374100"/>
          </a:xfrm>
          <a:prstGeom prst="straightConnector1">
            <a:avLst/>
          </a:prstGeom>
          <a:noFill/>
          <a:ln cap="flat" cmpd="sng" w="9525">
            <a:solidFill>
              <a:schemeClr val="accent1"/>
            </a:solidFill>
            <a:prstDash val="solid"/>
            <a:miter lim="800000"/>
            <a:headEnd len="sm" w="sm" type="none"/>
            <a:tailEnd len="med" w="med" type="stealth"/>
          </a:ln>
        </p:spPr>
      </p:cxnSp>
      <p:cxnSp>
        <p:nvCxnSpPr>
          <p:cNvPr id="317" name="Google Shape;317;g10baf11f3c1_4_54"/>
          <p:cNvCxnSpPr/>
          <p:nvPr/>
        </p:nvCxnSpPr>
        <p:spPr>
          <a:xfrm>
            <a:off x="3260090" y="6703695"/>
            <a:ext cx="7407900" cy="1800"/>
          </a:xfrm>
          <a:prstGeom prst="straightConnector1">
            <a:avLst/>
          </a:prstGeom>
          <a:noFill/>
          <a:ln cap="flat" cmpd="sng" w="9525">
            <a:solidFill>
              <a:schemeClr val="accent1"/>
            </a:solidFill>
            <a:prstDash val="solid"/>
            <a:miter lim="800000"/>
            <a:headEnd len="sm" w="sm" type="none"/>
            <a:tailEnd len="sm" w="sm" type="none"/>
          </a:ln>
        </p:spPr>
      </p:cxnSp>
      <p:cxnSp>
        <p:nvCxnSpPr>
          <p:cNvPr id="318" name="Google Shape;318;g10baf11f3c1_4_54"/>
          <p:cNvCxnSpPr/>
          <p:nvPr/>
        </p:nvCxnSpPr>
        <p:spPr>
          <a:xfrm rot="10800000">
            <a:off x="10627280" y="1219200"/>
            <a:ext cx="20400" cy="5486400"/>
          </a:xfrm>
          <a:prstGeom prst="straightConnector1">
            <a:avLst/>
          </a:prstGeom>
          <a:noFill/>
          <a:ln cap="flat" cmpd="sng" w="9525">
            <a:solidFill>
              <a:schemeClr val="accent1"/>
            </a:solidFill>
            <a:prstDash val="solid"/>
            <a:miter lim="800000"/>
            <a:headEnd len="sm" w="sm" type="none"/>
            <a:tailEnd len="sm" w="sm" type="none"/>
          </a:ln>
        </p:spPr>
      </p:cxnSp>
      <p:cxnSp>
        <p:nvCxnSpPr>
          <p:cNvPr id="319" name="Google Shape;319;g10baf11f3c1_4_54"/>
          <p:cNvCxnSpPr/>
          <p:nvPr/>
        </p:nvCxnSpPr>
        <p:spPr>
          <a:xfrm rot="10800000">
            <a:off x="1778000" y="1198840"/>
            <a:ext cx="8839200" cy="10200"/>
          </a:xfrm>
          <a:prstGeom prst="straightConnector1">
            <a:avLst/>
          </a:prstGeom>
          <a:noFill/>
          <a:ln cap="flat" cmpd="sng" w="9525">
            <a:solidFill>
              <a:schemeClr val="accent1"/>
            </a:solidFill>
            <a:prstDash val="solid"/>
            <a:miter lim="800000"/>
            <a:headEnd len="sm" w="sm" type="none"/>
            <a:tailEnd len="sm" w="sm" type="none"/>
          </a:ln>
        </p:spPr>
      </p:cxnSp>
      <p:cxnSp>
        <p:nvCxnSpPr>
          <p:cNvPr id="320" name="Google Shape;320;g10baf11f3c1_4_54"/>
          <p:cNvCxnSpPr/>
          <p:nvPr/>
        </p:nvCxnSpPr>
        <p:spPr>
          <a:xfrm flipH="1">
            <a:off x="1757640" y="1198880"/>
            <a:ext cx="10200" cy="183000"/>
          </a:xfrm>
          <a:prstGeom prst="straightConnector1">
            <a:avLst/>
          </a:prstGeom>
          <a:noFill/>
          <a:ln cap="flat" cmpd="sng" w="9525">
            <a:solidFill>
              <a:schemeClr val="accent1"/>
            </a:solidFill>
            <a:prstDash val="solid"/>
            <a:miter lim="800000"/>
            <a:headEnd len="sm" w="sm" type="none"/>
            <a:tailEnd len="med" w="med" type="stealth"/>
          </a:ln>
        </p:spPr>
      </p:cxnSp>
      <p:cxnSp>
        <p:nvCxnSpPr>
          <p:cNvPr id="321" name="Google Shape;321;g10baf11f3c1_4_54"/>
          <p:cNvCxnSpPr/>
          <p:nvPr/>
        </p:nvCxnSpPr>
        <p:spPr>
          <a:xfrm>
            <a:off x="802200" y="4163375"/>
            <a:ext cx="4781700" cy="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g10baf11f3c1_4_54"/>
          <p:cNvCxnSpPr/>
          <p:nvPr/>
        </p:nvCxnSpPr>
        <p:spPr>
          <a:xfrm flipH="1" rot="10800000">
            <a:off x="5568200" y="4037650"/>
            <a:ext cx="15600" cy="157200"/>
          </a:xfrm>
          <a:prstGeom prst="straightConnector1">
            <a:avLst/>
          </a:prstGeom>
          <a:noFill/>
          <a:ln cap="flat" cmpd="sng" w="9525">
            <a:solidFill>
              <a:schemeClr val="dk2"/>
            </a:solidFill>
            <a:prstDash val="solid"/>
            <a:round/>
            <a:headEnd len="med" w="med" type="none"/>
            <a:tailEnd len="med" w="med" type="none"/>
          </a:ln>
        </p:spPr>
      </p:cxnSp>
      <p:sp>
        <p:nvSpPr>
          <p:cNvPr id="323" name="Google Shape;323;g10baf11f3c1_4_54"/>
          <p:cNvSpPr/>
          <p:nvPr/>
        </p:nvSpPr>
        <p:spPr>
          <a:xfrm>
            <a:off x="7752800" y="4070850"/>
            <a:ext cx="2548200" cy="2329500"/>
          </a:xfrm>
          <a:prstGeom prst="rect">
            <a:avLst/>
          </a:prstGeom>
          <a:gradFill>
            <a:gsLst>
              <a:gs pos="0">
                <a:srgbClr val="24D2BA"/>
              </a:gs>
              <a:gs pos="100000">
                <a:srgbClr val="155E5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6550" lvl="0" marL="457200" rtl="0" algn="l">
              <a:spcBef>
                <a:spcPts val="0"/>
              </a:spcBef>
              <a:spcAft>
                <a:spcPts val="0"/>
              </a:spcAft>
              <a:buClr>
                <a:schemeClr val="lt1"/>
              </a:buClr>
              <a:buSzPts val="1700"/>
              <a:buChar char="●"/>
            </a:pPr>
            <a:r>
              <a:rPr lang="en-US" sz="1700">
                <a:solidFill>
                  <a:schemeClr val="lt1"/>
                </a:solidFill>
              </a:rPr>
              <a:t>Must be in 1NF</a:t>
            </a:r>
            <a:endParaRPr sz="1700">
              <a:solidFill>
                <a:schemeClr val="lt1"/>
              </a:solidFill>
            </a:endParaRPr>
          </a:p>
          <a:p>
            <a:pPr indent="-336550" lvl="0" marL="457200" rtl="0" algn="l">
              <a:lnSpc>
                <a:spcPct val="115000"/>
              </a:lnSpc>
              <a:spcBef>
                <a:spcPts val="0"/>
              </a:spcBef>
              <a:spcAft>
                <a:spcPts val="0"/>
              </a:spcAft>
              <a:buClr>
                <a:schemeClr val="lt1"/>
              </a:buClr>
              <a:buSzPts val="1700"/>
              <a:buChar char="●"/>
            </a:pPr>
            <a:r>
              <a:rPr lang="en-US" sz="1700">
                <a:solidFill>
                  <a:schemeClr val="lt1"/>
                </a:solidFill>
              </a:rPr>
              <a:t>All Primary Keys don’t functionally dependent on any subset of Candidate Key relation​</a:t>
            </a:r>
            <a:endParaRPr sz="17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10baf11f3c1_4_111"/>
          <p:cNvSpPr txBox="1"/>
          <p:nvPr/>
        </p:nvSpPr>
        <p:spPr>
          <a:xfrm>
            <a:off x="4210750" y="-82925"/>
            <a:ext cx="2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Lato Black"/>
                <a:ea typeface="Lato Black"/>
                <a:cs typeface="Lato Black"/>
                <a:sym typeface="Lato Black"/>
              </a:rPr>
              <a:t>Normalization  </a:t>
            </a:r>
            <a:r>
              <a:rPr lang="en-US" sz="1800">
                <a:solidFill>
                  <a:schemeClr val="accent3"/>
                </a:solidFill>
                <a:latin typeface="Lato Black"/>
                <a:ea typeface="Lato Black"/>
                <a:cs typeface="Lato Black"/>
                <a:sym typeface="Lato Black"/>
              </a:rPr>
              <a:t>(3NF)</a:t>
            </a:r>
            <a:endParaRPr sz="1800">
              <a:solidFill>
                <a:schemeClr val="accent3"/>
              </a:solidFill>
              <a:latin typeface="Lato Black"/>
              <a:ea typeface="Lato Black"/>
              <a:cs typeface="Lato Black"/>
              <a:sym typeface="Lato Black"/>
            </a:endParaRPr>
          </a:p>
        </p:txBody>
      </p:sp>
      <p:sp>
        <p:nvSpPr>
          <p:cNvPr id="329" name="Google Shape;329;g10baf11f3c1_4_111"/>
          <p:cNvSpPr txBox="1"/>
          <p:nvPr/>
        </p:nvSpPr>
        <p:spPr>
          <a:xfrm>
            <a:off x="949315" y="222402"/>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a) ADMIN</a:t>
            </a:r>
            <a:endParaRPr b="1" sz="1200">
              <a:solidFill>
                <a:schemeClr val="dk1"/>
              </a:solidFill>
              <a:latin typeface="Calibri"/>
              <a:ea typeface="Calibri"/>
              <a:cs typeface="Calibri"/>
              <a:sym typeface="Calibri"/>
            </a:endParaRPr>
          </a:p>
        </p:txBody>
      </p:sp>
      <p:sp>
        <p:nvSpPr>
          <p:cNvPr id="330" name="Google Shape;330;g10baf11f3c1_4_111"/>
          <p:cNvSpPr txBox="1"/>
          <p:nvPr/>
        </p:nvSpPr>
        <p:spPr>
          <a:xfrm>
            <a:off x="1045254" y="1000725"/>
            <a:ext cx="807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User</a:t>
            </a:r>
            <a:endParaRPr b="1" sz="1200">
              <a:solidFill>
                <a:schemeClr val="dk1"/>
              </a:solidFill>
              <a:latin typeface="Calibri"/>
              <a:ea typeface="Calibri"/>
              <a:cs typeface="Calibri"/>
              <a:sym typeface="Calibri"/>
            </a:endParaRPr>
          </a:p>
        </p:txBody>
      </p:sp>
      <p:graphicFrame>
        <p:nvGraphicFramePr>
          <p:cNvPr id="331" name="Google Shape;331;g10baf11f3c1_4_111"/>
          <p:cNvGraphicFramePr/>
          <p:nvPr/>
        </p:nvGraphicFramePr>
        <p:xfrm>
          <a:off x="1108075" y="595630"/>
          <a:ext cx="3000000" cy="3000000"/>
        </p:xfrm>
        <a:graphic>
          <a:graphicData uri="http://schemas.openxmlformats.org/drawingml/2006/table">
            <a:tbl>
              <a:tblPr bandRow="1" firstRow="1">
                <a:noFill/>
                <a:tableStyleId>{FE870145-94EC-431F-ABEE-D81E1A200612}</a:tableStyleId>
              </a:tblPr>
              <a:tblGrid>
                <a:gridCol w="1772925"/>
                <a:gridCol w="1980575"/>
                <a:gridCol w="1448425"/>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cap="none" strike="noStrike"/>
                        <a:t>admin_id</a:t>
                      </a:r>
                      <a:endParaRPr b="1" sz="1400" u="sng" cap="none" strike="noStrike"/>
                    </a:p>
                  </a:txBody>
                  <a:tcPr marT="45725" marB="45725" marR="91450" marL="91450">
                    <a:solidFill>
                      <a:schemeClr val="dk1"/>
                    </a:solidFill>
                  </a:tcPr>
                </a:tc>
                <a:tc>
                  <a:txBody>
                    <a:bodyPr/>
                    <a:lstStyle/>
                    <a:p>
                      <a:pPr indent="0" lvl="0" marL="0" marR="0" rtl="0" algn="l">
                        <a:spcBef>
                          <a:spcPts val="0"/>
                        </a:spcBef>
                        <a:spcAft>
                          <a:spcPts val="0"/>
                        </a:spcAft>
                        <a:buNone/>
                      </a:pPr>
                      <a:r>
                        <a:rPr b="1" lang="en-US" sz="1400" u="none" cap="none" strike="noStrike"/>
                        <a:t>admin_name</a:t>
                      </a:r>
                      <a:endParaRPr b="1" sz="1400" u="non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admin_desc</a:t>
                      </a:r>
                      <a:endParaRPr b="1" sz="1400" u="none"/>
                    </a:p>
                  </a:txBody>
                  <a:tcPr marT="45725" marB="45725" marR="91450" marL="91450">
                    <a:solidFill>
                      <a:schemeClr val="dk1"/>
                    </a:solidFill>
                  </a:tcPr>
                </a:tc>
              </a:tr>
            </a:tbl>
          </a:graphicData>
        </a:graphic>
      </p:graphicFrame>
      <p:graphicFrame>
        <p:nvGraphicFramePr>
          <p:cNvPr id="332" name="Google Shape;332;g10baf11f3c1_4_111"/>
          <p:cNvGraphicFramePr/>
          <p:nvPr/>
        </p:nvGraphicFramePr>
        <p:xfrm>
          <a:off x="1098683" y="2068446"/>
          <a:ext cx="3000000" cy="3000000"/>
        </p:xfrm>
        <a:graphic>
          <a:graphicData uri="http://schemas.openxmlformats.org/drawingml/2006/table">
            <a:tbl>
              <a:tblPr bandRow="1" firstRow="1">
                <a:noFill/>
                <a:tableStyleId>{FE870145-94EC-431F-ABEE-D81E1A200612}</a:tableStyleId>
              </a:tblPr>
              <a:tblGrid>
                <a:gridCol w="1319100"/>
                <a:gridCol w="1319100"/>
                <a:gridCol w="1319100"/>
                <a:gridCol w="1114375"/>
                <a:gridCol w="1524000"/>
                <a:gridCol w="1303375"/>
                <a:gridCol w="960875"/>
              </a:tblGrid>
              <a:tr h="289550">
                <a:tc>
                  <a:txBody>
                    <a:bodyPr/>
                    <a:lstStyle/>
                    <a:p>
                      <a:pPr indent="0" lvl="0" marL="0" marR="0" rtl="0" algn="l">
                        <a:spcBef>
                          <a:spcPts val="0"/>
                        </a:spcBef>
                        <a:spcAft>
                          <a:spcPts val="0"/>
                        </a:spcAft>
                        <a:buNone/>
                      </a:pPr>
                      <a:r>
                        <a:rPr b="1" lang="en-US" sz="1050" u="sng"/>
                        <a:t>movie_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movie_name</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movie_desc</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movie_dur</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movie_len</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333" name="Google Shape;333;g10baf11f3c1_4_111"/>
          <p:cNvGraphicFramePr/>
          <p:nvPr/>
        </p:nvGraphicFramePr>
        <p:xfrm>
          <a:off x="1124600" y="4482420"/>
          <a:ext cx="3000000" cy="3000000"/>
        </p:xfrm>
        <a:graphic>
          <a:graphicData uri="http://schemas.openxmlformats.org/drawingml/2006/table">
            <a:tbl>
              <a:tblPr bandRow="1" firstRow="1">
                <a:noFill/>
                <a:tableStyleId>{FE870145-94EC-431F-ABEE-D81E1A200612}</a:tableStyleId>
              </a:tblPr>
              <a:tblGrid>
                <a:gridCol w="1175450"/>
                <a:gridCol w="1276650"/>
                <a:gridCol w="953325"/>
                <a:gridCol w="952700"/>
                <a:gridCol w="952700"/>
              </a:tblGrid>
              <a:tr h="304825">
                <a:tc>
                  <a:txBody>
                    <a:bodyPr/>
                    <a:lstStyle/>
                    <a:p>
                      <a:pPr indent="0" lvl="0" marL="0" rtl="0" algn="l">
                        <a:spcBef>
                          <a:spcPts val="0"/>
                        </a:spcBef>
                        <a:spcAft>
                          <a:spcPts val="0"/>
                        </a:spcAft>
                        <a:buNone/>
                      </a:pPr>
                      <a:r>
                        <a:rPr lang="en-US" sz="1050"/>
                        <a:t>th_id</a:t>
                      </a:r>
                      <a:endParaRPr sz="1050"/>
                    </a:p>
                    <a:p>
                      <a:pPr indent="0" lvl="0" marL="0" marR="0" rtl="0" algn="l">
                        <a:spcBef>
                          <a:spcPts val="0"/>
                        </a:spcBef>
                        <a:spcAft>
                          <a:spcPts val="0"/>
                        </a:spcAft>
                        <a:buNone/>
                      </a:pPr>
                      <a:r>
                        <a:t/>
                      </a:r>
                      <a:endParaRPr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a:t>hall_</a:t>
                      </a:r>
                      <a:r>
                        <a:rPr lang="en-US" sz="1050"/>
                        <a:t>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hall_seat_no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lang="en-US" sz="1050"/>
                        <a:t>hall_capacity</a:t>
                      </a:r>
                      <a:endParaRPr b="1" sz="1050"/>
                    </a:p>
                  </a:txBody>
                  <a:tcPr marT="45725" marB="45725" marR="91450" marL="91450">
                    <a:solidFill>
                      <a:schemeClr val="dk1"/>
                    </a:solidFill>
                  </a:tcPr>
                </a:tc>
              </a:tr>
            </a:tbl>
          </a:graphicData>
        </a:graphic>
      </p:graphicFrame>
      <p:graphicFrame>
        <p:nvGraphicFramePr>
          <p:cNvPr id="334" name="Google Shape;334;g10baf11f3c1_4_111"/>
          <p:cNvGraphicFramePr/>
          <p:nvPr/>
        </p:nvGraphicFramePr>
        <p:xfrm>
          <a:off x="1108075" y="3213100"/>
          <a:ext cx="3000000" cy="3000000"/>
        </p:xfrm>
        <a:graphic>
          <a:graphicData uri="http://schemas.openxmlformats.org/drawingml/2006/table">
            <a:tbl>
              <a:tblPr bandRow="1" firstRow="1">
                <a:noFill/>
                <a:tableStyleId>{FE870145-94EC-431F-ABEE-D81E1A200612}</a:tableStyleId>
              </a:tblPr>
              <a:tblGrid>
                <a:gridCol w="1263025"/>
                <a:gridCol w="1263025"/>
                <a:gridCol w="1263025"/>
                <a:gridCol w="1263025"/>
                <a:gridCol w="1263025"/>
              </a:tblGrid>
              <a:tr h="30035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th_name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th_rating</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th_add</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335" name="Google Shape;335;g10baf11f3c1_4_111"/>
          <p:cNvGraphicFramePr/>
          <p:nvPr/>
        </p:nvGraphicFramePr>
        <p:xfrm>
          <a:off x="1098550" y="2642235"/>
          <a:ext cx="3000000" cy="3000000"/>
        </p:xfrm>
        <a:graphic>
          <a:graphicData uri="http://schemas.openxmlformats.org/drawingml/2006/table">
            <a:tbl>
              <a:tblPr bandRow="1" firstRow="1">
                <a:noFill/>
                <a:tableStyleId>{FE870145-94EC-431F-ABEE-D81E1A200612}</a:tableStyleId>
              </a:tblPr>
              <a:tblGrid>
                <a:gridCol w="1873875"/>
                <a:gridCol w="1873875"/>
                <a:gridCol w="1873875"/>
              </a:tblGrid>
              <a:tr h="299075">
                <a:tc>
                  <a:txBody>
                    <a:bodyPr/>
                    <a:lstStyle/>
                    <a:p>
                      <a:pPr indent="0" lvl="0" marL="0" marR="0" rtl="0" algn="l">
                        <a:spcBef>
                          <a:spcPts val="0"/>
                        </a:spcBef>
                        <a:spcAft>
                          <a:spcPts val="0"/>
                        </a:spcAft>
                        <a:buNone/>
                      </a:pPr>
                      <a:r>
                        <a:rPr b="1" i="0" lang="en-US" sz="1050" u="sng"/>
                        <a:t>pay_id</a:t>
                      </a:r>
                      <a:endParaRPr b="1" i="0"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pay_amount</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pay_date</a:t>
                      </a:r>
                      <a:endParaRPr b="1" sz="1050"/>
                    </a:p>
                  </a:txBody>
                  <a:tcPr marT="45725" marB="45725" marR="91450" marL="91450">
                    <a:solidFill>
                      <a:schemeClr val="dk1"/>
                    </a:solidFill>
                  </a:tcPr>
                </a:tc>
              </a:tr>
            </a:tbl>
          </a:graphicData>
        </a:graphic>
      </p:graphicFrame>
      <p:graphicFrame>
        <p:nvGraphicFramePr>
          <p:cNvPr id="336" name="Google Shape;336;g10baf11f3c1_4_111"/>
          <p:cNvGraphicFramePr/>
          <p:nvPr/>
        </p:nvGraphicFramePr>
        <p:xfrm>
          <a:off x="1108075" y="3778250"/>
          <a:ext cx="3000000" cy="3000000"/>
        </p:xfrm>
        <a:graphic>
          <a:graphicData uri="http://schemas.openxmlformats.org/drawingml/2006/table">
            <a:tbl>
              <a:tblPr bandRow="1" firstRow="1">
                <a:noFill/>
                <a:tableStyleId>{FE870145-94EC-431F-ABEE-D81E1A200612}</a:tableStyleId>
              </a:tblPr>
              <a:tblGrid>
                <a:gridCol w="1416500"/>
                <a:gridCol w="1416500"/>
                <a:gridCol w="1011125"/>
                <a:gridCol w="1010000"/>
                <a:gridCol w="1011125"/>
              </a:tblGrid>
              <a:tr h="277500">
                <a:tc>
                  <a:txBody>
                    <a:bodyPr/>
                    <a:lstStyle/>
                    <a:p>
                      <a:pPr indent="0" lvl="0" marL="0" marR="0" rtl="0" algn="l">
                        <a:spcBef>
                          <a:spcPts val="0"/>
                        </a:spcBef>
                        <a:spcAft>
                          <a:spcPts val="0"/>
                        </a:spcAft>
                        <a:buNone/>
                      </a:pPr>
                      <a:r>
                        <a:rPr b="1" lang="en-US" sz="1050" u="sng"/>
                        <a:t>booking_id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booking_sum</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booking_type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payment_id</a:t>
                      </a:r>
                      <a:endParaRPr b="1" sz="1050"/>
                    </a:p>
                  </a:txBody>
                  <a:tcPr marT="45725" marB="45725" marR="91450" marL="91450">
                    <a:solidFill>
                      <a:schemeClr val="accent1"/>
                    </a:solidFill>
                  </a:tcPr>
                </a:tc>
                <a:tc>
                  <a:txBody>
                    <a:bodyPr/>
                    <a:lstStyle/>
                    <a:p>
                      <a:pPr indent="0" lvl="0" marL="0" marR="0" rtl="0" algn="l">
                        <a:spcBef>
                          <a:spcPts val="0"/>
                        </a:spcBef>
                        <a:spcAft>
                          <a:spcPts val="0"/>
                        </a:spcAft>
                        <a:buClr>
                          <a:schemeClr val="dk1"/>
                        </a:buClr>
                        <a:buSzPts val="1050"/>
                        <a:buFont typeface="Calibri"/>
                        <a:buNone/>
                      </a:pPr>
                      <a:r>
                        <a:rPr b="1" lang="en-US" sz="1050"/>
                        <a:t>cus_id</a:t>
                      </a:r>
                      <a:endParaRPr b="1" sz="1050"/>
                    </a:p>
                  </a:txBody>
                  <a:tcPr marT="45725" marB="45725" marR="91450" marL="91450">
                    <a:solidFill>
                      <a:schemeClr val="accent1"/>
                    </a:solidFill>
                  </a:tcPr>
                </a:tc>
              </a:tr>
            </a:tbl>
          </a:graphicData>
        </a:graphic>
      </p:graphicFrame>
      <p:sp>
        <p:nvSpPr>
          <p:cNvPr id="337" name="Google Shape;337;g10baf11f3c1_4_111"/>
          <p:cNvSpPr txBox="1"/>
          <p:nvPr/>
        </p:nvSpPr>
        <p:spPr>
          <a:xfrm>
            <a:off x="1011599" y="1745922"/>
            <a:ext cx="654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Movie</a:t>
            </a:r>
            <a:endParaRPr b="1" sz="1000">
              <a:solidFill>
                <a:schemeClr val="dk1"/>
              </a:solidFill>
              <a:latin typeface="Calibri"/>
              <a:ea typeface="Calibri"/>
              <a:cs typeface="Calibri"/>
              <a:sym typeface="Calibri"/>
            </a:endParaRPr>
          </a:p>
        </p:txBody>
      </p:sp>
      <p:sp>
        <p:nvSpPr>
          <p:cNvPr id="338" name="Google Shape;338;g10baf11f3c1_4_111"/>
          <p:cNvSpPr txBox="1"/>
          <p:nvPr/>
        </p:nvSpPr>
        <p:spPr>
          <a:xfrm>
            <a:off x="1045253" y="4134415"/>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Hall</a:t>
            </a:r>
            <a:endParaRPr b="1" sz="1200">
              <a:solidFill>
                <a:schemeClr val="dk1"/>
              </a:solidFill>
              <a:latin typeface="Calibri"/>
              <a:ea typeface="Calibri"/>
              <a:cs typeface="Calibri"/>
              <a:sym typeface="Calibri"/>
            </a:endParaRPr>
          </a:p>
        </p:txBody>
      </p:sp>
      <p:sp>
        <p:nvSpPr>
          <p:cNvPr id="339" name="Google Shape;339;g10baf11f3c1_4_111"/>
          <p:cNvSpPr txBox="1"/>
          <p:nvPr/>
        </p:nvSpPr>
        <p:spPr>
          <a:xfrm>
            <a:off x="1011570" y="2947937"/>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Theater</a:t>
            </a:r>
            <a:endParaRPr b="1" sz="1000">
              <a:solidFill>
                <a:schemeClr val="dk1"/>
              </a:solidFill>
              <a:latin typeface="Calibri"/>
              <a:ea typeface="Calibri"/>
              <a:cs typeface="Calibri"/>
              <a:sym typeface="Calibri"/>
            </a:endParaRPr>
          </a:p>
        </p:txBody>
      </p:sp>
      <p:sp>
        <p:nvSpPr>
          <p:cNvPr id="340" name="Google Shape;340;g10baf11f3c1_4_111"/>
          <p:cNvSpPr txBox="1"/>
          <p:nvPr/>
        </p:nvSpPr>
        <p:spPr>
          <a:xfrm>
            <a:off x="1011599" y="2363912"/>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Payment</a:t>
            </a:r>
            <a:endParaRPr b="1" sz="1000">
              <a:solidFill>
                <a:schemeClr val="dk1"/>
              </a:solidFill>
              <a:latin typeface="Calibri"/>
              <a:ea typeface="Calibri"/>
              <a:cs typeface="Calibri"/>
              <a:sym typeface="Calibri"/>
            </a:endParaRPr>
          </a:p>
        </p:txBody>
      </p:sp>
      <p:sp>
        <p:nvSpPr>
          <p:cNvPr id="341" name="Google Shape;341;g10baf11f3c1_4_111"/>
          <p:cNvSpPr txBox="1"/>
          <p:nvPr/>
        </p:nvSpPr>
        <p:spPr>
          <a:xfrm>
            <a:off x="1011633" y="3548309"/>
            <a:ext cx="1026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Booking</a:t>
            </a:r>
            <a:endParaRPr b="1" sz="1200">
              <a:solidFill>
                <a:schemeClr val="dk1"/>
              </a:solidFill>
              <a:latin typeface="Calibri"/>
              <a:ea typeface="Calibri"/>
              <a:cs typeface="Calibri"/>
              <a:sym typeface="Calibri"/>
            </a:endParaRPr>
          </a:p>
        </p:txBody>
      </p:sp>
      <p:graphicFrame>
        <p:nvGraphicFramePr>
          <p:cNvPr id="342" name="Google Shape;342;g10baf11f3c1_4_111"/>
          <p:cNvGraphicFramePr/>
          <p:nvPr/>
        </p:nvGraphicFramePr>
        <p:xfrm>
          <a:off x="1108208" y="5116754"/>
          <a:ext cx="3000000" cy="3000000"/>
        </p:xfrm>
        <a:graphic>
          <a:graphicData uri="http://schemas.openxmlformats.org/drawingml/2006/table">
            <a:tbl>
              <a:tblPr bandRow="1" firstRow="1">
                <a:noFill/>
                <a:tableStyleId>{FE870145-94EC-431F-ABEE-D81E1A200612}</a:tableStyleId>
              </a:tblPr>
              <a:tblGrid>
                <a:gridCol w="885500"/>
                <a:gridCol w="872250"/>
                <a:gridCol w="872250"/>
                <a:gridCol w="872250"/>
                <a:gridCol w="872250"/>
              </a:tblGrid>
              <a:tr h="411500">
                <a:tc>
                  <a:txBody>
                    <a:bodyPr/>
                    <a:lstStyle/>
                    <a:p>
                      <a:pPr indent="0" lvl="0" marL="0" marR="0" rtl="0" algn="l">
                        <a:spcBef>
                          <a:spcPts val="0"/>
                        </a:spcBef>
                        <a:spcAft>
                          <a:spcPts val="0"/>
                        </a:spcAft>
                        <a:buNone/>
                      </a:pPr>
                      <a:r>
                        <a:rPr b="1" lang="en-US" sz="1050" u="sng"/>
                        <a:t>m_id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lang="en-US" sz="1050"/>
                        <a:t>show_date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start_time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end_time</a:t>
                      </a:r>
                      <a:endParaRPr b="1" sz="1050"/>
                    </a:p>
                  </a:txBody>
                  <a:tcPr marT="45725" marB="45725" marR="91450" marL="91450">
                    <a:solidFill>
                      <a:schemeClr val="dk1"/>
                    </a:solidFill>
                  </a:tcPr>
                </a:tc>
              </a:tr>
            </a:tbl>
          </a:graphicData>
        </a:graphic>
      </p:graphicFrame>
      <p:sp>
        <p:nvSpPr>
          <p:cNvPr id="343" name="Google Shape;343;g10baf11f3c1_4_111"/>
          <p:cNvSpPr txBox="1"/>
          <p:nvPr/>
        </p:nvSpPr>
        <p:spPr>
          <a:xfrm>
            <a:off x="1045199" y="4840688"/>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Showtime</a:t>
            </a:r>
            <a:endParaRPr b="1" sz="1200">
              <a:solidFill>
                <a:schemeClr val="dk1"/>
              </a:solidFill>
              <a:latin typeface="Calibri"/>
              <a:ea typeface="Calibri"/>
              <a:cs typeface="Calibri"/>
              <a:sym typeface="Calibri"/>
            </a:endParaRPr>
          </a:p>
        </p:txBody>
      </p:sp>
      <p:graphicFrame>
        <p:nvGraphicFramePr>
          <p:cNvPr id="344" name="Google Shape;344;g10baf11f3c1_4_111"/>
          <p:cNvGraphicFramePr/>
          <p:nvPr/>
        </p:nvGraphicFramePr>
        <p:xfrm>
          <a:off x="1089660" y="1377315"/>
          <a:ext cx="3000000" cy="3000000"/>
        </p:xfrm>
        <a:graphic>
          <a:graphicData uri="http://schemas.openxmlformats.org/drawingml/2006/table">
            <a:tbl>
              <a:tblPr bandRow="1" firstRow="1">
                <a:noFill/>
                <a:tableStyleId>{9EE66C4A-7102-4F29-868E-D4B240033687}</a:tableStyleId>
              </a:tblPr>
              <a:tblGrid>
                <a:gridCol w="1723400"/>
                <a:gridCol w="1724025"/>
                <a:gridCol w="1723400"/>
                <a:gridCol w="1724025"/>
                <a:gridCol w="1723400"/>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a:t>user Id</a:t>
                      </a:r>
                      <a:endParaRPr b="1" sz="1400" u="sng"/>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f</a:t>
                      </a:r>
                      <a:r>
                        <a:rPr b="1" lang="en-US" sz="1400" u="sng"/>
                        <a:t>_n</a:t>
                      </a:r>
                      <a:r>
                        <a:rPr b="1" lang="en-US" sz="1400"/>
                        <a:t>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l_name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user_mobile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user_email</a:t>
                      </a:r>
                      <a:endParaRPr b="1" sz="1400"/>
                    </a:p>
                  </a:txBody>
                  <a:tcPr marT="45725" marB="45725" marR="91450" marL="91450">
                    <a:solidFill>
                      <a:schemeClr val="dk1"/>
                    </a:solidFill>
                  </a:tcPr>
                </a:tc>
              </a:tr>
            </a:tbl>
          </a:graphicData>
        </a:graphic>
      </p:graphicFrame>
      <p:graphicFrame>
        <p:nvGraphicFramePr>
          <p:cNvPr id="345" name="Google Shape;345;g10baf11f3c1_4_111"/>
          <p:cNvGraphicFramePr/>
          <p:nvPr/>
        </p:nvGraphicFramePr>
        <p:xfrm>
          <a:off x="1108075" y="5916930"/>
          <a:ext cx="3000000" cy="3000000"/>
        </p:xfrm>
        <a:graphic>
          <a:graphicData uri="http://schemas.openxmlformats.org/drawingml/2006/table">
            <a:tbl>
              <a:tblPr bandRow="1" firstRow="1">
                <a:noFill/>
                <a:tableStyleId>{FE870145-94EC-431F-ABEE-D81E1A200612}</a:tableStyleId>
              </a:tblPr>
              <a:tblGrid>
                <a:gridCol w="979175"/>
                <a:gridCol w="1172850"/>
              </a:tblGrid>
              <a:tr h="26670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accent1"/>
                    </a:solidFill>
                  </a:tcPr>
                </a:tc>
              </a:tr>
            </a:tbl>
          </a:graphicData>
        </a:graphic>
      </p:graphicFrame>
      <p:sp>
        <p:nvSpPr>
          <p:cNvPr id="346" name="Google Shape;346;g10baf11f3c1_4_111"/>
          <p:cNvSpPr txBox="1"/>
          <p:nvPr/>
        </p:nvSpPr>
        <p:spPr>
          <a:xfrm>
            <a:off x="1038268" y="5435350"/>
            <a:ext cx="11136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Calibri"/>
                <a:ea typeface="Calibri"/>
                <a:cs typeface="Calibri"/>
                <a:sym typeface="Calibri"/>
              </a:rPr>
              <a:t>b</a:t>
            </a:r>
            <a:r>
              <a:rPr b="1" lang="en-US" sz="1300">
                <a:solidFill>
                  <a:schemeClr val="dk1"/>
                </a:solidFill>
                <a:latin typeface="Calibri"/>
                <a:ea typeface="Calibri"/>
                <a:cs typeface="Calibri"/>
                <a:sym typeface="Calibri"/>
              </a:rPr>
              <a:t>)</a:t>
            </a:r>
            <a:endParaRPr b="1"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Adjust</a:t>
            </a:r>
            <a:endParaRPr b="1" sz="1300">
              <a:solidFill>
                <a:schemeClr val="dk1"/>
              </a:solidFill>
              <a:latin typeface="Calibri"/>
              <a:ea typeface="Calibri"/>
              <a:cs typeface="Calibri"/>
              <a:sym typeface="Calibri"/>
            </a:endParaRPr>
          </a:p>
        </p:txBody>
      </p:sp>
      <p:graphicFrame>
        <p:nvGraphicFramePr>
          <p:cNvPr id="347" name="Google Shape;347;g10baf11f3c1_4_111"/>
          <p:cNvGraphicFramePr/>
          <p:nvPr/>
        </p:nvGraphicFramePr>
        <p:xfrm>
          <a:off x="1108075" y="6523355"/>
          <a:ext cx="3000000" cy="3000000"/>
        </p:xfrm>
        <a:graphic>
          <a:graphicData uri="http://schemas.openxmlformats.org/drawingml/2006/table">
            <a:tbl>
              <a:tblPr bandRow="1" firstRow="1">
                <a:noFill/>
                <a:tableStyleId>{FE870145-94EC-431F-ABEE-D81E1A200612}</a:tableStyleId>
              </a:tblPr>
              <a:tblGrid>
                <a:gridCol w="979175"/>
                <a:gridCol w="1172850"/>
              </a:tblGrid>
              <a:tr h="360675">
                <a:tc>
                  <a:txBody>
                    <a:bodyPr/>
                    <a:lstStyle/>
                    <a:p>
                      <a:pPr indent="0" lvl="0" marL="0" marR="0" rtl="0" algn="l">
                        <a:spcBef>
                          <a:spcPts val="0"/>
                        </a:spcBef>
                        <a:spcAft>
                          <a:spcPts val="0"/>
                        </a:spcAft>
                        <a:buNone/>
                      </a:pPr>
                      <a:r>
                        <a:rPr b="1" lang="en-US" sz="1050" u="sng"/>
                        <a:t>movie_id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user_id</a:t>
                      </a:r>
                      <a:endParaRPr b="1" sz="1050" u="sng"/>
                    </a:p>
                  </a:txBody>
                  <a:tcPr marT="45725" marB="45725" marR="91450" marL="91450">
                    <a:solidFill>
                      <a:schemeClr val="accent1"/>
                    </a:solidFill>
                  </a:tcPr>
                </a:tc>
              </a:tr>
            </a:tbl>
          </a:graphicData>
        </a:graphic>
      </p:graphicFrame>
      <p:sp>
        <p:nvSpPr>
          <p:cNvPr id="348" name="Google Shape;348;g10baf11f3c1_4_111"/>
          <p:cNvSpPr txBox="1"/>
          <p:nvPr/>
        </p:nvSpPr>
        <p:spPr>
          <a:xfrm>
            <a:off x="1038268" y="6184830"/>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Selects</a:t>
            </a:r>
            <a:endParaRPr b="1" sz="1200">
              <a:solidFill>
                <a:schemeClr val="dk1"/>
              </a:solidFill>
              <a:latin typeface="Calibri"/>
              <a:ea typeface="Calibri"/>
              <a:cs typeface="Calibri"/>
              <a:sym typeface="Calibri"/>
            </a:endParaRPr>
          </a:p>
        </p:txBody>
      </p:sp>
      <p:cxnSp>
        <p:nvCxnSpPr>
          <p:cNvPr id="349" name="Google Shape;349;g10baf11f3c1_4_111"/>
          <p:cNvCxnSpPr/>
          <p:nvPr/>
        </p:nvCxnSpPr>
        <p:spPr>
          <a:xfrm flipH="1" rot="10800000">
            <a:off x="2123440" y="1076880"/>
            <a:ext cx="81585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350" name="Google Shape;350;g10baf11f3c1_4_111"/>
          <p:cNvCxnSpPr/>
          <p:nvPr/>
        </p:nvCxnSpPr>
        <p:spPr>
          <a:xfrm rot="10800000">
            <a:off x="10279250" y="1039490"/>
            <a:ext cx="14100" cy="1153800"/>
          </a:xfrm>
          <a:prstGeom prst="straightConnector1">
            <a:avLst/>
          </a:prstGeom>
          <a:noFill/>
          <a:ln cap="flat" cmpd="sng" w="9525">
            <a:solidFill>
              <a:schemeClr val="accent1"/>
            </a:solidFill>
            <a:prstDash val="solid"/>
            <a:miter lim="800000"/>
            <a:headEnd len="sm" w="sm" type="none"/>
            <a:tailEnd len="sm" w="sm" type="none"/>
          </a:ln>
        </p:spPr>
      </p:cxnSp>
      <p:cxnSp>
        <p:nvCxnSpPr>
          <p:cNvPr id="351" name="Google Shape;351;g10baf11f3c1_4_111"/>
          <p:cNvCxnSpPr/>
          <p:nvPr/>
        </p:nvCxnSpPr>
        <p:spPr>
          <a:xfrm rot="10800000">
            <a:off x="2133600" y="884020"/>
            <a:ext cx="0" cy="203100"/>
          </a:xfrm>
          <a:prstGeom prst="straightConnector1">
            <a:avLst/>
          </a:prstGeom>
          <a:noFill/>
          <a:ln cap="flat" cmpd="sng" w="9525">
            <a:solidFill>
              <a:schemeClr val="accent1"/>
            </a:solidFill>
            <a:prstDash val="solid"/>
            <a:miter lim="800000"/>
            <a:headEnd len="sm" w="sm" type="none"/>
            <a:tailEnd len="med" w="med" type="stealth"/>
          </a:ln>
        </p:spPr>
      </p:cxnSp>
      <p:cxnSp>
        <p:nvCxnSpPr>
          <p:cNvPr id="352" name="Google Shape;352;g10baf11f3c1_4_111"/>
          <p:cNvCxnSpPr/>
          <p:nvPr/>
        </p:nvCxnSpPr>
        <p:spPr>
          <a:xfrm flipH="1" rot="10800000">
            <a:off x="2143760" y="350500"/>
            <a:ext cx="89199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353" name="Google Shape;353;g10baf11f3c1_4_111"/>
          <p:cNvCxnSpPr/>
          <p:nvPr/>
        </p:nvCxnSpPr>
        <p:spPr>
          <a:xfrm rot="10800000">
            <a:off x="11053405" y="330300"/>
            <a:ext cx="10200" cy="3098700"/>
          </a:xfrm>
          <a:prstGeom prst="straightConnector1">
            <a:avLst/>
          </a:prstGeom>
          <a:noFill/>
          <a:ln cap="flat" cmpd="sng" w="9525">
            <a:solidFill>
              <a:schemeClr val="accent1"/>
            </a:solidFill>
            <a:prstDash val="solid"/>
            <a:miter lim="800000"/>
            <a:headEnd len="sm" w="sm" type="none"/>
            <a:tailEnd len="sm" w="sm" type="none"/>
          </a:ln>
        </p:spPr>
      </p:cxnSp>
      <p:cxnSp>
        <p:nvCxnSpPr>
          <p:cNvPr id="354" name="Google Shape;354;g10baf11f3c1_4_111"/>
          <p:cNvCxnSpPr/>
          <p:nvPr/>
        </p:nvCxnSpPr>
        <p:spPr>
          <a:xfrm>
            <a:off x="2153920" y="325120"/>
            <a:ext cx="9600" cy="257100"/>
          </a:xfrm>
          <a:prstGeom prst="straightConnector1">
            <a:avLst/>
          </a:prstGeom>
          <a:noFill/>
          <a:ln cap="flat" cmpd="sng" w="9525">
            <a:solidFill>
              <a:schemeClr val="accent1"/>
            </a:solidFill>
            <a:prstDash val="solid"/>
            <a:miter lim="800000"/>
            <a:headEnd len="sm" w="sm" type="none"/>
            <a:tailEnd len="med" w="med" type="stealth"/>
          </a:ln>
        </p:spPr>
      </p:cxnSp>
      <p:cxnSp>
        <p:nvCxnSpPr>
          <p:cNvPr id="355" name="Google Shape;355;g10baf11f3c1_4_111"/>
          <p:cNvCxnSpPr/>
          <p:nvPr/>
        </p:nvCxnSpPr>
        <p:spPr>
          <a:xfrm rot="10800000">
            <a:off x="637460" y="3559413"/>
            <a:ext cx="62688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356" name="Google Shape;356;g10baf11f3c1_4_111"/>
          <p:cNvCxnSpPr/>
          <p:nvPr/>
        </p:nvCxnSpPr>
        <p:spPr>
          <a:xfrm rot="10800000">
            <a:off x="640080" y="1513780"/>
            <a:ext cx="0" cy="2072700"/>
          </a:xfrm>
          <a:prstGeom prst="straightConnector1">
            <a:avLst/>
          </a:prstGeom>
          <a:noFill/>
          <a:ln cap="flat" cmpd="sng" w="9525">
            <a:solidFill>
              <a:schemeClr val="accent1"/>
            </a:solidFill>
            <a:prstDash val="solid"/>
            <a:miter lim="800000"/>
            <a:headEnd len="sm" w="sm" type="none"/>
            <a:tailEnd len="sm" w="sm" type="none"/>
          </a:ln>
        </p:spPr>
      </p:cxnSp>
      <p:cxnSp>
        <p:nvCxnSpPr>
          <p:cNvPr id="357" name="Google Shape;357;g10baf11f3c1_4_111"/>
          <p:cNvCxnSpPr/>
          <p:nvPr/>
        </p:nvCxnSpPr>
        <p:spPr>
          <a:xfrm>
            <a:off x="640080" y="1524000"/>
            <a:ext cx="449700" cy="5700"/>
          </a:xfrm>
          <a:prstGeom prst="straightConnector1">
            <a:avLst/>
          </a:prstGeom>
          <a:noFill/>
          <a:ln cap="flat" cmpd="sng" w="9525">
            <a:solidFill>
              <a:schemeClr val="accent1"/>
            </a:solidFill>
            <a:prstDash val="solid"/>
            <a:miter lim="800000"/>
            <a:headEnd len="sm" w="sm" type="none"/>
            <a:tailEnd len="med" w="med" type="stealth"/>
          </a:ln>
        </p:spPr>
      </p:cxnSp>
      <p:cxnSp>
        <p:nvCxnSpPr>
          <p:cNvPr id="358" name="Google Shape;358;g10baf11f3c1_4_111"/>
          <p:cNvCxnSpPr/>
          <p:nvPr/>
        </p:nvCxnSpPr>
        <p:spPr>
          <a:xfrm rot="10800000">
            <a:off x="802620" y="2767420"/>
            <a:ext cx="5100" cy="1405800"/>
          </a:xfrm>
          <a:prstGeom prst="straightConnector1">
            <a:avLst/>
          </a:prstGeom>
          <a:noFill/>
          <a:ln cap="flat" cmpd="sng" w="9525">
            <a:solidFill>
              <a:schemeClr val="accent1"/>
            </a:solidFill>
            <a:prstDash val="solid"/>
            <a:miter lim="800000"/>
            <a:headEnd len="sm" w="sm" type="none"/>
            <a:tailEnd len="sm" w="sm" type="none"/>
          </a:ln>
        </p:spPr>
      </p:cxnSp>
      <p:cxnSp>
        <p:nvCxnSpPr>
          <p:cNvPr id="359" name="Google Shape;359;g10baf11f3c1_4_111"/>
          <p:cNvCxnSpPr/>
          <p:nvPr/>
        </p:nvCxnSpPr>
        <p:spPr>
          <a:xfrm>
            <a:off x="802640" y="2782570"/>
            <a:ext cx="295800" cy="9600"/>
          </a:xfrm>
          <a:prstGeom prst="straightConnector1">
            <a:avLst/>
          </a:prstGeom>
          <a:noFill/>
          <a:ln cap="flat" cmpd="sng" w="9525">
            <a:solidFill>
              <a:schemeClr val="accent1"/>
            </a:solidFill>
            <a:prstDash val="solid"/>
            <a:miter lim="800000"/>
            <a:headEnd len="sm" w="sm" type="none"/>
            <a:tailEnd len="med" w="med" type="stealth"/>
          </a:ln>
        </p:spPr>
      </p:cxnSp>
      <p:cxnSp>
        <p:nvCxnSpPr>
          <p:cNvPr id="360" name="Google Shape;360;g10baf11f3c1_4_111"/>
          <p:cNvCxnSpPr/>
          <p:nvPr/>
        </p:nvCxnSpPr>
        <p:spPr>
          <a:xfrm rot="10800000">
            <a:off x="963380" y="3358440"/>
            <a:ext cx="6900" cy="1343100"/>
          </a:xfrm>
          <a:prstGeom prst="straightConnector1">
            <a:avLst/>
          </a:prstGeom>
          <a:noFill/>
          <a:ln cap="flat" cmpd="sng" w="9525">
            <a:solidFill>
              <a:schemeClr val="accent1"/>
            </a:solidFill>
            <a:prstDash val="solid"/>
            <a:miter lim="800000"/>
            <a:headEnd len="sm" w="sm" type="none"/>
            <a:tailEnd len="sm" w="sm" type="none"/>
          </a:ln>
        </p:spPr>
      </p:cxnSp>
      <p:cxnSp>
        <p:nvCxnSpPr>
          <p:cNvPr id="361" name="Google Shape;361;g10baf11f3c1_4_111"/>
          <p:cNvCxnSpPr/>
          <p:nvPr/>
        </p:nvCxnSpPr>
        <p:spPr>
          <a:xfrm>
            <a:off x="970280" y="3358515"/>
            <a:ext cx="163200" cy="2400"/>
          </a:xfrm>
          <a:prstGeom prst="straightConnector1">
            <a:avLst/>
          </a:prstGeom>
          <a:noFill/>
          <a:ln cap="flat" cmpd="sng" w="9525">
            <a:solidFill>
              <a:schemeClr val="accent1"/>
            </a:solidFill>
            <a:prstDash val="solid"/>
            <a:miter lim="800000"/>
            <a:headEnd len="sm" w="sm" type="none"/>
            <a:tailEnd len="med" w="med" type="stealth"/>
          </a:ln>
        </p:spPr>
      </p:cxnSp>
      <p:cxnSp>
        <p:nvCxnSpPr>
          <p:cNvPr id="362" name="Google Shape;362;g10baf11f3c1_4_111"/>
          <p:cNvCxnSpPr/>
          <p:nvPr/>
        </p:nvCxnSpPr>
        <p:spPr>
          <a:xfrm flipH="1" rot="10800000">
            <a:off x="955040" y="4683880"/>
            <a:ext cx="153000" cy="7500"/>
          </a:xfrm>
          <a:prstGeom prst="straightConnector1">
            <a:avLst/>
          </a:prstGeom>
          <a:noFill/>
          <a:ln cap="flat" cmpd="sng" w="9525">
            <a:solidFill>
              <a:schemeClr val="accent1"/>
            </a:solidFill>
            <a:prstDash val="solid"/>
            <a:miter lim="800000"/>
            <a:headEnd len="sm" w="sm" type="none"/>
            <a:tailEnd len="sm" w="sm" type="none"/>
          </a:ln>
        </p:spPr>
      </p:cxnSp>
      <p:cxnSp>
        <p:nvCxnSpPr>
          <p:cNvPr id="363" name="Google Shape;363;g10baf11f3c1_4_111"/>
          <p:cNvCxnSpPr/>
          <p:nvPr/>
        </p:nvCxnSpPr>
        <p:spPr>
          <a:xfrm flipH="1" rot="10800000">
            <a:off x="6907530" y="3589160"/>
            <a:ext cx="11400" cy="192900"/>
          </a:xfrm>
          <a:prstGeom prst="straightConnector1">
            <a:avLst/>
          </a:prstGeom>
          <a:noFill/>
          <a:ln cap="flat" cmpd="sng" w="9525">
            <a:solidFill>
              <a:schemeClr val="accent1"/>
            </a:solidFill>
            <a:prstDash val="solid"/>
            <a:miter lim="800000"/>
            <a:headEnd len="sm" w="sm" type="none"/>
            <a:tailEnd len="sm" w="sm" type="none"/>
          </a:ln>
        </p:spPr>
      </p:cxnSp>
      <p:cxnSp>
        <p:nvCxnSpPr>
          <p:cNvPr id="364" name="Google Shape;364;g10baf11f3c1_4_111"/>
          <p:cNvCxnSpPr/>
          <p:nvPr/>
        </p:nvCxnSpPr>
        <p:spPr>
          <a:xfrm>
            <a:off x="7423150" y="3363595"/>
            <a:ext cx="3655200" cy="42600"/>
          </a:xfrm>
          <a:prstGeom prst="straightConnector1">
            <a:avLst/>
          </a:prstGeom>
          <a:noFill/>
          <a:ln cap="flat" cmpd="sng" w="9525">
            <a:solidFill>
              <a:schemeClr val="accent1"/>
            </a:solidFill>
            <a:prstDash val="solid"/>
            <a:miter lim="800000"/>
            <a:headEnd len="sm" w="sm" type="none"/>
            <a:tailEnd len="sm" w="sm" type="none"/>
          </a:ln>
        </p:spPr>
      </p:cxnSp>
      <p:cxnSp>
        <p:nvCxnSpPr>
          <p:cNvPr id="365" name="Google Shape;365;g10baf11f3c1_4_111"/>
          <p:cNvCxnSpPr/>
          <p:nvPr/>
        </p:nvCxnSpPr>
        <p:spPr>
          <a:xfrm>
            <a:off x="9958705" y="2207260"/>
            <a:ext cx="3423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366" name="Google Shape;366;g10baf11f3c1_4_111"/>
          <p:cNvCxnSpPr/>
          <p:nvPr/>
        </p:nvCxnSpPr>
        <p:spPr>
          <a:xfrm flipH="1" rot="10800000">
            <a:off x="726440" y="5311210"/>
            <a:ext cx="3969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367" name="Google Shape;367;g10baf11f3c1_4_111"/>
          <p:cNvCxnSpPr/>
          <p:nvPr/>
        </p:nvCxnSpPr>
        <p:spPr>
          <a:xfrm>
            <a:off x="468630" y="6050915"/>
            <a:ext cx="664800" cy="2400"/>
          </a:xfrm>
          <a:prstGeom prst="straightConnector1">
            <a:avLst/>
          </a:prstGeom>
          <a:noFill/>
          <a:ln cap="flat" cmpd="sng" w="9525">
            <a:solidFill>
              <a:schemeClr val="accent1"/>
            </a:solidFill>
            <a:prstDash val="solid"/>
            <a:miter lim="800000"/>
            <a:headEnd len="sm" w="sm" type="none"/>
            <a:tailEnd len="sm" w="sm" type="none"/>
          </a:ln>
        </p:spPr>
      </p:cxnSp>
      <p:cxnSp>
        <p:nvCxnSpPr>
          <p:cNvPr id="368" name="Google Shape;368;g10baf11f3c1_4_111"/>
          <p:cNvCxnSpPr/>
          <p:nvPr/>
        </p:nvCxnSpPr>
        <p:spPr>
          <a:xfrm flipH="1" rot="10800000">
            <a:off x="383540" y="6697960"/>
            <a:ext cx="7881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369" name="Google Shape;369;g10baf11f3c1_4_111"/>
          <p:cNvCxnSpPr/>
          <p:nvPr/>
        </p:nvCxnSpPr>
        <p:spPr>
          <a:xfrm>
            <a:off x="706120" y="2211070"/>
            <a:ext cx="25500" cy="3103800"/>
          </a:xfrm>
          <a:prstGeom prst="straightConnector1">
            <a:avLst/>
          </a:prstGeom>
          <a:noFill/>
          <a:ln cap="flat" cmpd="sng" w="9525">
            <a:solidFill>
              <a:schemeClr val="accent1"/>
            </a:solidFill>
            <a:prstDash val="solid"/>
            <a:miter lim="800000"/>
            <a:headEnd len="sm" w="sm" type="none"/>
            <a:tailEnd len="sm" w="sm" type="none"/>
          </a:ln>
        </p:spPr>
      </p:cxnSp>
      <p:cxnSp>
        <p:nvCxnSpPr>
          <p:cNvPr id="370" name="Google Shape;370;g10baf11f3c1_4_111"/>
          <p:cNvCxnSpPr/>
          <p:nvPr/>
        </p:nvCxnSpPr>
        <p:spPr>
          <a:xfrm flipH="1" rot="10800000">
            <a:off x="706120" y="2212830"/>
            <a:ext cx="392400" cy="8400"/>
          </a:xfrm>
          <a:prstGeom prst="straightConnector1">
            <a:avLst/>
          </a:prstGeom>
          <a:noFill/>
          <a:ln cap="flat" cmpd="sng" w="9525">
            <a:solidFill>
              <a:schemeClr val="accent1"/>
            </a:solidFill>
            <a:prstDash val="solid"/>
            <a:miter lim="800000"/>
            <a:headEnd len="sm" w="sm" type="none"/>
            <a:tailEnd len="med" w="med" type="stealth"/>
          </a:ln>
        </p:spPr>
      </p:cxnSp>
      <p:cxnSp>
        <p:nvCxnSpPr>
          <p:cNvPr id="371" name="Google Shape;371;g10baf11f3c1_4_111"/>
          <p:cNvCxnSpPr/>
          <p:nvPr/>
        </p:nvCxnSpPr>
        <p:spPr>
          <a:xfrm flipH="1" rot="10800000">
            <a:off x="462280" y="3283715"/>
            <a:ext cx="6300" cy="2767200"/>
          </a:xfrm>
          <a:prstGeom prst="straightConnector1">
            <a:avLst/>
          </a:prstGeom>
          <a:noFill/>
          <a:ln cap="flat" cmpd="sng" w="9525">
            <a:solidFill>
              <a:schemeClr val="accent1"/>
            </a:solidFill>
            <a:prstDash val="solid"/>
            <a:miter lim="800000"/>
            <a:headEnd len="sm" w="sm" type="none"/>
            <a:tailEnd len="sm" w="sm" type="none"/>
          </a:ln>
        </p:spPr>
      </p:cxnSp>
      <p:cxnSp>
        <p:nvCxnSpPr>
          <p:cNvPr id="372" name="Google Shape;372;g10baf11f3c1_4_111"/>
          <p:cNvCxnSpPr/>
          <p:nvPr/>
        </p:nvCxnSpPr>
        <p:spPr>
          <a:xfrm flipH="1" rot="10800000">
            <a:off x="468630" y="3258685"/>
            <a:ext cx="633600" cy="24900"/>
          </a:xfrm>
          <a:prstGeom prst="straightConnector1">
            <a:avLst/>
          </a:prstGeom>
          <a:noFill/>
          <a:ln cap="flat" cmpd="sng" w="9525">
            <a:solidFill>
              <a:schemeClr val="accent1"/>
            </a:solidFill>
            <a:prstDash val="solid"/>
            <a:miter lim="800000"/>
            <a:headEnd len="sm" w="sm" type="none"/>
            <a:tailEnd len="med" w="med" type="stealth"/>
          </a:ln>
        </p:spPr>
      </p:cxnSp>
      <p:cxnSp>
        <p:nvCxnSpPr>
          <p:cNvPr id="373" name="Google Shape;373;g10baf11f3c1_4_111"/>
          <p:cNvCxnSpPr/>
          <p:nvPr/>
        </p:nvCxnSpPr>
        <p:spPr>
          <a:xfrm flipH="1" rot="10800000">
            <a:off x="370840" y="2181745"/>
            <a:ext cx="18300" cy="4515600"/>
          </a:xfrm>
          <a:prstGeom prst="straightConnector1">
            <a:avLst/>
          </a:prstGeom>
          <a:noFill/>
          <a:ln cap="flat" cmpd="sng" w="9525">
            <a:solidFill>
              <a:schemeClr val="accent1"/>
            </a:solidFill>
            <a:prstDash val="solid"/>
            <a:miter lim="800000"/>
            <a:headEnd len="sm" w="sm" type="none"/>
            <a:tailEnd len="sm" w="sm" type="none"/>
          </a:ln>
        </p:spPr>
      </p:cxnSp>
      <p:cxnSp>
        <p:nvCxnSpPr>
          <p:cNvPr id="374" name="Google Shape;374;g10baf11f3c1_4_111"/>
          <p:cNvCxnSpPr/>
          <p:nvPr/>
        </p:nvCxnSpPr>
        <p:spPr>
          <a:xfrm flipH="1" rot="10800000">
            <a:off x="389255" y="2115260"/>
            <a:ext cx="682500" cy="66600"/>
          </a:xfrm>
          <a:prstGeom prst="straightConnector1">
            <a:avLst/>
          </a:prstGeom>
          <a:noFill/>
          <a:ln cap="flat" cmpd="sng" w="9525">
            <a:solidFill>
              <a:schemeClr val="accent1"/>
            </a:solidFill>
            <a:prstDash val="solid"/>
            <a:miter lim="800000"/>
            <a:headEnd len="sm" w="sm" type="none"/>
            <a:tailEnd len="med" w="med" type="stealth"/>
          </a:ln>
        </p:spPr>
      </p:cxnSp>
      <p:cxnSp>
        <p:nvCxnSpPr>
          <p:cNvPr id="375" name="Google Shape;375;g10baf11f3c1_4_111"/>
          <p:cNvCxnSpPr/>
          <p:nvPr/>
        </p:nvCxnSpPr>
        <p:spPr>
          <a:xfrm rot="10800000">
            <a:off x="2563860" y="5594900"/>
            <a:ext cx="87900" cy="374100"/>
          </a:xfrm>
          <a:prstGeom prst="straightConnector1">
            <a:avLst/>
          </a:prstGeom>
          <a:noFill/>
          <a:ln cap="flat" cmpd="sng" w="9525">
            <a:solidFill>
              <a:schemeClr val="accent1"/>
            </a:solidFill>
            <a:prstDash val="solid"/>
            <a:miter lim="800000"/>
            <a:headEnd len="sm" w="sm" type="none"/>
            <a:tailEnd len="med" w="med" type="stealth"/>
          </a:ln>
        </p:spPr>
      </p:cxnSp>
      <p:cxnSp>
        <p:nvCxnSpPr>
          <p:cNvPr id="376" name="Google Shape;376;g10baf11f3c1_4_111"/>
          <p:cNvCxnSpPr/>
          <p:nvPr/>
        </p:nvCxnSpPr>
        <p:spPr>
          <a:xfrm>
            <a:off x="3260090" y="6703695"/>
            <a:ext cx="7407900" cy="1800"/>
          </a:xfrm>
          <a:prstGeom prst="straightConnector1">
            <a:avLst/>
          </a:prstGeom>
          <a:noFill/>
          <a:ln cap="flat" cmpd="sng" w="9525">
            <a:solidFill>
              <a:schemeClr val="accent1"/>
            </a:solidFill>
            <a:prstDash val="solid"/>
            <a:miter lim="800000"/>
            <a:headEnd len="sm" w="sm" type="none"/>
            <a:tailEnd len="sm" w="sm" type="none"/>
          </a:ln>
        </p:spPr>
      </p:cxnSp>
      <p:cxnSp>
        <p:nvCxnSpPr>
          <p:cNvPr id="377" name="Google Shape;377;g10baf11f3c1_4_111"/>
          <p:cNvCxnSpPr/>
          <p:nvPr/>
        </p:nvCxnSpPr>
        <p:spPr>
          <a:xfrm rot="10800000">
            <a:off x="10627280" y="1219200"/>
            <a:ext cx="20400" cy="5486400"/>
          </a:xfrm>
          <a:prstGeom prst="straightConnector1">
            <a:avLst/>
          </a:prstGeom>
          <a:noFill/>
          <a:ln cap="flat" cmpd="sng" w="9525">
            <a:solidFill>
              <a:schemeClr val="accent1"/>
            </a:solidFill>
            <a:prstDash val="solid"/>
            <a:miter lim="800000"/>
            <a:headEnd len="sm" w="sm" type="none"/>
            <a:tailEnd len="sm" w="sm" type="none"/>
          </a:ln>
        </p:spPr>
      </p:cxnSp>
      <p:cxnSp>
        <p:nvCxnSpPr>
          <p:cNvPr id="378" name="Google Shape;378;g10baf11f3c1_4_111"/>
          <p:cNvCxnSpPr/>
          <p:nvPr/>
        </p:nvCxnSpPr>
        <p:spPr>
          <a:xfrm rot="10800000">
            <a:off x="1778000" y="1198840"/>
            <a:ext cx="8839200" cy="10200"/>
          </a:xfrm>
          <a:prstGeom prst="straightConnector1">
            <a:avLst/>
          </a:prstGeom>
          <a:noFill/>
          <a:ln cap="flat" cmpd="sng" w="9525">
            <a:solidFill>
              <a:schemeClr val="accent1"/>
            </a:solidFill>
            <a:prstDash val="solid"/>
            <a:miter lim="800000"/>
            <a:headEnd len="sm" w="sm" type="none"/>
            <a:tailEnd len="sm" w="sm" type="none"/>
          </a:ln>
        </p:spPr>
      </p:cxnSp>
      <p:cxnSp>
        <p:nvCxnSpPr>
          <p:cNvPr id="379" name="Google Shape;379;g10baf11f3c1_4_111"/>
          <p:cNvCxnSpPr/>
          <p:nvPr/>
        </p:nvCxnSpPr>
        <p:spPr>
          <a:xfrm flipH="1">
            <a:off x="1757640" y="1198880"/>
            <a:ext cx="10200" cy="183000"/>
          </a:xfrm>
          <a:prstGeom prst="straightConnector1">
            <a:avLst/>
          </a:prstGeom>
          <a:noFill/>
          <a:ln cap="flat" cmpd="sng" w="9525">
            <a:solidFill>
              <a:schemeClr val="accent1"/>
            </a:solidFill>
            <a:prstDash val="solid"/>
            <a:miter lim="800000"/>
            <a:headEnd len="sm" w="sm" type="none"/>
            <a:tailEnd len="med" w="med" type="stealth"/>
          </a:ln>
        </p:spPr>
      </p:cxnSp>
      <p:cxnSp>
        <p:nvCxnSpPr>
          <p:cNvPr id="380" name="Google Shape;380;g10baf11f3c1_4_111"/>
          <p:cNvCxnSpPr/>
          <p:nvPr/>
        </p:nvCxnSpPr>
        <p:spPr>
          <a:xfrm>
            <a:off x="802200" y="4163375"/>
            <a:ext cx="4781700" cy="0"/>
          </a:xfrm>
          <a:prstGeom prst="straightConnector1">
            <a:avLst/>
          </a:prstGeom>
          <a:noFill/>
          <a:ln cap="flat" cmpd="sng" w="9525">
            <a:solidFill>
              <a:schemeClr val="dk2"/>
            </a:solidFill>
            <a:prstDash val="solid"/>
            <a:round/>
            <a:headEnd len="med" w="med" type="none"/>
            <a:tailEnd len="med" w="med" type="none"/>
          </a:ln>
        </p:spPr>
      </p:cxnSp>
      <p:cxnSp>
        <p:nvCxnSpPr>
          <p:cNvPr id="381" name="Google Shape;381;g10baf11f3c1_4_111"/>
          <p:cNvCxnSpPr/>
          <p:nvPr/>
        </p:nvCxnSpPr>
        <p:spPr>
          <a:xfrm flipH="1" rot="10800000">
            <a:off x="5568200" y="4037650"/>
            <a:ext cx="15600" cy="157200"/>
          </a:xfrm>
          <a:prstGeom prst="straightConnector1">
            <a:avLst/>
          </a:prstGeom>
          <a:noFill/>
          <a:ln cap="flat" cmpd="sng" w="9525">
            <a:solidFill>
              <a:schemeClr val="dk2"/>
            </a:solidFill>
            <a:prstDash val="solid"/>
            <a:round/>
            <a:headEnd len="med" w="med" type="none"/>
            <a:tailEnd len="med" w="med" type="none"/>
          </a:ln>
        </p:spPr>
      </p:cxnSp>
      <p:sp>
        <p:nvSpPr>
          <p:cNvPr id="382" name="Google Shape;382;g10baf11f3c1_4_111"/>
          <p:cNvSpPr/>
          <p:nvPr/>
        </p:nvSpPr>
        <p:spPr>
          <a:xfrm>
            <a:off x="7286625" y="4857850"/>
            <a:ext cx="3217500" cy="1647600"/>
          </a:xfrm>
          <a:prstGeom prst="rect">
            <a:avLst/>
          </a:prstGeom>
          <a:gradFill>
            <a:gsLst>
              <a:gs pos="0">
                <a:srgbClr val="24D2BA"/>
              </a:gs>
              <a:gs pos="100000">
                <a:srgbClr val="155E54"/>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61950" lvl="0" marL="457200" rtl="0" algn="l">
              <a:spcBef>
                <a:spcPts val="0"/>
              </a:spcBef>
              <a:spcAft>
                <a:spcPts val="0"/>
              </a:spcAft>
              <a:buClr>
                <a:schemeClr val="lt1"/>
              </a:buClr>
              <a:buSzPts val="2100"/>
              <a:buChar char="●"/>
            </a:pPr>
            <a:r>
              <a:rPr lang="en-US" sz="2100">
                <a:solidFill>
                  <a:schemeClr val="lt1"/>
                </a:solidFill>
              </a:rPr>
              <a:t>Must be in 2NF</a:t>
            </a:r>
            <a:endParaRPr sz="2100">
              <a:solidFill>
                <a:schemeClr val="lt1"/>
              </a:solidFill>
            </a:endParaRPr>
          </a:p>
          <a:p>
            <a:pPr indent="-361950" lvl="0" marL="457200" rtl="0" algn="l">
              <a:spcBef>
                <a:spcPts val="0"/>
              </a:spcBef>
              <a:spcAft>
                <a:spcPts val="0"/>
              </a:spcAft>
              <a:buClr>
                <a:schemeClr val="lt1"/>
              </a:buClr>
              <a:buSzPts val="2100"/>
              <a:buChar char="●"/>
            </a:pPr>
            <a:r>
              <a:rPr lang="en-US" sz="2100">
                <a:solidFill>
                  <a:schemeClr val="lt1"/>
                </a:solidFill>
              </a:rPr>
              <a:t>Has no transitive functional dependencies</a:t>
            </a:r>
            <a:endParaRPr sz="21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08297cae49_0_244"/>
          <p:cNvSpPr txBox="1"/>
          <p:nvPr>
            <p:ph type="ctrTitle"/>
          </p:nvPr>
        </p:nvSpPr>
        <p:spPr>
          <a:xfrm>
            <a:off x="880000" y="212581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Tables</a:t>
            </a:r>
            <a:r>
              <a:rPr lang="en-US"/>
              <a:t> </a:t>
            </a:r>
            <a:endParaRPr/>
          </a:p>
        </p:txBody>
      </p:sp>
      <p:pic>
        <p:nvPicPr>
          <p:cNvPr id="389" name="Google Shape;389;g108297cae49_0_244"/>
          <p:cNvPicPr preferRelativeResize="0"/>
          <p:nvPr/>
        </p:nvPicPr>
        <p:blipFill>
          <a:blip r:embed="rId3">
            <a:alphaModFix/>
          </a:blip>
          <a:stretch>
            <a:fillRect/>
          </a:stretch>
        </p:blipFill>
        <p:spPr>
          <a:xfrm>
            <a:off x="7282300" y="2639954"/>
            <a:ext cx="3382324" cy="3382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08297cae49_1_1"/>
          <p:cNvSpPr txBox="1"/>
          <p:nvPr/>
        </p:nvSpPr>
        <p:spPr>
          <a:xfrm>
            <a:off x="5129850" y="91875"/>
            <a:ext cx="193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Lato"/>
                <a:ea typeface="Lato"/>
                <a:cs typeface="Lato"/>
                <a:sym typeface="Lato"/>
              </a:rPr>
              <a:t>Table </a:t>
            </a:r>
            <a:r>
              <a:rPr b="1" lang="en-US" sz="2000">
                <a:latin typeface="Lato"/>
                <a:ea typeface="Lato"/>
                <a:cs typeface="Lato"/>
                <a:sym typeface="Lato"/>
              </a:rPr>
              <a:t> </a:t>
            </a:r>
            <a:r>
              <a:rPr b="1" lang="en-US" sz="2000">
                <a:solidFill>
                  <a:schemeClr val="accent3"/>
                </a:solidFill>
                <a:latin typeface="Lato"/>
                <a:ea typeface="Lato"/>
                <a:cs typeface="Lato"/>
                <a:sym typeface="Lato"/>
              </a:rPr>
              <a:t>(ADMIN)</a:t>
            </a:r>
            <a:endParaRPr b="1" sz="2000">
              <a:solidFill>
                <a:schemeClr val="accent3"/>
              </a:solidFill>
              <a:latin typeface="Lato"/>
              <a:ea typeface="Lato"/>
              <a:cs typeface="Lato"/>
              <a:sym typeface="Lato"/>
            </a:endParaRPr>
          </a:p>
        </p:txBody>
      </p:sp>
      <p:pic>
        <p:nvPicPr>
          <p:cNvPr id="396" name="Google Shape;396;g108297cae49_1_1"/>
          <p:cNvPicPr preferRelativeResize="0"/>
          <p:nvPr/>
        </p:nvPicPr>
        <p:blipFill>
          <a:blip r:embed="rId3">
            <a:alphaModFix/>
          </a:blip>
          <a:stretch>
            <a:fillRect/>
          </a:stretch>
        </p:blipFill>
        <p:spPr>
          <a:xfrm>
            <a:off x="3512056" y="790963"/>
            <a:ext cx="5167900" cy="5428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08297cae49_1_8"/>
          <p:cNvSpPr txBox="1"/>
          <p:nvPr/>
        </p:nvSpPr>
        <p:spPr>
          <a:xfrm>
            <a:off x="4872600" y="0"/>
            <a:ext cx="1782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Lato"/>
                <a:ea typeface="Lato"/>
                <a:cs typeface="Lato"/>
                <a:sym typeface="Lato"/>
              </a:rPr>
              <a:t>Table</a:t>
            </a:r>
            <a:r>
              <a:rPr b="1" lang="en-US" sz="2000">
                <a:latin typeface="Lato"/>
                <a:ea typeface="Lato"/>
                <a:cs typeface="Lato"/>
                <a:sym typeface="Lato"/>
              </a:rPr>
              <a:t> </a:t>
            </a:r>
            <a:r>
              <a:rPr b="1" lang="en-US" sz="2000">
                <a:solidFill>
                  <a:schemeClr val="accent3"/>
                </a:solidFill>
                <a:latin typeface="Lato"/>
                <a:ea typeface="Lato"/>
                <a:cs typeface="Lato"/>
                <a:sym typeface="Lato"/>
              </a:rPr>
              <a:t>(USER)</a:t>
            </a:r>
            <a:endParaRPr b="1" sz="2000">
              <a:solidFill>
                <a:schemeClr val="accent3"/>
              </a:solidFill>
              <a:latin typeface="Lato"/>
              <a:ea typeface="Lato"/>
              <a:cs typeface="Lato"/>
              <a:sym typeface="Lato"/>
            </a:endParaRPr>
          </a:p>
        </p:txBody>
      </p:sp>
      <p:pic>
        <p:nvPicPr>
          <p:cNvPr id="403" name="Google Shape;403;g108297cae49_1_8"/>
          <p:cNvPicPr preferRelativeResize="0"/>
          <p:nvPr/>
        </p:nvPicPr>
        <p:blipFill>
          <a:blip r:embed="rId3">
            <a:alphaModFix/>
          </a:blip>
          <a:stretch>
            <a:fillRect/>
          </a:stretch>
        </p:blipFill>
        <p:spPr>
          <a:xfrm>
            <a:off x="1811887" y="957250"/>
            <a:ext cx="8568225" cy="519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08297cae49_1_16"/>
          <p:cNvSpPr txBox="1"/>
          <p:nvPr/>
        </p:nvSpPr>
        <p:spPr>
          <a:xfrm>
            <a:off x="4177400" y="0"/>
            <a:ext cx="3088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100">
                <a:solidFill>
                  <a:schemeClr val="dk1"/>
                </a:solidFill>
                <a:latin typeface="Lato Black"/>
                <a:ea typeface="Lato Black"/>
                <a:cs typeface="Lato Black"/>
                <a:sym typeface="Lato Black"/>
              </a:rPr>
              <a:t>Table  </a:t>
            </a:r>
            <a:r>
              <a:rPr lang="en-US" sz="2100">
                <a:solidFill>
                  <a:schemeClr val="accent3"/>
                </a:solidFill>
                <a:latin typeface="Lato Black"/>
                <a:ea typeface="Lato Black"/>
                <a:cs typeface="Lato Black"/>
                <a:sym typeface="Lato Black"/>
              </a:rPr>
              <a:t>(MOVIE)</a:t>
            </a:r>
            <a:r>
              <a:rPr lang="en-US" sz="2200">
                <a:solidFill>
                  <a:schemeClr val="dk1"/>
                </a:solidFill>
                <a:latin typeface="Lato Black"/>
                <a:ea typeface="Lato Black"/>
                <a:cs typeface="Lato Black"/>
                <a:sym typeface="Lato Black"/>
              </a:rPr>
              <a:t> </a:t>
            </a:r>
            <a:endParaRPr sz="2200">
              <a:solidFill>
                <a:schemeClr val="dk1"/>
              </a:solidFill>
              <a:latin typeface="Lato Black"/>
              <a:ea typeface="Lato Black"/>
              <a:cs typeface="Lato Black"/>
              <a:sym typeface="Lato Black"/>
            </a:endParaRPr>
          </a:p>
        </p:txBody>
      </p:sp>
      <p:pic>
        <p:nvPicPr>
          <p:cNvPr id="410" name="Google Shape;410;g108297cae49_1_16"/>
          <p:cNvPicPr preferRelativeResize="0"/>
          <p:nvPr/>
        </p:nvPicPr>
        <p:blipFill>
          <a:blip r:embed="rId3">
            <a:alphaModFix/>
          </a:blip>
          <a:stretch>
            <a:fillRect/>
          </a:stretch>
        </p:blipFill>
        <p:spPr>
          <a:xfrm>
            <a:off x="0" y="645000"/>
            <a:ext cx="12192001" cy="6342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108297cae49_1_22"/>
          <p:cNvSpPr txBox="1"/>
          <p:nvPr/>
        </p:nvSpPr>
        <p:spPr>
          <a:xfrm>
            <a:off x="4449525" y="227900"/>
            <a:ext cx="261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Lato"/>
                <a:ea typeface="Lato"/>
                <a:cs typeface="Lato"/>
                <a:sym typeface="Lato"/>
              </a:rPr>
              <a:t>   </a:t>
            </a:r>
            <a:r>
              <a:rPr b="1" lang="en-US" sz="2000">
                <a:latin typeface="Lato"/>
                <a:ea typeface="Lato"/>
                <a:cs typeface="Lato"/>
                <a:sym typeface="Lato"/>
              </a:rPr>
              <a:t> </a:t>
            </a:r>
            <a:r>
              <a:rPr lang="en-US" sz="2000">
                <a:solidFill>
                  <a:schemeClr val="dk1"/>
                </a:solidFill>
                <a:latin typeface="Lato Black"/>
                <a:ea typeface="Lato Black"/>
                <a:cs typeface="Lato Black"/>
                <a:sym typeface="Lato Black"/>
              </a:rPr>
              <a:t>Table</a:t>
            </a:r>
            <a:r>
              <a:rPr lang="en-US" sz="2000">
                <a:latin typeface="Lato Black"/>
                <a:ea typeface="Lato Black"/>
                <a:cs typeface="Lato Black"/>
                <a:sym typeface="Lato Black"/>
              </a:rPr>
              <a:t>   </a:t>
            </a:r>
            <a:r>
              <a:rPr lang="en-US" sz="2000">
                <a:solidFill>
                  <a:schemeClr val="accent3"/>
                </a:solidFill>
                <a:latin typeface="Lato Black"/>
                <a:ea typeface="Lato Black"/>
                <a:cs typeface="Lato Black"/>
                <a:sym typeface="Lato Black"/>
              </a:rPr>
              <a:t>(PAYMENT)</a:t>
            </a:r>
            <a:endParaRPr sz="2000">
              <a:solidFill>
                <a:schemeClr val="accent3"/>
              </a:solidFill>
              <a:latin typeface="Lato Black"/>
              <a:ea typeface="Lato Black"/>
              <a:cs typeface="Lato Black"/>
              <a:sym typeface="Lato Black"/>
            </a:endParaRPr>
          </a:p>
        </p:txBody>
      </p:sp>
      <p:pic>
        <p:nvPicPr>
          <p:cNvPr id="417" name="Google Shape;417;g108297cae49_1_22"/>
          <p:cNvPicPr preferRelativeResize="0"/>
          <p:nvPr/>
        </p:nvPicPr>
        <p:blipFill>
          <a:blip r:embed="rId3">
            <a:alphaModFix/>
          </a:blip>
          <a:stretch>
            <a:fillRect/>
          </a:stretch>
        </p:blipFill>
        <p:spPr>
          <a:xfrm>
            <a:off x="4031350" y="720500"/>
            <a:ext cx="4129300" cy="5582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08297cae49_1_34"/>
          <p:cNvSpPr txBox="1"/>
          <p:nvPr/>
        </p:nvSpPr>
        <p:spPr>
          <a:xfrm>
            <a:off x="4713450" y="214325"/>
            <a:ext cx="276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Lato"/>
                <a:ea typeface="Lato"/>
                <a:cs typeface="Lato"/>
                <a:sym typeface="Lato"/>
              </a:rPr>
              <a:t>Table</a:t>
            </a:r>
            <a:r>
              <a:rPr b="1" lang="en-US" sz="2000">
                <a:latin typeface="Lato"/>
                <a:ea typeface="Lato"/>
                <a:cs typeface="Lato"/>
                <a:sym typeface="Lato"/>
              </a:rPr>
              <a:t> </a:t>
            </a:r>
            <a:r>
              <a:rPr b="1" lang="en-US" sz="2000">
                <a:solidFill>
                  <a:schemeClr val="accent3"/>
                </a:solidFill>
                <a:latin typeface="Lato"/>
                <a:ea typeface="Lato"/>
                <a:cs typeface="Lato"/>
                <a:sym typeface="Lato"/>
              </a:rPr>
              <a:t>(BOOKING)</a:t>
            </a:r>
            <a:endParaRPr b="1" sz="2000">
              <a:solidFill>
                <a:schemeClr val="accent3"/>
              </a:solidFill>
              <a:latin typeface="Lato"/>
              <a:ea typeface="Lato"/>
              <a:cs typeface="Lato"/>
              <a:sym typeface="Lato"/>
            </a:endParaRPr>
          </a:p>
        </p:txBody>
      </p:sp>
      <p:pic>
        <p:nvPicPr>
          <p:cNvPr id="424" name="Google Shape;424;g108297cae49_1_34"/>
          <p:cNvPicPr preferRelativeResize="0"/>
          <p:nvPr/>
        </p:nvPicPr>
        <p:blipFill>
          <a:blip r:embed="rId3">
            <a:alphaModFix/>
          </a:blip>
          <a:stretch>
            <a:fillRect/>
          </a:stretch>
        </p:blipFill>
        <p:spPr>
          <a:xfrm>
            <a:off x="1851125" y="972137"/>
            <a:ext cx="8489750" cy="4913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108297cae49_1_28"/>
          <p:cNvSpPr txBox="1"/>
          <p:nvPr/>
        </p:nvSpPr>
        <p:spPr>
          <a:xfrm>
            <a:off x="4422325" y="0"/>
            <a:ext cx="233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Lato"/>
                <a:ea typeface="Lato"/>
                <a:cs typeface="Lato"/>
                <a:sym typeface="Lato"/>
              </a:rPr>
              <a:t>   </a:t>
            </a:r>
            <a:r>
              <a:rPr lang="en-US" sz="2000">
                <a:solidFill>
                  <a:schemeClr val="dk1"/>
                </a:solidFill>
                <a:latin typeface="Lato Black"/>
                <a:ea typeface="Lato Black"/>
                <a:cs typeface="Lato Black"/>
                <a:sym typeface="Lato Black"/>
              </a:rPr>
              <a:t>Table </a:t>
            </a:r>
            <a:r>
              <a:rPr lang="en-US" sz="2000">
                <a:latin typeface="Lato Black"/>
                <a:ea typeface="Lato Black"/>
                <a:cs typeface="Lato Black"/>
                <a:sym typeface="Lato Black"/>
              </a:rPr>
              <a:t> </a:t>
            </a:r>
            <a:r>
              <a:rPr lang="en-US" sz="2000">
                <a:solidFill>
                  <a:schemeClr val="accent3"/>
                </a:solidFill>
                <a:latin typeface="Lato Black"/>
                <a:ea typeface="Lato Black"/>
                <a:cs typeface="Lato Black"/>
                <a:sym typeface="Lato Black"/>
              </a:rPr>
              <a:t>(THEATER)</a:t>
            </a:r>
            <a:endParaRPr sz="2000">
              <a:solidFill>
                <a:schemeClr val="accent3"/>
              </a:solidFill>
              <a:latin typeface="Lato Black"/>
              <a:ea typeface="Lato Black"/>
              <a:cs typeface="Lato Black"/>
              <a:sym typeface="Lato Black"/>
            </a:endParaRPr>
          </a:p>
        </p:txBody>
      </p:sp>
      <p:pic>
        <p:nvPicPr>
          <p:cNvPr id="431" name="Google Shape;431;g108297cae49_1_28"/>
          <p:cNvPicPr preferRelativeResize="0"/>
          <p:nvPr/>
        </p:nvPicPr>
        <p:blipFill>
          <a:blip r:embed="rId3">
            <a:alphaModFix/>
          </a:blip>
          <a:stretch>
            <a:fillRect/>
          </a:stretch>
        </p:blipFill>
        <p:spPr>
          <a:xfrm>
            <a:off x="2407725" y="690850"/>
            <a:ext cx="7376549" cy="547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0711c23897_0_1063"/>
          <p:cNvSpPr txBox="1"/>
          <p:nvPr>
            <p:ph type="title"/>
          </p:nvPr>
        </p:nvSpPr>
        <p:spPr>
          <a:xfrm>
            <a:off x="1045875" y="2548782"/>
            <a:ext cx="10193700" cy="3792300"/>
          </a:xfrm>
          <a:prstGeom prst="rect">
            <a:avLst/>
          </a:prstGeom>
        </p:spPr>
        <p:txBody>
          <a:bodyPr anchorCtr="0" anchor="t" bIns="121900" lIns="121900" spcFirstLastPara="1" rIns="121900" wrap="square" tIns="121900">
            <a:noAutofit/>
          </a:bodyPr>
          <a:lstStyle/>
          <a:p>
            <a:pPr indent="0" lvl="0" marL="0" rtl="0" algn="just">
              <a:spcBef>
                <a:spcPts val="0"/>
              </a:spcBef>
              <a:spcAft>
                <a:spcPts val="0"/>
              </a:spcAft>
              <a:buSzPts val="990"/>
              <a:buNone/>
            </a:pPr>
            <a:r>
              <a:rPr b="0" lang="en-US" sz="2320"/>
              <a:t>This program is built on top of a website where moviegoers can buy tickets online. Anyone may purchase movie tickets for any theater in the country using our simple online booking system.</a:t>
            </a:r>
            <a:endParaRPr b="0" sz="2320"/>
          </a:p>
          <a:p>
            <a:pPr indent="0" lvl="0" marL="0" rtl="0" algn="just">
              <a:spcBef>
                <a:spcPts val="0"/>
              </a:spcBef>
              <a:spcAft>
                <a:spcPts val="0"/>
              </a:spcAft>
              <a:buSzPts val="990"/>
              <a:buNone/>
            </a:pPr>
            <a:r>
              <a:t/>
            </a:r>
            <a:endParaRPr b="0" sz="2320"/>
          </a:p>
          <a:p>
            <a:pPr indent="0" lvl="0" marL="0" rtl="0" algn="just">
              <a:spcBef>
                <a:spcPts val="0"/>
              </a:spcBef>
              <a:spcAft>
                <a:spcPts val="0"/>
              </a:spcAft>
              <a:buSzPts val="990"/>
              <a:buNone/>
            </a:pPr>
            <a:r>
              <a:rPr b="0" lang="en-US" sz="2320"/>
              <a:t>This system's goal is to provide moviegoers with information about a wide range of recently released films while also facilitating the sale of cinema tickets. Online booking is the foundation of the whole system.</a:t>
            </a:r>
            <a:endParaRPr b="0" sz="2320"/>
          </a:p>
          <a:p>
            <a:pPr indent="0" lvl="0" marL="0" rtl="0" algn="l">
              <a:spcBef>
                <a:spcPts val="0"/>
              </a:spcBef>
              <a:spcAft>
                <a:spcPts val="0"/>
              </a:spcAft>
              <a:buSzPts val="990"/>
              <a:buNone/>
            </a:pPr>
            <a:r>
              <a:t/>
            </a:r>
            <a:endParaRPr sz="2320"/>
          </a:p>
        </p:txBody>
      </p:sp>
      <p:sp>
        <p:nvSpPr>
          <p:cNvPr id="107" name="Google Shape;107;g10711c23897_0_1063"/>
          <p:cNvSpPr txBox="1"/>
          <p:nvPr/>
        </p:nvSpPr>
        <p:spPr>
          <a:xfrm>
            <a:off x="972600" y="574050"/>
            <a:ext cx="87009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chemeClr val="lt1"/>
                </a:solidFill>
                <a:latin typeface="Raleway"/>
                <a:ea typeface="Raleway"/>
                <a:cs typeface="Raleway"/>
                <a:sym typeface="Raleway"/>
              </a:rPr>
              <a:t>Introduction</a:t>
            </a:r>
            <a:endParaRPr b="1" sz="4300">
              <a:solidFill>
                <a:schemeClr val="lt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0a416bb99d_0_0"/>
          <p:cNvSpPr txBox="1"/>
          <p:nvPr/>
        </p:nvSpPr>
        <p:spPr>
          <a:xfrm>
            <a:off x="5007425" y="214325"/>
            <a:ext cx="263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ato"/>
                <a:ea typeface="Lato"/>
                <a:cs typeface="Lato"/>
                <a:sym typeface="Lato"/>
              </a:rPr>
              <a:t>     </a:t>
            </a:r>
            <a:r>
              <a:rPr b="1" lang="en-US" sz="2000">
                <a:solidFill>
                  <a:schemeClr val="dk1"/>
                </a:solidFill>
                <a:latin typeface="Lato"/>
                <a:ea typeface="Lato"/>
                <a:cs typeface="Lato"/>
                <a:sym typeface="Lato"/>
              </a:rPr>
              <a:t>Table </a:t>
            </a:r>
            <a:r>
              <a:rPr b="1" lang="en-US" sz="2000">
                <a:solidFill>
                  <a:schemeClr val="accent3"/>
                </a:solidFill>
                <a:latin typeface="Lato"/>
                <a:ea typeface="Lato"/>
                <a:cs typeface="Lato"/>
                <a:sym typeface="Lato"/>
              </a:rPr>
              <a:t>(HALL)</a:t>
            </a:r>
            <a:endParaRPr b="1" sz="2000">
              <a:solidFill>
                <a:schemeClr val="accent3"/>
              </a:solidFill>
              <a:latin typeface="Lato"/>
              <a:ea typeface="Lato"/>
              <a:cs typeface="Lato"/>
              <a:sym typeface="Lato"/>
            </a:endParaRPr>
          </a:p>
        </p:txBody>
      </p:sp>
      <p:pic>
        <p:nvPicPr>
          <p:cNvPr id="438" name="Google Shape;438;g10a416bb99d_0_0"/>
          <p:cNvPicPr preferRelativeResize="0"/>
          <p:nvPr/>
        </p:nvPicPr>
        <p:blipFill>
          <a:blip r:embed="rId3">
            <a:alphaModFix/>
          </a:blip>
          <a:stretch>
            <a:fillRect/>
          </a:stretch>
        </p:blipFill>
        <p:spPr>
          <a:xfrm>
            <a:off x="2936813" y="804850"/>
            <a:ext cx="6318375" cy="5208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0a416bb99d_0_12"/>
          <p:cNvSpPr txBox="1"/>
          <p:nvPr/>
        </p:nvSpPr>
        <p:spPr>
          <a:xfrm>
            <a:off x="4822025" y="214325"/>
            <a:ext cx="2820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ato"/>
                <a:ea typeface="Lato"/>
                <a:cs typeface="Lato"/>
                <a:sym typeface="Lato"/>
              </a:rPr>
              <a:t>     </a:t>
            </a:r>
            <a:r>
              <a:rPr b="1" lang="en-US" sz="2000">
                <a:solidFill>
                  <a:schemeClr val="dk1"/>
                </a:solidFill>
                <a:latin typeface="Lato"/>
                <a:ea typeface="Lato"/>
                <a:cs typeface="Lato"/>
                <a:sym typeface="Lato"/>
              </a:rPr>
              <a:t>Table </a:t>
            </a:r>
            <a:r>
              <a:rPr b="1" lang="en-US" sz="2000">
                <a:solidFill>
                  <a:schemeClr val="accent3"/>
                </a:solidFill>
                <a:latin typeface="Lato"/>
                <a:ea typeface="Lato"/>
                <a:cs typeface="Lato"/>
                <a:sym typeface="Lato"/>
              </a:rPr>
              <a:t>(SHOWTIME)</a:t>
            </a:r>
            <a:endParaRPr b="1" sz="2000">
              <a:solidFill>
                <a:schemeClr val="accent3"/>
              </a:solidFill>
              <a:latin typeface="Lato"/>
              <a:ea typeface="Lato"/>
              <a:cs typeface="Lato"/>
              <a:sym typeface="Lato"/>
            </a:endParaRPr>
          </a:p>
        </p:txBody>
      </p:sp>
      <p:pic>
        <p:nvPicPr>
          <p:cNvPr id="445" name="Google Shape;445;g10a416bb99d_0_12"/>
          <p:cNvPicPr preferRelativeResize="0"/>
          <p:nvPr/>
        </p:nvPicPr>
        <p:blipFill>
          <a:blip r:embed="rId3">
            <a:alphaModFix/>
          </a:blip>
          <a:stretch>
            <a:fillRect/>
          </a:stretch>
        </p:blipFill>
        <p:spPr>
          <a:xfrm>
            <a:off x="3182025" y="811413"/>
            <a:ext cx="6100600" cy="523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08297cae49_1_40"/>
          <p:cNvSpPr txBox="1"/>
          <p:nvPr/>
        </p:nvSpPr>
        <p:spPr>
          <a:xfrm>
            <a:off x="4640025" y="241525"/>
            <a:ext cx="2088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Lato"/>
                <a:ea typeface="Lato"/>
                <a:cs typeface="Lato"/>
                <a:sym typeface="Lato"/>
              </a:rPr>
              <a:t>Table</a:t>
            </a:r>
            <a:r>
              <a:rPr b="1" lang="en-US" sz="2000">
                <a:latin typeface="Lato"/>
                <a:ea typeface="Lato"/>
                <a:cs typeface="Lato"/>
                <a:sym typeface="Lato"/>
              </a:rPr>
              <a:t> </a:t>
            </a:r>
            <a:r>
              <a:rPr b="1" lang="en-US" sz="2000">
                <a:solidFill>
                  <a:schemeClr val="accent3"/>
                </a:solidFill>
                <a:latin typeface="Lato"/>
                <a:ea typeface="Lato"/>
                <a:cs typeface="Lato"/>
                <a:sym typeface="Lato"/>
              </a:rPr>
              <a:t>(ADJUST)</a:t>
            </a:r>
            <a:endParaRPr b="1" sz="2000">
              <a:solidFill>
                <a:schemeClr val="accent3"/>
              </a:solidFill>
              <a:latin typeface="Lato"/>
              <a:ea typeface="Lato"/>
              <a:cs typeface="Lato"/>
              <a:sym typeface="Lato"/>
            </a:endParaRPr>
          </a:p>
        </p:txBody>
      </p:sp>
      <p:pic>
        <p:nvPicPr>
          <p:cNvPr id="452" name="Google Shape;452;g108297cae49_1_40"/>
          <p:cNvPicPr preferRelativeResize="0"/>
          <p:nvPr/>
        </p:nvPicPr>
        <p:blipFill>
          <a:blip r:embed="rId3">
            <a:alphaModFix/>
          </a:blip>
          <a:stretch>
            <a:fillRect/>
          </a:stretch>
        </p:blipFill>
        <p:spPr>
          <a:xfrm>
            <a:off x="4773463" y="1098325"/>
            <a:ext cx="1821725" cy="532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08297cae49_1_46"/>
          <p:cNvSpPr txBox="1"/>
          <p:nvPr/>
        </p:nvSpPr>
        <p:spPr>
          <a:xfrm>
            <a:off x="5007425" y="214325"/>
            <a:ext cx="263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Lato"/>
                <a:ea typeface="Lato"/>
                <a:cs typeface="Lato"/>
                <a:sym typeface="Lato"/>
              </a:rPr>
              <a:t>     </a:t>
            </a:r>
            <a:r>
              <a:rPr b="1" lang="en-US" sz="2000">
                <a:solidFill>
                  <a:schemeClr val="dk1"/>
                </a:solidFill>
                <a:latin typeface="Lato"/>
                <a:ea typeface="Lato"/>
                <a:cs typeface="Lato"/>
                <a:sym typeface="Lato"/>
              </a:rPr>
              <a:t>Table </a:t>
            </a:r>
            <a:r>
              <a:rPr b="1" lang="en-US" sz="2000">
                <a:solidFill>
                  <a:schemeClr val="accent3"/>
                </a:solidFill>
                <a:latin typeface="Lato"/>
                <a:ea typeface="Lato"/>
                <a:cs typeface="Lato"/>
                <a:sym typeface="Lato"/>
              </a:rPr>
              <a:t>(SELECTS)</a:t>
            </a:r>
            <a:endParaRPr b="1" sz="2000">
              <a:solidFill>
                <a:schemeClr val="accent3"/>
              </a:solidFill>
              <a:latin typeface="Lato"/>
              <a:ea typeface="Lato"/>
              <a:cs typeface="Lato"/>
              <a:sym typeface="Lato"/>
            </a:endParaRPr>
          </a:p>
        </p:txBody>
      </p:sp>
      <p:pic>
        <p:nvPicPr>
          <p:cNvPr id="459" name="Google Shape;459;g108297cae49_1_46"/>
          <p:cNvPicPr preferRelativeResize="0"/>
          <p:nvPr/>
        </p:nvPicPr>
        <p:blipFill>
          <a:blip r:embed="rId3">
            <a:alphaModFix/>
          </a:blip>
          <a:stretch>
            <a:fillRect/>
          </a:stretch>
        </p:blipFill>
        <p:spPr>
          <a:xfrm>
            <a:off x="5038949" y="905175"/>
            <a:ext cx="2572150" cy="5443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0bf6f39176_4_3"/>
          <p:cNvSpPr txBox="1"/>
          <p:nvPr>
            <p:ph type="ctrTitle"/>
          </p:nvPr>
        </p:nvSpPr>
        <p:spPr>
          <a:xfrm>
            <a:off x="880000" y="212581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Query</a:t>
            </a:r>
            <a:r>
              <a:rPr lang="en-US"/>
              <a:t> </a:t>
            </a:r>
            <a:endParaRPr/>
          </a:p>
        </p:txBody>
      </p:sp>
      <p:pic>
        <p:nvPicPr>
          <p:cNvPr id="466" name="Google Shape;466;g10bf6f39176_4_3"/>
          <p:cNvPicPr preferRelativeResize="0"/>
          <p:nvPr/>
        </p:nvPicPr>
        <p:blipFill>
          <a:blip r:embed="rId3">
            <a:alphaModFix/>
          </a:blip>
          <a:stretch>
            <a:fillRect/>
          </a:stretch>
        </p:blipFill>
        <p:spPr>
          <a:xfrm>
            <a:off x="6711550" y="2217156"/>
            <a:ext cx="3821425" cy="3821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g10b47b39880_0_19"/>
          <p:cNvSpPr txBox="1"/>
          <p:nvPr/>
        </p:nvSpPr>
        <p:spPr>
          <a:xfrm>
            <a:off x="4502825" y="372200"/>
            <a:ext cx="1393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600">
                <a:solidFill>
                  <a:schemeClr val="accent3"/>
                </a:solidFill>
                <a:latin typeface="Lato"/>
                <a:ea typeface="Lato"/>
                <a:cs typeface="Lato"/>
                <a:sym typeface="Lato"/>
              </a:rPr>
              <a:t>Query</a:t>
            </a:r>
            <a:endParaRPr b="1" sz="2600">
              <a:solidFill>
                <a:schemeClr val="accent3"/>
              </a:solidFill>
              <a:latin typeface="Lato"/>
              <a:ea typeface="Lato"/>
              <a:cs typeface="Lato"/>
              <a:sym typeface="Lato"/>
            </a:endParaRPr>
          </a:p>
        </p:txBody>
      </p:sp>
      <p:sp>
        <p:nvSpPr>
          <p:cNvPr id="473" name="Google Shape;473;g10b47b39880_0_19"/>
          <p:cNvSpPr txBox="1"/>
          <p:nvPr/>
        </p:nvSpPr>
        <p:spPr>
          <a:xfrm>
            <a:off x="1028175" y="2496875"/>
            <a:ext cx="5592300" cy="87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100">
                <a:solidFill>
                  <a:schemeClr val="accent2"/>
                </a:solidFill>
              </a:rPr>
              <a:t>SELECT </a:t>
            </a:r>
            <a:r>
              <a:rPr b="1" lang="en-US" sz="2100"/>
              <a:t>admin_id,admin_name,th_name</a:t>
            </a:r>
            <a:endParaRPr b="1" sz="2100"/>
          </a:p>
          <a:p>
            <a:pPr indent="0" lvl="0" marL="0" rtl="0" algn="l">
              <a:lnSpc>
                <a:spcPct val="115000"/>
              </a:lnSpc>
              <a:spcBef>
                <a:spcPts val="0"/>
              </a:spcBef>
              <a:spcAft>
                <a:spcPts val="0"/>
              </a:spcAft>
              <a:buNone/>
            </a:pPr>
            <a:r>
              <a:rPr b="1" lang="en-US" sz="2100">
                <a:solidFill>
                  <a:schemeClr val="accent2"/>
                </a:solidFill>
              </a:rPr>
              <a:t>FROM </a:t>
            </a:r>
            <a:r>
              <a:rPr b="1" lang="en-US" sz="2100"/>
              <a:t>admin </a:t>
            </a:r>
            <a:r>
              <a:rPr b="1" lang="en-US" sz="2100">
                <a:solidFill>
                  <a:schemeClr val="accent2"/>
                </a:solidFill>
              </a:rPr>
              <a:t>natural join </a:t>
            </a:r>
            <a:r>
              <a:rPr b="1" lang="en-US" sz="2100"/>
              <a:t>theater</a:t>
            </a:r>
            <a:endParaRPr b="1" sz="2100"/>
          </a:p>
        </p:txBody>
      </p:sp>
      <p:pic>
        <p:nvPicPr>
          <p:cNvPr id="474" name="Google Shape;474;g10b47b39880_0_19"/>
          <p:cNvPicPr preferRelativeResize="0"/>
          <p:nvPr/>
        </p:nvPicPr>
        <p:blipFill>
          <a:blip r:embed="rId3">
            <a:alphaModFix/>
          </a:blip>
          <a:stretch>
            <a:fillRect/>
          </a:stretch>
        </p:blipFill>
        <p:spPr>
          <a:xfrm>
            <a:off x="7848950" y="0"/>
            <a:ext cx="3355925" cy="6689525"/>
          </a:xfrm>
          <a:prstGeom prst="rect">
            <a:avLst/>
          </a:prstGeom>
          <a:noFill/>
          <a:ln>
            <a:noFill/>
          </a:ln>
        </p:spPr>
      </p:pic>
      <p:sp>
        <p:nvSpPr>
          <p:cNvPr id="475" name="Google Shape;475;g10b47b39880_0_19"/>
          <p:cNvSpPr txBox="1"/>
          <p:nvPr/>
        </p:nvSpPr>
        <p:spPr>
          <a:xfrm>
            <a:off x="858325" y="1490275"/>
            <a:ext cx="64884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Font typeface="Lato"/>
              <a:buAutoNum type="arabicPeriod"/>
            </a:pPr>
            <a:r>
              <a:rPr b="1" lang="en-US" sz="2300">
                <a:solidFill>
                  <a:schemeClr val="dk1"/>
                </a:solidFill>
                <a:latin typeface="Lato"/>
                <a:ea typeface="Lato"/>
                <a:cs typeface="Lato"/>
                <a:sym typeface="Lato"/>
              </a:rPr>
              <a:t>Display Theater Name managed by admins</a:t>
            </a:r>
            <a:endParaRPr b="1" sz="2300">
              <a:solidFill>
                <a:schemeClr val="dk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10baf11f3c1_1_7"/>
          <p:cNvSpPr txBox="1"/>
          <p:nvPr/>
        </p:nvSpPr>
        <p:spPr>
          <a:xfrm>
            <a:off x="5550750" y="106500"/>
            <a:ext cx="1090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accent3"/>
                </a:solidFill>
                <a:latin typeface="Lato"/>
                <a:ea typeface="Lato"/>
                <a:cs typeface="Lato"/>
                <a:sym typeface="Lato"/>
              </a:rPr>
              <a:t>Query</a:t>
            </a:r>
            <a:endParaRPr b="1" sz="2500">
              <a:solidFill>
                <a:schemeClr val="accent3"/>
              </a:solidFill>
              <a:latin typeface="Lato"/>
              <a:ea typeface="Lato"/>
              <a:cs typeface="Lato"/>
              <a:sym typeface="Lato"/>
            </a:endParaRPr>
          </a:p>
        </p:txBody>
      </p:sp>
      <p:sp>
        <p:nvSpPr>
          <p:cNvPr id="482" name="Google Shape;482;g10baf11f3c1_1_7"/>
          <p:cNvSpPr txBox="1"/>
          <p:nvPr/>
        </p:nvSpPr>
        <p:spPr>
          <a:xfrm>
            <a:off x="6533950" y="897900"/>
            <a:ext cx="5593500" cy="210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900">
                <a:solidFill>
                  <a:schemeClr val="accent2"/>
                </a:solidFill>
                <a:latin typeface="Raleway"/>
                <a:ea typeface="Raleway"/>
                <a:cs typeface="Raleway"/>
                <a:sym typeface="Raleway"/>
              </a:rPr>
              <a:t>SELECT </a:t>
            </a:r>
            <a:r>
              <a:rPr b="1" lang="en-US" sz="3500">
                <a:latin typeface="Raleway"/>
                <a:ea typeface="Raleway"/>
                <a:cs typeface="Raleway"/>
                <a:sym typeface="Raleway"/>
              </a:rPr>
              <a:t>*</a:t>
            </a:r>
            <a:endParaRPr b="1" sz="3500">
              <a:latin typeface="Raleway"/>
              <a:ea typeface="Raleway"/>
              <a:cs typeface="Raleway"/>
              <a:sym typeface="Raleway"/>
            </a:endParaRPr>
          </a:p>
          <a:p>
            <a:pPr indent="0" lvl="0" marL="0" rtl="0" algn="l">
              <a:lnSpc>
                <a:spcPct val="115000"/>
              </a:lnSpc>
              <a:spcBef>
                <a:spcPts val="0"/>
              </a:spcBef>
              <a:spcAft>
                <a:spcPts val="0"/>
              </a:spcAft>
              <a:buNone/>
            </a:pPr>
            <a:r>
              <a:rPr b="1" lang="en-US" sz="1900">
                <a:solidFill>
                  <a:schemeClr val="accent2"/>
                </a:solidFill>
                <a:latin typeface="Raleway"/>
                <a:ea typeface="Raleway"/>
                <a:cs typeface="Raleway"/>
                <a:sym typeface="Raleway"/>
              </a:rPr>
              <a:t>FROM </a:t>
            </a:r>
            <a:r>
              <a:rPr b="1" lang="en-US" sz="1900">
                <a:latin typeface="Raleway"/>
                <a:ea typeface="Raleway"/>
                <a:cs typeface="Raleway"/>
                <a:sym typeface="Raleway"/>
              </a:rPr>
              <a:t> adjust </a:t>
            </a:r>
            <a:r>
              <a:rPr b="1" lang="en-US" sz="1900">
                <a:solidFill>
                  <a:schemeClr val="accent2"/>
                </a:solidFill>
                <a:latin typeface="Raleway"/>
                <a:ea typeface="Raleway"/>
                <a:cs typeface="Raleway"/>
                <a:sym typeface="Raleway"/>
              </a:rPr>
              <a:t>inner join</a:t>
            </a:r>
            <a:r>
              <a:rPr b="1" lang="en-US" sz="1900">
                <a:latin typeface="Raleway"/>
                <a:ea typeface="Raleway"/>
                <a:cs typeface="Raleway"/>
                <a:sym typeface="Raleway"/>
              </a:rPr>
              <a:t> theater</a:t>
            </a:r>
            <a:endParaRPr b="1" sz="1900">
              <a:latin typeface="Raleway"/>
              <a:ea typeface="Raleway"/>
              <a:cs typeface="Raleway"/>
              <a:sym typeface="Raleway"/>
            </a:endParaRPr>
          </a:p>
          <a:p>
            <a:pPr indent="0" lvl="0" marL="0" rtl="0" algn="l">
              <a:lnSpc>
                <a:spcPct val="115000"/>
              </a:lnSpc>
              <a:spcBef>
                <a:spcPts val="0"/>
              </a:spcBef>
              <a:spcAft>
                <a:spcPts val="0"/>
              </a:spcAft>
              <a:buNone/>
            </a:pPr>
            <a:r>
              <a:rPr b="1" lang="en-US" sz="1900">
                <a:solidFill>
                  <a:schemeClr val="accent2"/>
                </a:solidFill>
                <a:latin typeface="Raleway"/>
                <a:ea typeface="Raleway"/>
                <a:cs typeface="Raleway"/>
                <a:sym typeface="Raleway"/>
              </a:rPr>
              <a:t>on </a:t>
            </a:r>
            <a:r>
              <a:rPr b="1" lang="en-US" sz="1900">
                <a:latin typeface="Raleway"/>
                <a:ea typeface="Raleway"/>
                <a:cs typeface="Raleway"/>
                <a:sym typeface="Raleway"/>
              </a:rPr>
              <a:t>theater.th_id = adjust.th_id</a:t>
            </a:r>
            <a:endParaRPr b="1" sz="1900">
              <a:latin typeface="Raleway"/>
              <a:ea typeface="Raleway"/>
              <a:cs typeface="Raleway"/>
              <a:sym typeface="Raleway"/>
            </a:endParaRPr>
          </a:p>
          <a:p>
            <a:pPr indent="0" lvl="0" marL="0" rtl="0" algn="l">
              <a:lnSpc>
                <a:spcPct val="115000"/>
              </a:lnSpc>
              <a:spcBef>
                <a:spcPts val="0"/>
              </a:spcBef>
              <a:spcAft>
                <a:spcPts val="0"/>
              </a:spcAft>
              <a:buNone/>
            </a:pPr>
            <a:r>
              <a:rPr b="1" lang="en-US" sz="1900">
                <a:solidFill>
                  <a:schemeClr val="accent2"/>
                </a:solidFill>
                <a:latin typeface="Raleway"/>
                <a:ea typeface="Raleway"/>
                <a:cs typeface="Raleway"/>
                <a:sym typeface="Raleway"/>
              </a:rPr>
              <a:t>inner join </a:t>
            </a:r>
            <a:r>
              <a:rPr b="1" lang="en-US" sz="1900">
                <a:latin typeface="Raleway"/>
                <a:ea typeface="Raleway"/>
                <a:cs typeface="Raleway"/>
                <a:sym typeface="Raleway"/>
              </a:rPr>
              <a:t>showtime</a:t>
            </a:r>
            <a:endParaRPr b="1" sz="1900">
              <a:latin typeface="Raleway"/>
              <a:ea typeface="Raleway"/>
              <a:cs typeface="Raleway"/>
              <a:sym typeface="Raleway"/>
            </a:endParaRPr>
          </a:p>
          <a:p>
            <a:pPr indent="0" lvl="0" marL="0" rtl="0" algn="l">
              <a:lnSpc>
                <a:spcPct val="115000"/>
              </a:lnSpc>
              <a:spcBef>
                <a:spcPts val="0"/>
              </a:spcBef>
              <a:spcAft>
                <a:spcPts val="0"/>
              </a:spcAft>
              <a:buNone/>
            </a:pPr>
            <a:r>
              <a:rPr b="1" lang="en-US" sz="1900">
                <a:solidFill>
                  <a:schemeClr val="accent2"/>
                </a:solidFill>
                <a:latin typeface="Raleway"/>
                <a:ea typeface="Raleway"/>
                <a:cs typeface="Raleway"/>
                <a:sym typeface="Raleway"/>
              </a:rPr>
              <a:t>on </a:t>
            </a:r>
            <a:r>
              <a:rPr b="1" lang="en-US" sz="1900">
                <a:latin typeface="Raleway"/>
                <a:ea typeface="Raleway"/>
                <a:cs typeface="Raleway"/>
                <a:sym typeface="Raleway"/>
              </a:rPr>
              <a:t>showtime.show_id = adjust.show_id</a:t>
            </a:r>
            <a:endParaRPr b="1" sz="1900">
              <a:latin typeface="Raleway"/>
              <a:ea typeface="Raleway"/>
              <a:cs typeface="Raleway"/>
              <a:sym typeface="Raleway"/>
            </a:endParaRPr>
          </a:p>
        </p:txBody>
      </p:sp>
      <p:pic>
        <p:nvPicPr>
          <p:cNvPr id="483" name="Google Shape;483;g10baf11f3c1_1_7"/>
          <p:cNvPicPr preferRelativeResize="0"/>
          <p:nvPr/>
        </p:nvPicPr>
        <p:blipFill>
          <a:blip r:embed="rId3">
            <a:alphaModFix/>
          </a:blip>
          <a:stretch>
            <a:fillRect/>
          </a:stretch>
        </p:blipFill>
        <p:spPr>
          <a:xfrm>
            <a:off x="582650" y="3232200"/>
            <a:ext cx="11026700" cy="3625800"/>
          </a:xfrm>
          <a:prstGeom prst="rect">
            <a:avLst/>
          </a:prstGeom>
          <a:noFill/>
          <a:ln>
            <a:noFill/>
          </a:ln>
        </p:spPr>
      </p:pic>
      <p:sp>
        <p:nvSpPr>
          <p:cNvPr id="484" name="Google Shape;484;g10baf11f3c1_1_7"/>
          <p:cNvSpPr txBox="1"/>
          <p:nvPr/>
        </p:nvSpPr>
        <p:spPr>
          <a:xfrm>
            <a:off x="582650" y="1126500"/>
            <a:ext cx="529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Lato"/>
                <a:ea typeface="Lato"/>
                <a:cs typeface="Lato"/>
                <a:sym typeface="Lato"/>
              </a:rPr>
              <a:t>2. Display showtime managed by Theater</a:t>
            </a:r>
            <a:endParaRPr b="1" sz="2200">
              <a:solidFill>
                <a:schemeClr val="dk1"/>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10baf11f3c1_1_21"/>
          <p:cNvSpPr txBox="1"/>
          <p:nvPr/>
        </p:nvSpPr>
        <p:spPr>
          <a:xfrm>
            <a:off x="5513100" y="137525"/>
            <a:ext cx="1165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accent3"/>
                </a:solidFill>
                <a:latin typeface="Lato"/>
                <a:ea typeface="Lato"/>
                <a:cs typeface="Lato"/>
                <a:sym typeface="Lato"/>
              </a:rPr>
              <a:t>Query</a:t>
            </a:r>
            <a:endParaRPr b="1" sz="2000">
              <a:solidFill>
                <a:schemeClr val="accent3"/>
              </a:solidFill>
              <a:latin typeface="Lato"/>
              <a:ea typeface="Lato"/>
              <a:cs typeface="Lato"/>
              <a:sym typeface="Lato"/>
            </a:endParaRPr>
          </a:p>
        </p:txBody>
      </p:sp>
      <p:sp>
        <p:nvSpPr>
          <p:cNvPr id="491" name="Google Shape;491;g10baf11f3c1_1_21"/>
          <p:cNvSpPr txBox="1"/>
          <p:nvPr/>
        </p:nvSpPr>
        <p:spPr>
          <a:xfrm>
            <a:off x="6526500" y="873475"/>
            <a:ext cx="51972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800">
                <a:solidFill>
                  <a:schemeClr val="accent2"/>
                </a:solidFill>
                <a:latin typeface="Raleway"/>
                <a:ea typeface="Raleway"/>
                <a:cs typeface="Raleway"/>
                <a:sym typeface="Raleway"/>
              </a:rPr>
              <a:t>SELECT </a:t>
            </a:r>
            <a:r>
              <a:rPr b="1" lang="en-US" sz="1800">
                <a:latin typeface="Raleway"/>
                <a:ea typeface="Raleway"/>
                <a:cs typeface="Raleway"/>
                <a:sym typeface="Raleway"/>
              </a:rPr>
              <a:t>movie_name, movie_type, f_name, user_mobile</a:t>
            </a:r>
            <a:endParaRPr b="1" sz="1800">
              <a:latin typeface="Raleway"/>
              <a:ea typeface="Raleway"/>
              <a:cs typeface="Raleway"/>
              <a:sym typeface="Raleway"/>
            </a:endParaRPr>
          </a:p>
          <a:p>
            <a:pPr indent="0" lvl="0" marL="0" rtl="0" algn="l">
              <a:lnSpc>
                <a:spcPct val="115000"/>
              </a:lnSpc>
              <a:spcBef>
                <a:spcPts val="0"/>
              </a:spcBef>
              <a:spcAft>
                <a:spcPts val="0"/>
              </a:spcAft>
              <a:buNone/>
            </a:pPr>
            <a:r>
              <a:rPr b="1" lang="en-US" sz="1800">
                <a:solidFill>
                  <a:schemeClr val="accent2"/>
                </a:solidFill>
                <a:latin typeface="Raleway"/>
                <a:ea typeface="Raleway"/>
                <a:cs typeface="Raleway"/>
                <a:sym typeface="Raleway"/>
              </a:rPr>
              <a:t>FROM </a:t>
            </a:r>
            <a:r>
              <a:rPr b="1" lang="en-US" sz="1800">
                <a:latin typeface="Raleway"/>
                <a:ea typeface="Raleway"/>
                <a:cs typeface="Raleway"/>
                <a:sym typeface="Raleway"/>
              </a:rPr>
              <a:t>selects </a:t>
            </a:r>
            <a:r>
              <a:rPr b="1" lang="en-US" sz="1800">
                <a:solidFill>
                  <a:schemeClr val="accent2"/>
                </a:solidFill>
                <a:latin typeface="Raleway"/>
                <a:ea typeface="Raleway"/>
                <a:cs typeface="Raleway"/>
                <a:sym typeface="Raleway"/>
              </a:rPr>
              <a:t>inner join</a:t>
            </a:r>
            <a:r>
              <a:rPr b="1" lang="en-US" sz="1800">
                <a:latin typeface="Raleway"/>
                <a:ea typeface="Raleway"/>
                <a:cs typeface="Raleway"/>
                <a:sym typeface="Raleway"/>
              </a:rPr>
              <a:t> movie</a:t>
            </a:r>
            <a:endParaRPr b="1" sz="1800">
              <a:latin typeface="Raleway"/>
              <a:ea typeface="Raleway"/>
              <a:cs typeface="Raleway"/>
              <a:sym typeface="Raleway"/>
            </a:endParaRPr>
          </a:p>
          <a:p>
            <a:pPr indent="0" lvl="0" marL="0" rtl="0" algn="l">
              <a:lnSpc>
                <a:spcPct val="115000"/>
              </a:lnSpc>
              <a:spcBef>
                <a:spcPts val="0"/>
              </a:spcBef>
              <a:spcAft>
                <a:spcPts val="0"/>
              </a:spcAft>
              <a:buNone/>
            </a:pPr>
            <a:r>
              <a:rPr b="1" lang="en-US" sz="1800">
                <a:solidFill>
                  <a:schemeClr val="accent2"/>
                </a:solidFill>
                <a:latin typeface="Raleway"/>
                <a:ea typeface="Raleway"/>
                <a:cs typeface="Raleway"/>
                <a:sym typeface="Raleway"/>
              </a:rPr>
              <a:t>on </a:t>
            </a:r>
            <a:r>
              <a:rPr b="1" lang="en-US" sz="1800">
                <a:latin typeface="Raleway"/>
                <a:ea typeface="Raleway"/>
                <a:cs typeface="Raleway"/>
                <a:sym typeface="Raleway"/>
              </a:rPr>
              <a:t>movie.movie_id = selects.movie_id</a:t>
            </a:r>
            <a:endParaRPr b="1" sz="1800">
              <a:latin typeface="Raleway"/>
              <a:ea typeface="Raleway"/>
              <a:cs typeface="Raleway"/>
              <a:sym typeface="Raleway"/>
            </a:endParaRPr>
          </a:p>
          <a:p>
            <a:pPr indent="0" lvl="0" marL="0" rtl="0" algn="l">
              <a:lnSpc>
                <a:spcPct val="115000"/>
              </a:lnSpc>
              <a:spcBef>
                <a:spcPts val="0"/>
              </a:spcBef>
              <a:spcAft>
                <a:spcPts val="0"/>
              </a:spcAft>
              <a:buNone/>
            </a:pPr>
            <a:r>
              <a:rPr b="1" lang="en-US" sz="1800">
                <a:solidFill>
                  <a:schemeClr val="accent2"/>
                </a:solidFill>
                <a:latin typeface="Raleway"/>
                <a:ea typeface="Raleway"/>
                <a:cs typeface="Raleway"/>
                <a:sym typeface="Raleway"/>
              </a:rPr>
              <a:t>inner join</a:t>
            </a:r>
            <a:r>
              <a:rPr b="1" lang="en-US" sz="1800">
                <a:latin typeface="Raleway"/>
                <a:ea typeface="Raleway"/>
                <a:cs typeface="Raleway"/>
                <a:sym typeface="Raleway"/>
              </a:rPr>
              <a:t> user</a:t>
            </a:r>
            <a:endParaRPr b="1" sz="1800">
              <a:latin typeface="Raleway"/>
              <a:ea typeface="Raleway"/>
              <a:cs typeface="Raleway"/>
              <a:sym typeface="Raleway"/>
            </a:endParaRPr>
          </a:p>
          <a:p>
            <a:pPr indent="0" lvl="0" marL="0" rtl="0" algn="l">
              <a:lnSpc>
                <a:spcPct val="115000"/>
              </a:lnSpc>
              <a:spcBef>
                <a:spcPts val="0"/>
              </a:spcBef>
              <a:spcAft>
                <a:spcPts val="0"/>
              </a:spcAft>
              <a:buNone/>
            </a:pPr>
            <a:r>
              <a:rPr b="1" lang="en-US" sz="1800">
                <a:solidFill>
                  <a:schemeClr val="accent2"/>
                </a:solidFill>
                <a:latin typeface="Raleway"/>
                <a:ea typeface="Raleway"/>
                <a:cs typeface="Raleway"/>
                <a:sym typeface="Raleway"/>
              </a:rPr>
              <a:t>on </a:t>
            </a:r>
            <a:r>
              <a:rPr b="1" lang="en-US" sz="1800">
                <a:latin typeface="Raleway"/>
                <a:ea typeface="Raleway"/>
                <a:cs typeface="Raleway"/>
                <a:sym typeface="Raleway"/>
              </a:rPr>
              <a:t>user.user_id = selects.cus_id</a:t>
            </a:r>
            <a:endParaRPr b="1" sz="1800">
              <a:latin typeface="Raleway"/>
              <a:ea typeface="Raleway"/>
              <a:cs typeface="Raleway"/>
              <a:sym typeface="Raleway"/>
            </a:endParaRPr>
          </a:p>
        </p:txBody>
      </p:sp>
      <p:pic>
        <p:nvPicPr>
          <p:cNvPr id="492" name="Google Shape;492;g10baf11f3c1_1_21"/>
          <p:cNvPicPr preferRelativeResize="0"/>
          <p:nvPr/>
        </p:nvPicPr>
        <p:blipFill>
          <a:blip r:embed="rId3">
            <a:alphaModFix/>
          </a:blip>
          <a:stretch>
            <a:fillRect/>
          </a:stretch>
        </p:blipFill>
        <p:spPr>
          <a:xfrm>
            <a:off x="913350" y="2928475"/>
            <a:ext cx="10366000" cy="3633650"/>
          </a:xfrm>
          <a:prstGeom prst="rect">
            <a:avLst/>
          </a:prstGeom>
          <a:noFill/>
          <a:ln>
            <a:noFill/>
          </a:ln>
        </p:spPr>
      </p:pic>
      <p:sp>
        <p:nvSpPr>
          <p:cNvPr id="493" name="Google Shape;493;g10baf11f3c1_1_21"/>
          <p:cNvSpPr txBox="1"/>
          <p:nvPr/>
        </p:nvSpPr>
        <p:spPr>
          <a:xfrm>
            <a:off x="913350" y="859325"/>
            <a:ext cx="519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Lato"/>
                <a:ea typeface="Lato"/>
                <a:cs typeface="Lato"/>
                <a:sym typeface="Lato"/>
              </a:rPr>
              <a:t>3.</a:t>
            </a:r>
            <a:r>
              <a:rPr b="1" lang="en-US" sz="2200">
                <a:solidFill>
                  <a:schemeClr val="dk1"/>
                </a:solidFill>
                <a:latin typeface="Lato"/>
                <a:ea typeface="Lato"/>
                <a:cs typeface="Lato"/>
                <a:sym typeface="Lato"/>
              </a:rPr>
              <a:t> Display movie info selected by Users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10baf11f3c1_1_41"/>
          <p:cNvSpPr txBox="1"/>
          <p:nvPr/>
        </p:nvSpPr>
        <p:spPr>
          <a:xfrm>
            <a:off x="5534400" y="152400"/>
            <a:ext cx="11232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accent3"/>
                </a:solidFill>
                <a:latin typeface="Lato"/>
                <a:ea typeface="Lato"/>
                <a:cs typeface="Lato"/>
                <a:sym typeface="Lato"/>
              </a:rPr>
              <a:t>Query</a:t>
            </a:r>
            <a:endParaRPr b="1" sz="2000">
              <a:solidFill>
                <a:schemeClr val="accent3"/>
              </a:solidFill>
              <a:latin typeface="Lato"/>
              <a:ea typeface="Lato"/>
              <a:cs typeface="Lato"/>
              <a:sym typeface="Lato"/>
            </a:endParaRPr>
          </a:p>
        </p:txBody>
      </p:sp>
      <p:sp>
        <p:nvSpPr>
          <p:cNvPr id="500" name="Google Shape;500;g10baf11f3c1_1_41"/>
          <p:cNvSpPr txBox="1"/>
          <p:nvPr/>
        </p:nvSpPr>
        <p:spPr>
          <a:xfrm>
            <a:off x="1113550" y="2459125"/>
            <a:ext cx="51972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000">
                <a:solidFill>
                  <a:schemeClr val="accent2"/>
                </a:solidFill>
                <a:latin typeface="Raleway"/>
                <a:ea typeface="Raleway"/>
                <a:cs typeface="Raleway"/>
                <a:sym typeface="Raleway"/>
              </a:rPr>
              <a:t>SELECT </a:t>
            </a:r>
            <a:r>
              <a:rPr b="1" lang="en-US" sz="2000">
                <a:latin typeface="Raleway"/>
                <a:ea typeface="Raleway"/>
                <a:cs typeface="Raleway"/>
                <a:sym typeface="Raleway"/>
              </a:rPr>
              <a:t>booking.booking_id, payment.pay_id, payment.pay_amount, payment.pay_date</a:t>
            </a:r>
            <a:endParaRPr b="1" sz="2000">
              <a:latin typeface="Raleway"/>
              <a:ea typeface="Raleway"/>
              <a:cs typeface="Raleway"/>
              <a:sym typeface="Raleway"/>
            </a:endParaRPr>
          </a:p>
          <a:p>
            <a:pPr indent="0" lvl="0" marL="0" rtl="0" algn="l">
              <a:lnSpc>
                <a:spcPct val="150000"/>
              </a:lnSpc>
              <a:spcBef>
                <a:spcPts val="0"/>
              </a:spcBef>
              <a:spcAft>
                <a:spcPts val="0"/>
              </a:spcAft>
              <a:buNone/>
            </a:pPr>
            <a:r>
              <a:rPr b="1" lang="en-US" sz="2000">
                <a:solidFill>
                  <a:schemeClr val="accent2"/>
                </a:solidFill>
                <a:latin typeface="Raleway"/>
                <a:ea typeface="Raleway"/>
                <a:cs typeface="Raleway"/>
                <a:sym typeface="Raleway"/>
              </a:rPr>
              <a:t>FROM </a:t>
            </a:r>
            <a:r>
              <a:rPr b="1" lang="en-US" sz="2000">
                <a:latin typeface="Raleway"/>
                <a:ea typeface="Raleway"/>
                <a:cs typeface="Raleway"/>
                <a:sym typeface="Raleway"/>
              </a:rPr>
              <a:t>booking, payment</a:t>
            </a:r>
            <a:endParaRPr b="1" sz="2000">
              <a:latin typeface="Raleway"/>
              <a:ea typeface="Raleway"/>
              <a:cs typeface="Raleway"/>
              <a:sym typeface="Raleway"/>
            </a:endParaRPr>
          </a:p>
          <a:p>
            <a:pPr indent="0" lvl="0" marL="0" rtl="0" algn="l">
              <a:lnSpc>
                <a:spcPct val="150000"/>
              </a:lnSpc>
              <a:spcBef>
                <a:spcPts val="0"/>
              </a:spcBef>
              <a:spcAft>
                <a:spcPts val="0"/>
              </a:spcAft>
              <a:buNone/>
            </a:pPr>
            <a:r>
              <a:rPr b="1" lang="en-US" sz="2000">
                <a:solidFill>
                  <a:schemeClr val="accent2"/>
                </a:solidFill>
                <a:latin typeface="Raleway"/>
                <a:ea typeface="Raleway"/>
                <a:cs typeface="Raleway"/>
                <a:sym typeface="Raleway"/>
              </a:rPr>
              <a:t>HAVING </a:t>
            </a:r>
            <a:r>
              <a:rPr b="1" lang="en-US" sz="2000">
                <a:latin typeface="Raleway"/>
                <a:ea typeface="Raleway"/>
                <a:cs typeface="Raleway"/>
                <a:sym typeface="Raleway"/>
              </a:rPr>
              <a:t>payment.pay_amount &gt; 550</a:t>
            </a:r>
            <a:endParaRPr b="1" sz="2000">
              <a:latin typeface="Raleway"/>
              <a:ea typeface="Raleway"/>
              <a:cs typeface="Raleway"/>
              <a:sym typeface="Raleway"/>
            </a:endParaRPr>
          </a:p>
        </p:txBody>
      </p:sp>
      <p:pic>
        <p:nvPicPr>
          <p:cNvPr id="501" name="Google Shape;501;g10baf11f3c1_1_41"/>
          <p:cNvPicPr preferRelativeResize="0"/>
          <p:nvPr/>
        </p:nvPicPr>
        <p:blipFill>
          <a:blip r:embed="rId3">
            <a:alphaModFix/>
          </a:blip>
          <a:stretch>
            <a:fillRect/>
          </a:stretch>
        </p:blipFill>
        <p:spPr>
          <a:xfrm>
            <a:off x="7942375" y="152400"/>
            <a:ext cx="3303830" cy="6553201"/>
          </a:xfrm>
          <a:prstGeom prst="rect">
            <a:avLst/>
          </a:prstGeom>
          <a:noFill/>
          <a:ln>
            <a:noFill/>
          </a:ln>
        </p:spPr>
      </p:pic>
      <p:sp>
        <p:nvSpPr>
          <p:cNvPr id="502" name="Google Shape;502;g10baf11f3c1_1_41"/>
          <p:cNvSpPr txBox="1"/>
          <p:nvPr/>
        </p:nvSpPr>
        <p:spPr>
          <a:xfrm>
            <a:off x="785950" y="1190400"/>
            <a:ext cx="581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Lato"/>
                <a:ea typeface="Lato"/>
                <a:cs typeface="Lato"/>
                <a:sym typeface="Lato"/>
              </a:rPr>
              <a:t>4</a:t>
            </a:r>
            <a:r>
              <a:rPr b="1" lang="en-US" sz="2200">
                <a:solidFill>
                  <a:schemeClr val="dk1"/>
                </a:solidFill>
                <a:latin typeface="Lato"/>
                <a:ea typeface="Lato"/>
                <a:cs typeface="Lato"/>
                <a:sym typeface="Lato"/>
              </a:rPr>
              <a:t>. Display Booking info paid per Payment</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0baf11f3c1_1_30"/>
          <p:cNvSpPr txBox="1"/>
          <p:nvPr/>
        </p:nvSpPr>
        <p:spPr>
          <a:xfrm>
            <a:off x="5428200" y="193100"/>
            <a:ext cx="1335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solidFill>
                  <a:schemeClr val="accent3"/>
                </a:solidFill>
                <a:latin typeface="Lato"/>
                <a:ea typeface="Lato"/>
                <a:cs typeface="Lato"/>
                <a:sym typeface="Lato"/>
              </a:rPr>
              <a:t>Query</a:t>
            </a:r>
            <a:endParaRPr b="1" sz="2000">
              <a:solidFill>
                <a:schemeClr val="accent3"/>
              </a:solidFill>
              <a:latin typeface="Lato"/>
              <a:ea typeface="Lato"/>
              <a:cs typeface="Lato"/>
              <a:sym typeface="Lato"/>
            </a:endParaRPr>
          </a:p>
        </p:txBody>
      </p:sp>
      <p:sp>
        <p:nvSpPr>
          <p:cNvPr id="509" name="Google Shape;509;g10baf11f3c1_1_30"/>
          <p:cNvSpPr txBox="1"/>
          <p:nvPr/>
        </p:nvSpPr>
        <p:spPr>
          <a:xfrm>
            <a:off x="6219175" y="1036125"/>
            <a:ext cx="5197200" cy="149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2300">
                <a:solidFill>
                  <a:schemeClr val="accent2"/>
                </a:solidFill>
                <a:latin typeface="Raleway"/>
                <a:ea typeface="Raleway"/>
                <a:cs typeface="Raleway"/>
                <a:sym typeface="Raleway"/>
              </a:rPr>
              <a:t>SELECT </a:t>
            </a:r>
            <a:r>
              <a:rPr lang="en-US" sz="3900">
                <a:latin typeface="Raleway"/>
                <a:ea typeface="Raleway"/>
                <a:cs typeface="Raleway"/>
                <a:sym typeface="Raleway"/>
              </a:rPr>
              <a:t>*</a:t>
            </a:r>
            <a:endParaRPr sz="3900">
              <a:latin typeface="Raleway"/>
              <a:ea typeface="Raleway"/>
              <a:cs typeface="Raleway"/>
              <a:sym typeface="Raleway"/>
            </a:endParaRPr>
          </a:p>
          <a:p>
            <a:pPr indent="0" lvl="0" marL="0" rtl="0" algn="l">
              <a:lnSpc>
                <a:spcPct val="100000"/>
              </a:lnSpc>
              <a:spcBef>
                <a:spcPts val="0"/>
              </a:spcBef>
              <a:spcAft>
                <a:spcPts val="0"/>
              </a:spcAft>
              <a:buNone/>
            </a:pPr>
            <a:r>
              <a:rPr lang="en-US" sz="2300">
                <a:solidFill>
                  <a:schemeClr val="accent2"/>
                </a:solidFill>
                <a:latin typeface="Raleway"/>
                <a:ea typeface="Raleway"/>
                <a:cs typeface="Raleway"/>
                <a:sym typeface="Raleway"/>
              </a:rPr>
              <a:t>FROM </a:t>
            </a:r>
            <a:r>
              <a:rPr lang="en-US" sz="2300">
                <a:latin typeface="Raleway"/>
                <a:ea typeface="Raleway"/>
                <a:cs typeface="Raleway"/>
                <a:sym typeface="Raleway"/>
              </a:rPr>
              <a:t>theater, hall</a:t>
            </a:r>
            <a:endParaRPr sz="2300">
              <a:latin typeface="Raleway"/>
              <a:ea typeface="Raleway"/>
              <a:cs typeface="Raleway"/>
              <a:sym typeface="Raleway"/>
            </a:endParaRPr>
          </a:p>
          <a:p>
            <a:pPr indent="0" lvl="0" marL="0" rtl="0" algn="l">
              <a:lnSpc>
                <a:spcPct val="115000"/>
              </a:lnSpc>
              <a:spcBef>
                <a:spcPts val="0"/>
              </a:spcBef>
              <a:spcAft>
                <a:spcPts val="0"/>
              </a:spcAft>
              <a:buNone/>
            </a:pPr>
            <a:r>
              <a:rPr lang="en-US" sz="2300">
                <a:solidFill>
                  <a:schemeClr val="accent2"/>
                </a:solidFill>
                <a:latin typeface="Raleway"/>
                <a:ea typeface="Raleway"/>
                <a:cs typeface="Raleway"/>
                <a:sym typeface="Raleway"/>
              </a:rPr>
              <a:t>WHERE  </a:t>
            </a:r>
            <a:r>
              <a:rPr lang="en-US" sz="2300">
                <a:latin typeface="Raleway"/>
                <a:ea typeface="Raleway"/>
                <a:cs typeface="Raleway"/>
                <a:sym typeface="Raleway"/>
              </a:rPr>
              <a:t>theater.</a:t>
            </a:r>
            <a:r>
              <a:rPr b="1" lang="en-US" sz="2300">
                <a:latin typeface="Raleway"/>
                <a:ea typeface="Raleway"/>
                <a:cs typeface="Raleway"/>
                <a:sym typeface="Raleway"/>
              </a:rPr>
              <a:t>th_id</a:t>
            </a:r>
            <a:r>
              <a:rPr lang="en-US" sz="2300">
                <a:latin typeface="Raleway"/>
                <a:ea typeface="Raleway"/>
                <a:cs typeface="Raleway"/>
                <a:sym typeface="Raleway"/>
              </a:rPr>
              <a:t> = hall.</a:t>
            </a:r>
            <a:r>
              <a:rPr b="1" lang="en-US" sz="2300">
                <a:latin typeface="Raleway"/>
                <a:ea typeface="Raleway"/>
                <a:cs typeface="Raleway"/>
                <a:sym typeface="Raleway"/>
              </a:rPr>
              <a:t>th_no</a:t>
            </a:r>
            <a:endParaRPr b="1" sz="2300">
              <a:latin typeface="Raleway"/>
              <a:ea typeface="Raleway"/>
              <a:cs typeface="Raleway"/>
              <a:sym typeface="Raleway"/>
            </a:endParaRPr>
          </a:p>
        </p:txBody>
      </p:sp>
      <p:pic>
        <p:nvPicPr>
          <p:cNvPr id="510" name="Google Shape;510;g10baf11f3c1_1_30"/>
          <p:cNvPicPr preferRelativeResize="0"/>
          <p:nvPr/>
        </p:nvPicPr>
        <p:blipFill>
          <a:blip r:embed="rId3">
            <a:alphaModFix/>
          </a:blip>
          <a:stretch>
            <a:fillRect/>
          </a:stretch>
        </p:blipFill>
        <p:spPr>
          <a:xfrm>
            <a:off x="1082700" y="3389825"/>
            <a:ext cx="10026601" cy="2952750"/>
          </a:xfrm>
          <a:prstGeom prst="rect">
            <a:avLst/>
          </a:prstGeom>
          <a:noFill/>
          <a:ln>
            <a:noFill/>
          </a:ln>
        </p:spPr>
      </p:pic>
      <p:sp>
        <p:nvSpPr>
          <p:cNvPr id="511" name="Google Shape;511;g10baf11f3c1_1_30"/>
          <p:cNvSpPr txBox="1"/>
          <p:nvPr/>
        </p:nvSpPr>
        <p:spPr>
          <a:xfrm>
            <a:off x="891250" y="1160425"/>
            <a:ext cx="5197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Lato"/>
                <a:ea typeface="Lato"/>
                <a:cs typeface="Lato"/>
                <a:sym typeface="Lato"/>
              </a:rPr>
              <a:t>5.</a:t>
            </a:r>
            <a:r>
              <a:rPr b="1" lang="en-US" sz="2200">
                <a:solidFill>
                  <a:schemeClr val="dk1"/>
                </a:solidFill>
                <a:latin typeface="Lato"/>
                <a:ea typeface="Lato"/>
                <a:cs typeface="Lato"/>
                <a:sym typeface="Lato"/>
              </a:rPr>
              <a:t> Display all info from hall consisted by Theater</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g108297cae49_0_232"/>
          <p:cNvSpPr txBox="1"/>
          <p:nvPr>
            <p:ph type="title"/>
          </p:nvPr>
        </p:nvSpPr>
        <p:spPr>
          <a:xfrm>
            <a:off x="1045875" y="2548777"/>
            <a:ext cx="10193700" cy="2904300"/>
          </a:xfrm>
          <a:prstGeom prst="rect">
            <a:avLst/>
          </a:prstGeom>
        </p:spPr>
        <p:txBody>
          <a:bodyPr anchorCtr="0" anchor="t" bIns="121900" lIns="121900" spcFirstLastPara="1" rIns="121900" wrap="square" tIns="121900">
            <a:noAutofit/>
          </a:bodyPr>
          <a:lstStyle/>
          <a:p>
            <a:pPr indent="0" lvl="0" marL="0" rtl="0" algn="just">
              <a:spcBef>
                <a:spcPts val="0"/>
              </a:spcBef>
              <a:spcAft>
                <a:spcPts val="0"/>
              </a:spcAft>
              <a:buSzPts val="990"/>
              <a:buNone/>
            </a:pPr>
            <a:r>
              <a:rPr b="0" lang="en-US" sz="2420">
                <a:solidFill>
                  <a:schemeClr val="dk1"/>
                </a:solidFill>
                <a:latin typeface="Raleway Medium"/>
                <a:ea typeface="Raleway Medium"/>
                <a:cs typeface="Raleway Medium"/>
                <a:sym typeface="Raleway Medium"/>
              </a:rPr>
              <a:t>Booking movie tickets online using an internet platform is an appealing and comfortable experience. It enables us to reserve and buy tickets that are relevant to our film interests, all while enjoying at home on a regular basis of day or night. We worked on this database project to get fresh experience.</a:t>
            </a:r>
            <a:endParaRPr b="0" sz="2420">
              <a:solidFill>
                <a:schemeClr val="dk1"/>
              </a:solidFill>
              <a:latin typeface="Raleway Medium"/>
              <a:ea typeface="Raleway Medium"/>
              <a:cs typeface="Raleway Medium"/>
              <a:sym typeface="Raleway Medium"/>
            </a:endParaRPr>
          </a:p>
          <a:p>
            <a:pPr indent="0" lvl="0" marL="0" rtl="0" algn="just">
              <a:spcBef>
                <a:spcPts val="0"/>
              </a:spcBef>
              <a:spcAft>
                <a:spcPts val="0"/>
              </a:spcAft>
              <a:buSzPts val="990"/>
              <a:buNone/>
            </a:pPr>
            <a:r>
              <a:t/>
            </a:r>
            <a:endParaRPr sz="2420"/>
          </a:p>
        </p:txBody>
      </p:sp>
      <p:sp>
        <p:nvSpPr>
          <p:cNvPr id="114" name="Google Shape;114;g108297cae49_0_232"/>
          <p:cNvSpPr txBox="1"/>
          <p:nvPr/>
        </p:nvSpPr>
        <p:spPr>
          <a:xfrm>
            <a:off x="972600" y="574050"/>
            <a:ext cx="87009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300">
                <a:solidFill>
                  <a:schemeClr val="dk1"/>
                </a:solidFill>
                <a:latin typeface="Raleway"/>
                <a:ea typeface="Raleway"/>
                <a:cs typeface="Raleway"/>
                <a:sym typeface="Raleway"/>
              </a:rPr>
              <a:t>Motivation</a:t>
            </a:r>
            <a:endParaRPr b="1" sz="4300">
              <a:solidFill>
                <a:schemeClr val="dk1"/>
              </a:solidFill>
              <a:latin typeface="Raleway"/>
              <a:ea typeface="Raleway"/>
              <a:cs typeface="Raleway"/>
              <a:sym typeface="Raleway"/>
            </a:endParaRPr>
          </a:p>
        </p:txBody>
      </p:sp>
      <p:sp>
        <p:nvSpPr>
          <p:cNvPr id="115" name="Google Shape;115;g108297cae49_0_232"/>
          <p:cNvSpPr/>
          <p:nvPr/>
        </p:nvSpPr>
        <p:spPr>
          <a:xfrm>
            <a:off x="1181825" y="1420650"/>
            <a:ext cx="951600" cy="75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10bf6f39176_2_4"/>
          <p:cNvSpPr txBox="1"/>
          <p:nvPr/>
        </p:nvSpPr>
        <p:spPr>
          <a:xfrm>
            <a:off x="4781750" y="320475"/>
            <a:ext cx="2296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1"/>
                </a:solidFill>
                <a:latin typeface="Raleway"/>
                <a:ea typeface="Raleway"/>
                <a:cs typeface="Raleway"/>
                <a:sym typeface="Raleway"/>
              </a:rPr>
              <a:t>Conclusion  </a:t>
            </a:r>
            <a:endParaRPr b="1" sz="3000">
              <a:solidFill>
                <a:schemeClr val="accent3"/>
              </a:solidFill>
              <a:latin typeface="Raleway"/>
              <a:ea typeface="Raleway"/>
              <a:cs typeface="Raleway"/>
              <a:sym typeface="Raleway"/>
            </a:endParaRPr>
          </a:p>
        </p:txBody>
      </p:sp>
      <p:sp>
        <p:nvSpPr>
          <p:cNvPr id="518" name="Google Shape;518;g10bf6f39176_2_4"/>
          <p:cNvSpPr txBox="1"/>
          <p:nvPr/>
        </p:nvSpPr>
        <p:spPr>
          <a:xfrm>
            <a:off x="1085325" y="1195425"/>
            <a:ext cx="10287000" cy="500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300">
                <a:latin typeface="Raleway"/>
                <a:ea typeface="Raleway"/>
                <a:cs typeface="Raleway"/>
                <a:sym typeface="Raleway"/>
              </a:rPr>
              <a:t>Online movie ticket booking systems allow theater owners to handle their ticket sales online. The admin panel can keep track of payments, reservations, etc. They can also keep track of people who purchased tickets online. They may also monitor whether a consumer paid a particular amount for reservations.</a:t>
            </a:r>
            <a:endParaRPr sz="2300">
              <a:latin typeface="Raleway"/>
              <a:ea typeface="Raleway"/>
              <a:cs typeface="Raleway"/>
              <a:sym typeface="Raleway"/>
            </a:endParaRPr>
          </a:p>
          <a:p>
            <a:pPr indent="0" lvl="0" marL="0" rtl="0" algn="just">
              <a:spcBef>
                <a:spcPts val="0"/>
              </a:spcBef>
              <a:spcAft>
                <a:spcPts val="0"/>
              </a:spcAft>
              <a:buNone/>
            </a:pPr>
            <a:r>
              <a:t/>
            </a:r>
            <a:endParaRPr sz="2300">
              <a:latin typeface="Raleway"/>
              <a:ea typeface="Raleway"/>
              <a:cs typeface="Raleway"/>
              <a:sym typeface="Raleway"/>
            </a:endParaRPr>
          </a:p>
          <a:p>
            <a:pPr indent="0" lvl="0" marL="0" rtl="0" algn="just">
              <a:spcBef>
                <a:spcPts val="0"/>
              </a:spcBef>
              <a:spcAft>
                <a:spcPts val="0"/>
              </a:spcAft>
              <a:buNone/>
            </a:pPr>
            <a:r>
              <a:rPr lang="en-US" sz="2300">
                <a:latin typeface="Raleway"/>
                <a:ea typeface="Raleway"/>
                <a:cs typeface="Raleway"/>
                <a:sym typeface="Raleway"/>
              </a:rPr>
              <a:t>It minimizes data entering time and speeds up the booking processes. It saves time and energy while buying tickets. The technology is designed to solve issues like crowding in front of cinemas.</a:t>
            </a:r>
            <a:endParaRPr sz="2300">
              <a:latin typeface="Raleway"/>
              <a:ea typeface="Raleway"/>
              <a:cs typeface="Raleway"/>
              <a:sym typeface="Raleway"/>
            </a:endParaRPr>
          </a:p>
          <a:p>
            <a:pPr indent="0" lvl="0" marL="0" rtl="0" algn="just">
              <a:spcBef>
                <a:spcPts val="0"/>
              </a:spcBef>
              <a:spcAft>
                <a:spcPts val="0"/>
              </a:spcAft>
              <a:buNone/>
            </a:pPr>
            <a:r>
              <a:t/>
            </a:r>
            <a:endParaRPr sz="2300">
              <a:latin typeface="Raleway"/>
              <a:ea typeface="Raleway"/>
              <a:cs typeface="Raleway"/>
              <a:sym typeface="Raleway"/>
            </a:endParaRPr>
          </a:p>
          <a:p>
            <a:pPr indent="0" lvl="0" marL="0" rtl="0" algn="just">
              <a:spcBef>
                <a:spcPts val="0"/>
              </a:spcBef>
              <a:spcAft>
                <a:spcPts val="0"/>
              </a:spcAft>
              <a:buNone/>
            </a:pPr>
            <a:r>
              <a:rPr lang="en-US" sz="2300">
                <a:latin typeface="Raleway"/>
                <a:ea typeface="Raleway"/>
                <a:cs typeface="Raleway"/>
                <a:sym typeface="Raleway"/>
              </a:rPr>
              <a:t>It would also enable the admin panel to benefit more from our suggested method while increasing public interest. We will endeavor to improve the front-end in the future.</a:t>
            </a:r>
            <a:endParaRPr sz="2300">
              <a:latin typeface="Raleway"/>
              <a:ea typeface="Raleway"/>
              <a:cs typeface="Raleway"/>
              <a:sym typeface="Raleway"/>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3" name="Shape 523"/>
        <p:cNvGrpSpPr/>
        <p:nvPr/>
      </p:nvGrpSpPr>
      <p:grpSpPr>
        <a:xfrm>
          <a:off x="0" y="0"/>
          <a:ext cx="0" cy="0"/>
          <a:chOff x="0" y="0"/>
          <a:chExt cx="0" cy="0"/>
        </a:xfrm>
      </p:grpSpPr>
      <p:sp>
        <p:nvSpPr>
          <p:cNvPr id="524" name="Google Shape;524;g10711c23897_1_2"/>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US" sz="11800">
                <a:latin typeface="Caveat"/>
                <a:ea typeface="Caveat"/>
                <a:cs typeface="Caveat"/>
                <a:sym typeface="Caveat"/>
              </a:rPr>
              <a:t>Thank You</a:t>
            </a:r>
            <a:endParaRPr sz="11800">
              <a:latin typeface="Caveat"/>
              <a:ea typeface="Caveat"/>
              <a:cs typeface="Caveat"/>
              <a:sym typeface="Cave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10711c23897_0_1075"/>
          <p:cNvSpPr txBox="1"/>
          <p:nvPr>
            <p:ph type="ctrTitle"/>
          </p:nvPr>
        </p:nvSpPr>
        <p:spPr>
          <a:xfrm>
            <a:off x="970650" y="212581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ER Diagram</a:t>
            </a:r>
            <a:endParaRPr/>
          </a:p>
        </p:txBody>
      </p:sp>
      <p:pic>
        <p:nvPicPr>
          <p:cNvPr id="122" name="Google Shape;122;g10711c23897_0_1075"/>
          <p:cNvPicPr preferRelativeResize="0"/>
          <p:nvPr/>
        </p:nvPicPr>
        <p:blipFill>
          <a:blip r:embed="rId3">
            <a:alphaModFix/>
          </a:blip>
          <a:stretch>
            <a:fillRect/>
          </a:stretch>
        </p:blipFill>
        <p:spPr>
          <a:xfrm>
            <a:off x="6939350" y="2569704"/>
            <a:ext cx="3292900" cy="3292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3"/>
          <p:cNvPicPr preferRelativeResize="0"/>
          <p:nvPr/>
        </p:nvPicPr>
        <p:blipFill>
          <a:blip r:embed="rId3">
            <a:alphaModFix/>
          </a:blip>
          <a:stretch>
            <a:fillRect/>
          </a:stretch>
        </p:blipFill>
        <p:spPr>
          <a:xfrm>
            <a:off x="76200" y="82600"/>
            <a:ext cx="12127324" cy="678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0711c23897_0_1097"/>
          <p:cNvSpPr txBox="1"/>
          <p:nvPr>
            <p:ph type="title"/>
          </p:nvPr>
        </p:nvSpPr>
        <p:spPr>
          <a:xfrm>
            <a:off x="676000" y="610125"/>
            <a:ext cx="10251600" cy="713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SzPts val="990"/>
              <a:buNone/>
            </a:pPr>
            <a:r>
              <a:rPr lang="en-US" sz="3650"/>
              <a:t>Short Note</a:t>
            </a:r>
            <a:endParaRPr sz="3650"/>
          </a:p>
        </p:txBody>
      </p:sp>
      <p:sp>
        <p:nvSpPr>
          <p:cNvPr id="134" name="Google Shape;134;g10711c23897_0_1097"/>
          <p:cNvSpPr txBox="1"/>
          <p:nvPr>
            <p:ph idx="1" type="body"/>
          </p:nvPr>
        </p:nvSpPr>
        <p:spPr>
          <a:xfrm>
            <a:off x="407850" y="1706950"/>
            <a:ext cx="11933400" cy="48942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1" lang="en-US" sz="1400" u="sng">
                <a:solidFill>
                  <a:srgbClr val="050505"/>
                </a:solidFill>
                <a:latin typeface="Raleway"/>
                <a:ea typeface="Raleway"/>
                <a:cs typeface="Raleway"/>
                <a:sym typeface="Raleway"/>
              </a:rPr>
              <a:t>Admin:</a:t>
            </a:r>
            <a:r>
              <a:rPr lang="en-US" sz="1400">
                <a:solidFill>
                  <a:srgbClr val="050505"/>
                </a:solidFill>
                <a:latin typeface="Raleway SemiBold"/>
                <a:ea typeface="Raleway SemiBold"/>
                <a:cs typeface="Raleway SemiBold"/>
                <a:sym typeface="Raleway SemiBold"/>
              </a:rPr>
              <a:t> In this entity, we have 3 attributes where admin_id is the primary key of the entity. Here, the admin panel will manage the theaters and update movies.</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rPr b="1" lang="en-US" sz="1400" u="sng">
                <a:solidFill>
                  <a:srgbClr val="050505"/>
                </a:solidFill>
                <a:latin typeface="Raleway"/>
                <a:ea typeface="Raleway"/>
                <a:cs typeface="Raleway"/>
                <a:sym typeface="Raleway"/>
              </a:rPr>
              <a:t>User:</a:t>
            </a:r>
            <a:r>
              <a:rPr b="1" lang="en-US" sz="1400">
                <a:solidFill>
                  <a:srgbClr val="050505"/>
                </a:solidFill>
                <a:latin typeface="Raleway"/>
                <a:ea typeface="Raleway"/>
                <a:cs typeface="Raleway"/>
                <a:sym typeface="Raleway"/>
              </a:rPr>
              <a:t> </a:t>
            </a:r>
            <a:r>
              <a:rPr lang="en-US" sz="1400">
                <a:solidFill>
                  <a:srgbClr val="050505"/>
                </a:solidFill>
                <a:latin typeface="Raleway SemiBold"/>
                <a:ea typeface="Raleway SemiBold"/>
                <a:cs typeface="Raleway SemiBold"/>
                <a:sym typeface="Raleway SemiBold"/>
              </a:rPr>
              <a:t>The user entity has 4 attributes and user_id is the primary key of the entity. In the system, user can select as their own interests and can confirm bookings after selecting movies.</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rPr b="1" lang="en-US" sz="1400" u="sng">
                <a:solidFill>
                  <a:srgbClr val="050505"/>
                </a:solidFill>
                <a:latin typeface="Raleway"/>
                <a:ea typeface="Raleway"/>
                <a:cs typeface="Raleway"/>
                <a:sym typeface="Raleway"/>
              </a:rPr>
              <a:t>T</a:t>
            </a:r>
            <a:r>
              <a:rPr b="1" lang="en-US" sz="1400" u="sng">
                <a:solidFill>
                  <a:srgbClr val="050505"/>
                </a:solidFill>
                <a:latin typeface="Raleway"/>
                <a:ea typeface="Raleway"/>
                <a:cs typeface="Raleway"/>
                <a:sym typeface="Raleway"/>
              </a:rPr>
              <a:t>heater:</a:t>
            </a:r>
            <a:r>
              <a:rPr lang="en-US" sz="1400">
                <a:solidFill>
                  <a:srgbClr val="050505"/>
                </a:solidFill>
                <a:latin typeface="Raleway SemiBold"/>
                <a:ea typeface="Raleway SemiBold"/>
                <a:cs typeface="Raleway SemiBold"/>
                <a:sym typeface="Raleway SemiBold"/>
              </a:rPr>
              <a:t> </a:t>
            </a:r>
            <a:r>
              <a:rPr lang="en-US" sz="1400">
                <a:solidFill>
                  <a:srgbClr val="050505"/>
                </a:solidFill>
                <a:latin typeface="Raleway SemiBold"/>
                <a:ea typeface="Raleway SemiBold"/>
                <a:cs typeface="Raleway SemiBold"/>
                <a:sym typeface="Raleway SemiBold"/>
              </a:rPr>
              <a:t>Theater has also 4 attributes. And th_id is the primary key of theater entity. This entity consists of many halls and can adjust the show_time.</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rPr b="1" lang="en-US" sz="1400" u="sng">
                <a:solidFill>
                  <a:srgbClr val="050505"/>
                </a:solidFill>
                <a:latin typeface="Raleway"/>
                <a:ea typeface="Raleway"/>
                <a:cs typeface="Raleway"/>
                <a:sym typeface="Raleway"/>
              </a:rPr>
              <a:t>Movie:</a:t>
            </a:r>
            <a:r>
              <a:rPr lang="en-US" sz="1400">
                <a:solidFill>
                  <a:srgbClr val="050505"/>
                </a:solidFill>
                <a:latin typeface="Raleway SemiBold"/>
                <a:ea typeface="Raleway SemiBold"/>
                <a:cs typeface="Raleway SemiBold"/>
                <a:sym typeface="Raleway SemiBold"/>
              </a:rPr>
              <a:t> It has 6 attributes in total among them movie_id is the primary key of the entity. Movies are shown at different show time as it controls show_time.</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rPr b="1" lang="en-US" sz="1400" u="sng">
                <a:solidFill>
                  <a:srgbClr val="050505"/>
                </a:solidFill>
                <a:latin typeface="Raleway"/>
                <a:ea typeface="Raleway"/>
                <a:cs typeface="Raleway"/>
                <a:sym typeface="Raleway"/>
              </a:rPr>
              <a:t>Booking:</a:t>
            </a:r>
            <a:r>
              <a:rPr lang="en-US" sz="1400">
                <a:solidFill>
                  <a:srgbClr val="050505"/>
                </a:solidFill>
                <a:latin typeface="Raleway SemiBold"/>
                <a:ea typeface="Raleway SemiBold"/>
                <a:cs typeface="Raleway SemiBold"/>
                <a:sym typeface="Raleway SemiBold"/>
              </a:rPr>
              <a:t> Booking has 3 attributes where booking_id is the primary key of this entity.   After booking, the users can pay through payment.</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rPr b="1" lang="en-US" sz="1400" u="sng">
                <a:solidFill>
                  <a:srgbClr val="050505"/>
                </a:solidFill>
                <a:latin typeface="Raleway"/>
                <a:ea typeface="Raleway"/>
                <a:cs typeface="Raleway"/>
                <a:sym typeface="Raleway"/>
              </a:rPr>
              <a:t>Payment:</a:t>
            </a:r>
            <a:r>
              <a:rPr lang="en-US" sz="1400">
                <a:solidFill>
                  <a:srgbClr val="050505"/>
                </a:solidFill>
                <a:latin typeface="Raleway SemiBold"/>
                <a:ea typeface="Raleway SemiBold"/>
                <a:cs typeface="Raleway SemiBold"/>
                <a:sym typeface="Raleway SemiBold"/>
              </a:rPr>
              <a:t> It has 3 attributes and pay_id is the primary key of this entity. By this entity, we have got the   all payment which are paid by users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rPr b="1" lang="en-US" sz="1400" u="sng">
                <a:solidFill>
                  <a:srgbClr val="050505"/>
                </a:solidFill>
                <a:latin typeface="Raleway"/>
                <a:ea typeface="Raleway"/>
                <a:cs typeface="Raleway"/>
                <a:sym typeface="Raleway"/>
              </a:rPr>
              <a:t>Hall:</a:t>
            </a:r>
            <a:r>
              <a:rPr lang="en-US" sz="1400">
                <a:solidFill>
                  <a:srgbClr val="050505"/>
                </a:solidFill>
                <a:latin typeface="Raleway SemiBold"/>
                <a:ea typeface="Raleway SemiBold"/>
                <a:cs typeface="Raleway SemiBold"/>
                <a:sym typeface="Raleway SemiBold"/>
              </a:rPr>
              <a:t> It has 4 attributes  of this system. And hall_no is the primary  key of this entity.</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t/>
            </a:r>
            <a:endParaRPr sz="1400">
              <a:solidFill>
                <a:srgbClr val="050505"/>
              </a:solidFill>
              <a:latin typeface="Raleway SemiBold"/>
              <a:ea typeface="Raleway SemiBold"/>
              <a:cs typeface="Raleway SemiBold"/>
              <a:sym typeface="Raleway SemiBold"/>
            </a:endParaRPr>
          </a:p>
          <a:p>
            <a:pPr indent="0" lvl="0" marL="0" rtl="0" algn="l">
              <a:spcBef>
                <a:spcPts val="0"/>
              </a:spcBef>
              <a:spcAft>
                <a:spcPts val="0"/>
              </a:spcAft>
              <a:buNone/>
            </a:pPr>
            <a:r>
              <a:rPr b="1" lang="en-US" sz="1400" u="sng">
                <a:solidFill>
                  <a:srgbClr val="050505"/>
                </a:solidFill>
                <a:latin typeface="Raleway"/>
                <a:ea typeface="Raleway"/>
                <a:cs typeface="Raleway"/>
                <a:sym typeface="Raleway"/>
              </a:rPr>
              <a:t>Show_time:</a:t>
            </a:r>
            <a:r>
              <a:rPr lang="en-US" sz="1400" u="sng">
                <a:solidFill>
                  <a:srgbClr val="050505"/>
                </a:solidFill>
                <a:latin typeface="Raleway SemiBold"/>
                <a:ea typeface="Raleway SemiBold"/>
                <a:cs typeface="Raleway SemiBold"/>
                <a:sym typeface="Raleway SemiBold"/>
              </a:rPr>
              <a:t> </a:t>
            </a:r>
            <a:r>
              <a:rPr lang="en-US" sz="1400">
                <a:solidFill>
                  <a:srgbClr val="050505"/>
                </a:solidFill>
                <a:latin typeface="Raleway SemiBold"/>
                <a:ea typeface="Raleway SemiBold"/>
                <a:cs typeface="Raleway SemiBold"/>
                <a:sym typeface="Raleway SemiBold"/>
              </a:rPr>
              <a:t>It is an another entity of this system which consists of 2 attributes. And show_id plays a role of primary key of this entity.</a:t>
            </a:r>
            <a:endParaRPr sz="1400">
              <a:latin typeface="Raleway SemiBold"/>
              <a:ea typeface="Raleway SemiBold"/>
              <a:cs typeface="Raleway SemiBold"/>
              <a:sym typeface="Raleway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0711c23897_0_1081"/>
          <p:cNvSpPr txBox="1"/>
          <p:nvPr>
            <p:ph type="ctrTitle"/>
          </p:nvPr>
        </p:nvSpPr>
        <p:spPr>
          <a:xfrm>
            <a:off x="970650" y="212581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Mapping </a:t>
            </a:r>
            <a:endParaRPr/>
          </a:p>
        </p:txBody>
      </p:sp>
      <p:pic>
        <p:nvPicPr>
          <p:cNvPr id="141" name="Google Shape;141;g10711c23897_0_1081"/>
          <p:cNvPicPr preferRelativeResize="0"/>
          <p:nvPr/>
        </p:nvPicPr>
        <p:blipFill>
          <a:blip r:embed="rId3">
            <a:alphaModFix/>
          </a:blip>
          <a:stretch>
            <a:fillRect/>
          </a:stretch>
        </p:blipFill>
        <p:spPr>
          <a:xfrm>
            <a:off x="6595825" y="2270022"/>
            <a:ext cx="3976200" cy="397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nvSpPr>
        <p:spPr>
          <a:xfrm>
            <a:off x="949315" y="146202"/>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a) ADMIN</a:t>
            </a:r>
            <a:endParaRPr b="1" sz="1200">
              <a:solidFill>
                <a:schemeClr val="dk1"/>
              </a:solidFill>
              <a:latin typeface="Calibri"/>
              <a:ea typeface="Calibri"/>
              <a:cs typeface="Calibri"/>
              <a:sym typeface="Calibri"/>
            </a:endParaRPr>
          </a:p>
        </p:txBody>
      </p:sp>
      <p:sp>
        <p:nvSpPr>
          <p:cNvPr id="147" name="Google Shape;147;p5"/>
          <p:cNvSpPr txBox="1"/>
          <p:nvPr/>
        </p:nvSpPr>
        <p:spPr>
          <a:xfrm>
            <a:off x="1045254" y="924525"/>
            <a:ext cx="807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User</a:t>
            </a:r>
            <a:endParaRPr b="1" sz="1200">
              <a:solidFill>
                <a:schemeClr val="dk1"/>
              </a:solidFill>
              <a:latin typeface="Calibri"/>
              <a:ea typeface="Calibri"/>
              <a:cs typeface="Calibri"/>
              <a:sym typeface="Calibri"/>
            </a:endParaRPr>
          </a:p>
        </p:txBody>
      </p:sp>
      <p:graphicFrame>
        <p:nvGraphicFramePr>
          <p:cNvPr id="148" name="Google Shape;148;p5"/>
          <p:cNvGraphicFramePr/>
          <p:nvPr/>
        </p:nvGraphicFramePr>
        <p:xfrm>
          <a:off x="1108075" y="519430"/>
          <a:ext cx="3000000" cy="3000000"/>
        </p:xfrm>
        <a:graphic>
          <a:graphicData uri="http://schemas.openxmlformats.org/drawingml/2006/table">
            <a:tbl>
              <a:tblPr bandRow="1" firstRow="1">
                <a:noFill/>
                <a:tableStyleId>{FE870145-94EC-431F-ABEE-D81E1A200612}</a:tableStyleId>
              </a:tblPr>
              <a:tblGrid>
                <a:gridCol w="1772925"/>
                <a:gridCol w="1980575"/>
                <a:gridCol w="1448425"/>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cap="none" strike="noStrike"/>
                        <a:t>admin_id</a:t>
                      </a:r>
                      <a:endParaRPr b="1" sz="1400" u="sng" cap="none" strike="noStrike"/>
                    </a:p>
                  </a:txBody>
                  <a:tcPr marT="45725" marB="45725" marR="91450" marL="91450">
                    <a:solidFill>
                      <a:schemeClr val="dk1"/>
                    </a:solidFill>
                  </a:tcPr>
                </a:tc>
                <a:tc>
                  <a:txBody>
                    <a:bodyPr/>
                    <a:lstStyle/>
                    <a:p>
                      <a:pPr indent="0" lvl="0" marL="0" marR="0" rtl="0" algn="l">
                        <a:spcBef>
                          <a:spcPts val="0"/>
                        </a:spcBef>
                        <a:spcAft>
                          <a:spcPts val="0"/>
                        </a:spcAft>
                        <a:buNone/>
                      </a:pPr>
                      <a:r>
                        <a:rPr b="1" lang="en-US" sz="1400" u="none" cap="none" strike="noStrike"/>
                        <a:t>admin_name</a:t>
                      </a:r>
                      <a:endParaRPr b="1" sz="1400" u="none"/>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admin_desc</a:t>
                      </a:r>
                      <a:endParaRPr b="1" sz="1400" u="none"/>
                    </a:p>
                  </a:txBody>
                  <a:tcPr marT="45725" marB="45725" marR="91450" marL="91450">
                    <a:solidFill>
                      <a:schemeClr val="dk1"/>
                    </a:solidFill>
                  </a:tcPr>
                </a:tc>
              </a:tr>
            </a:tbl>
          </a:graphicData>
        </a:graphic>
      </p:graphicFrame>
      <p:graphicFrame>
        <p:nvGraphicFramePr>
          <p:cNvPr id="149" name="Google Shape;149;p5"/>
          <p:cNvGraphicFramePr/>
          <p:nvPr/>
        </p:nvGraphicFramePr>
        <p:xfrm>
          <a:off x="1098683" y="1992246"/>
          <a:ext cx="3000000" cy="3000000"/>
        </p:xfrm>
        <a:graphic>
          <a:graphicData uri="http://schemas.openxmlformats.org/drawingml/2006/table">
            <a:tbl>
              <a:tblPr bandRow="1" firstRow="1">
                <a:noFill/>
                <a:tableStyleId>{FE870145-94EC-431F-ABEE-D81E1A200612}</a:tableStyleId>
              </a:tblPr>
              <a:tblGrid>
                <a:gridCol w="1319100"/>
                <a:gridCol w="1319100"/>
                <a:gridCol w="1319100"/>
                <a:gridCol w="1114375"/>
                <a:gridCol w="1524000"/>
                <a:gridCol w="1303375"/>
                <a:gridCol w="960875"/>
              </a:tblGrid>
              <a:tr h="289550">
                <a:tc>
                  <a:txBody>
                    <a:bodyPr/>
                    <a:lstStyle/>
                    <a:p>
                      <a:pPr indent="0" lvl="0" marL="0" marR="0" rtl="0" algn="l">
                        <a:spcBef>
                          <a:spcPts val="0"/>
                        </a:spcBef>
                        <a:spcAft>
                          <a:spcPts val="0"/>
                        </a:spcAft>
                        <a:buNone/>
                      </a:pPr>
                      <a:r>
                        <a:rPr b="1" lang="en-US" sz="1050" u="sng"/>
                        <a:t>movie_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movie_name</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movie_desc</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movie_dur</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movie_len</a:t>
                      </a:r>
                      <a:endParaRPr b="1" sz="105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150" name="Google Shape;150;p5"/>
          <p:cNvGraphicFramePr/>
          <p:nvPr/>
        </p:nvGraphicFramePr>
        <p:xfrm>
          <a:off x="1124600" y="4406220"/>
          <a:ext cx="3000000" cy="3000000"/>
        </p:xfrm>
        <a:graphic>
          <a:graphicData uri="http://schemas.openxmlformats.org/drawingml/2006/table">
            <a:tbl>
              <a:tblPr bandRow="1" firstRow="1">
                <a:noFill/>
                <a:tableStyleId>{FE870145-94EC-431F-ABEE-D81E1A200612}</a:tableStyleId>
              </a:tblPr>
              <a:tblGrid>
                <a:gridCol w="1175450"/>
                <a:gridCol w="1276650"/>
                <a:gridCol w="953325"/>
                <a:gridCol w="952700"/>
                <a:gridCol w="952700"/>
              </a:tblGrid>
              <a:tr h="304825">
                <a:tc>
                  <a:txBody>
                    <a:bodyPr/>
                    <a:lstStyle/>
                    <a:p>
                      <a:pPr indent="0" lvl="0" marL="0" rtl="0" algn="l">
                        <a:spcBef>
                          <a:spcPts val="0"/>
                        </a:spcBef>
                        <a:spcAft>
                          <a:spcPts val="0"/>
                        </a:spcAft>
                        <a:buNone/>
                      </a:pPr>
                      <a:r>
                        <a:rPr lang="en-US" sz="1050"/>
                        <a:t>th_id</a:t>
                      </a:r>
                      <a:endParaRPr sz="1050"/>
                    </a:p>
                    <a:p>
                      <a:pPr indent="0" lvl="0" marL="0" marR="0" rtl="0" algn="l">
                        <a:spcBef>
                          <a:spcPts val="0"/>
                        </a:spcBef>
                        <a:spcAft>
                          <a:spcPts val="0"/>
                        </a:spcAft>
                        <a:buNone/>
                      </a:pPr>
                      <a:r>
                        <a:t/>
                      </a:r>
                      <a:endParaRPr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a:t>hall_</a:t>
                      </a:r>
                      <a:r>
                        <a:rPr lang="en-US" sz="1050"/>
                        <a:t>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hall_seat_no</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hall_type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lang="en-US" sz="1050"/>
                        <a:t>hall_capacity</a:t>
                      </a:r>
                      <a:endParaRPr b="1" sz="1050"/>
                    </a:p>
                  </a:txBody>
                  <a:tcPr marT="45725" marB="45725" marR="91450" marL="91450">
                    <a:solidFill>
                      <a:schemeClr val="dk1"/>
                    </a:solidFill>
                  </a:tcPr>
                </a:tc>
              </a:tr>
            </a:tbl>
          </a:graphicData>
        </a:graphic>
      </p:graphicFrame>
      <p:graphicFrame>
        <p:nvGraphicFramePr>
          <p:cNvPr id="151" name="Google Shape;151;p5"/>
          <p:cNvGraphicFramePr/>
          <p:nvPr/>
        </p:nvGraphicFramePr>
        <p:xfrm>
          <a:off x="1108075" y="3136900"/>
          <a:ext cx="3000000" cy="3000000"/>
        </p:xfrm>
        <a:graphic>
          <a:graphicData uri="http://schemas.openxmlformats.org/drawingml/2006/table">
            <a:tbl>
              <a:tblPr bandRow="1" firstRow="1">
                <a:noFill/>
                <a:tableStyleId>{FE870145-94EC-431F-ABEE-D81E1A200612}</a:tableStyleId>
              </a:tblPr>
              <a:tblGrid>
                <a:gridCol w="1263025"/>
                <a:gridCol w="1263025"/>
                <a:gridCol w="1263025"/>
                <a:gridCol w="1263025"/>
                <a:gridCol w="1263025"/>
              </a:tblGrid>
              <a:tr h="30035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th_name</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th_rating</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th_add</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ad_id</a:t>
                      </a:r>
                      <a:endParaRPr b="1" sz="1050"/>
                    </a:p>
                  </a:txBody>
                  <a:tcPr marT="45725" marB="45725" marR="91450" marL="91450">
                    <a:solidFill>
                      <a:schemeClr val="accent1"/>
                    </a:solidFill>
                  </a:tcPr>
                </a:tc>
              </a:tr>
            </a:tbl>
          </a:graphicData>
        </a:graphic>
      </p:graphicFrame>
      <p:graphicFrame>
        <p:nvGraphicFramePr>
          <p:cNvPr id="152" name="Google Shape;152;p5"/>
          <p:cNvGraphicFramePr/>
          <p:nvPr/>
        </p:nvGraphicFramePr>
        <p:xfrm>
          <a:off x="1098550" y="2566035"/>
          <a:ext cx="3000000" cy="3000000"/>
        </p:xfrm>
        <a:graphic>
          <a:graphicData uri="http://schemas.openxmlformats.org/drawingml/2006/table">
            <a:tbl>
              <a:tblPr bandRow="1" firstRow="1">
                <a:noFill/>
                <a:tableStyleId>{FE870145-94EC-431F-ABEE-D81E1A200612}</a:tableStyleId>
              </a:tblPr>
              <a:tblGrid>
                <a:gridCol w="1873875"/>
                <a:gridCol w="1873875"/>
                <a:gridCol w="1873875"/>
              </a:tblGrid>
              <a:tr h="299075">
                <a:tc>
                  <a:txBody>
                    <a:bodyPr/>
                    <a:lstStyle/>
                    <a:p>
                      <a:pPr indent="0" lvl="0" marL="0" marR="0" rtl="0" algn="l">
                        <a:spcBef>
                          <a:spcPts val="0"/>
                        </a:spcBef>
                        <a:spcAft>
                          <a:spcPts val="0"/>
                        </a:spcAft>
                        <a:buNone/>
                      </a:pPr>
                      <a:r>
                        <a:rPr b="1" i="0" lang="en-US" sz="1050" u="sng"/>
                        <a:t>pay_id</a:t>
                      </a:r>
                      <a:endParaRPr b="1" i="0"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pay_amount</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pay_date</a:t>
                      </a:r>
                      <a:endParaRPr b="1" sz="1050"/>
                    </a:p>
                  </a:txBody>
                  <a:tcPr marT="45725" marB="45725" marR="91450" marL="91450">
                    <a:solidFill>
                      <a:schemeClr val="dk1"/>
                    </a:solidFill>
                  </a:tcPr>
                </a:tc>
              </a:tr>
            </a:tbl>
          </a:graphicData>
        </a:graphic>
      </p:graphicFrame>
      <p:graphicFrame>
        <p:nvGraphicFramePr>
          <p:cNvPr id="153" name="Google Shape;153;p5"/>
          <p:cNvGraphicFramePr/>
          <p:nvPr/>
        </p:nvGraphicFramePr>
        <p:xfrm>
          <a:off x="1108075" y="3702050"/>
          <a:ext cx="3000000" cy="3000000"/>
        </p:xfrm>
        <a:graphic>
          <a:graphicData uri="http://schemas.openxmlformats.org/drawingml/2006/table">
            <a:tbl>
              <a:tblPr bandRow="1" firstRow="1">
                <a:noFill/>
                <a:tableStyleId>{FE870145-94EC-431F-ABEE-D81E1A200612}</a:tableStyleId>
              </a:tblPr>
              <a:tblGrid>
                <a:gridCol w="1416500"/>
                <a:gridCol w="1416500"/>
                <a:gridCol w="1011125"/>
                <a:gridCol w="1010000"/>
                <a:gridCol w="1011125"/>
              </a:tblGrid>
              <a:tr h="277500">
                <a:tc>
                  <a:txBody>
                    <a:bodyPr/>
                    <a:lstStyle/>
                    <a:p>
                      <a:pPr indent="0" lvl="0" marL="0" marR="0" rtl="0" algn="l">
                        <a:spcBef>
                          <a:spcPts val="0"/>
                        </a:spcBef>
                        <a:spcAft>
                          <a:spcPts val="0"/>
                        </a:spcAft>
                        <a:buNone/>
                      </a:pPr>
                      <a:r>
                        <a:rPr b="1" lang="en-US" sz="1050" u="sng"/>
                        <a:t>booking_id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booking_sum</a:t>
                      </a:r>
                      <a:endParaRPr b="1" sz="1050"/>
                    </a:p>
                  </a:txBody>
                  <a:tcPr marT="45725" marB="45725" marR="91450" marL="91450">
                    <a:solidFill>
                      <a:schemeClr val="dk1"/>
                    </a:solidFill>
                  </a:tcPr>
                </a:tc>
                <a:tc>
                  <a:txBody>
                    <a:bodyPr/>
                    <a:lstStyle/>
                    <a:p>
                      <a:pPr indent="0" lvl="0" marL="0" marR="0" rtl="0" algn="l">
                        <a:spcBef>
                          <a:spcPts val="0"/>
                        </a:spcBef>
                        <a:spcAft>
                          <a:spcPts val="0"/>
                        </a:spcAft>
                        <a:buNone/>
                      </a:pPr>
                      <a:r>
                        <a:rPr b="1" lang="en-US" sz="1050"/>
                        <a:t>booking_type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payment_id</a:t>
                      </a:r>
                      <a:endParaRPr b="1" sz="1050"/>
                    </a:p>
                  </a:txBody>
                  <a:tcPr marT="45725" marB="45725" marR="91450" marL="91450">
                    <a:solidFill>
                      <a:schemeClr val="accent1"/>
                    </a:solidFill>
                  </a:tcPr>
                </a:tc>
                <a:tc>
                  <a:txBody>
                    <a:bodyPr/>
                    <a:lstStyle/>
                    <a:p>
                      <a:pPr indent="0" lvl="0" marL="0" marR="0" rtl="0" algn="l">
                        <a:spcBef>
                          <a:spcPts val="0"/>
                        </a:spcBef>
                        <a:spcAft>
                          <a:spcPts val="0"/>
                        </a:spcAft>
                        <a:buClr>
                          <a:schemeClr val="dk1"/>
                        </a:buClr>
                        <a:buSzPts val="1050"/>
                        <a:buFont typeface="Calibri"/>
                        <a:buNone/>
                      </a:pPr>
                      <a:r>
                        <a:rPr b="1" lang="en-US" sz="1050"/>
                        <a:t>cus_id</a:t>
                      </a:r>
                      <a:endParaRPr b="1" sz="1050"/>
                    </a:p>
                  </a:txBody>
                  <a:tcPr marT="45725" marB="45725" marR="91450" marL="91450">
                    <a:solidFill>
                      <a:schemeClr val="accent1"/>
                    </a:solidFill>
                  </a:tcPr>
                </a:tc>
              </a:tr>
            </a:tbl>
          </a:graphicData>
        </a:graphic>
      </p:graphicFrame>
      <p:sp>
        <p:nvSpPr>
          <p:cNvPr id="154" name="Google Shape;154;p5"/>
          <p:cNvSpPr txBox="1"/>
          <p:nvPr/>
        </p:nvSpPr>
        <p:spPr>
          <a:xfrm>
            <a:off x="1011599" y="1669722"/>
            <a:ext cx="654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Movie</a:t>
            </a:r>
            <a:endParaRPr b="1" sz="1000">
              <a:solidFill>
                <a:schemeClr val="dk1"/>
              </a:solidFill>
              <a:latin typeface="Calibri"/>
              <a:ea typeface="Calibri"/>
              <a:cs typeface="Calibri"/>
              <a:sym typeface="Calibri"/>
            </a:endParaRPr>
          </a:p>
        </p:txBody>
      </p:sp>
      <p:sp>
        <p:nvSpPr>
          <p:cNvPr id="155" name="Google Shape;155;p5"/>
          <p:cNvSpPr txBox="1"/>
          <p:nvPr/>
        </p:nvSpPr>
        <p:spPr>
          <a:xfrm>
            <a:off x="1045253" y="4058215"/>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Hall</a:t>
            </a:r>
            <a:endParaRPr b="1" sz="1200">
              <a:solidFill>
                <a:schemeClr val="dk1"/>
              </a:solidFill>
              <a:latin typeface="Calibri"/>
              <a:ea typeface="Calibri"/>
              <a:cs typeface="Calibri"/>
              <a:sym typeface="Calibri"/>
            </a:endParaRPr>
          </a:p>
        </p:txBody>
      </p:sp>
      <p:sp>
        <p:nvSpPr>
          <p:cNvPr id="156" name="Google Shape;156;p5"/>
          <p:cNvSpPr txBox="1"/>
          <p:nvPr/>
        </p:nvSpPr>
        <p:spPr>
          <a:xfrm>
            <a:off x="1011570" y="2871737"/>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Theater</a:t>
            </a:r>
            <a:endParaRPr b="1" sz="1000">
              <a:solidFill>
                <a:schemeClr val="dk1"/>
              </a:solidFill>
              <a:latin typeface="Calibri"/>
              <a:ea typeface="Calibri"/>
              <a:cs typeface="Calibri"/>
              <a:sym typeface="Calibri"/>
            </a:endParaRPr>
          </a:p>
        </p:txBody>
      </p:sp>
      <p:sp>
        <p:nvSpPr>
          <p:cNvPr id="157" name="Google Shape;157;p5"/>
          <p:cNvSpPr txBox="1"/>
          <p:nvPr/>
        </p:nvSpPr>
        <p:spPr>
          <a:xfrm>
            <a:off x="1011599" y="2287712"/>
            <a:ext cx="1113600" cy="246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Calibri"/>
                <a:ea typeface="Calibri"/>
                <a:cs typeface="Calibri"/>
                <a:sym typeface="Calibri"/>
              </a:rPr>
              <a:t>Payment</a:t>
            </a:r>
            <a:endParaRPr b="1" sz="1000">
              <a:solidFill>
                <a:schemeClr val="dk1"/>
              </a:solidFill>
              <a:latin typeface="Calibri"/>
              <a:ea typeface="Calibri"/>
              <a:cs typeface="Calibri"/>
              <a:sym typeface="Calibri"/>
            </a:endParaRPr>
          </a:p>
        </p:txBody>
      </p:sp>
      <p:sp>
        <p:nvSpPr>
          <p:cNvPr id="158" name="Google Shape;158;p5"/>
          <p:cNvSpPr txBox="1"/>
          <p:nvPr/>
        </p:nvSpPr>
        <p:spPr>
          <a:xfrm>
            <a:off x="1011633" y="3472109"/>
            <a:ext cx="1026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Booking</a:t>
            </a:r>
            <a:endParaRPr b="1" sz="1200">
              <a:solidFill>
                <a:schemeClr val="dk1"/>
              </a:solidFill>
              <a:latin typeface="Calibri"/>
              <a:ea typeface="Calibri"/>
              <a:cs typeface="Calibri"/>
              <a:sym typeface="Calibri"/>
            </a:endParaRPr>
          </a:p>
        </p:txBody>
      </p:sp>
      <p:graphicFrame>
        <p:nvGraphicFramePr>
          <p:cNvPr id="159" name="Google Shape;159;p5"/>
          <p:cNvGraphicFramePr/>
          <p:nvPr/>
        </p:nvGraphicFramePr>
        <p:xfrm>
          <a:off x="1108208" y="5040554"/>
          <a:ext cx="3000000" cy="3000000"/>
        </p:xfrm>
        <a:graphic>
          <a:graphicData uri="http://schemas.openxmlformats.org/drawingml/2006/table">
            <a:tbl>
              <a:tblPr bandRow="1" firstRow="1">
                <a:noFill/>
                <a:tableStyleId>{FE870145-94EC-431F-ABEE-D81E1A200612}</a:tableStyleId>
              </a:tblPr>
              <a:tblGrid>
                <a:gridCol w="885500"/>
                <a:gridCol w="872250"/>
                <a:gridCol w="872250"/>
                <a:gridCol w="872250"/>
                <a:gridCol w="872250"/>
              </a:tblGrid>
              <a:tr h="411500">
                <a:tc>
                  <a:txBody>
                    <a:bodyPr/>
                    <a:lstStyle/>
                    <a:p>
                      <a:pPr indent="0" lvl="0" marL="0" marR="0" rtl="0" algn="l">
                        <a:spcBef>
                          <a:spcPts val="0"/>
                        </a:spcBef>
                        <a:spcAft>
                          <a:spcPts val="0"/>
                        </a:spcAft>
                        <a:buNone/>
                      </a:pPr>
                      <a:r>
                        <a:rPr b="1" lang="en-US" sz="1050" u="sng"/>
                        <a:t>m_id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dk1"/>
                    </a:solidFill>
                  </a:tcPr>
                </a:tc>
                <a:tc>
                  <a:txBody>
                    <a:bodyPr/>
                    <a:lstStyle/>
                    <a:p>
                      <a:pPr indent="0" lvl="0" marL="0" marR="0" rtl="0" algn="l">
                        <a:spcBef>
                          <a:spcPts val="0"/>
                        </a:spcBef>
                        <a:spcAft>
                          <a:spcPts val="0"/>
                        </a:spcAft>
                        <a:buNone/>
                      </a:pPr>
                      <a:r>
                        <a:rPr lang="en-US" sz="1050"/>
                        <a:t>show_date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start_time</a:t>
                      </a:r>
                      <a:endParaRPr b="1" sz="1050"/>
                    </a:p>
                  </a:txBody>
                  <a:tcPr marT="45725" marB="45725" marR="91450" marL="91450">
                    <a:solidFill>
                      <a:schemeClr val="dk1"/>
                    </a:solidFill>
                  </a:tcPr>
                </a:tc>
                <a:tc>
                  <a:txBody>
                    <a:bodyPr/>
                    <a:lstStyle/>
                    <a:p>
                      <a:pPr indent="0" lvl="0" marL="0" marR="0" rtl="0" algn="l">
                        <a:spcBef>
                          <a:spcPts val="0"/>
                        </a:spcBef>
                        <a:spcAft>
                          <a:spcPts val="0"/>
                        </a:spcAft>
                        <a:buClr>
                          <a:schemeClr val="dk1"/>
                        </a:buClr>
                        <a:buSzPts val="1050"/>
                        <a:buFont typeface="Calibri"/>
                        <a:buNone/>
                      </a:pPr>
                      <a:r>
                        <a:rPr b="1" lang="en-US" sz="1050"/>
                        <a:t>end_time</a:t>
                      </a:r>
                      <a:endParaRPr b="1" sz="1050"/>
                    </a:p>
                  </a:txBody>
                  <a:tcPr marT="45725" marB="45725" marR="91450" marL="91450">
                    <a:solidFill>
                      <a:schemeClr val="dk1"/>
                    </a:solidFill>
                  </a:tcPr>
                </a:tc>
              </a:tr>
            </a:tbl>
          </a:graphicData>
        </a:graphic>
      </p:graphicFrame>
      <p:sp>
        <p:nvSpPr>
          <p:cNvPr id="160" name="Google Shape;160;p5"/>
          <p:cNvSpPr txBox="1"/>
          <p:nvPr/>
        </p:nvSpPr>
        <p:spPr>
          <a:xfrm>
            <a:off x="1045199" y="4764488"/>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Showtime</a:t>
            </a:r>
            <a:endParaRPr b="1" sz="1200">
              <a:solidFill>
                <a:schemeClr val="dk1"/>
              </a:solidFill>
              <a:latin typeface="Calibri"/>
              <a:ea typeface="Calibri"/>
              <a:cs typeface="Calibri"/>
              <a:sym typeface="Calibri"/>
            </a:endParaRPr>
          </a:p>
        </p:txBody>
      </p:sp>
      <p:graphicFrame>
        <p:nvGraphicFramePr>
          <p:cNvPr id="161" name="Google Shape;161;p5"/>
          <p:cNvGraphicFramePr/>
          <p:nvPr/>
        </p:nvGraphicFramePr>
        <p:xfrm>
          <a:off x="1089660" y="1301115"/>
          <a:ext cx="3000000" cy="3000000"/>
        </p:xfrm>
        <a:graphic>
          <a:graphicData uri="http://schemas.openxmlformats.org/drawingml/2006/table">
            <a:tbl>
              <a:tblPr bandRow="1" firstRow="1">
                <a:noFill/>
                <a:tableStyleId>{9EE66C4A-7102-4F29-868E-D4B240033687}</a:tableStyleId>
              </a:tblPr>
              <a:tblGrid>
                <a:gridCol w="1723400"/>
                <a:gridCol w="1724025"/>
                <a:gridCol w="1723400"/>
                <a:gridCol w="1724025"/>
                <a:gridCol w="1723400"/>
              </a:tblGrid>
              <a:tr h="304800">
                <a:tc>
                  <a:txBody>
                    <a:bodyPr/>
                    <a:lstStyle/>
                    <a:p>
                      <a:pPr indent="0" lvl="0" marL="0" marR="0" rtl="0" algn="l">
                        <a:lnSpc>
                          <a:spcPct val="100000"/>
                        </a:lnSpc>
                        <a:spcBef>
                          <a:spcPts val="0"/>
                        </a:spcBef>
                        <a:spcAft>
                          <a:spcPts val="0"/>
                        </a:spcAft>
                        <a:buClr>
                          <a:schemeClr val="dk1"/>
                        </a:buClr>
                        <a:buSzPts val="1400"/>
                        <a:buFont typeface="Calibri"/>
                        <a:buNone/>
                      </a:pPr>
                      <a:r>
                        <a:rPr b="1" lang="en-US" sz="1400" u="sng"/>
                        <a:t>user Id</a:t>
                      </a:r>
                      <a:endParaRPr b="1" sz="1400" u="sng"/>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u="none"/>
                        <a:t>f</a:t>
                      </a:r>
                      <a:r>
                        <a:rPr b="1" lang="en-US" sz="1400" u="sng"/>
                        <a:t>_n</a:t>
                      </a:r>
                      <a:r>
                        <a:rPr b="1" lang="en-US" sz="1400"/>
                        <a:t>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l_name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user_mobile</a:t>
                      </a:r>
                      <a:endParaRPr b="1" sz="1400"/>
                    </a:p>
                  </a:txBody>
                  <a:tcPr marT="45725" marB="45725" marR="91450" marL="91450">
                    <a:solidFill>
                      <a:schemeClr val="dk1"/>
                    </a:solidFill>
                  </a:tcPr>
                </a:tc>
                <a:tc>
                  <a:txBody>
                    <a:bodyPr/>
                    <a:lstStyle/>
                    <a:p>
                      <a:pPr indent="0" lvl="0" marL="0" marR="0" rtl="0" algn="l">
                        <a:lnSpc>
                          <a:spcPct val="100000"/>
                        </a:lnSpc>
                        <a:spcBef>
                          <a:spcPts val="0"/>
                        </a:spcBef>
                        <a:spcAft>
                          <a:spcPts val="0"/>
                        </a:spcAft>
                        <a:buClr>
                          <a:schemeClr val="dk1"/>
                        </a:buClr>
                        <a:buSzPts val="1400"/>
                        <a:buFont typeface="Calibri"/>
                        <a:buNone/>
                      </a:pPr>
                      <a:r>
                        <a:rPr b="1" lang="en-US" sz="1400"/>
                        <a:t>user_email</a:t>
                      </a:r>
                      <a:endParaRPr b="1" sz="1400"/>
                    </a:p>
                  </a:txBody>
                  <a:tcPr marT="45725" marB="45725" marR="91450" marL="91450">
                    <a:solidFill>
                      <a:schemeClr val="dk1"/>
                    </a:solidFill>
                  </a:tcPr>
                </a:tc>
              </a:tr>
            </a:tbl>
          </a:graphicData>
        </a:graphic>
      </p:graphicFrame>
      <p:graphicFrame>
        <p:nvGraphicFramePr>
          <p:cNvPr id="162" name="Google Shape;162;p5"/>
          <p:cNvGraphicFramePr/>
          <p:nvPr/>
        </p:nvGraphicFramePr>
        <p:xfrm>
          <a:off x="1108075" y="5840730"/>
          <a:ext cx="3000000" cy="3000000"/>
        </p:xfrm>
        <a:graphic>
          <a:graphicData uri="http://schemas.openxmlformats.org/drawingml/2006/table">
            <a:tbl>
              <a:tblPr bandRow="1" firstRow="1">
                <a:noFill/>
                <a:tableStyleId>{FE870145-94EC-431F-ABEE-D81E1A200612}</a:tableStyleId>
              </a:tblPr>
              <a:tblGrid>
                <a:gridCol w="979175"/>
                <a:gridCol w="1172850"/>
              </a:tblGrid>
              <a:tr h="266700">
                <a:tc>
                  <a:txBody>
                    <a:bodyPr/>
                    <a:lstStyle/>
                    <a:p>
                      <a:pPr indent="0" lvl="0" marL="0" marR="0" rtl="0" algn="l">
                        <a:spcBef>
                          <a:spcPts val="0"/>
                        </a:spcBef>
                        <a:spcAft>
                          <a:spcPts val="0"/>
                        </a:spcAft>
                        <a:buNone/>
                      </a:pPr>
                      <a:r>
                        <a:rPr b="1" lang="en-US" sz="1050" u="sng"/>
                        <a:t>th_id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show_</a:t>
                      </a:r>
                      <a:r>
                        <a:rPr lang="en-US" sz="1050" u="sng"/>
                        <a:t>id</a:t>
                      </a:r>
                      <a:endParaRPr b="1" sz="1050" u="sng"/>
                    </a:p>
                  </a:txBody>
                  <a:tcPr marT="45725" marB="45725" marR="91450" marL="91450">
                    <a:solidFill>
                      <a:schemeClr val="accent1"/>
                    </a:solidFill>
                  </a:tcPr>
                </a:tc>
              </a:tr>
            </a:tbl>
          </a:graphicData>
        </a:graphic>
      </p:graphicFrame>
      <p:sp>
        <p:nvSpPr>
          <p:cNvPr id="163" name="Google Shape;163;p5"/>
          <p:cNvSpPr txBox="1"/>
          <p:nvPr/>
        </p:nvSpPr>
        <p:spPr>
          <a:xfrm>
            <a:off x="1038268" y="5359150"/>
            <a:ext cx="11136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
                <a:solidFill>
                  <a:schemeClr val="dk1"/>
                </a:solidFill>
                <a:latin typeface="Calibri"/>
                <a:ea typeface="Calibri"/>
                <a:cs typeface="Calibri"/>
                <a:sym typeface="Calibri"/>
              </a:rPr>
              <a:t>b</a:t>
            </a:r>
            <a:r>
              <a:rPr b="1" lang="en-US" sz="1300">
                <a:solidFill>
                  <a:schemeClr val="dk1"/>
                </a:solidFill>
                <a:latin typeface="Calibri"/>
                <a:ea typeface="Calibri"/>
                <a:cs typeface="Calibri"/>
                <a:sym typeface="Calibri"/>
              </a:rPr>
              <a:t>)</a:t>
            </a:r>
            <a:endParaRPr b="1" sz="13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300">
                <a:solidFill>
                  <a:schemeClr val="dk1"/>
                </a:solidFill>
                <a:latin typeface="Calibri"/>
                <a:ea typeface="Calibri"/>
                <a:cs typeface="Calibri"/>
                <a:sym typeface="Calibri"/>
              </a:rPr>
              <a:t>Adjust</a:t>
            </a:r>
            <a:endParaRPr b="1" sz="1300">
              <a:solidFill>
                <a:schemeClr val="dk1"/>
              </a:solidFill>
              <a:latin typeface="Calibri"/>
              <a:ea typeface="Calibri"/>
              <a:cs typeface="Calibri"/>
              <a:sym typeface="Calibri"/>
            </a:endParaRPr>
          </a:p>
        </p:txBody>
      </p:sp>
      <p:graphicFrame>
        <p:nvGraphicFramePr>
          <p:cNvPr id="164" name="Google Shape;164;p5"/>
          <p:cNvGraphicFramePr/>
          <p:nvPr/>
        </p:nvGraphicFramePr>
        <p:xfrm>
          <a:off x="1108075" y="6447155"/>
          <a:ext cx="3000000" cy="3000000"/>
        </p:xfrm>
        <a:graphic>
          <a:graphicData uri="http://schemas.openxmlformats.org/drawingml/2006/table">
            <a:tbl>
              <a:tblPr bandRow="1" firstRow="1">
                <a:noFill/>
                <a:tableStyleId>{FE870145-94EC-431F-ABEE-D81E1A200612}</a:tableStyleId>
              </a:tblPr>
              <a:tblGrid>
                <a:gridCol w="979175"/>
                <a:gridCol w="1172850"/>
              </a:tblGrid>
              <a:tr h="360675">
                <a:tc>
                  <a:txBody>
                    <a:bodyPr/>
                    <a:lstStyle/>
                    <a:p>
                      <a:pPr indent="0" lvl="0" marL="0" marR="0" rtl="0" algn="l">
                        <a:spcBef>
                          <a:spcPts val="0"/>
                        </a:spcBef>
                        <a:spcAft>
                          <a:spcPts val="0"/>
                        </a:spcAft>
                        <a:buNone/>
                      </a:pPr>
                      <a:r>
                        <a:rPr b="1" lang="en-US" sz="1050" u="sng"/>
                        <a:t>movie_id</a:t>
                      </a:r>
                      <a:endParaRPr b="1" sz="1050" u="sng"/>
                    </a:p>
                  </a:txBody>
                  <a:tcPr marT="45725" marB="45725" marR="91450" marL="91450">
                    <a:solidFill>
                      <a:schemeClr val="accent1"/>
                    </a:solidFill>
                  </a:tcPr>
                </a:tc>
                <a:tc>
                  <a:txBody>
                    <a:bodyPr/>
                    <a:lstStyle/>
                    <a:p>
                      <a:pPr indent="0" lvl="0" marL="0" marR="0" rtl="0" algn="l">
                        <a:spcBef>
                          <a:spcPts val="0"/>
                        </a:spcBef>
                        <a:spcAft>
                          <a:spcPts val="0"/>
                        </a:spcAft>
                        <a:buNone/>
                      </a:pPr>
                      <a:r>
                        <a:rPr b="1" lang="en-US" sz="1050" u="sng"/>
                        <a:t>user_id</a:t>
                      </a:r>
                      <a:endParaRPr b="1" sz="1050" u="sng"/>
                    </a:p>
                  </a:txBody>
                  <a:tcPr marT="45725" marB="45725" marR="91450" marL="91450">
                    <a:solidFill>
                      <a:schemeClr val="accent1"/>
                    </a:solidFill>
                  </a:tcPr>
                </a:tc>
              </a:tr>
            </a:tbl>
          </a:graphicData>
        </a:graphic>
      </p:graphicFrame>
      <p:sp>
        <p:nvSpPr>
          <p:cNvPr id="165" name="Google Shape;165;p5"/>
          <p:cNvSpPr txBox="1"/>
          <p:nvPr/>
        </p:nvSpPr>
        <p:spPr>
          <a:xfrm>
            <a:off x="1038268" y="6108630"/>
            <a:ext cx="11136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S</a:t>
            </a:r>
            <a:r>
              <a:rPr b="1" lang="en-US" sz="1200">
                <a:solidFill>
                  <a:schemeClr val="dk1"/>
                </a:solidFill>
                <a:latin typeface="Calibri"/>
                <a:ea typeface="Calibri"/>
                <a:cs typeface="Calibri"/>
                <a:sym typeface="Calibri"/>
              </a:rPr>
              <a:t>elects</a:t>
            </a:r>
            <a:endParaRPr b="1" sz="1200">
              <a:solidFill>
                <a:schemeClr val="dk1"/>
              </a:solidFill>
              <a:latin typeface="Calibri"/>
              <a:ea typeface="Calibri"/>
              <a:cs typeface="Calibri"/>
              <a:sym typeface="Calibri"/>
            </a:endParaRPr>
          </a:p>
        </p:txBody>
      </p:sp>
      <p:cxnSp>
        <p:nvCxnSpPr>
          <p:cNvPr id="166" name="Google Shape;166;p5"/>
          <p:cNvCxnSpPr/>
          <p:nvPr/>
        </p:nvCxnSpPr>
        <p:spPr>
          <a:xfrm flipH="1" rot="10800000">
            <a:off x="2123440" y="1000680"/>
            <a:ext cx="81585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167" name="Google Shape;167;p5"/>
          <p:cNvCxnSpPr/>
          <p:nvPr/>
        </p:nvCxnSpPr>
        <p:spPr>
          <a:xfrm rot="10800000">
            <a:off x="10279250" y="963290"/>
            <a:ext cx="14100" cy="1153800"/>
          </a:xfrm>
          <a:prstGeom prst="straightConnector1">
            <a:avLst/>
          </a:prstGeom>
          <a:noFill/>
          <a:ln cap="flat" cmpd="sng" w="9525">
            <a:solidFill>
              <a:schemeClr val="accent1"/>
            </a:solidFill>
            <a:prstDash val="solid"/>
            <a:miter lim="800000"/>
            <a:headEnd len="sm" w="sm" type="none"/>
            <a:tailEnd len="sm" w="sm" type="none"/>
          </a:ln>
        </p:spPr>
      </p:cxnSp>
      <p:cxnSp>
        <p:nvCxnSpPr>
          <p:cNvPr id="168" name="Google Shape;168;p5"/>
          <p:cNvCxnSpPr/>
          <p:nvPr/>
        </p:nvCxnSpPr>
        <p:spPr>
          <a:xfrm rot="10800000">
            <a:off x="2133600" y="807820"/>
            <a:ext cx="0" cy="203100"/>
          </a:xfrm>
          <a:prstGeom prst="straightConnector1">
            <a:avLst/>
          </a:prstGeom>
          <a:noFill/>
          <a:ln cap="flat" cmpd="sng" w="9525">
            <a:solidFill>
              <a:schemeClr val="accent1"/>
            </a:solidFill>
            <a:prstDash val="solid"/>
            <a:miter lim="800000"/>
            <a:headEnd len="sm" w="sm" type="none"/>
            <a:tailEnd len="med" w="med" type="stealth"/>
          </a:ln>
        </p:spPr>
      </p:cxnSp>
      <p:cxnSp>
        <p:nvCxnSpPr>
          <p:cNvPr id="169" name="Google Shape;169;p5"/>
          <p:cNvCxnSpPr/>
          <p:nvPr/>
        </p:nvCxnSpPr>
        <p:spPr>
          <a:xfrm flipH="1" rot="10800000">
            <a:off x="2143760" y="274300"/>
            <a:ext cx="89199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170" name="Google Shape;170;p5"/>
          <p:cNvCxnSpPr/>
          <p:nvPr/>
        </p:nvCxnSpPr>
        <p:spPr>
          <a:xfrm rot="10800000">
            <a:off x="11053405" y="254100"/>
            <a:ext cx="10200" cy="3098700"/>
          </a:xfrm>
          <a:prstGeom prst="straightConnector1">
            <a:avLst/>
          </a:prstGeom>
          <a:noFill/>
          <a:ln cap="flat" cmpd="sng" w="9525">
            <a:solidFill>
              <a:schemeClr val="accent1"/>
            </a:solidFill>
            <a:prstDash val="solid"/>
            <a:miter lim="800000"/>
            <a:headEnd len="sm" w="sm" type="none"/>
            <a:tailEnd len="sm" w="sm" type="none"/>
          </a:ln>
        </p:spPr>
      </p:cxnSp>
      <p:cxnSp>
        <p:nvCxnSpPr>
          <p:cNvPr id="171" name="Google Shape;171;p5"/>
          <p:cNvCxnSpPr/>
          <p:nvPr/>
        </p:nvCxnSpPr>
        <p:spPr>
          <a:xfrm>
            <a:off x="2153920" y="248920"/>
            <a:ext cx="9600" cy="257100"/>
          </a:xfrm>
          <a:prstGeom prst="straightConnector1">
            <a:avLst/>
          </a:prstGeom>
          <a:noFill/>
          <a:ln cap="flat" cmpd="sng" w="9525">
            <a:solidFill>
              <a:schemeClr val="accent1"/>
            </a:solidFill>
            <a:prstDash val="solid"/>
            <a:miter lim="800000"/>
            <a:headEnd len="sm" w="sm" type="none"/>
            <a:tailEnd len="med" w="med" type="stealth"/>
          </a:ln>
        </p:spPr>
      </p:cxnSp>
      <p:cxnSp>
        <p:nvCxnSpPr>
          <p:cNvPr id="172" name="Google Shape;172;p5"/>
          <p:cNvCxnSpPr/>
          <p:nvPr/>
        </p:nvCxnSpPr>
        <p:spPr>
          <a:xfrm rot="10800000">
            <a:off x="637460" y="3483213"/>
            <a:ext cx="6268800" cy="20400"/>
          </a:xfrm>
          <a:prstGeom prst="straightConnector1">
            <a:avLst/>
          </a:prstGeom>
          <a:noFill/>
          <a:ln cap="flat" cmpd="sng" w="9525">
            <a:solidFill>
              <a:schemeClr val="accent1"/>
            </a:solidFill>
            <a:prstDash val="solid"/>
            <a:miter lim="800000"/>
            <a:headEnd len="sm" w="sm" type="none"/>
            <a:tailEnd len="sm" w="sm" type="none"/>
          </a:ln>
        </p:spPr>
      </p:cxnSp>
      <p:cxnSp>
        <p:nvCxnSpPr>
          <p:cNvPr id="173" name="Google Shape;173;p5"/>
          <p:cNvCxnSpPr/>
          <p:nvPr/>
        </p:nvCxnSpPr>
        <p:spPr>
          <a:xfrm rot="10800000">
            <a:off x="640080" y="1437580"/>
            <a:ext cx="0" cy="2072700"/>
          </a:xfrm>
          <a:prstGeom prst="straightConnector1">
            <a:avLst/>
          </a:prstGeom>
          <a:noFill/>
          <a:ln cap="flat" cmpd="sng" w="9525">
            <a:solidFill>
              <a:schemeClr val="accent1"/>
            </a:solidFill>
            <a:prstDash val="solid"/>
            <a:miter lim="800000"/>
            <a:headEnd len="sm" w="sm" type="none"/>
            <a:tailEnd len="sm" w="sm" type="none"/>
          </a:ln>
        </p:spPr>
      </p:cxnSp>
      <p:cxnSp>
        <p:nvCxnSpPr>
          <p:cNvPr id="174" name="Google Shape;174;p5"/>
          <p:cNvCxnSpPr/>
          <p:nvPr/>
        </p:nvCxnSpPr>
        <p:spPr>
          <a:xfrm>
            <a:off x="640080" y="1447800"/>
            <a:ext cx="449700" cy="5700"/>
          </a:xfrm>
          <a:prstGeom prst="straightConnector1">
            <a:avLst/>
          </a:prstGeom>
          <a:noFill/>
          <a:ln cap="flat" cmpd="sng" w="9525">
            <a:solidFill>
              <a:schemeClr val="accent1"/>
            </a:solidFill>
            <a:prstDash val="solid"/>
            <a:miter lim="800000"/>
            <a:headEnd len="sm" w="sm" type="none"/>
            <a:tailEnd len="med" w="med" type="stealth"/>
          </a:ln>
        </p:spPr>
      </p:cxnSp>
      <p:cxnSp>
        <p:nvCxnSpPr>
          <p:cNvPr id="175" name="Google Shape;175;p5"/>
          <p:cNvCxnSpPr/>
          <p:nvPr/>
        </p:nvCxnSpPr>
        <p:spPr>
          <a:xfrm rot="10800000">
            <a:off x="802620" y="2691220"/>
            <a:ext cx="5100" cy="1405800"/>
          </a:xfrm>
          <a:prstGeom prst="straightConnector1">
            <a:avLst/>
          </a:prstGeom>
          <a:noFill/>
          <a:ln cap="flat" cmpd="sng" w="9525">
            <a:solidFill>
              <a:schemeClr val="accent1"/>
            </a:solidFill>
            <a:prstDash val="solid"/>
            <a:miter lim="800000"/>
            <a:headEnd len="sm" w="sm" type="none"/>
            <a:tailEnd len="sm" w="sm" type="none"/>
          </a:ln>
        </p:spPr>
      </p:cxnSp>
      <p:cxnSp>
        <p:nvCxnSpPr>
          <p:cNvPr id="176" name="Google Shape;176;p5"/>
          <p:cNvCxnSpPr/>
          <p:nvPr/>
        </p:nvCxnSpPr>
        <p:spPr>
          <a:xfrm>
            <a:off x="802640" y="2706370"/>
            <a:ext cx="295800" cy="9600"/>
          </a:xfrm>
          <a:prstGeom prst="straightConnector1">
            <a:avLst/>
          </a:prstGeom>
          <a:noFill/>
          <a:ln cap="flat" cmpd="sng" w="9525">
            <a:solidFill>
              <a:schemeClr val="accent1"/>
            </a:solidFill>
            <a:prstDash val="solid"/>
            <a:miter lim="800000"/>
            <a:headEnd len="sm" w="sm" type="none"/>
            <a:tailEnd len="med" w="med" type="stealth"/>
          </a:ln>
        </p:spPr>
      </p:cxnSp>
      <p:cxnSp>
        <p:nvCxnSpPr>
          <p:cNvPr id="177" name="Google Shape;177;p5"/>
          <p:cNvCxnSpPr/>
          <p:nvPr/>
        </p:nvCxnSpPr>
        <p:spPr>
          <a:xfrm rot="10800000">
            <a:off x="963380" y="3282240"/>
            <a:ext cx="6900" cy="1343100"/>
          </a:xfrm>
          <a:prstGeom prst="straightConnector1">
            <a:avLst/>
          </a:prstGeom>
          <a:noFill/>
          <a:ln cap="flat" cmpd="sng" w="9525">
            <a:solidFill>
              <a:schemeClr val="accent1"/>
            </a:solidFill>
            <a:prstDash val="solid"/>
            <a:miter lim="800000"/>
            <a:headEnd len="sm" w="sm" type="none"/>
            <a:tailEnd len="sm" w="sm" type="none"/>
          </a:ln>
        </p:spPr>
      </p:cxnSp>
      <p:cxnSp>
        <p:nvCxnSpPr>
          <p:cNvPr id="178" name="Google Shape;178;p5"/>
          <p:cNvCxnSpPr/>
          <p:nvPr/>
        </p:nvCxnSpPr>
        <p:spPr>
          <a:xfrm>
            <a:off x="970280" y="3282315"/>
            <a:ext cx="163200" cy="2400"/>
          </a:xfrm>
          <a:prstGeom prst="straightConnector1">
            <a:avLst/>
          </a:prstGeom>
          <a:noFill/>
          <a:ln cap="flat" cmpd="sng" w="9525">
            <a:solidFill>
              <a:schemeClr val="accent1"/>
            </a:solidFill>
            <a:prstDash val="solid"/>
            <a:miter lim="800000"/>
            <a:headEnd len="sm" w="sm" type="none"/>
            <a:tailEnd len="med" w="med" type="stealth"/>
          </a:ln>
        </p:spPr>
      </p:cxnSp>
      <p:cxnSp>
        <p:nvCxnSpPr>
          <p:cNvPr id="179" name="Google Shape;179;p5"/>
          <p:cNvCxnSpPr/>
          <p:nvPr/>
        </p:nvCxnSpPr>
        <p:spPr>
          <a:xfrm flipH="1" rot="10800000">
            <a:off x="955040" y="4607680"/>
            <a:ext cx="153000" cy="7500"/>
          </a:xfrm>
          <a:prstGeom prst="straightConnector1">
            <a:avLst/>
          </a:prstGeom>
          <a:noFill/>
          <a:ln cap="flat" cmpd="sng" w="9525">
            <a:solidFill>
              <a:schemeClr val="accent1"/>
            </a:solidFill>
            <a:prstDash val="solid"/>
            <a:miter lim="800000"/>
            <a:headEnd len="sm" w="sm" type="none"/>
            <a:tailEnd len="sm" w="sm" type="none"/>
          </a:ln>
        </p:spPr>
      </p:cxnSp>
      <p:cxnSp>
        <p:nvCxnSpPr>
          <p:cNvPr id="180" name="Google Shape;180;p5"/>
          <p:cNvCxnSpPr/>
          <p:nvPr/>
        </p:nvCxnSpPr>
        <p:spPr>
          <a:xfrm flipH="1" rot="10800000">
            <a:off x="6907530" y="3512960"/>
            <a:ext cx="11400" cy="192900"/>
          </a:xfrm>
          <a:prstGeom prst="straightConnector1">
            <a:avLst/>
          </a:prstGeom>
          <a:noFill/>
          <a:ln cap="flat" cmpd="sng" w="9525">
            <a:solidFill>
              <a:schemeClr val="accent1"/>
            </a:solidFill>
            <a:prstDash val="solid"/>
            <a:miter lim="800000"/>
            <a:headEnd len="sm" w="sm" type="none"/>
            <a:tailEnd len="sm" w="sm" type="none"/>
          </a:ln>
        </p:spPr>
      </p:cxnSp>
      <p:cxnSp>
        <p:nvCxnSpPr>
          <p:cNvPr id="181" name="Google Shape;181;p5"/>
          <p:cNvCxnSpPr/>
          <p:nvPr/>
        </p:nvCxnSpPr>
        <p:spPr>
          <a:xfrm>
            <a:off x="7423150" y="3287395"/>
            <a:ext cx="3655200" cy="42600"/>
          </a:xfrm>
          <a:prstGeom prst="straightConnector1">
            <a:avLst/>
          </a:prstGeom>
          <a:noFill/>
          <a:ln cap="flat" cmpd="sng" w="9525">
            <a:solidFill>
              <a:schemeClr val="accent1"/>
            </a:solidFill>
            <a:prstDash val="solid"/>
            <a:miter lim="800000"/>
            <a:headEnd len="sm" w="sm" type="none"/>
            <a:tailEnd len="sm" w="sm" type="none"/>
          </a:ln>
        </p:spPr>
      </p:cxnSp>
      <p:cxnSp>
        <p:nvCxnSpPr>
          <p:cNvPr id="182" name="Google Shape;182;p5"/>
          <p:cNvCxnSpPr/>
          <p:nvPr/>
        </p:nvCxnSpPr>
        <p:spPr>
          <a:xfrm>
            <a:off x="9958705" y="2131060"/>
            <a:ext cx="3423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183" name="Google Shape;183;p5"/>
          <p:cNvCxnSpPr/>
          <p:nvPr/>
        </p:nvCxnSpPr>
        <p:spPr>
          <a:xfrm flipH="1" rot="10800000">
            <a:off x="726440" y="5235010"/>
            <a:ext cx="396900" cy="1200"/>
          </a:xfrm>
          <a:prstGeom prst="straightConnector1">
            <a:avLst/>
          </a:prstGeom>
          <a:noFill/>
          <a:ln cap="flat" cmpd="sng" w="9525">
            <a:solidFill>
              <a:schemeClr val="accent1"/>
            </a:solidFill>
            <a:prstDash val="solid"/>
            <a:miter lim="800000"/>
            <a:headEnd len="sm" w="sm" type="none"/>
            <a:tailEnd len="sm" w="sm" type="none"/>
          </a:ln>
        </p:spPr>
      </p:cxnSp>
      <p:cxnSp>
        <p:nvCxnSpPr>
          <p:cNvPr id="184" name="Google Shape;184;p5"/>
          <p:cNvCxnSpPr/>
          <p:nvPr/>
        </p:nvCxnSpPr>
        <p:spPr>
          <a:xfrm>
            <a:off x="468630" y="5974715"/>
            <a:ext cx="664800" cy="2400"/>
          </a:xfrm>
          <a:prstGeom prst="straightConnector1">
            <a:avLst/>
          </a:prstGeom>
          <a:noFill/>
          <a:ln cap="flat" cmpd="sng" w="9525">
            <a:solidFill>
              <a:schemeClr val="accent1"/>
            </a:solidFill>
            <a:prstDash val="solid"/>
            <a:miter lim="800000"/>
            <a:headEnd len="sm" w="sm" type="none"/>
            <a:tailEnd len="sm" w="sm" type="none"/>
          </a:ln>
        </p:spPr>
      </p:cxnSp>
      <p:cxnSp>
        <p:nvCxnSpPr>
          <p:cNvPr id="185" name="Google Shape;185;p5"/>
          <p:cNvCxnSpPr/>
          <p:nvPr/>
        </p:nvCxnSpPr>
        <p:spPr>
          <a:xfrm flipH="1" rot="10800000">
            <a:off x="383540" y="6621760"/>
            <a:ext cx="788100" cy="5100"/>
          </a:xfrm>
          <a:prstGeom prst="straightConnector1">
            <a:avLst/>
          </a:prstGeom>
          <a:noFill/>
          <a:ln cap="flat" cmpd="sng" w="9525">
            <a:solidFill>
              <a:schemeClr val="accent1"/>
            </a:solidFill>
            <a:prstDash val="solid"/>
            <a:miter lim="800000"/>
            <a:headEnd len="sm" w="sm" type="none"/>
            <a:tailEnd len="sm" w="sm" type="none"/>
          </a:ln>
        </p:spPr>
      </p:cxnSp>
      <p:cxnSp>
        <p:nvCxnSpPr>
          <p:cNvPr id="186" name="Google Shape;186;p5"/>
          <p:cNvCxnSpPr/>
          <p:nvPr/>
        </p:nvCxnSpPr>
        <p:spPr>
          <a:xfrm>
            <a:off x="706120" y="2134870"/>
            <a:ext cx="25500" cy="3103800"/>
          </a:xfrm>
          <a:prstGeom prst="straightConnector1">
            <a:avLst/>
          </a:prstGeom>
          <a:noFill/>
          <a:ln cap="flat" cmpd="sng" w="9525">
            <a:solidFill>
              <a:schemeClr val="accent1"/>
            </a:solidFill>
            <a:prstDash val="solid"/>
            <a:miter lim="800000"/>
            <a:headEnd len="sm" w="sm" type="none"/>
            <a:tailEnd len="sm" w="sm" type="none"/>
          </a:ln>
        </p:spPr>
      </p:cxnSp>
      <p:cxnSp>
        <p:nvCxnSpPr>
          <p:cNvPr id="187" name="Google Shape;187;p5"/>
          <p:cNvCxnSpPr/>
          <p:nvPr/>
        </p:nvCxnSpPr>
        <p:spPr>
          <a:xfrm flipH="1" rot="10800000">
            <a:off x="706120" y="2136630"/>
            <a:ext cx="392400" cy="8400"/>
          </a:xfrm>
          <a:prstGeom prst="straightConnector1">
            <a:avLst/>
          </a:prstGeom>
          <a:noFill/>
          <a:ln cap="flat" cmpd="sng" w="9525">
            <a:solidFill>
              <a:schemeClr val="accent1"/>
            </a:solidFill>
            <a:prstDash val="solid"/>
            <a:miter lim="800000"/>
            <a:headEnd len="sm" w="sm" type="none"/>
            <a:tailEnd len="med" w="med" type="stealth"/>
          </a:ln>
        </p:spPr>
      </p:cxnSp>
      <p:cxnSp>
        <p:nvCxnSpPr>
          <p:cNvPr id="188" name="Google Shape;188;p5"/>
          <p:cNvCxnSpPr/>
          <p:nvPr/>
        </p:nvCxnSpPr>
        <p:spPr>
          <a:xfrm flipH="1" rot="10800000">
            <a:off x="462280" y="3207515"/>
            <a:ext cx="6300" cy="2767200"/>
          </a:xfrm>
          <a:prstGeom prst="straightConnector1">
            <a:avLst/>
          </a:prstGeom>
          <a:noFill/>
          <a:ln cap="flat" cmpd="sng" w="9525">
            <a:solidFill>
              <a:schemeClr val="accent1"/>
            </a:solidFill>
            <a:prstDash val="solid"/>
            <a:miter lim="800000"/>
            <a:headEnd len="sm" w="sm" type="none"/>
            <a:tailEnd len="sm" w="sm" type="none"/>
          </a:ln>
        </p:spPr>
      </p:cxnSp>
      <p:cxnSp>
        <p:nvCxnSpPr>
          <p:cNvPr id="189" name="Google Shape;189;p5"/>
          <p:cNvCxnSpPr/>
          <p:nvPr/>
        </p:nvCxnSpPr>
        <p:spPr>
          <a:xfrm flipH="1" rot="10800000">
            <a:off x="468630" y="3182485"/>
            <a:ext cx="633600" cy="24900"/>
          </a:xfrm>
          <a:prstGeom prst="straightConnector1">
            <a:avLst/>
          </a:prstGeom>
          <a:noFill/>
          <a:ln cap="flat" cmpd="sng" w="9525">
            <a:solidFill>
              <a:schemeClr val="accent1"/>
            </a:solidFill>
            <a:prstDash val="solid"/>
            <a:miter lim="800000"/>
            <a:headEnd len="sm" w="sm" type="none"/>
            <a:tailEnd len="med" w="med" type="stealth"/>
          </a:ln>
        </p:spPr>
      </p:cxnSp>
      <p:cxnSp>
        <p:nvCxnSpPr>
          <p:cNvPr id="190" name="Google Shape;190;p5"/>
          <p:cNvCxnSpPr/>
          <p:nvPr/>
        </p:nvCxnSpPr>
        <p:spPr>
          <a:xfrm flipH="1" rot="10800000">
            <a:off x="370840" y="2105545"/>
            <a:ext cx="18300" cy="4515600"/>
          </a:xfrm>
          <a:prstGeom prst="straightConnector1">
            <a:avLst/>
          </a:prstGeom>
          <a:noFill/>
          <a:ln cap="flat" cmpd="sng" w="9525">
            <a:solidFill>
              <a:schemeClr val="accent1"/>
            </a:solidFill>
            <a:prstDash val="solid"/>
            <a:miter lim="800000"/>
            <a:headEnd len="sm" w="sm" type="none"/>
            <a:tailEnd len="sm" w="sm" type="none"/>
          </a:ln>
        </p:spPr>
      </p:cxnSp>
      <p:cxnSp>
        <p:nvCxnSpPr>
          <p:cNvPr id="191" name="Google Shape;191;p5"/>
          <p:cNvCxnSpPr/>
          <p:nvPr/>
        </p:nvCxnSpPr>
        <p:spPr>
          <a:xfrm flipH="1" rot="10800000">
            <a:off x="389255" y="2039060"/>
            <a:ext cx="682500" cy="66600"/>
          </a:xfrm>
          <a:prstGeom prst="straightConnector1">
            <a:avLst/>
          </a:prstGeom>
          <a:noFill/>
          <a:ln cap="flat" cmpd="sng" w="9525">
            <a:solidFill>
              <a:schemeClr val="accent1"/>
            </a:solidFill>
            <a:prstDash val="solid"/>
            <a:miter lim="800000"/>
            <a:headEnd len="sm" w="sm" type="none"/>
            <a:tailEnd len="med" w="med" type="stealth"/>
          </a:ln>
        </p:spPr>
      </p:cxnSp>
      <p:cxnSp>
        <p:nvCxnSpPr>
          <p:cNvPr id="192" name="Google Shape;192;p5"/>
          <p:cNvCxnSpPr/>
          <p:nvPr/>
        </p:nvCxnSpPr>
        <p:spPr>
          <a:xfrm rot="10800000">
            <a:off x="2563860" y="5518700"/>
            <a:ext cx="87900" cy="374100"/>
          </a:xfrm>
          <a:prstGeom prst="straightConnector1">
            <a:avLst/>
          </a:prstGeom>
          <a:noFill/>
          <a:ln cap="flat" cmpd="sng" w="9525">
            <a:solidFill>
              <a:schemeClr val="accent1"/>
            </a:solidFill>
            <a:prstDash val="solid"/>
            <a:miter lim="800000"/>
            <a:headEnd len="sm" w="sm" type="none"/>
            <a:tailEnd len="med" w="med" type="stealth"/>
          </a:ln>
        </p:spPr>
      </p:cxnSp>
      <p:cxnSp>
        <p:nvCxnSpPr>
          <p:cNvPr id="193" name="Google Shape;193;p5"/>
          <p:cNvCxnSpPr/>
          <p:nvPr/>
        </p:nvCxnSpPr>
        <p:spPr>
          <a:xfrm>
            <a:off x="3260090" y="6627495"/>
            <a:ext cx="7407900" cy="1800"/>
          </a:xfrm>
          <a:prstGeom prst="straightConnector1">
            <a:avLst/>
          </a:prstGeom>
          <a:noFill/>
          <a:ln cap="flat" cmpd="sng" w="9525">
            <a:solidFill>
              <a:schemeClr val="accent1"/>
            </a:solidFill>
            <a:prstDash val="solid"/>
            <a:miter lim="800000"/>
            <a:headEnd len="sm" w="sm" type="none"/>
            <a:tailEnd len="sm" w="sm" type="none"/>
          </a:ln>
        </p:spPr>
      </p:cxnSp>
      <p:cxnSp>
        <p:nvCxnSpPr>
          <p:cNvPr id="194" name="Google Shape;194;p5"/>
          <p:cNvCxnSpPr/>
          <p:nvPr/>
        </p:nvCxnSpPr>
        <p:spPr>
          <a:xfrm rot="10800000">
            <a:off x="10627280" y="1143000"/>
            <a:ext cx="20400" cy="5486400"/>
          </a:xfrm>
          <a:prstGeom prst="straightConnector1">
            <a:avLst/>
          </a:prstGeom>
          <a:noFill/>
          <a:ln cap="flat" cmpd="sng" w="9525">
            <a:solidFill>
              <a:schemeClr val="accent1"/>
            </a:solidFill>
            <a:prstDash val="solid"/>
            <a:miter lim="800000"/>
            <a:headEnd len="sm" w="sm" type="none"/>
            <a:tailEnd len="sm" w="sm" type="none"/>
          </a:ln>
        </p:spPr>
      </p:cxnSp>
      <p:cxnSp>
        <p:nvCxnSpPr>
          <p:cNvPr id="195" name="Google Shape;195;p5"/>
          <p:cNvCxnSpPr/>
          <p:nvPr/>
        </p:nvCxnSpPr>
        <p:spPr>
          <a:xfrm rot="10800000">
            <a:off x="1778000" y="1122640"/>
            <a:ext cx="8839200" cy="10200"/>
          </a:xfrm>
          <a:prstGeom prst="straightConnector1">
            <a:avLst/>
          </a:prstGeom>
          <a:noFill/>
          <a:ln cap="flat" cmpd="sng" w="9525">
            <a:solidFill>
              <a:schemeClr val="accent1"/>
            </a:solidFill>
            <a:prstDash val="solid"/>
            <a:miter lim="800000"/>
            <a:headEnd len="sm" w="sm" type="none"/>
            <a:tailEnd len="sm" w="sm" type="none"/>
          </a:ln>
        </p:spPr>
      </p:cxnSp>
      <p:cxnSp>
        <p:nvCxnSpPr>
          <p:cNvPr id="196" name="Google Shape;196;p5"/>
          <p:cNvCxnSpPr/>
          <p:nvPr/>
        </p:nvCxnSpPr>
        <p:spPr>
          <a:xfrm flipH="1">
            <a:off x="1757640" y="1122680"/>
            <a:ext cx="10200" cy="183000"/>
          </a:xfrm>
          <a:prstGeom prst="straightConnector1">
            <a:avLst/>
          </a:prstGeom>
          <a:noFill/>
          <a:ln cap="flat" cmpd="sng" w="9525">
            <a:solidFill>
              <a:schemeClr val="accent1"/>
            </a:solidFill>
            <a:prstDash val="solid"/>
            <a:miter lim="800000"/>
            <a:headEnd len="sm" w="sm" type="none"/>
            <a:tailEnd len="med" w="med" type="stealth"/>
          </a:ln>
        </p:spPr>
      </p:cxnSp>
      <p:cxnSp>
        <p:nvCxnSpPr>
          <p:cNvPr id="197" name="Google Shape;197;p5"/>
          <p:cNvCxnSpPr/>
          <p:nvPr/>
        </p:nvCxnSpPr>
        <p:spPr>
          <a:xfrm>
            <a:off x="802200" y="4087175"/>
            <a:ext cx="4781700" cy="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flipH="1" rot="10800000">
            <a:off x="5568200" y="3961450"/>
            <a:ext cx="15600" cy="157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08297cae49_0_226"/>
          <p:cNvSpPr txBox="1"/>
          <p:nvPr>
            <p:ph type="ctrTitle"/>
          </p:nvPr>
        </p:nvSpPr>
        <p:spPr>
          <a:xfrm>
            <a:off x="880000" y="2125817"/>
            <a:ext cx="10250700" cy="2219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Normalization</a:t>
            </a:r>
            <a:r>
              <a:rPr lang="en-US"/>
              <a:t> </a:t>
            </a:r>
            <a:endParaRPr/>
          </a:p>
        </p:txBody>
      </p:sp>
      <p:pic>
        <p:nvPicPr>
          <p:cNvPr id="205" name="Google Shape;205;g108297cae49_0_226"/>
          <p:cNvPicPr preferRelativeResize="0"/>
          <p:nvPr/>
        </p:nvPicPr>
        <p:blipFill>
          <a:blip r:embed="rId3">
            <a:alphaModFix/>
          </a:blip>
          <a:stretch>
            <a:fillRect/>
          </a:stretch>
        </p:blipFill>
        <p:spPr>
          <a:xfrm>
            <a:off x="7750575" y="2972253"/>
            <a:ext cx="2883850" cy="288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2021-12-09T16:50:00Z</dcterms:created>
  <dc:creator>Rahat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39FEA62652F04ABD9DC51BDCCC9ED0E6</vt:lpwstr>
  </property>
  <property fmtid="{D5CDD505-2E9C-101B-9397-08002B2CF9AE}" pid="3" name="KSOProductBuildVer">
    <vt:lpwstr>1033-11.2.0.10382</vt:lpwstr>
  </property>
</Properties>
</file>