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715000" cx="9144000"/>
  <p:notesSz cx="6781800" cy="9926625"/>
  <p:embeddedFontLst>
    <p:embeddedFont>
      <p:font typeface="Constantia"/>
      <p:regular r:id="rId12"/>
      <p:bold r:id="rId13"/>
      <p:italic r:id="rId14"/>
      <p:boldItalic r:id="rId15"/>
    </p:embeddedFont>
    <p:embeddedFont>
      <p:font typeface="Arial Narrow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HYhuRHl4TJJ9PP6J+Ya7Oj/tt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Tahoma-bold.fntdata"/><Relationship Id="rId13" Type="http://schemas.openxmlformats.org/officeDocument/2006/relationships/font" Target="fonts/Constantia-bold.fntdata"/><Relationship Id="rId12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boldItalic.fntdata"/><Relationship Id="rId14" Type="http://schemas.openxmlformats.org/officeDocument/2006/relationships/font" Target="fonts/Constantia-italic.fntdata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3385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413385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5" name="Google Shape;65;p1:notes"/>
          <p:cNvSpPr txBox="1"/>
          <p:nvPr/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f5c6ebeb_0_14:notes"/>
          <p:cNvSpPr/>
          <p:nvPr>
            <p:ph idx="2" type="sldImg"/>
          </p:nvPr>
        </p:nvSpPr>
        <p:spPr>
          <a:xfrm>
            <a:off x="413377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6f5c6ebeb_0_14:notes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06f5c6ebeb_0_14:notes"/>
          <p:cNvSpPr txBox="1"/>
          <p:nvPr>
            <p:ph idx="12" type="sldNum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f5c6ebeb_0_38:notes"/>
          <p:cNvSpPr/>
          <p:nvPr>
            <p:ph idx="2" type="sldImg"/>
          </p:nvPr>
        </p:nvSpPr>
        <p:spPr>
          <a:xfrm>
            <a:off x="413377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6f5c6ebeb_0_38:notes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80" name="Google Shape;80;g106f5c6ebeb_0_38:notes"/>
          <p:cNvSpPr txBox="1"/>
          <p:nvPr>
            <p:ph idx="12" type="sldNum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f5c6ebeb_0_32:notes"/>
          <p:cNvSpPr/>
          <p:nvPr>
            <p:ph idx="2" type="sldImg"/>
          </p:nvPr>
        </p:nvSpPr>
        <p:spPr>
          <a:xfrm>
            <a:off x="413377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f5c6ebeb_0_32:notes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06f5c6ebeb_0_32:notes"/>
          <p:cNvSpPr txBox="1"/>
          <p:nvPr>
            <p:ph idx="12" type="sldNum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f5c6ebeb_0_44:notes"/>
          <p:cNvSpPr/>
          <p:nvPr>
            <p:ph idx="2" type="sldImg"/>
          </p:nvPr>
        </p:nvSpPr>
        <p:spPr>
          <a:xfrm>
            <a:off x="413377" y="744537"/>
            <a:ext cx="59550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f5c6ebeb_0_44:notes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06f5c6ebeb_0_44:notes"/>
          <p:cNvSpPr txBox="1"/>
          <p:nvPr>
            <p:ph idx="12" type="sldNum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74625" y="817563"/>
            <a:ext cx="87186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279261"/>
            <a:ext cx="4040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57200" y="1812396"/>
            <a:ext cx="40401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4645025" y="1279261"/>
            <a:ext cx="4041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4645025" y="1812396"/>
            <a:ext cx="40419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•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•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250825" y="456407"/>
            <a:ext cx="4245000" cy="4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648200" y="456407"/>
            <a:ext cx="4245000" cy="4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•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•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722313" y="3672417"/>
            <a:ext cx="7772400" cy="1135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t" bIns="10800" lIns="18000" spcFirstLastPara="1" rIns="18000" wrap="square" tIns="1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722313" y="2422261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44462" y="773906"/>
            <a:ext cx="86424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858000" y="0"/>
            <a:ext cx="2286000" cy="525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32" name="Google Shape;32;p8"/>
          <p:cNvSpPr txBox="1"/>
          <p:nvPr/>
        </p:nvSpPr>
        <p:spPr>
          <a:xfrm rot="5400000">
            <a:off x="5372400" y="1485600"/>
            <a:ext cx="5257200" cy="2286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to edit Master title style</a:t>
            </a:r>
            <a:endParaRPr b="0" i="0" sz="32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 rot="5400000">
            <a:off x="724200" y="-724200"/>
            <a:ext cx="5257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 rot="5400000">
            <a:off x="2185612" y="-1267294"/>
            <a:ext cx="4560000" cy="8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792288" y="4472782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27542"/>
            <a:ext cx="3008400" cy="9684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b" bIns="10800" lIns="18000" spcFirstLastPara="1" rIns="18000" wrap="square" tIns="1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•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•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•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1195917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/>
        </p:nvSpPr>
        <p:spPr>
          <a:xfrm>
            <a:off x="495300" y="3278188"/>
            <a:ext cx="8153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0" y="2197364"/>
            <a:ext cx="9144000" cy="59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FFDE5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neomail.gif" id="12" name="Google Shape;1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48075" y="2857500"/>
            <a:ext cx="1685925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44462" y="773906"/>
            <a:ext cx="86424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1" anchor="ctr" bIns="10800" lIns="18000" spcFirstLastPara="1" rIns="18000" wrap="square" tIns="1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44462" y="773906"/>
            <a:ext cx="8642400" cy="4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794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794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794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794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794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" name="Google Shape;20;p5"/>
          <p:cNvSpPr txBox="1"/>
          <p:nvPr/>
        </p:nvSpPr>
        <p:spPr>
          <a:xfrm>
            <a:off x="2857500" y="5334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" name="Google Shape;21;p5"/>
          <p:cNvSpPr txBox="1"/>
          <p:nvPr/>
        </p:nvSpPr>
        <p:spPr>
          <a:xfrm>
            <a:off x="6072187" y="5179218"/>
            <a:ext cx="3143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Constantia"/>
              <a:buNone/>
            </a:pPr>
            <a:r>
              <a:rPr b="0" i="0" lang="en-US" sz="1600" u="none">
                <a:solidFill>
                  <a:srgbClr val="444444"/>
                </a:solidFill>
                <a:latin typeface="Constantia"/>
                <a:ea typeface="Constantia"/>
                <a:cs typeface="Constantia"/>
                <a:sym typeface="Constantia"/>
              </a:rPr>
              <a:t>Department of CSE, CUET</a:t>
            </a:r>
            <a:endParaRPr/>
          </a:p>
        </p:txBody>
      </p:sp>
      <p:sp>
        <p:nvSpPr>
          <p:cNvPr id="22" name="Google Shape;22;p5"/>
          <p:cNvSpPr txBox="1"/>
          <p:nvPr/>
        </p:nvSpPr>
        <p:spPr>
          <a:xfrm>
            <a:off x="0" y="5292989"/>
            <a:ext cx="9144000" cy="582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rgbClr val="D0D0D0"/>
              </a:gs>
            </a:gsLst>
            <a:lin ang="0" scaled="0"/>
          </a:gradFill>
          <a:ln cap="flat" cmpd="sng" w="9525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0" y="714375"/>
            <a:ext cx="9144000" cy="59400"/>
          </a:xfrm>
          <a:prstGeom prst="rect">
            <a:avLst/>
          </a:prstGeom>
          <a:gradFill>
            <a:gsLst>
              <a:gs pos="0">
                <a:srgbClr val="766000"/>
              </a:gs>
              <a:gs pos="100000">
                <a:srgbClr val="FFDE53"/>
              </a:gs>
            </a:gsLst>
            <a:lin ang="0" scaled="0"/>
          </a:gradFill>
          <a:ln cap="flat" cmpd="sng" w="9525">
            <a:solidFill>
              <a:srgbClr val="E8B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Picture1.jpg" id="24" name="Google Shape;24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437" y="5179218"/>
            <a:ext cx="416718" cy="5119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159113"/>
            <a:ext cx="7772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9C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C09C00"/>
                </a:solidFill>
              </a:rPr>
              <a:t>Movie ticket booking system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8647112" y="5340614"/>
            <a:ext cx="366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8075" y="3192354"/>
            <a:ext cx="2946900" cy="1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Presented by :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Kowshik Chowdhury (1804119)</a:t>
            </a:r>
            <a:br>
              <a:rPr lang="en-US"/>
            </a:br>
            <a:r>
              <a:rPr lang="en-US"/>
              <a:t>Salman Farsi (1804102)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Md. Sajidul Mowla (1804100)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Antu Chowdhury (1804112)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5838325" y="2634204"/>
            <a:ext cx="2946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Supervised </a:t>
            </a:r>
            <a:r>
              <a:rPr b="1" lang="en-US" sz="1800"/>
              <a:t>by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Md. Shafiul Alam Forhad , Assistant Professor, Department of CSE, CUET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Md. Atiqul Islam Rizvi, Lecturer, Department of CSE, CUET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6f5c6ebeb_0_14"/>
          <p:cNvSpPr txBox="1"/>
          <p:nvPr>
            <p:ph idx="1" type="body"/>
          </p:nvPr>
        </p:nvSpPr>
        <p:spPr>
          <a:xfrm>
            <a:off x="2642401" y="2370001"/>
            <a:ext cx="3859200" cy="9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5000">
                <a:latin typeface="Arial"/>
                <a:ea typeface="Arial"/>
                <a:cs typeface="Arial"/>
                <a:sym typeface="Arial"/>
              </a:rPr>
              <a:t>ER Diagram</a:t>
            </a:r>
            <a:endParaRPr b="1"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106f5c6ebeb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f5c6ebeb_0_32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6f5c6ebeb_0_32"/>
          <p:cNvSpPr txBox="1"/>
          <p:nvPr>
            <p:ph idx="1" type="body"/>
          </p:nvPr>
        </p:nvSpPr>
        <p:spPr>
          <a:xfrm>
            <a:off x="144462" y="773906"/>
            <a:ext cx="8642400" cy="45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6f5c6ebeb_0_44"/>
          <p:cNvSpPr txBox="1"/>
          <p:nvPr>
            <p:ph type="title"/>
          </p:nvPr>
        </p:nvSpPr>
        <p:spPr>
          <a:xfrm>
            <a:off x="0" y="0"/>
            <a:ext cx="9144000" cy="697200"/>
          </a:xfrm>
          <a:prstGeom prst="rect">
            <a:avLst/>
          </a:prstGeom>
        </p:spPr>
        <p:txBody>
          <a:bodyPr anchorCtr="1" anchor="ctr" bIns="10800" lIns="18000" spcFirstLastPara="1" rIns="18000" wrap="square" tIns="1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6f5c6ebeb_0_44"/>
          <p:cNvSpPr txBox="1"/>
          <p:nvPr>
            <p:ph idx="1" type="body"/>
          </p:nvPr>
        </p:nvSpPr>
        <p:spPr>
          <a:xfrm>
            <a:off x="144462" y="773906"/>
            <a:ext cx="8642400" cy="456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2012-03-24T22:43:44Z</dcterms:created>
  <dc:creator>priyam</dc:creator>
</cp:coreProperties>
</file>