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eaddata_167413693623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D792D1-B951-4A26-AACA-AB11D6D85C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lead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F799F4-BF31-447F-A225-08FED0677D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1/19/2023 2:39:16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066EBD3-25D7-40B5-8235-86EE565F5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53"/>
            <a:ext cx="12192000" cy="51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2023-01-19T14:39:17Z</dcterms:created>
  <dcterms:modified xsi:type="dcterms:W3CDTF">2023-01-19T14:39:17Z</dcterms:modified>
</cp:coreProperties>
</file>