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5" r:id="rId8"/>
    <p:sldId id="264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B8F68F-0859-45D4-9302-27CDCE0F4CE8}">
          <p14:sldIdLst>
            <p14:sldId id="256"/>
            <p14:sldId id="261"/>
            <p14:sldId id="257"/>
            <p14:sldId id="258"/>
            <p14:sldId id="260"/>
            <p14:sldId id="262"/>
            <p14:sldId id="265"/>
            <p14:sldId id="264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downloads/guis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downloads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mailto:git@github.com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downloads/guis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downloads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mailto:git@github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F64C2-54FF-4C20-A785-BDFE0159817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048445-36AD-4861-91ED-36A54F50DFF9}">
      <dgm:prSet/>
      <dgm:spPr/>
      <dgm:t>
        <a:bodyPr/>
        <a:lstStyle/>
        <a:p>
          <a:r>
            <a:rPr lang="en-US"/>
            <a:t>Designed by Linus Torvalds in 2005</a:t>
          </a:r>
        </a:p>
      </dgm:t>
    </dgm:pt>
    <dgm:pt modelId="{D3E2A380-EE6E-462B-BA2D-4D52A150213F}" type="parTrans" cxnId="{801CBDC3-E4F8-4325-801F-7E1870249D05}">
      <dgm:prSet/>
      <dgm:spPr/>
      <dgm:t>
        <a:bodyPr/>
        <a:lstStyle/>
        <a:p>
          <a:endParaRPr lang="en-US"/>
        </a:p>
      </dgm:t>
    </dgm:pt>
    <dgm:pt modelId="{E3BC2403-08C9-4C88-A18B-80BAEE81AF93}" type="sibTrans" cxnId="{801CBDC3-E4F8-4325-801F-7E1870249D05}">
      <dgm:prSet/>
      <dgm:spPr/>
      <dgm:t>
        <a:bodyPr/>
        <a:lstStyle/>
        <a:p>
          <a:endParaRPr lang="en-US"/>
        </a:p>
      </dgm:t>
    </dgm:pt>
    <dgm:pt modelId="{553C5350-8AC1-4083-A87E-735DA5A264FB}">
      <dgm:prSet/>
      <dgm:spPr/>
      <dgm:t>
        <a:bodyPr/>
        <a:lstStyle/>
        <a:p>
          <a:r>
            <a:rPr lang="en-US"/>
            <a:t>Command Line Tool primarily </a:t>
          </a:r>
        </a:p>
      </dgm:t>
    </dgm:pt>
    <dgm:pt modelId="{5948FAE5-0E40-45FA-818E-4DEDCC16629F}" type="parTrans" cxnId="{835DC00E-096B-4DC1-ADDD-AF35021202E0}">
      <dgm:prSet/>
      <dgm:spPr/>
      <dgm:t>
        <a:bodyPr/>
        <a:lstStyle/>
        <a:p>
          <a:endParaRPr lang="en-US"/>
        </a:p>
      </dgm:t>
    </dgm:pt>
    <dgm:pt modelId="{6A62A483-EE9B-4710-9358-B7107AFC5610}" type="sibTrans" cxnId="{835DC00E-096B-4DC1-ADDD-AF35021202E0}">
      <dgm:prSet/>
      <dgm:spPr/>
      <dgm:t>
        <a:bodyPr/>
        <a:lstStyle/>
        <a:p>
          <a:endParaRPr lang="en-US"/>
        </a:p>
      </dgm:t>
    </dgm:pt>
    <dgm:pt modelId="{731C5EF7-4183-4534-A7F2-5F3F7A8123AA}">
      <dgm:prSet/>
      <dgm:spPr/>
      <dgm:t>
        <a:bodyPr/>
        <a:lstStyle/>
        <a:p>
          <a:r>
            <a:rPr lang="en-US"/>
            <a:t>Distributed/Decentralized (most operations are local)</a:t>
          </a:r>
        </a:p>
      </dgm:t>
    </dgm:pt>
    <dgm:pt modelId="{589F725A-21B6-4211-B041-44A2D40279E4}" type="parTrans" cxnId="{037D7659-B946-494C-80A6-325A1568F789}">
      <dgm:prSet/>
      <dgm:spPr/>
      <dgm:t>
        <a:bodyPr/>
        <a:lstStyle/>
        <a:p>
          <a:endParaRPr lang="en-US"/>
        </a:p>
      </dgm:t>
    </dgm:pt>
    <dgm:pt modelId="{5D17A4F0-CEEC-4E9A-8D11-5277681495A2}" type="sibTrans" cxnId="{037D7659-B946-494C-80A6-325A1568F789}">
      <dgm:prSet/>
      <dgm:spPr/>
      <dgm:t>
        <a:bodyPr/>
        <a:lstStyle/>
        <a:p>
          <a:endParaRPr lang="en-US"/>
        </a:p>
      </dgm:t>
    </dgm:pt>
    <dgm:pt modelId="{0E7FAC44-5304-48ED-BEFE-2C49B529A6DB}">
      <dgm:prSet/>
      <dgm:spPr/>
      <dgm:t>
        <a:bodyPr/>
        <a:lstStyle/>
        <a:p>
          <a:r>
            <a:rPr lang="en-US"/>
            <a:t>Unlike other SCM, every Git directory on every computer is a full-fledged repository with complete history and full version-tracking abilities, independent of network access or a central server</a:t>
          </a:r>
        </a:p>
      </dgm:t>
    </dgm:pt>
    <dgm:pt modelId="{9EB76079-B274-4117-BDE1-92B5D71E7519}" type="parTrans" cxnId="{BF1186C4-6705-474A-8C1C-83FE8C635A6C}">
      <dgm:prSet/>
      <dgm:spPr/>
      <dgm:t>
        <a:bodyPr/>
        <a:lstStyle/>
        <a:p>
          <a:endParaRPr lang="en-US"/>
        </a:p>
      </dgm:t>
    </dgm:pt>
    <dgm:pt modelId="{435A94BB-0A13-4259-9FF7-3D32AB0C5CCC}" type="sibTrans" cxnId="{BF1186C4-6705-474A-8C1C-83FE8C635A6C}">
      <dgm:prSet/>
      <dgm:spPr/>
      <dgm:t>
        <a:bodyPr/>
        <a:lstStyle/>
        <a:p>
          <a:endParaRPr lang="en-US"/>
        </a:p>
      </dgm:t>
    </dgm:pt>
    <dgm:pt modelId="{3370F3AD-95F8-4E8D-9469-C22F1B4FA065}" type="pres">
      <dgm:prSet presAssocID="{F24F64C2-54FF-4C20-A785-BDFE0159817B}" presName="diagram" presStyleCnt="0">
        <dgm:presLayoutVars>
          <dgm:dir/>
          <dgm:resizeHandles val="exact"/>
        </dgm:presLayoutVars>
      </dgm:prSet>
      <dgm:spPr/>
    </dgm:pt>
    <dgm:pt modelId="{FA11B799-7D3E-4A44-B15F-4DF677254850}" type="pres">
      <dgm:prSet presAssocID="{A2048445-36AD-4861-91ED-36A54F50DFF9}" presName="node" presStyleLbl="node1" presStyleIdx="0" presStyleCnt="4">
        <dgm:presLayoutVars>
          <dgm:bulletEnabled val="1"/>
        </dgm:presLayoutVars>
      </dgm:prSet>
      <dgm:spPr/>
    </dgm:pt>
    <dgm:pt modelId="{71AF5804-4A80-48DC-BDD8-E7AF75F53D07}" type="pres">
      <dgm:prSet presAssocID="{E3BC2403-08C9-4C88-A18B-80BAEE81AF93}" presName="sibTrans" presStyleCnt="0"/>
      <dgm:spPr/>
    </dgm:pt>
    <dgm:pt modelId="{2BB1F9CF-7CA0-4082-8604-C3A52CB7005F}" type="pres">
      <dgm:prSet presAssocID="{553C5350-8AC1-4083-A87E-735DA5A264FB}" presName="node" presStyleLbl="node1" presStyleIdx="1" presStyleCnt="4">
        <dgm:presLayoutVars>
          <dgm:bulletEnabled val="1"/>
        </dgm:presLayoutVars>
      </dgm:prSet>
      <dgm:spPr/>
    </dgm:pt>
    <dgm:pt modelId="{7F92ECE5-153F-408F-A330-7CC3C96D2EAE}" type="pres">
      <dgm:prSet presAssocID="{6A62A483-EE9B-4710-9358-B7107AFC5610}" presName="sibTrans" presStyleCnt="0"/>
      <dgm:spPr/>
    </dgm:pt>
    <dgm:pt modelId="{987B9797-926A-404E-92C7-6BE6D25BC81B}" type="pres">
      <dgm:prSet presAssocID="{731C5EF7-4183-4534-A7F2-5F3F7A8123AA}" presName="node" presStyleLbl="node1" presStyleIdx="2" presStyleCnt="4">
        <dgm:presLayoutVars>
          <dgm:bulletEnabled val="1"/>
        </dgm:presLayoutVars>
      </dgm:prSet>
      <dgm:spPr/>
    </dgm:pt>
    <dgm:pt modelId="{5B8F3667-1D6B-4F37-B3E5-7BCF3FC08673}" type="pres">
      <dgm:prSet presAssocID="{5D17A4F0-CEEC-4E9A-8D11-5277681495A2}" presName="sibTrans" presStyleCnt="0"/>
      <dgm:spPr/>
    </dgm:pt>
    <dgm:pt modelId="{24A8ABA4-96CC-41C1-80A1-446E4456538B}" type="pres">
      <dgm:prSet presAssocID="{0E7FAC44-5304-48ED-BEFE-2C49B529A6DB}" presName="node" presStyleLbl="node1" presStyleIdx="3" presStyleCnt="4">
        <dgm:presLayoutVars>
          <dgm:bulletEnabled val="1"/>
        </dgm:presLayoutVars>
      </dgm:prSet>
      <dgm:spPr/>
    </dgm:pt>
  </dgm:ptLst>
  <dgm:cxnLst>
    <dgm:cxn modelId="{1BB49F0B-E6B4-459A-B659-02CEC6C3739E}" type="presOf" srcId="{F24F64C2-54FF-4C20-A785-BDFE0159817B}" destId="{3370F3AD-95F8-4E8D-9469-C22F1B4FA065}" srcOrd="0" destOrd="0" presId="urn:microsoft.com/office/officeart/2005/8/layout/default"/>
    <dgm:cxn modelId="{835DC00E-096B-4DC1-ADDD-AF35021202E0}" srcId="{F24F64C2-54FF-4C20-A785-BDFE0159817B}" destId="{553C5350-8AC1-4083-A87E-735DA5A264FB}" srcOrd="1" destOrd="0" parTransId="{5948FAE5-0E40-45FA-818E-4DEDCC16629F}" sibTransId="{6A62A483-EE9B-4710-9358-B7107AFC5610}"/>
    <dgm:cxn modelId="{0325E22A-28C3-4ABF-AC3C-997942AFE315}" type="presOf" srcId="{0E7FAC44-5304-48ED-BEFE-2C49B529A6DB}" destId="{24A8ABA4-96CC-41C1-80A1-446E4456538B}" srcOrd="0" destOrd="0" presId="urn:microsoft.com/office/officeart/2005/8/layout/default"/>
    <dgm:cxn modelId="{C460F86C-4754-4CCC-8C61-18C4A8C13C98}" type="presOf" srcId="{731C5EF7-4183-4534-A7F2-5F3F7A8123AA}" destId="{987B9797-926A-404E-92C7-6BE6D25BC81B}" srcOrd="0" destOrd="0" presId="urn:microsoft.com/office/officeart/2005/8/layout/default"/>
    <dgm:cxn modelId="{037D7659-B946-494C-80A6-325A1568F789}" srcId="{F24F64C2-54FF-4C20-A785-BDFE0159817B}" destId="{731C5EF7-4183-4534-A7F2-5F3F7A8123AA}" srcOrd="2" destOrd="0" parTransId="{589F725A-21B6-4211-B041-44A2D40279E4}" sibTransId="{5D17A4F0-CEEC-4E9A-8D11-5277681495A2}"/>
    <dgm:cxn modelId="{22829782-AEBD-4C49-8A7A-67B865298306}" type="presOf" srcId="{553C5350-8AC1-4083-A87E-735DA5A264FB}" destId="{2BB1F9CF-7CA0-4082-8604-C3A52CB7005F}" srcOrd="0" destOrd="0" presId="urn:microsoft.com/office/officeart/2005/8/layout/default"/>
    <dgm:cxn modelId="{4AC5DF9C-20A4-4599-BD3B-E9BD606F5767}" type="presOf" srcId="{A2048445-36AD-4861-91ED-36A54F50DFF9}" destId="{FA11B799-7D3E-4A44-B15F-4DF677254850}" srcOrd="0" destOrd="0" presId="urn:microsoft.com/office/officeart/2005/8/layout/default"/>
    <dgm:cxn modelId="{801CBDC3-E4F8-4325-801F-7E1870249D05}" srcId="{F24F64C2-54FF-4C20-A785-BDFE0159817B}" destId="{A2048445-36AD-4861-91ED-36A54F50DFF9}" srcOrd="0" destOrd="0" parTransId="{D3E2A380-EE6E-462B-BA2D-4D52A150213F}" sibTransId="{E3BC2403-08C9-4C88-A18B-80BAEE81AF93}"/>
    <dgm:cxn modelId="{BF1186C4-6705-474A-8C1C-83FE8C635A6C}" srcId="{F24F64C2-54FF-4C20-A785-BDFE0159817B}" destId="{0E7FAC44-5304-48ED-BEFE-2C49B529A6DB}" srcOrd="3" destOrd="0" parTransId="{9EB76079-B274-4117-BDE1-92B5D71E7519}" sibTransId="{435A94BB-0A13-4259-9FF7-3D32AB0C5CCC}"/>
    <dgm:cxn modelId="{AE63BBD6-8049-46CD-840F-9A3B452FD633}" type="presParOf" srcId="{3370F3AD-95F8-4E8D-9469-C22F1B4FA065}" destId="{FA11B799-7D3E-4A44-B15F-4DF677254850}" srcOrd="0" destOrd="0" presId="urn:microsoft.com/office/officeart/2005/8/layout/default"/>
    <dgm:cxn modelId="{BF1D5D0B-84B3-4A8F-8096-2F23B5566BDA}" type="presParOf" srcId="{3370F3AD-95F8-4E8D-9469-C22F1B4FA065}" destId="{71AF5804-4A80-48DC-BDD8-E7AF75F53D07}" srcOrd="1" destOrd="0" presId="urn:microsoft.com/office/officeart/2005/8/layout/default"/>
    <dgm:cxn modelId="{156B0EC5-F51E-4299-8F82-3798241591AA}" type="presParOf" srcId="{3370F3AD-95F8-4E8D-9469-C22F1B4FA065}" destId="{2BB1F9CF-7CA0-4082-8604-C3A52CB7005F}" srcOrd="2" destOrd="0" presId="urn:microsoft.com/office/officeart/2005/8/layout/default"/>
    <dgm:cxn modelId="{ED34595D-AB56-43DC-8800-8C4B52AC4AA9}" type="presParOf" srcId="{3370F3AD-95F8-4E8D-9469-C22F1B4FA065}" destId="{7F92ECE5-153F-408F-A330-7CC3C96D2EAE}" srcOrd="3" destOrd="0" presId="urn:microsoft.com/office/officeart/2005/8/layout/default"/>
    <dgm:cxn modelId="{76787F3C-1E1C-404D-BC4F-5F227225F068}" type="presParOf" srcId="{3370F3AD-95F8-4E8D-9469-C22F1B4FA065}" destId="{987B9797-926A-404E-92C7-6BE6D25BC81B}" srcOrd="4" destOrd="0" presId="urn:microsoft.com/office/officeart/2005/8/layout/default"/>
    <dgm:cxn modelId="{628777CF-A57B-43FF-AD03-BCA2563A765E}" type="presParOf" srcId="{3370F3AD-95F8-4E8D-9469-C22F1B4FA065}" destId="{5B8F3667-1D6B-4F37-B3E5-7BCF3FC08673}" srcOrd="5" destOrd="0" presId="urn:microsoft.com/office/officeart/2005/8/layout/default"/>
    <dgm:cxn modelId="{9BA45B25-3556-45BA-8EE8-150500D56FF8}" type="presParOf" srcId="{3370F3AD-95F8-4E8D-9469-C22F1B4FA065}" destId="{24A8ABA4-96CC-41C1-80A1-446E4456538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C297C6-087E-46C0-BDB7-5582E40583B4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D06CF2-6C1F-4E17-934C-1731DBA919CF}">
      <dgm:prSet custT="1"/>
      <dgm:spPr/>
      <dgm:t>
        <a:bodyPr/>
        <a:lstStyle/>
        <a:p>
          <a:r>
            <a:rPr lang="en-US" sz="2400" b="1" i="1" dirty="0"/>
            <a:t>History</a:t>
          </a:r>
          <a:r>
            <a:rPr lang="en-US" sz="1600" dirty="0"/>
            <a:t> – from beginning GIT is a command line tool</a:t>
          </a:r>
        </a:p>
      </dgm:t>
    </dgm:pt>
    <dgm:pt modelId="{F52A235E-26BF-4F50-B32D-CF809A50A158}" type="parTrans" cxnId="{D8A2FB8D-819A-4538-9F36-2DE5126A7C08}">
      <dgm:prSet/>
      <dgm:spPr/>
      <dgm:t>
        <a:bodyPr/>
        <a:lstStyle/>
        <a:p>
          <a:endParaRPr lang="en-US"/>
        </a:p>
      </dgm:t>
    </dgm:pt>
    <dgm:pt modelId="{3D3494B2-6148-4F4F-A643-7CC0B64F5517}" type="sibTrans" cxnId="{D8A2FB8D-819A-4538-9F36-2DE5126A7C08}">
      <dgm:prSet/>
      <dgm:spPr/>
      <dgm:t>
        <a:bodyPr/>
        <a:lstStyle/>
        <a:p>
          <a:endParaRPr lang="en-US"/>
        </a:p>
      </dgm:t>
    </dgm:pt>
    <dgm:pt modelId="{43184347-872D-4C5F-8A0E-4ACED0D22088}">
      <dgm:prSet custT="1"/>
      <dgm:spPr/>
      <dgm:t>
        <a:bodyPr/>
        <a:lstStyle/>
        <a:p>
          <a:r>
            <a:rPr lang="en-US" sz="2400" b="1" i="1" dirty="0"/>
            <a:t>New Features </a:t>
          </a:r>
          <a:r>
            <a:rPr lang="en-US" sz="1600" dirty="0"/>
            <a:t>– first comes in </a:t>
          </a:r>
          <a:r>
            <a:rPr lang="en-US" sz="1600" dirty="0" err="1"/>
            <a:t>cmd</a:t>
          </a:r>
          <a:r>
            <a:rPr lang="en-US" sz="1600" dirty="0"/>
            <a:t> line</a:t>
          </a:r>
        </a:p>
      </dgm:t>
    </dgm:pt>
    <dgm:pt modelId="{AAB529FC-1D8F-4A44-B238-686D17AD8D22}" type="parTrans" cxnId="{8A63D642-FF4A-47DD-9099-E499D75BE3A4}">
      <dgm:prSet/>
      <dgm:spPr/>
      <dgm:t>
        <a:bodyPr/>
        <a:lstStyle/>
        <a:p>
          <a:endParaRPr lang="en-US"/>
        </a:p>
      </dgm:t>
    </dgm:pt>
    <dgm:pt modelId="{85899C03-D011-4987-A83D-FAD25F42F931}" type="sibTrans" cxnId="{8A63D642-FF4A-47DD-9099-E499D75BE3A4}">
      <dgm:prSet/>
      <dgm:spPr/>
      <dgm:t>
        <a:bodyPr/>
        <a:lstStyle/>
        <a:p>
          <a:endParaRPr lang="en-US"/>
        </a:p>
      </dgm:t>
    </dgm:pt>
    <dgm:pt modelId="{FD664681-BA59-4B5F-8161-C959790E63AD}">
      <dgm:prSet custT="1"/>
      <dgm:spPr/>
      <dgm:t>
        <a:bodyPr/>
        <a:lstStyle/>
        <a:p>
          <a:r>
            <a:rPr lang="en-US" sz="2400" b="1" i="1" dirty="0"/>
            <a:t>Online Help </a:t>
          </a:r>
          <a:r>
            <a:rPr lang="en-US" sz="1600" dirty="0"/>
            <a:t>– most online help is </a:t>
          </a:r>
          <a:r>
            <a:rPr lang="en-US" sz="1600" dirty="0" err="1"/>
            <a:t>cmd</a:t>
          </a:r>
          <a:r>
            <a:rPr lang="en-US" sz="1600" dirty="0"/>
            <a:t> line centric</a:t>
          </a:r>
        </a:p>
      </dgm:t>
    </dgm:pt>
    <dgm:pt modelId="{E391D3F2-0A1D-4F8F-9169-C5F2BD007F2A}" type="parTrans" cxnId="{D015ED1A-DECE-430C-9370-61E32347B2A3}">
      <dgm:prSet/>
      <dgm:spPr/>
      <dgm:t>
        <a:bodyPr/>
        <a:lstStyle/>
        <a:p>
          <a:endParaRPr lang="en-US"/>
        </a:p>
      </dgm:t>
    </dgm:pt>
    <dgm:pt modelId="{2C4D7622-6C85-4029-BE24-51B36F63016B}" type="sibTrans" cxnId="{D015ED1A-DECE-430C-9370-61E32347B2A3}">
      <dgm:prSet/>
      <dgm:spPr/>
      <dgm:t>
        <a:bodyPr/>
        <a:lstStyle/>
        <a:p>
          <a:endParaRPr lang="en-US"/>
        </a:p>
      </dgm:t>
    </dgm:pt>
    <dgm:pt modelId="{B8E56D43-0DCA-4342-93E5-BD3892E17350}">
      <dgm:prSet custT="1"/>
      <dgm:spPr/>
      <dgm:t>
        <a:bodyPr/>
        <a:lstStyle/>
        <a:p>
          <a:r>
            <a:rPr lang="en-US" sz="2400" b="1" i="1" dirty="0"/>
            <a:t>Power</a:t>
          </a:r>
          <a:r>
            <a:rPr lang="en-US" sz="1600" dirty="0"/>
            <a:t> – powerful and complicated actions are </a:t>
          </a:r>
          <a:r>
            <a:rPr lang="en-US" sz="1600" dirty="0" err="1"/>
            <a:t>cmd</a:t>
          </a:r>
          <a:r>
            <a:rPr lang="en-US" sz="1600" dirty="0"/>
            <a:t> line driven</a:t>
          </a:r>
        </a:p>
      </dgm:t>
    </dgm:pt>
    <dgm:pt modelId="{545FE413-A936-481B-92B6-ABB2B11BCFC8}" type="parTrans" cxnId="{12254B19-5745-4471-974B-ABF4EA6286DC}">
      <dgm:prSet/>
      <dgm:spPr/>
      <dgm:t>
        <a:bodyPr/>
        <a:lstStyle/>
        <a:p>
          <a:endParaRPr lang="en-US"/>
        </a:p>
      </dgm:t>
    </dgm:pt>
    <dgm:pt modelId="{9E0EB310-1B04-4CF9-B362-52CE570DF4B9}" type="sibTrans" cxnId="{12254B19-5745-4471-974B-ABF4EA6286DC}">
      <dgm:prSet/>
      <dgm:spPr/>
      <dgm:t>
        <a:bodyPr/>
        <a:lstStyle/>
        <a:p>
          <a:endParaRPr lang="en-US"/>
        </a:p>
      </dgm:t>
    </dgm:pt>
    <dgm:pt modelId="{FD39676E-DBC7-458F-B1E5-C5BBFC02C09C}">
      <dgm:prSet custT="1"/>
      <dgm:spPr/>
      <dgm:t>
        <a:bodyPr/>
        <a:lstStyle/>
        <a:p>
          <a:r>
            <a:rPr lang="en-US" sz="2400" b="1" i="1" dirty="0"/>
            <a:t>Consistent</a:t>
          </a:r>
          <a:r>
            <a:rPr lang="en-US" sz="1600" dirty="0"/>
            <a:t> – so many graphical clients for GIT but </a:t>
          </a:r>
          <a:r>
            <a:rPr lang="en-US" sz="1600" dirty="0" err="1"/>
            <a:t>cmds</a:t>
          </a:r>
          <a:r>
            <a:rPr lang="en-US" sz="1600" dirty="0"/>
            <a:t> remain same across platforms</a:t>
          </a:r>
        </a:p>
      </dgm:t>
    </dgm:pt>
    <dgm:pt modelId="{40787424-425D-4364-AC03-00146A2998E7}" type="parTrans" cxnId="{8A3CD365-ECF1-4434-B59C-EAD64B9B670D}">
      <dgm:prSet/>
      <dgm:spPr/>
      <dgm:t>
        <a:bodyPr/>
        <a:lstStyle/>
        <a:p>
          <a:endParaRPr lang="en-US"/>
        </a:p>
      </dgm:t>
    </dgm:pt>
    <dgm:pt modelId="{02B8D131-E713-44EE-82FC-99917A3A8A0C}" type="sibTrans" cxnId="{8A3CD365-ECF1-4434-B59C-EAD64B9B670D}">
      <dgm:prSet/>
      <dgm:spPr/>
      <dgm:t>
        <a:bodyPr/>
        <a:lstStyle/>
        <a:p>
          <a:endParaRPr lang="en-US"/>
        </a:p>
      </dgm:t>
    </dgm:pt>
    <dgm:pt modelId="{37412304-101E-46AB-82A6-33CE9FD04CA8}">
      <dgm:prSet custT="1"/>
      <dgm:spPr/>
      <dgm:t>
        <a:bodyPr/>
        <a:lstStyle/>
        <a:p>
          <a:r>
            <a:rPr lang="en-US" sz="1600" dirty="0"/>
            <a:t>Terminal on Linux/Mac</a:t>
          </a:r>
        </a:p>
      </dgm:t>
    </dgm:pt>
    <dgm:pt modelId="{B5A081BC-7E9F-4DDB-9926-3EE893688038}" type="parTrans" cxnId="{4FEBB5C1-5C5A-4308-AF55-BB50AF5CFE40}">
      <dgm:prSet/>
      <dgm:spPr/>
      <dgm:t>
        <a:bodyPr/>
        <a:lstStyle/>
        <a:p>
          <a:endParaRPr lang="en-US"/>
        </a:p>
      </dgm:t>
    </dgm:pt>
    <dgm:pt modelId="{01B29EB6-123A-4582-8983-C3511F45A451}" type="sibTrans" cxnId="{4FEBB5C1-5C5A-4308-AF55-BB50AF5CFE40}">
      <dgm:prSet/>
      <dgm:spPr/>
      <dgm:t>
        <a:bodyPr/>
        <a:lstStyle/>
        <a:p>
          <a:endParaRPr lang="en-US"/>
        </a:p>
      </dgm:t>
    </dgm:pt>
    <dgm:pt modelId="{967228CA-56D0-4D8A-A480-29D6AF3E330E}">
      <dgm:prSet custT="1"/>
      <dgm:spPr/>
      <dgm:t>
        <a:bodyPr/>
        <a:lstStyle/>
        <a:p>
          <a:r>
            <a:rPr lang="en-US" sz="1600" dirty="0"/>
            <a:t>Git Bash on Windows</a:t>
          </a:r>
        </a:p>
      </dgm:t>
    </dgm:pt>
    <dgm:pt modelId="{02FEECA6-671F-4020-9AF0-E68F0C51F65A}" type="parTrans" cxnId="{290C36D7-9793-411B-8941-83879546E08F}">
      <dgm:prSet/>
      <dgm:spPr/>
      <dgm:t>
        <a:bodyPr/>
        <a:lstStyle/>
        <a:p>
          <a:endParaRPr lang="en-US"/>
        </a:p>
      </dgm:t>
    </dgm:pt>
    <dgm:pt modelId="{1931A8F0-0552-443A-A478-8F5DB35AFC83}" type="sibTrans" cxnId="{290C36D7-9793-411B-8941-83879546E08F}">
      <dgm:prSet/>
      <dgm:spPr/>
      <dgm:t>
        <a:bodyPr/>
        <a:lstStyle/>
        <a:p>
          <a:endParaRPr lang="en-US"/>
        </a:p>
      </dgm:t>
    </dgm:pt>
    <dgm:pt modelId="{CE4F14BF-3003-41C6-A4D4-47151720286D}">
      <dgm:prSet/>
      <dgm:spPr/>
      <dgm:t>
        <a:bodyPr/>
        <a:lstStyle/>
        <a:p>
          <a:r>
            <a:rPr lang="en-US" b="1" i="1" u="sng" dirty="0"/>
            <a:t>NOTE: </a:t>
          </a:r>
          <a:r>
            <a:rPr lang="en-US" dirty="0"/>
            <a:t>Have a look at GUI clients for GIT. </a:t>
          </a:r>
        </a:p>
        <a:p>
          <a:r>
            <a:rPr lang="en-US" dirty="0">
              <a:hlinkClick xmlns:r="http://schemas.openxmlformats.org/officeDocument/2006/relationships" r:id="rId1"/>
            </a:rPr>
            <a:t>https://git-scm.com/downloads/guis</a:t>
          </a:r>
          <a:r>
            <a:rPr lang="en-US" dirty="0"/>
            <a:t> </a:t>
          </a:r>
        </a:p>
      </dgm:t>
    </dgm:pt>
    <dgm:pt modelId="{F08C3A00-EFE7-41C7-938E-52C0FC00944C}" type="parTrans" cxnId="{B8D9374A-F1BF-4061-B0A9-83F5BEA44071}">
      <dgm:prSet/>
      <dgm:spPr/>
      <dgm:t>
        <a:bodyPr/>
        <a:lstStyle/>
        <a:p>
          <a:endParaRPr lang="en-US"/>
        </a:p>
      </dgm:t>
    </dgm:pt>
    <dgm:pt modelId="{93A78D62-24F9-4F0B-9F2A-EFADD10CBC12}" type="sibTrans" cxnId="{B8D9374A-F1BF-4061-B0A9-83F5BEA44071}">
      <dgm:prSet/>
      <dgm:spPr/>
      <dgm:t>
        <a:bodyPr/>
        <a:lstStyle/>
        <a:p>
          <a:endParaRPr lang="en-US"/>
        </a:p>
      </dgm:t>
    </dgm:pt>
    <dgm:pt modelId="{76C85418-0126-4F97-BC5F-52DFD3A0C471}" type="pres">
      <dgm:prSet presAssocID="{EBC297C6-087E-46C0-BDB7-5582E40583B4}" presName="linear" presStyleCnt="0">
        <dgm:presLayoutVars>
          <dgm:animLvl val="lvl"/>
          <dgm:resizeHandles val="exact"/>
        </dgm:presLayoutVars>
      </dgm:prSet>
      <dgm:spPr/>
    </dgm:pt>
    <dgm:pt modelId="{E4202C34-F218-422A-9C35-C7F133A48B5A}" type="pres">
      <dgm:prSet presAssocID="{0CD06CF2-6C1F-4E17-934C-1731DBA919C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299550B-102F-4A9C-B42C-04E9BC222DB2}" type="pres">
      <dgm:prSet presAssocID="{3D3494B2-6148-4F4F-A643-7CC0B64F5517}" presName="spacer" presStyleCnt="0"/>
      <dgm:spPr/>
    </dgm:pt>
    <dgm:pt modelId="{032B0BC9-F604-4DF8-8866-4589CBB82FA3}" type="pres">
      <dgm:prSet presAssocID="{43184347-872D-4C5F-8A0E-4ACED0D2208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E6A69E0-08EC-48BE-9C5A-6B93CAAA61D9}" type="pres">
      <dgm:prSet presAssocID="{85899C03-D011-4987-A83D-FAD25F42F931}" presName="spacer" presStyleCnt="0"/>
      <dgm:spPr/>
    </dgm:pt>
    <dgm:pt modelId="{49AFD778-B916-4237-B01E-223A0833F3BC}" type="pres">
      <dgm:prSet presAssocID="{FD664681-BA59-4B5F-8161-C959790E63A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BFBC865-6386-4F22-B4CD-DFC67C820389}" type="pres">
      <dgm:prSet presAssocID="{2C4D7622-6C85-4029-BE24-51B36F63016B}" presName="spacer" presStyleCnt="0"/>
      <dgm:spPr/>
    </dgm:pt>
    <dgm:pt modelId="{FA91414F-48FD-4604-AB82-571784225E67}" type="pres">
      <dgm:prSet presAssocID="{B8E56D43-0DCA-4342-93E5-BD3892E1735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57120CF-9B0F-4ED1-B69F-DC00DB0A0565}" type="pres">
      <dgm:prSet presAssocID="{9E0EB310-1B04-4CF9-B362-52CE570DF4B9}" presName="spacer" presStyleCnt="0"/>
      <dgm:spPr/>
    </dgm:pt>
    <dgm:pt modelId="{243E937B-7372-491C-BAFB-8176478DB3FA}" type="pres">
      <dgm:prSet presAssocID="{FD39676E-DBC7-458F-B1E5-C5BBFC02C09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31F9985-97AE-41E9-A7A2-1FC30D4981E9}" type="pres">
      <dgm:prSet presAssocID="{FD39676E-DBC7-458F-B1E5-C5BBFC02C09C}" presName="childText" presStyleLbl="revTx" presStyleIdx="0" presStyleCnt="1">
        <dgm:presLayoutVars>
          <dgm:bulletEnabled val="1"/>
        </dgm:presLayoutVars>
      </dgm:prSet>
      <dgm:spPr/>
    </dgm:pt>
    <dgm:pt modelId="{A5225B69-B280-4F96-896C-E9AA86C1D025}" type="pres">
      <dgm:prSet presAssocID="{CE4F14BF-3003-41C6-A4D4-47151720286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2254B19-5745-4471-974B-ABF4EA6286DC}" srcId="{EBC297C6-087E-46C0-BDB7-5582E40583B4}" destId="{B8E56D43-0DCA-4342-93E5-BD3892E17350}" srcOrd="3" destOrd="0" parTransId="{545FE413-A936-481B-92B6-ABB2B11BCFC8}" sibTransId="{9E0EB310-1B04-4CF9-B362-52CE570DF4B9}"/>
    <dgm:cxn modelId="{D015ED1A-DECE-430C-9370-61E32347B2A3}" srcId="{EBC297C6-087E-46C0-BDB7-5582E40583B4}" destId="{FD664681-BA59-4B5F-8161-C959790E63AD}" srcOrd="2" destOrd="0" parTransId="{E391D3F2-0A1D-4F8F-9169-C5F2BD007F2A}" sibTransId="{2C4D7622-6C85-4029-BE24-51B36F63016B}"/>
    <dgm:cxn modelId="{8A45DB2F-0539-459A-A7B2-8D6EA1644B50}" type="presOf" srcId="{37412304-101E-46AB-82A6-33CE9FD04CA8}" destId="{631F9985-97AE-41E9-A7A2-1FC30D4981E9}" srcOrd="0" destOrd="0" presId="urn:microsoft.com/office/officeart/2005/8/layout/vList2"/>
    <dgm:cxn modelId="{8A63D642-FF4A-47DD-9099-E499D75BE3A4}" srcId="{EBC297C6-087E-46C0-BDB7-5582E40583B4}" destId="{43184347-872D-4C5F-8A0E-4ACED0D22088}" srcOrd="1" destOrd="0" parTransId="{AAB529FC-1D8F-4A44-B238-686D17AD8D22}" sibTransId="{85899C03-D011-4987-A83D-FAD25F42F931}"/>
    <dgm:cxn modelId="{8A3CD365-ECF1-4434-B59C-EAD64B9B670D}" srcId="{EBC297C6-087E-46C0-BDB7-5582E40583B4}" destId="{FD39676E-DBC7-458F-B1E5-C5BBFC02C09C}" srcOrd="4" destOrd="0" parTransId="{40787424-425D-4364-AC03-00146A2998E7}" sibTransId="{02B8D131-E713-44EE-82FC-99917A3A8A0C}"/>
    <dgm:cxn modelId="{267FCB49-1400-4DEE-9932-226CE19C76EC}" type="presOf" srcId="{FD664681-BA59-4B5F-8161-C959790E63AD}" destId="{49AFD778-B916-4237-B01E-223A0833F3BC}" srcOrd="0" destOrd="0" presId="urn:microsoft.com/office/officeart/2005/8/layout/vList2"/>
    <dgm:cxn modelId="{FBA1D549-46D0-4998-8C7F-9E2B0BDD10FC}" type="presOf" srcId="{967228CA-56D0-4D8A-A480-29D6AF3E330E}" destId="{631F9985-97AE-41E9-A7A2-1FC30D4981E9}" srcOrd="0" destOrd="1" presId="urn:microsoft.com/office/officeart/2005/8/layout/vList2"/>
    <dgm:cxn modelId="{B8D9374A-F1BF-4061-B0A9-83F5BEA44071}" srcId="{EBC297C6-087E-46C0-BDB7-5582E40583B4}" destId="{CE4F14BF-3003-41C6-A4D4-47151720286D}" srcOrd="5" destOrd="0" parTransId="{F08C3A00-EFE7-41C7-938E-52C0FC00944C}" sibTransId="{93A78D62-24F9-4F0B-9F2A-EFADD10CBC12}"/>
    <dgm:cxn modelId="{29956758-230C-4EAC-98F7-91A953BF1928}" type="presOf" srcId="{B8E56D43-0DCA-4342-93E5-BD3892E17350}" destId="{FA91414F-48FD-4604-AB82-571784225E67}" srcOrd="0" destOrd="0" presId="urn:microsoft.com/office/officeart/2005/8/layout/vList2"/>
    <dgm:cxn modelId="{D8A2FB8D-819A-4538-9F36-2DE5126A7C08}" srcId="{EBC297C6-087E-46C0-BDB7-5582E40583B4}" destId="{0CD06CF2-6C1F-4E17-934C-1731DBA919CF}" srcOrd="0" destOrd="0" parTransId="{F52A235E-26BF-4F50-B32D-CF809A50A158}" sibTransId="{3D3494B2-6148-4F4F-A643-7CC0B64F5517}"/>
    <dgm:cxn modelId="{C86AF88F-0C67-4EE9-8B29-012BA16853A2}" type="presOf" srcId="{CE4F14BF-3003-41C6-A4D4-47151720286D}" destId="{A5225B69-B280-4F96-896C-E9AA86C1D025}" srcOrd="0" destOrd="0" presId="urn:microsoft.com/office/officeart/2005/8/layout/vList2"/>
    <dgm:cxn modelId="{5A7CD0A5-57A1-42C6-A2C5-A6335DA3387E}" type="presOf" srcId="{43184347-872D-4C5F-8A0E-4ACED0D22088}" destId="{032B0BC9-F604-4DF8-8866-4589CBB82FA3}" srcOrd="0" destOrd="0" presId="urn:microsoft.com/office/officeart/2005/8/layout/vList2"/>
    <dgm:cxn modelId="{771296B1-2D5F-4FED-8EE8-25753C6B5CEF}" type="presOf" srcId="{FD39676E-DBC7-458F-B1E5-C5BBFC02C09C}" destId="{243E937B-7372-491C-BAFB-8176478DB3FA}" srcOrd="0" destOrd="0" presId="urn:microsoft.com/office/officeart/2005/8/layout/vList2"/>
    <dgm:cxn modelId="{1FCC3CBD-162A-40A0-B0FD-777E28F74D51}" type="presOf" srcId="{EBC297C6-087E-46C0-BDB7-5582E40583B4}" destId="{76C85418-0126-4F97-BC5F-52DFD3A0C471}" srcOrd="0" destOrd="0" presId="urn:microsoft.com/office/officeart/2005/8/layout/vList2"/>
    <dgm:cxn modelId="{DE68E6C0-7061-4D7C-AA16-57695AB6B99A}" type="presOf" srcId="{0CD06CF2-6C1F-4E17-934C-1731DBA919CF}" destId="{E4202C34-F218-422A-9C35-C7F133A48B5A}" srcOrd="0" destOrd="0" presId="urn:microsoft.com/office/officeart/2005/8/layout/vList2"/>
    <dgm:cxn modelId="{4FEBB5C1-5C5A-4308-AF55-BB50AF5CFE40}" srcId="{FD39676E-DBC7-458F-B1E5-C5BBFC02C09C}" destId="{37412304-101E-46AB-82A6-33CE9FD04CA8}" srcOrd="0" destOrd="0" parTransId="{B5A081BC-7E9F-4DDB-9926-3EE893688038}" sibTransId="{01B29EB6-123A-4582-8983-C3511F45A451}"/>
    <dgm:cxn modelId="{290C36D7-9793-411B-8941-83879546E08F}" srcId="{FD39676E-DBC7-458F-B1E5-C5BBFC02C09C}" destId="{967228CA-56D0-4D8A-A480-29D6AF3E330E}" srcOrd="1" destOrd="0" parTransId="{02FEECA6-671F-4020-9AF0-E68F0C51F65A}" sibTransId="{1931A8F0-0552-443A-A478-8F5DB35AFC83}"/>
    <dgm:cxn modelId="{6CE5CA0E-EDBD-4F6D-B9E6-E96BAC06BBE0}" type="presParOf" srcId="{76C85418-0126-4F97-BC5F-52DFD3A0C471}" destId="{E4202C34-F218-422A-9C35-C7F133A48B5A}" srcOrd="0" destOrd="0" presId="urn:microsoft.com/office/officeart/2005/8/layout/vList2"/>
    <dgm:cxn modelId="{F2220A9E-BCBF-4F7C-BD44-6D2B18813272}" type="presParOf" srcId="{76C85418-0126-4F97-BC5F-52DFD3A0C471}" destId="{3299550B-102F-4A9C-B42C-04E9BC222DB2}" srcOrd="1" destOrd="0" presId="urn:microsoft.com/office/officeart/2005/8/layout/vList2"/>
    <dgm:cxn modelId="{778351C8-6D52-4F66-8D28-14811E3A5DEF}" type="presParOf" srcId="{76C85418-0126-4F97-BC5F-52DFD3A0C471}" destId="{032B0BC9-F604-4DF8-8866-4589CBB82FA3}" srcOrd="2" destOrd="0" presId="urn:microsoft.com/office/officeart/2005/8/layout/vList2"/>
    <dgm:cxn modelId="{128947BF-6E12-46C0-B19E-AB61A61646CE}" type="presParOf" srcId="{76C85418-0126-4F97-BC5F-52DFD3A0C471}" destId="{1E6A69E0-08EC-48BE-9C5A-6B93CAAA61D9}" srcOrd="3" destOrd="0" presId="urn:microsoft.com/office/officeart/2005/8/layout/vList2"/>
    <dgm:cxn modelId="{FDFAC7CC-2ADC-48C6-9020-CB760CCCA665}" type="presParOf" srcId="{76C85418-0126-4F97-BC5F-52DFD3A0C471}" destId="{49AFD778-B916-4237-B01E-223A0833F3BC}" srcOrd="4" destOrd="0" presId="urn:microsoft.com/office/officeart/2005/8/layout/vList2"/>
    <dgm:cxn modelId="{ADF2B92A-D988-42B1-A67B-C88B9FC6F3EA}" type="presParOf" srcId="{76C85418-0126-4F97-BC5F-52DFD3A0C471}" destId="{4BFBC865-6386-4F22-B4CD-DFC67C820389}" srcOrd="5" destOrd="0" presId="urn:microsoft.com/office/officeart/2005/8/layout/vList2"/>
    <dgm:cxn modelId="{F8DC4469-1D13-48A2-82E7-B70A6884ACBB}" type="presParOf" srcId="{76C85418-0126-4F97-BC5F-52DFD3A0C471}" destId="{FA91414F-48FD-4604-AB82-571784225E67}" srcOrd="6" destOrd="0" presId="urn:microsoft.com/office/officeart/2005/8/layout/vList2"/>
    <dgm:cxn modelId="{E167B668-5D4F-406D-BC5C-B83E895C1395}" type="presParOf" srcId="{76C85418-0126-4F97-BC5F-52DFD3A0C471}" destId="{657120CF-9B0F-4ED1-B69F-DC00DB0A0565}" srcOrd="7" destOrd="0" presId="urn:microsoft.com/office/officeart/2005/8/layout/vList2"/>
    <dgm:cxn modelId="{23B4B9EF-0BB3-42F8-A299-3A8D815321F4}" type="presParOf" srcId="{76C85418-0126-4F97-BC5F-52DFD3A0C471}" destId="{243E937B-7372-491C-BAFB-8176478DB3FA}" srcOrd="8" destOrd="0" presId="urn:microsoft.com/office/officeart/2005/8/layout/vList2"/>
    <dgm:cxn modelId="{4CEC74B2-DDB4-4590-852D-29CFAEE5BCEA}" type="presParOf" srcId="{76C85418-0126-4F97-BC5F-52DFD3A0C471}" destId="{631F9985-97AE-41E9-A7A2-1FC30D4981E9}" srcOrd="9" destOrd="0" presId="urn:microsoft.com/office/officeart/2005/8/layout/vList2"/>
    <dgm:cxn modelId="{C94BD634-9F3B-40D8-83D6-73EC480F19D4}" type="presParOf" srcId="{76C85418-0126-4F97-BC5F-52DFD3A0C471}" destId="{A5225B69-B280-4F96-896C-E9AA86C1D02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A81186-B0B8-4715-9458-F07FD49F54D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993AA6-EAA8-4B7A-88B0-1675CD6E7C25}">
      <dgm:prSet/>
      <dgm:spPr/>
      <dgm:t>
        <a:bodyPr/>
        <a:lstStyle/>
        <a:p>
          <a:r>
            <a:rPr lang="en-US"/>
            <a:t>Download the installer from the URL: </a:t>
          </a:r>
          <a:r>
            <a:rPr lang="en-US">
              <a:hlinkClick xmlns:r="http://schemas.openxmlformats.org/officeDocument/2006/relationships" r:id="rId1"/>
            </a:rPr>
            <a:t>https://git-scm.com/downloads</a:t>
          </a:r>
          <a:endParaRPr lang="en-US"/>
        </a:p>
      </dgm:t>
    </dgm:pt>
    <dgm:pt modelId="{CD958D3B-8AB9-4388-B1D2-F227BF981210}" type="parTrans" cxnId="{92AD32AE-7167-44C4-9A84-EE999BE5EEB2}">
      <dgm:prSet/>
      <dgm:spPr/>
      <dgm:t>
        <a:bodyPr/>
        <a:lstStyle/>
        <a:p>
          <a:endParaRPr lang="en-US"/>
        </a:p>
      </dgm:t>
    </dgm:pt>
    <dgm:pt modelId="{29C8AC73-DB26-4605-B791-7D51273DC6C8}" type="sibTrans" cxnId="{92AD32AE-7167-44C4-9A84-EE999BE5EEB2}">
      <dgm:prSet/>
      <dgm:spPr/>
      <dgm:t>
        <a:bodyPr/>
        <a:lstStyle/>
        <a:p>
          <a:endParaRPr lang="en-US"/>
        </a:p>
      </dgm:t>
    </dgm:pt>
    <dgm:pt modelId="{055E18E3-4494-4E24-A27C-83A749136C09}">
      <dgm:prSet/>
      <dgm:spPr/>
      <dgm:t>
        <a:bodyPr/>
        <a:lstStyle/>
        <a:p>
          <a:r>
            <a:rPr lang="en-US"/>
            <a:t>Follow the steps to install the GIT.</a:t>
          </a:r>
        </a:p>
      </dgm:t>
    </dgm:pt>
    <dgm:pt modelId="{44015297-083D-4E0F-AB18-7AE87479B5F2}" type="parTrans" cxnId="{501306EC-7960-413F-8C5E-9A1B3ED347DD}">
      <dgm:prSet/>
      <dgm:spPr/>
      <dgm:t>
        <a:bodyPr/>
        <a:lstStyle/>
        <a:p>
          <a:endParaRPr lang="en-US"/>
        </a:p>
      </dgm:t>
    </dgm:pt>
    <dgm:pt modelId="{C902C05E-FE7E-4752-973E-C7735B995879}" type="sibTrans" cxnId="{501306EC-7960-413F-8C5E-9A1B3ED347DD}">
      <dgm:prSet/>
      <dgm:spPr/>
      <dgm:t>
        <a:bodyPr/>
        <a:lstStyle/>
        <a:p>
          <a:endParaRPr lang="en-US"/>
        </a:p>
      </dgm:t>
    </dgm:pt>
    <dgm:pt modelId="{AEA4A5F7-86FA-4FB5-AA2B-E65671A96667}" type="pres">
      <dgm:prSet presAssocID="{FFA81186-B0B8-4715-9458-F07FD49F54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CBC8DF-B2E9-422A-8AC1-63DBCBCBC8A7}" type="pres">
      <dgm:prSet presAssocID="{88993AA6-EAA8-4B7A-88B0-1675CD6E7C25}" presName="hierRoot1" presStyleCnt="0"/>
      <dgm:spPr/>
    </dgm:pt>
    <dgm:pt modelId="{DB5E147A-7CD3-4B53-AE28-F08B1AA6056A}" type="pres">
      <dgm:prSet presAssocID="{88993AA6-EAA8-4B7A-88B0-1675CD6E7C25}" presName="composite" presStyleCnt="0"/>
      <dgm:spPr/>
    </dgm:pt>
    <dgm:pt modelId="{42784CE4-1733-46BF-9F6E-76347C6C773F}" type="pres">
      <dgm:prSet presAssocID="{88993AA6-EAA8-4B7A-88B0-1675CD6E7C25}" presName="background" presStyleLbl="node0" presStyleIdx="0" presStyleCnt="2"/>
      <dgm:spPr/>
    </dgm:pt>
    <dgm:pt modelId="{BC6DB2FA-B407-46B1-A6F1-72C9FDE46837}" type="pres">
      <dgm:prSet presAssocID="{88993AA6-EAA8-4B7A-88B0-1675CD6E7C25}" presName="text" presStyleLbl="fgAcc0" presStyleIdx="0" presStyleCnt="2">
        <dgm:presLayoutVars>
          <dgm:chPref val="3"/>
        </dgm:presLayoutVars>
      </dgm:prSet>
      <dgm:spPr/>
    </dgm:pt>
    <dgm:pt modelId="{ABA162C6-2C6E-47C2-9515-471031D64767}" type="pres">
      <dgm:prSet presAssocID="{88993AA6-EAA8-4B7A-88B0-1675CD6E7C25}" presName="hierChild2" presStyleCnt="0"/>
      <dgm:spPr/>
    </dgm:pt>
    <dgm:pt modelId="{926FDD3C-4E2F-431C-A71C-9035DB7C680A}" type="pres">
      <dgm:prSet presAssocID="{055E18E3-4494-4E24-A27C-83A749136C09}" presName="hierRoot1" presStyleCnt="0"/>
      <dgm:spPr/>
    </dgm:pt>
    <dgm:pt modelId="{2AF7A56E-48F8-4C64-B321-1826B415FD80}" type="pres">
      <dgm:prSet presAssocID="{055E18E3-4494-4E24-A27C-83A749136C09}" presName="composite" presStyleCnt="0"/>
      <dgm:spPr/>
    </dgm:pt>
    <dgm:pt modelId="{C37E8262-809C-41E2-B9CA-088AD4987DB7}" type="pres">
      <dgm:prSet presAssocID="{055E18E3-4494-4E24-A27C-83A749136C09}" presName="background" presStyleLbl="node0" presStyleIdx="1" presStyleCnt="2"/>
      <dgm:spPr/>
    </dgm:pt>
    <dgm:pt modelId="{99D0D235-D101-48D9-90F5-121E960C1385}" type="pres">
      <dgm:prSet presAssocID="{055E18E3-4494-4E24-A27C-83A749136C09}" presName="text" presStyleLbl="fgAcc0" presStyleIdx="1" presStyleCnt="2">
        <dgm:presLayoutVars>
          <dgm:chPref val="3"/>
        </dgm:presLayoutVars>
      </dgm:prSet>
      <dgm:spPr/>
    </dgm:pt>
    <dgm:pt modelId="{B785F325-85BC-4042-AB73-F7F82238B3EE}" type="pres">
      <dgm:prSet presAssocID="{055E18E3-4494-4E24-A27C-83A749136C09}" presName="hierChild2" presStyleCnt="0"/>
      <dgm:spPr/>
    </dgm:pt>
  </dgm:ptLst>
  <dgm:cxnLst>
    <dgm:cxn modelId="{E5B31945-C74D-4587-BCAE-F7B55CB2258F}" type="presOf" srcId="{FFA81186-B0B8-4715-9458-F07FD49F54D4}" destId="{AEA4A5F7-86FA-4FB5-AA2B-E65671A96667}" srcOrd="0" destOrd="0" presId="urn:microsoft.com/office/officeart/2005/8/layout/hierarchy1"/>
    <dgm:cxn modelId="{FDB7564E-3416-4E2C-95F3-5CDE0CA5C044}" type="presOf" srcId="{88993AA6-EAA8-4B7A-88B0-1675CD6E7C25}" destId="{BC6DB2FA-B407-46B1-A6F1-72C9FDE46837}" srcOrd="0" destOrd="0" presId="urn:microsoft.com/office/officeart/2005/8/layout/hierarchy1"/>
    <dgm:cxn modelId="{059B2291-B0B7-480C-8094-05DBE036A597}" type="presOf" srcId="{055E18E3-4494-4E24-A27C-83A749136C09}" destId="{99D0D235-D101-48D9-90F5-121E960C1385}" srcOrd="0" destOrd="0" presId="urn:microsoft.com/office/officeart/2005/8/layout/hierarchy1"/>
    <dgm:cxn modelId="{92AD32AE-7167-44C4-9A84-EE999BE5EEB2}" srcId="{FFA81186-B0B8-4715-9458-F07FD49F54D4}" destId="{88993AA6-EAA8-4B7A-88B0-1675CD6E7C25}" srcOrd="0" destOrd="0" parTransId="{CD958D3B-8AB9-4388-B1D2-F227BF981210}" sibTransId="{29C8AC73-DB26-4605-B791-7D51273DC6C8}"/>
    <dgm:cxn modelId="{501306EC-7960-413F-8C5E-9A1B3ED347DD}" srcId="{FFA81186-B0B8-4715-9458-F07FD49F54D4}" destId="{055E18E3-4494-4E24-A27C-83A749136C09}" srcOrd="1" destOrd="0" parTransId="{44015297-083D-4E0F-AB18-7AE87479B5F2}" sibTransId="{C902C05E-FE7E-4752-973E-C7735B995879}"/>
    <dgm:cxn modelId="{F79D6F15-68E3-4B5D-8A52-C68C13EEB4EF}" type="presParOf" srcId="{AEA4A5F7-86FA-4FB5-AA2B-E65671A96667}" destId="{ADCBC8DF-B2E9-422A-8AC1-63DBCBCBC8A7}" srcOrd="0" destOrd="0" presId="urn:microsoft.com/office/officeart/2005/8/layout/hierarchy1"/>
    <dgm:cxn modelId="{F5693FF2-A5B2-4C43-B4D8-D17784A0C790}" type="presParOf" srcId="{ADCBC8DF-B2E9-422A-8AC1-63DBCBCBC8A7}" destId="{DB5E147A-7CD3-4B53-AE28-F08B1AA6056A}" srcOrd="0" destOrd="0" presId="urn:microsoft.com/office/officeart/2005/8/layout/hierarchy1"/>
    <dgm:cxn modelId="{5A671C8C-0B07-4907-B1BD-E53FD4A63F0F}" type="presParOf" srcId="{DB5E147A-7CD3-4B53-AE28-F08B1AA6056A}" destId="{42784CE4-1733-46BF-9F6E-76347C6C773F}" srcOrd="0" destOrd="0" presId="urn:microsoft.com/office/officeart/2005/8/layout/hierarchy1"/>
    <dgm:cxn modelId="{D7E1F1FE-E02A-4E37-B031-0582DFAF38F9}" type="presParOf" srcId="{DB5E147A-7CD3-4B53-AE28-F08B1AA6056A}" destId="{BC6DB2FA-B407-46B1-A6F1-72C9FDE46837}" srcOrd="1" destOrd="0" presId="urn:microsoft.com/office/officeart/2005/8/layout/hierarchy1"/>
    <dgm:cxn modelId="{7D333678-A723-406F-9BB5-BADB89AD38B5}" type="presParOf" srcId="{ADCBC8DF-B2E9-422A-8AC1-63DBCBCBC8A7}" destId="{ABA162C6-2C6E-47C2-9515-471031D64767}" srcOrd="1" destOrd="0" presId="urn:microsoft.com/office/officeart/2005/8/layout/hierarchy1"/>
    <dgm:cxn modelId="{D971EA8C-DA1F-4243-B041-E2954D89FCE5}" type="presParOf" srcId="{AEA4A5F7-86FA-4FB5-AA2B-E65671A96667}" destId="{926FDD3C-4E2F-431C-A71C-9035DB7C680A}" srcOrd="1" destOrd="0" presId="urn:microsoft.com/office/officeart/2005/8/layout/hierarchy1"/>
    <dgm:cxn modelId="{0CB248A4-FA54-4100-BC7B-CBD76B490BCC}" type="presParOf" srcId="{926FDD3C-4E2F-431C-A71C-9035DB7C680A}" destId="{2AF7A56E-48F8-4C64-B321-1826B415FD80}" srcOrd="0" destOrd="0" presId="urn:microsoft.com/office/officeart/2005/8/layout/hierarchy1"/>
    <dgm:cxn modelId="{1ABCC545-3B58-4A06-9885-78D4356D2277}" type="presParOf" srcId="{2AF7A56E-48F8-4C64-B321-1826B415FD80}" destId="{C37E8262-809C-41E2-B9CA-088AD4987DB7}" srcOrd="0" destOrd="0" presId="urn:microsoft.com/office/officeart/2005/8/layout/hierarchy1"/>
    <dgm:cxn modelId="{A9C95947-F56B-49F5-8816-FC69ABFE61F7}" type="presParOf" srcId="{2AF7A56E-48F8-4C64-B321-1826B415FD80}" destId="{99D0D235-D101-48D9-90F5-121E960C1385}" srcOrd="1" destOrd="0" presId="urn:microsoft.com/office/officeart/2005/8/layout/hierarchy1"/>
    <dgm:cxn modelId="{AA3741E3-45B8-48C4-AE22-F196EBDAE4F1}" type="presParOf" srcId="{926FDD3C-4E2F-431C-A71C-9035DB7C680A}" destId="{B785F325-85BC-4042-AB73-F7F82238B3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A81186-B0B8-4715-9458-F07FD49F54D4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8993AA6-EAA8-4B7A-88B0-1675CD6E7C25}">
      <dgm:prSet/>
      <dgm:spPr/>
      <dgm:t>
        <a:bodyPr/>
        <a:lstStyle/>
        <a:p>
          <a:r>
            <a:rPr lang="en-US" dirty="0"/>
            <a:t>We can initialize an existing project </a:t>
          </a:r>
        </a:p>
      </dgm:t>
    </dgm:pt>
    <dgm:pt modelId="{CD958D3B-8AB9-4388-B1D2-F227BF981210}" type="parTrans" cxnId="{92AD32AE-7167-44C4-9A84-EE999BE5EEB2}">
      <dgm:prSet/>
      <dgm:spPr/>
      <dgm:t>
        <a:bodyPr/>
        <a:lstStyle/>
        <a:p>
          <a:endParaRPr lang="en-US"/>
        </a:p>
      </dgm:t>
    </dgm:pt>
    <dgm:pt modelId="{29C8AC73-DB26-4605-B791-7D51273DC6C8}" type="sibTrans" cxnId="{92AD32AE-7167-44C4-9A84-EE999BE5EEB2}">
      <dgm:prSet/>
      <dgm:spPr/>
      <dgm:t>
        <a:bodyPr/>
        <a:lstStyle/>
        <a:p>
          <a:endParaRPr lang="en-US"/>
        </a:p>
      </dgm:t>
    </dgm:pt>
    <dgm:pt modelId="{055E18E3-4494-4E24-A27C-83A749136C09}">
      <dgm:prSet/>
      <dgm:spPr/>
      <dgm:t>
        <a:bodyPr/>
        <a:lstStyle/>
        <a:p>
          <a:r>
            <a:rPr lang="en-US" dirty="0"/>
            <a:t>We can start from scratch</a:t>
          </a:r>
        </a:p>
      </dgm:t>
    </dgm:pt>
    <dgm:pt modelId="{44015297-083D-4E0F-AB18-7AE87479B5F2}" type="parTrans" cxnId="{501306EC-7960-413F-8C5E-9A1B3ED347DD}">
      <dgm:prSet/>
      <dgm:spPr/>
      <dgm:t>
        <a:bodyPr/>
        <a:lstStyle/>
        <a:p>
          <a:endParaRPr lang="en-US"/>
        </a:p>
      </dgm:t>
    </dgm:pt>
    <dgm:pt modelId="{C902C05E-FE7E-4752-973E-C7735B995879}" type="sibTrans" cxnId="{501306EC-7960-413F-8C5E-9A1B3ED347DD}">
      <dgm:prSet/>
      <dgm:spPr/>
      <dgm:t>
        <a:bodyPr/>
        <a:lstStyle/>
        <a:p>
          <a:endParaRPr lang="en-US"/>
        </a:p>
      </dgm:t>
    </dgm:pt>
    <dgm:pt modelId="{E2BFCD96-CA85-4525-AA2F-47D2B93978C4}" type="pres">
      <dgm:prSet presAssocID="{FFA81186-B0B8-4715-9458-F07FD49F54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46A4CD-87B5-46DB-88B9-4D24D97757DD}" type="pres">
      <dgm:prSet presAssocID="{88993AA6-EAA8-4B7A-88B0-1675CD6E7C25}" presName="hierRoot1" presStyleCnt="0"/>
      <dgm:spPr/>
    </dgm:pt>
    <dgm:pt modelId="{5F448FE2-DAEA-4CC4-9D1F-A78EBA5433C8}" type="pres">
      <dgm:prSet presAssocID="{88993AA6-EAA8-4B7A-88B0-1675CD6E7C25}" presName="composite" presStyleCnt="0"/>
      <dgm:spPr/>
    </dgm:pt>
    <dgm:pt modelId="{EDCF80A1-EA0A-4C01-B2B5-0476D3888F4C}" type="pres">
      <dgm:prSet presAssocID="{88993AA6-EAA8-4B7A-88B0-1675CD6E7C25}" presName="background" presStyleLbl="node0" presStyleIdx="0" presStyleCnt="2"/>
      <dgm:spPr/>
    </dgm:pt>
    <dgm:pt modelId="{0A9ABF8B-8D03-4057-92B4-E540A4BA199E}" type="pres">
      <dgm:prSet presAssocID="{88993AA6-EAA8-4B7A-88B0-1675CD6E7C25}" presName="text" presStyleLbl="fgAcc0" presStyleIdx="0" presStyleCnt="2">
        <dgm:presLayoutVars>
          <dgm:chPref val="3"/>
        </dgm:presLayoutVars>
      </dgm:prSet>
      <dgm:spPr/>
    </dgm:pt>
    <dgm:pt modelId="{BE60C088-EAD0-4C3A-842E-B587804CC5A8}" type="pres">
      <dgm:prSet presAssocID="{88993AA6-EAA8-4B7A-88B0-1675CD6E7C25}" presName="hierChild2" presStyleCnt="0"/>
      <dgm:spPr/>
    </dgm:pt>
    <dgm:pt modelId="{2A4D548C-859D-4FCC-9468-D5FB8A4152E0}" type="pres">
      <dgm:prSet presAssocID="{055E18E3-4494-4E24-A27C-83A749136C09}" presName="hierRoot1" presStyleCnt="0"/>
      <dgm:spPr/>
    </dgm:pt>
    <dgm:pt modelId="{6F4B9BD5-F3EC-422C-B4FF-CFFD02D91B59}" type="pres">
      <dgm:prSet presAssocID="{055E18E3-4494-4E24-A27C-83A749136C09}" presName="composite" presStyleCnt="0"/>
      <dgm:spPr/>
    </dgm:pt>
    <dgm:pt modelId="{4D9812D1-33D9-47C2-B20F-EBF84C3BC329}" type="pres">
      <dgm:prSet presAssocID="{055E18E3-4494-4E24-A27C-83A749136C09}" presName="background" presStyleLbl="node0" presStyleIdx="1" presStyleCnt="2"/>
      <dgm:spPr/>
    </dgm:pt>
    <dgm:pt modelId="{1EDE8316-412B-46F5-B6FC-314AD787AEE5}" type="pres">
      <dgm:prSet presAssocID="{055E18E3-4494-4E24-A27C-83A749136C09}" presName="text" presStyleLbl="fgAcc0" presStyleIdx="1" presStyleCnt="2">
        <dgm:presLayoutVars>
          <dgm:chPref val="3"/>
        </dgm:presLayoutVars>
      </dgm:prSet>
      <dgm:spPr/>
    </dgm:pt>
    <dgm:pt modelId="{1EAEBFE1-8491-4E33-8ACF-7F6FC1DADB99}" type="pres">
      <dgm:prSet presAssocID="{055E18E3-4494-4E24-A27C-83A749136C09}" presName="hierChild2" presStyleCnt="0"/>
      <dgm:spPr/>
    </dgm:pt>
  </dgm:ptLst>
  <dgm:cxnLst>
    <dgm:cxn modelId="{9CD8E223-16FA-4038-8515-A4EA179527A3}" type="presOf" srcId="{055E18E3-4494-4E24-A27C-83A749136C09}" destId="{1EDE8316-412B-46F5-B6FC-314AD787AEE5}" srcOrd="0" destOrd="0" presId="urn:microsoft.com/office/officeart/2005/8/layout/hierarchy1"/>
    <dgm:cxn modelId="{92AD32AE-7167-44C4-9A84-EE999BE5EEB2}" srcId="{FFA81186-B0B8-4715-9458-F07FD49F54D4}" destId="{88993AA6-EAA8-4B7A-88B0-1675CD6E7C25}" srcOrd="0" destOrd="0" parTransId="{CD958D3B-8AB9-4388-B1D2-F227BF981210}" sibTransId="{29C8AC73-DB26-4605-B791-7D51273DC6C8}"/>
    <dgm:cxn modelId="{D24C81E9-B7FA-4D03-B3EC-71255F57B7EB}" type="presOf" srcId="{88993AA6-EAA8-4B7A-88B0-1675CD6E7C25}" destId="{0A9ABF8B-8D03-4057-92B4-E540A4BA199E}" srcOrd="0" destOrd="0" presId="urn:microsoft.com/office/officeart/2005/8/layout/hierarchy1"/>
    <dgm:cxn modelId="{501306EC-7960-413F-8C5E-9A1B3ED347DD}" srcId="{FFA81186-B0B8-4715-9458-F07FD49F54D4}" destId="{055E18E3-4494-4E24-A27C-83A749136C09}" srcOrd="1" destOrd="0" parTransId="{44015297-083D-4E0F-AB18-7AE87479B5F2}" sibTransId="{C902C05E-FE7E-4752-973E-C7735B995879}"/>
    <dgm:cxn modelId="{56DAE3EE-CE02-4C5E-A53C-F1D7013F8EDB}" type="presOf" srcId="{FFA81186-B0B8-4715-9458-F07FD49F54D4}" destId="{E2BFCD96-CA85-4525-AA2F-47D2B93978C4}" srcOrd="0" destOrd="0" presId="urn:microsoft.com/office/officeart/2005/8/layout/hierarchy1"/>
    <dgm:cxn modelId="{68B6106B-1891-4FE6-B785-4A8752B81C8F}" type="presParOf" srcId="{E2BFCD96-CA85-4525-AA2F-47D2B93978C4}" destId="{EA46A4CD-87B5-46DB-88B9-4D24D97757DD}" srcOrd="0" destOrd="0" presId="urn:microsoft.com/office/officeart/2005/8/layout/hierarchy1"/>
    <dgm:cxn modelId="{B406449E-F13C-4A8A-8C26-041DC3627425}" type="presParOf" srcId="{EA46A4CD-87B5-46DB-88B9-4D24D97757DD}" destId="{5F448FE2-DAEA-4CC4-9D1F-A78EBA5433C8}" srcOrd="0" destOrd="0" presId="urn:microsoft.com/office/officeart/2005/8/layout/hierarchy1"/>
    <dgm:cxn modelId="{1F200E23-B417-4D37-A8F3-236EB7CC4EC9}" type="presParOf" srcId="{5F448FE2-DAEA-4CC4-9D1F-A78EBA5433C8}" destId="{EDCF80A1-EA0A-4C01-B2B5-0476D3888F4C}" srcOrd="0" destOrd="0" presId="urn:microsoft.com/office/officeart/2005/8/layout/hierarchy1"/>
    <dgm:cxn modelId="{0CF8EA8A-2D24-4F83-868C-0F7E16DCE1A1}" type="presParOf" srcId="{5F448FE2-DAEA-4CC4-9D1F-A78EBA5433C8}" destId="{0A9ABF8B-8D03-4057-92B4-E540A4BA199E}" srcOrd="1" destOrd="0" presId="urn:microsoft.com/office/officeart/2005/8/layout/hierarchy1"/>
    <dgm:cxn modelId="{07388972-262C-4910-8EBB-7A138D4E5A0B}" type="presParOf" srcId="{EA46A4CD-87B5-46DB-88B9-4D24D97757DD}" destId="{BE60C088-EAD0-4C3A-842E-B587804CC5A8}" srcOrd="1" destOrd="0" presId="urn:microsoft.com/office/officeart/2005/8/layout/hierarchy1"/>
    <dgm:cxn modelId="{337EFFFF-9988-48BA-AFF4-3D3630A72C3F}" type="presParOf" srcId="{E2BFCD96-CA85-4525-AA2F-47D2B93978C4}" destId="{2A4D548C-859D-4FCC-9468-D5FB8A4152E0}" srcOrd="1" destOrd="0" presId="urn:microsoft.com/office/officeart/2005/8/layout/hierarchy1"/>
    <dgm:cxn modelId="{661BD909-BC19-4AA5-AF50-DD6E648DD9C6}" type="presParOf" srcId="{2A4D548C-859D-4FCC-9468-D5FB8A4152E0}" destId="{6F4B9BD5-F3EC-422C-B4FF-CFFD02D91B59}" srcOrd="0" destOrd="0" presId="urn:microsoft.com/office/officeart/2005/8/layout/hierarchy1"/>
    <dgm:cxn modelId="{259ADE5F-7018-41B6-B891-1500E97F9394}" type="presParOf" srcId="{6F4B9BD5-F3EC-422C-B4FF-CFFD02D91B59}" destId="{4D9812D1-33D9-47C2-B20F-EBF84C3BC329}" srcOrd="0" destOrd="0" presId="urn:microsoft.com/office/officeart/2005/8/layout/hierarchy1"/>
    <dgm:cxn modelId="{060DCC09-99C1-4B78-974F-389DE496662D}" type="presParOf" srcId="{6F4B9BD5-F3EC-422C-B4FF-CFFD02D91B59}" destId="{1EDE8316-412B-46F5-B6FC-314AD787AEE5}" srcOrd="1" destOrd="0" presId="urn:microsoft.com/office/officeart/2005/8/layout/hierarchy1"/>
    <dgm:cxn modelId="{C2A5D1EE-926F-4618-83C6-35CB4740795B}" type="presParOf" srcId="{2A4D548C-859D-4FCC-9468-D5FB8A4152E0}" destId="{1EAEBFE1-8491-4E33-8ACF-7F6FC1DADB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1E47CD-F12A-4615-8541-0EF4DF7D449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F60A90-CE6C-4DED-99E5-ED1C99050B62}">
      <dgm:prSet/>
      <dgm:spPr/>
      <dgm:t>
        <a:bodyPr/>
        <a:lstStyle/>
        <a:p>
          <a:r>
            <a:rPr lang="en-US"/>
            <a:t>Initialize</a:t>
          </a:r>
        </a:p>
      </dgm:t>
    </dgm:pt>
    <dgm:pt modelId="{43B999AE-0A4D-4F24-AAC4-F47EC9484433}" type="parTrans" cxnId="{C0F92BFC-0FE3-40F9-BA4F-D6D14271EC4C}">
      <dgm:prSet/>
      <dgm:spPr/>
      <dgm:t>
        <a:bodyPr/>
        <a:lstStyle/>
        <a:p>
          <a:endParaRPr lang="en-US"/>
        </a:p>
      </dgm:t>
    </dgm:pt>
    <dgm:pt modelId="{F9A75A26-7D33-487A-B7F5-43F198A5FA67}" type="sibTrans" cxnId="{C0F92BFC-0FE3-40F9-BA4F-D6D14271EC4C}">
      <dgm:prSet/>
      <dgm:spPr/>
      <dgm:t>
        <a:bodyPr/>
        <a:lstStyle/>
        <a:p>
          <a:endParaRPr lang="en-US"/>
        </a:p>
      </dgm:t>
    </dgm:pt>
    <dgm:pt modelId="{28CBACC3-B718-4A23-8BC9-69F2C9704055}">
      <dgm:prSet/>
      <dgm:spPr/>
      <dgm:t>
        <a:bodyPr/>
        <a:lstStyle/>
        <a:p>
          <a:r>
            <a:rPr lang="en-US"/>
            <a:t>Initialize project using “git init project-name”</a:t>
          </a:r>
        </a:p>
      </dgm:t>
    </dgm:pt>
    <dgm:pt modelId="{943E8E5D-D752-4186-9B9D-29D92B24AB91}" type="parTrans" cxnId="{6C8CE1A7-41F6-4318-88A5-09C64624A98F}">
      <dgm:prSet/>
      <dgm:spPr/>
      <dgm:t>
        <a:bodyPr/>
        <a:lstStyle/>
        <a:p>
          <a:endParaRPr lang="en-US"/>
        </a:p>
      </dgm:t>
    </dgm:pt>
    <dgm:pt modelId="{5F559E69-8DDC-4B7A-A7ED-F550C410E9F1}" type="sibTrans" cxnId="{6C8CE1A7-41F6-4318-88A5-09C64624A98F}">
      <dgm:prSet/>
      <dgm:spPr/>
      <dgm:t>
        <a:bodyPr/>
        <a:lstStyle/>
        <a:p>
          <a:endParaRPr lang="en-US"/>
        </a:p>
      </dgm:t>
    </dgm:pt>
    <dgm:pt modelId="{E1E2550D-D339-41C8-A0B5-AA7AE85E107D}">
      <dgm:prSet/>
      <dgm:spPr/>
      <dgm:t>
        <a:bodyPr/>
        <a:lstStyle/>
        <a:p>
          <a:r>
            <a:rPr lang="en-US"/>
            <a:t>Create/modify</a:t>
          </a:r>
        </a:p>
      </dgm:t>
    </dgm:pt>
    <dgm:pt modelId="{D3E82771-ED7F-40A7-B2E7-7F171A3F690C}" type="parTrans" cxnId="{08DC8F42-750B-4243-8522-78CF889B5514}">
      <dgm:prSet/>
      <dgm:spPr/>
      <dgm:t>
        <a:bodyPr/>
        <a:lstStyle/>
        <a:p>
          <a:endParaRPr lang="en-US"/>
        </a:p>
      </dgm:t>
    </dgm:pt>
    <dgm:pt modelId="{1F1AD339-3EC2-44FE-BEAF-CD87B56E9DE0}" type="sibTrans" cxnId="{08DC8F42-750B-4243-8522-78CF889B5514}">
      <dgm:prSet/>
      <dgm:spPr/>
      <dgm:t>
        <a:bodyPr/>
        <a:lstStyle/>
        <a:p>
          <a:endParaRPr lang="en-US"/>
        </a:p>
      </dgm:t>
    </dgm:pt>
    <dgm:pt modelId="{2C3FB10C-3397-423E-A405-FAA23F0608D2}">
      <dgm:prSet/>
      <dgm:spPr/>
      <dgm:t>
        <a:bodyPr/>
        <a:lstStyle/>
        <a:p>
          <a:r>
            <a:rPr lang="en-US"/>
            <a:t>Create/modify file(s) in “Working Directory”</a:t>
          </a:r>
        </a:p>
      </dgm:t>
    </dgm:pt>
    <dgm:pt modelId="{CC1E2671-B626-4550-BA20-E8A869D7F859}" type="parTrans" cxnId="{654C3C17-A5E2-468F-BF54-042CCD11B799}">
      <dgm:prSet/>
      <dgm:spPr/>
      <dgm:t>
        <a:bodyPr/>
        <a:lstStyle/>
        <a:p>
          <a:endParaRPr lang="en-US"/>
        </a:p>
      </dgm:t>
    </dgm:pt>
    <dgm:pt modelId="{66CB3A02-3DB6-4173-A786-CA1E087C7305}" type="sibTrans" cxnId="{654C3C17-A5E2-468F-BF54-042CCD11B799}">
      <dgm:prSet/>
      <dgm:spPr/>
      <dgm:t>
        <a:bodyPr/>
        <a:lstStyle/>
        <a:p>
          <a:endParaRPr lang="en-US"/>
        </a:p>
      </dgm:t>
    </dgm:pt>
    <dgm:pt modelId="{84B1EDA1-4851-47E4-A0E6-ACB8BB882F10}">
      <dgm:prSet/>
      <dgm:spPr/>
      <dgm:t>
        <a:bodyPr/>
        <a:lstStyle/>
        <a:p>
          <a:r>
            <a:rPr lang="en-US"/>
            <a:t>Add</a:t>
          </a:r>
        </a:p>
      </dgm:t>
    </dgm:pt>
    <dgm:pt modelId="{92700430-C130-464A-A71F-544F058CD916}" type="parTrans" cxnId="{2DC080E0-AC4F-4B58-A0B3-5A5CBACA01EB}">
      <dgm:prSet/>
      <dgm:spPr/>
      <dgm:t>
        <a:bodyPr/>
        <a:lstStyle/>
        <a:p>
          <a:endParaRPr lang="en-US"/>
        </a:p>
      </dgm:t>
    </dgm:pt>
    <dgm:pt modelId="{68424F9B-89D1-4408-A072-38426819E274}" type="sibTrans" cxnId="{2DC080E0-AC4F-4B58-A0B3-5A5CBACA01EB}">
      <dgm:prSet/>
      <dgm:spPr/>
      <dgm:t>
        <a:bodyPr/>
        <a:lstStyle/>
        <a:p>
          <a:endParaRPr lang="en-US"/>
        </a:p>
      </dgm:t>
    </dgm:pt>
    <dgm:pt modelId="{82A2F903-92C0-4993-81D3-5CFB64AAC120}">
      <dgm:prSet/>
      <dgm:spPr/>
      <dgm:t>
        <a:bodyPr/>
        <a:lstStyle/>
        <a:p>
          <a:r>
            <a:rPr lang="en-US"/>
            <a:t>Add file(s) to “Staging Area” using “git add file-name”</a:t>
          </a:r>
        </a:p>
      </dgm:t>
    </dgm:pt>
    <dgm:pt modelId="{15BA653C-96FF-4B44-BD74-A120D4EC57C0}" type="parTrans" cxnId="{AD823E43-6EFA-46B9-AAF3-278760A390A2}">
      <dgm:prSet/>
      <dgm:spPr/>
      <dgm:t>
        <a:bodyPr/>
        <a:lstStyle/>
        <a:p>
          <a:endParaRPr lang="en-US"/>
        </a:p>
      </dgm:t>
    </dgm:pt>
    <dgm:pt modelId="{C7737EF9-C63E-42D6-B736-81BA439F6DEA}" type="sibTrans" cxnId="{AD823E43-6EFA-46B9-AAF3-278760A390A2}">
      <dgm:prSet/>
      <dgm:spPr/>
      <dgm:t>
        <a:bodyPr/>
        <a:lstStyle/>
        <a:p>
          <a:endParaRPr lang="en-US"/>
        </a:p>
      </dgm:t>
    </dgm:pt>
    <dgm:pt modelId="{56A317E1-B200-41DB-A537-6A61D535D968}">
      <dgm:prSet/>
      <dgm:spPr/>
      <dgm:t>
        <a:bodyPr/>
        <a:lstStyle/>
        <a:p>
          <a:r>
            <a:rPr lang="en-US"/>
            <a:t>Commit</a:t>
          </a:r>
        </a:p>
      </dgm:t>
    </dgm:pt>
    <dgm:pt modelId="{45664059-A790-45A3-9988-7C69EEE1D643}" type="parTrans" cxnId="{EC3CEF9C-C316-46F1-99A4-B91D85D50DB5}">
      <dgm:prSet/>
      <dgm:spPr/>
      <dgm:t>
        <a:bodyPr/>
        <a:lstStyle/>
        <a:p>
          <a:endParaRPr lang="en-US"/>
        </a:p>
      </dgm:t>
    </dgm:pt>
    <dgm:pt modelId="{390E852A-E9E0-470C-A0B9-6868DD7D246E}" type="sibTrans" cxnId="{EC3CEF9C-C316-46F1-99A4-B91D85D50DB5}">
      <dgm:prSet/>
      <dgm:spPr/>
      <dgm:t>
        <a:bodyPr/>
        <a:lstStyle/>
        <a:p>
          <a:endParaRPr lang="en-US"/>
        </a:p>
      </dgm:t>
    </dgm:pt>
    <dgm:pt modelId="{F69946E8-40E1-44D8-B9AC-05CC179719D4}">
      <dgm:prSet/>
      <dgm:spPr/>
      <dgm:t>
        <a:bodyPr/>
        <a:lstStyle/>
        <a:p>
          <a:r>
            <a:rPr lang="en-US" dirty="0"/>
            <a:t>Commit the file(s) to “GIT Repository” using “git commit –m “message”</a:t>
          </a:r>
        </a:p>
      </dgm:t>
    </dgm:pt>
    <dgm:pt modelId="{68A83BA3-6145-4F3F-9EC9-7DF7EE6C2A05}" type="parTrans" cxnId="{CCD9A19A-3E4F-45C7-81D5-0B2472BA03FD}">
      <dgm:prSet/>
      <dgm:spPr/>
      <dgm:t>
        <a:bodyPr/>
        <a:lstStyle/>
        <a:p>
          <a:endParaRPr lang="en-US"/>
        </a:p>
      </dgm:t>
    </dgm:pt>
    <dgm:pt modelId="{70A6C262-1379-415F-B0CF-E1DC3D8E9BE3}" type="sibTrans" cxnId="{CCD9A19A-3E4F-45C7-81D5-0B2472BA03FD}">
      <dgm:prSet/>
      <dgm:spPr/>
      <dgm:t>
        <a:bodyPr/>
        <a:lstStyle/>
        <a:p>
          <a:endParaRPr lang="en-US"/>
        </a:p>
      </dgm:t>
    </dgm:pt>
    <dgm:pt modelId="{7EC59EA9-BF70-4BF0-B94E-681DA7C6F71A}" type="pres">
      <dgm:prSet presAssocID="{811E47CD-F12A-4615-8541-0EF4DF7D4497}" presName="Name0" presStyleCnt="0">
        <dgm:presLayoutVars>
          <dgm:dir/>
          <dgm:animLvl val="lvl"/>
          <dgm:resizeHandles val="exact"/>
        </dgm:presLayoutVars>
      </dgm:prSet>
      <dgm:spPr/>
    </dgm:pt>
    <dgm:pt modelId="{11644C78-F9B4-462B-B151-14ECB008F754}" type="pres">
      <dgm:prSet presAssocID="{56A317E1-B200-41DB-A537-6A61D535D968}" presName="boxAndChildren" presStyleCnt="0"/>
      <dgm:spPr/>
    </dgm:pt>
    <dgm:pt modelId="{3CD1A0DE-9DD9-43ED-9DD1-71DF06827CF7}" type="pres">
      <dgm:prSet presAssocID="{56A317E1-B200-41DB-A537-6A61D535D968}" presName="parentTextBox" presStyleLbl="alignNode1" presStyleIdx="0" presStyleCnt="4"/>
      <dgm:spPr/>
    </dgm:pt>
    <dgm:pt modelId="{0355CE8C-F87F-40A1-A636-A65A04D955BB}" type="pres">
      <dgm:prSet presAssocID="{56A317E1-B200-41DB-A537-6A61D535D968}" presName="descendantBox" presStyleLbl="bgAccFollowNode1" presStyleIdx="0" presStyleCnt="4"/>
      <dgm:spPr/>
    </dgm:pt>
    <dgm:pt modelId="{79AD22CD-63D0-4637-9146-83FED4DE44BA}" type="pres">
      <dgm:prSet presAssocID="{68424F9B-89D1-4408-A072-38426819E274}" presName="sp" presStyleCnt="0"/>
      <dgm:spPr/>
    </dgm:pt>
    <dgm:pt modelId="{2732096E-2A5D-471C-91BD-4A8F56847EA9}" type="pres">
      <dgm:prSet presAssocID="{84B1EDA1-4851-47E4-A0E6-ACB8BB882F10}" presName="arrowAndChildren" presStyleCnt="0"/>
      <dgm:spPr/>
    </dgm:pt>
    <dgm:pt modelId="{CFDC5763-31B9-4E40-B77C-D718A629903F}" type="pres">
      <dgm:prSet presAssocID="{84B1EDA1-4851-47E4-A0E6-ACB8BB882F10}" presName="parentTextArrow" presStyleLbl="node1" presStyleIdx="0" presStyleCnt="0"/>
      <dgm:spPr/>
    </dgm:pt>
    <dgm:pt modelId="{9730ED69-4B7A-4796-BC47-7831DFB5B2A1}" type="pres">
      <dgm:prSet presAssocID="{84B1EDA1-4851-47E4-A0E6-ACB8BB882F10}" presName="arrow" presStyleLbl="alignNode1" presStyleIdx="1" presStyleCnt="4"/>
      <dgm:spPr/>
    </dgm:pt>
    <dgm:pt modelId="{5CF5BAA3-4E4C-416C-A820-CFA62829CB62}" type="pres">
      <dgm:prSet presAssocID="{84B1EDA1-4851-47E4-A0E6-ACB8BB882F10}" presName="descendantArrow" presStyleLbl="bgAccFollowNode1" presStyleIdx="1" presStyleCnt="4"/>
      <dgm:spPr/>
    </dgm:pt>
    <dgm:pt modelId="{3F8FF5E2-DFF5-4FA5-B9E9-22B67892A803}" type="pres">
      <dgm:prSet presAssocID="{1F1AD339-3EC2-44FE-BEAF-CD87B56E9DE0}" presName="sp" presStyleCnt="0"/>
      <dgm:spPr/>
    </dgm:pt>
    <dgm:pt modelId="{8B8C4EF6-2E00-48C7-870C-F007B612FD74}" type="pres">
      <dgm:prSet presAssocID="{E1E2550D-D339-41C8-A0B5-AA7AE85E107D}" presName="arrowAndChildren" presStyleCnt="0"/>
      <dgm:spPr/>
    </dgm:pt>
    <dgm:pt modelId="{CC431325-1072-423F-88E5-564C5798CD51}" type="pres">
      <dgm:prSet presAssocID="{E1E2550D-D339-41C8-A0B5-AA7AE85E107D}" presName="parentTextArrow" presStyleLbl="node1" presStyleIdx="0" presStyleCnt="0"/>
      <dgm:spPr/>
    </dgm:pt>
    <dgm:pt modelId="{1CCDDB44-41C9-4FAD-A8BB-2FD0684C68D4}" type="pres">
      <dgm:prSet presAssocID="{E1E2550D-D339-41C8-A0B5-AA7AE85E107D}" presName="arrow" presStyleLbl="alignNode1" presStyleIdx="2" presStyleCnt="4"/>
      <dgm:spPr/>
    </dgm:pt>
    <dgm:pt modelId="{B7B9CA4A-2EF3-46D7-BA94-02515108F7F5}" type="pres">
      <dgm:prSet presAssocID="{E1E2550D-D339-41C8-A0B5-AA7AE85E107D}" presName="descendantArrow" presStyleLbl="bgAccFollowNode1" presStyleIdx="2" presStyleCnt="4"/>
      <dgm:spPr/>
    </dgm:pt>
    <dgm:pt modelId="{1E2491B5-7E13-4C6E-A093-8F6EE2D3CF85}" type="pres">
      <dgm:prSet presAssocID="{F9A75A26-7D33-487A-B7F5-43F198A5FA67}" presName="sp" presStyleCnt="0"/>
      <dgm:spPr/>
    </dgm:pt>
    <dgm:pt modelId="{B82A2B68-738E-4661-BB4E-42C6E67C20EE}" type="pres">
      <dgm:prSet presAssocID="{47F60A90-CE6C-4DED-99E5-ED1C99050B62}" presName="arrowAndChildren" presStyleCnt="0"/>
      <dgm:spPr/>
    </dgm:pt>
    <dgm:pt modelId="{6BB90E59-5A29-43BD-8213-FB90A2CCA08C}" type="pres">
      <dgm:prSet presAssocID="{47F60A90-CE6C-4DED-99E5-ED1C99050B62}" presName="parentTextArrow" presStyleLbl="node1" presStyleIdx="0" presStyleCnt="0"/>
      <dgm:spPr/>
    </dgm:pt>
    <dgm:pt modelId="{673B8CE3-1379-4239-86C2-B069688C4758}" type="pres">
      <dgm:prSet presAssocID="{47F60A90-CE6C-4DED-99E5-ED1C99050B62}" presName="arrow" presStyleLbl="alignNode1" presStyleIdx="3" presStyleCnt="4"/>
      <dgm:spPr/>
    </dgm:pt>
    <dgm:pt modelId="{231DF593-1295-4DE0-AFAF-78EBEBBD18A4}" type="pres">
      <dgm:prSet presAssocID="{47F60A90-CE6C-4DED-99E5-ED1C99050B62}" presName="descendantArrow" presStyleLbl="bgAccFollowNode1" presStyleIdx="3" presStyleCnt="4"/>
      <dgm:spPr/>
    </dgm:pt>
  </dgm:ptLst>
  <dgm:cxnLst>
    <dgm:cxn modelId="{D3A03903-7CDA-4EEA-8BD1-5064086C7A28}" type="presOf" srcId="{84B1EDA1-4851-47E4-A0E6-ACB8BB882F10}" destId="{CFDC5763-31B9-4E40-B77C-D718A629903F}" srcOrd="0" destOrd="0" presId="urn:microsoft.com/office/officeart/2016/7/layout/VerticalDownArrowProcess"/>
    <dgm:cxn modelId="{0CFCF510-EE0B-40F1-A507-8C70BF0CB891}" type="presOf" srcId="{E1E2550D-D339-41C8-A0B5-AA7AE85E107D}" destId="{1CCDDB44-41C9-4FAD-A8BB-2FD0684C68D4}" srcOrd="1" destOrd="0" presId="urn:microsoft.com/office/officeart/2016/7/layout/VerticalDownArrowProcess"/>
    <dgm:cxn modelId="{CC16B212-0351-4A43-A297-CBDC342A9064}" type="presOf" srcId="{2C3FB10C-3397-423E-A405-FAA23F0608D2}" destId="{B7B9CA4A-2EF3-46D7-BA94-02515108F7F5}" srcOrd="0" destOrd="0" presId="urn:microsoft.com/office/officeart/2016/7/layout/VerticalDownArrowProcess"/>
    <dgm:cxn modelId="{8B80DF13-F36E-4D7E-8720-99A5ACCDB5DF}" type="presOf" srcId="{28CBACC3-B718-4A23-8BC9-69F2C9704055}" destId="{231DF593-1295-4DE0-AFAF-78EBEBBD18A4}" srcOrd="0" destOrd="0" presId="urn:microsoft.com/office/officeart/2016/7/layout/VerticalDownArrowProcess"/>
    <dgm:cxn modelId="{654C3C17-A5E2-468F-BF54-042CCD11B799}" srcId="{E1E2550D-D339-41C8-A0B5-AA7AE85E107D}" destId="{2C3FB10C-3397-423E-A405-FAA23F0608D2}" srcOrd="0" destOrd="0" parTransId="{CC1E2671-B626-4550-BA20-E8A869D7F859}" sibTransId="{66CB3A02-3DB6-4173-A786-CA1E087C7305}"/>
    <dgm:cxn modelId="{A0D69D32-581F-4540-995A-B8A1002F8506}" type="presOf" srcId="{56A317E1-B200-41DB-A537-6A61D535D968}" destId="{3CD1A0DE-9DD9-43ED-9DD1-71DF06827CF7}" srcOrd="0" destOrd="0" presId="urn:microsoft.com/office/officeart/2016/7/layout/VerticalDownArrowProcess"/>
    <dgm:cxn modelId="{31962B3E-A911-4402-8613-F63C33796ABB}" type="presOf" srcId="{47F60A90-CE6C-4DED-99E5-ED1C99050B62}" destId="{673B8CE3-1379-4239-86C2-B069688C4758}" srcOrd="1" destOrd="0" presId="urn:microsoft.com/office/officeart/2016/7/layout/VerticalDownArrowProcess"/>
    <dgm:cxn modelId="{08DC8F42-750B-4243-8522-78CF889B5514}" srcId="{811E47CD-F12A-4615-8541-0EF4DF7D4497}" destId="{E1E2550D-D339-41C8-A0B5-AA7AE85E107D}" srcOrd="1" destOrd="0" parTransId="{D3E82771-ED7F-40A7-B2E7-7F171A3F690C}" sibTransId="{1F1AD339-3EC2-44FE-BEAF-CD87B56E9DE0}"/>
    <dgm:cxn modelId="{AD823E43-6EFA-46B9-AAF3-278760A390A2}" srcId="{84B1EDA1-4851-47E4-A0E6-ACB8BB882F10}" destId="{82A2F903-92C0-4993-81D3-5CFB64AAC120}" srcOrd="0" destOrd="0" parTransId="{15BA653C-96FF-4B44-BD74-A120D4EC57C0}" sibTransId="{C7737EF9-C63E-42D6-B736-81BA439F6DEA}"/>
    <dgm:cxn modelId="{09078D89-5A59-49D6-8E74-6467DFBCBE39}" type="presOf" srcId="{F69946E8-40E1-44D8-B9AC-05CC179719D4}" destId="{0355CE8C-F87F-40A1-A636-A65A04D955BB}" srcOrd="0" destOrd="0" presId="urn:microsoft.com/office/officeart/2016/7/layout/VerticalDownArrowProcess"/>
    <dgm:cxn modelId="{CCD9A19A-3E4F-45C7-81D5-0B2472BA03FD}" srcId="{56A317E1-B200-41DB-A537-6A61D535D968}" destId="{F69946E8-40E1-44D8-B9AC-05CC179719D4}" srcOrd="0" destOrd="0" parTransId="{68A83BA3-6145-4F3F-9EC9-7DF7EE6C2A05}" sibTransId="{70A6C262-1379-415F-B0CF-E1DC3D8E9BE3}"/>
    <dgm:cxn modelId="{EC3CEF9C-C316-46F1-99A4-B91D85D50DB5}" srcId="{811E47CD-F12A-4615-8541-0EF4DF7D4497}" destId="{56A317E1-B200-41DB-A537-6A61D535D968}" srcOrd="3" destOrd="0" parTransId="{45664059-A790-45A3-9988-7C69EEE1D643}" sibTransId="{390E852A-E9E0-470C-A0B9-6868DD7D246E}"/>
    <dgm:cxn modelId="{4F6DB7A7-2265-47BB-918C-B40B6AF18E19}" type="presOf" srcId="{E1E2550D-D339-41C8-A0B5-AA7AE85E107D}" destId="{CC431325-1072-423F-88E5-564C5798CD51}" srcOrd="0" destOrd="0" presId="urn:microsoft.com/office/officeart/2016/7/layout/VerticalDownArrowProcess"/>
    <dgm:cxn modelId="{6C8CE1A7-41F6-4318-88A5-09C64624A98F}" srcId="{47F60A90-CE6C-4DED-99E5-ED1C99050B62}" destId="{28CBACC3-B718-4A23-8BC9-69F2C9704055}" srcOrd="0" destOrd="0" parTransId="{943E8E5D-D752-4186-9B9D-29D92B24AB91}" sibTransId="{5F559E69-8DDC-4B7A-A7ED-F550C410E9F1}"/>
    <dgm:cxn modelId="{F203DDCD-3708-4D88-8D8F-B6B0BF3CFEF2}" type="presOf" srcId="{82A2F903-92C0-4993-81D3-5CFB64AAC120}" destId="{5CF5BAA3-4E4C-416C-A820-CFA62829CB62}" srcOrd="0" destOrd="0" presId="urn:microsoft.com/office/officeart/2016/7/layout/VerticalDownArrowProcess"/>
    <dgm:cxn modelId="{CA2C6FCF-1AE6-4EA4-9FE4-79235D9D0EDA}" type="presOf" srcId="{47F60A90-CE6C-4DED-99E5-ED1C99050B62}" destId="{6BB90E59-5A29-43BD-8213-FB90A2CCA08C}" srcOrd="0" destOrd="0" presId="urn:microsoft.com/office/officeart/2016/7/layout/VerticalDownArrowProcess"/>
    <dgm:cxn modelId="{5888D5CF-92A3-4447-B16D-290AF1504D74}" type="presOf" srcId="{84B1EDA1-4851-47E4-A0E6-ACB8BB882F10}" destId="{9730ED69-4B7A-4796-BC47-7831DFB5B2A1}" srcOrd="1" destOrd="0" presId="urn:microsoft.com/office/officeart/2016/7/layout/VerticalDownArrowProcess"/>
    <dgm:cxn modelId="{2DC080E0-AC4F-4B58-A0B3-5A5CBACA01EB}" srcId="{811E47CD-F12A-4615-8541-0EF4DF7D4497}" destId="{84B1EDA1-4851-47E4-A0E6-ACB8BB882F10}" srcOrd="2" destOrd="0" parTransId="{92700430-C130-464A-A71F-544F058CD916}" sibTransId="{68424F9B-89D1-4408-A072-38426819E274}"/>
    <dgm:cxn modelId="{8D5D9EED-61D3-4DE6-A007-FF6975A5341D}" type="presOf" srcId="{811E47CD-F12A-4615-8541-0EF4DF7D4497}" destId="{7EC59EA9-BF70-4BF0-B94E-681DA7C6F71A}" srcOrd="0" destOrd="0" presId="urn:microsoft.com/office/officeart/2016/7/layout/VerticalDownArrowProcess"/>
    <dgm:cxn modelId="{C0F92BFC-0FE3-40F9-BA4F-D6D14271EC4C}" srcId="{811E47CD-F12A-4615-8541-0EF4DF7D4497}" destId="{47F60A90-CE6C-4DED-99E5-ED1C99050B62}" srcOrd="0" destOrd="0" parTransId="{43B999AE-0A4D-4F24-AAC4-F47EC9484433}" sibTransId="{F9A75A26-7D33-487A-B7F5-43F198A5FA67}"/>
    <dgm:cxn modelId="{494585F5-2DFD-4DBC-A0C8-5C0C451F0B0B}" type="presParOf" srcId="{7EC59EA9-BF70-4BF0-B94E-681DA7C6F71A}" destId="{11644C78-F9B4-462B-B151-14ECB008F754}" srcOrd="0" destOrd="0" presId="urn:microsoft.com/office/officeart/2016/7/layout/VerticalDownArrowProcess"/>
    <dgm:cxn modelId="{6E8EF3B7-313B-42C3-A136-3959BC4D5813}" type="presParOf" srcId="{11644C78-F9B4-462B-B151-14ECB008F754}" destId="{3CD1A0DE-9DD9-43ED-9DD1-71DF06827CF7}" srcOrd="0" destOrd="0" presId="urn:microsoft.com/office/officeart/2016/7/layout/VerticalDownArrowProcess"/>
    <dgm:cxn modelId="{96673545-ABBD-41E8-991B-0A8128FD2C21}" type="presParOf" srcId="{11644C78-F9B4-462B-B151-14ECB008F754}" destId="{0355CE8C-F87F-40A1-A636-A65A04D955BB}" srcOrd="1" destOrd="0" presId="urn:microsoft.com/office/officeart/2016/7/layout/VerticalDownArrowProcess"/>
    <dgm:cxn modelId="{D8A75C39-85C6-4D99-92E5-416D5650C080}" type="presParOf" srcId="{7EC59EA9-BF70-4BF0-B94E-681DA7C6F71A}" destId="{79AD22CD-63D0-4637-9146-83FED4DE44BA}" srcOrd="1" destOrd="0" presId="urn:microsoft.com/office/officeart/2016/7/layout/VerticalDownArrowProcess"/>
    <dgm:cxn modelId="{835C8902-7C83-44DA-B522-DC18CD6E7BAE}" type="presParOf" srcId="{7EC59EA9-BF70-4BF0-B94E-681DA7C6F71A}" destId="{2732096E-2A5D-471C-91BD-4A8F56847EA9}" srcOrd="2" destOrd="0" presId="urn:microsoft.com/office/officeart/2016/7/layout/VerticalDownArrowProcess"/>
    <dgm:cxn modelId="{6B84194C-D04A-42AB-ABD3-9774105E8ABD}" type="presParOf" srcId="{2732096E-2A5D-471C-91BD-4A8F56847EA9}" destId="{CFDC5763-31B9-4E40-B77C-D718A629903F}" srcOrd="0" destOrd="0" presId="urn:microsoft.com/office/officeart/2016/7/layout/VerticalDownArrowProcess"/>
    <dgm:cxn modelId="{0F35409F-8446-466A-A85A-D1E0610F1F5A}" type="presParOf" srcId="{2732096E-2A5D-471C-91BD-4A8F56847EA9}" destId="{9730ED69-4B7A-4796-BC47-7831DFB5B2A1}" srcOrd="1" destOrd="0" presId="urn:microsoft.com/office/officeart/2016/7/layout/VerticalDownArrowProcess"/>
    <dgm:cxn modelId="{8BC4AB48-8C76-45B4-A099-7490A616306D}" type="presParOf" srcId="{2732096E-2A5D-471C-91BD-4A8F56847EA9}" destId="{5CF5BAA3-4E4C-416C-A820-CFA62829CB62}" srcOrd="2" destOrd="0" presId="urn:microsoft.com/office/officeart/2016/7/layout/VerticalDownArrowProcess"/>
    <dgm:cxn modelId="{8C92298A-0D40-4B61-9BDC-392EB86605EF}" type="presParOf" srcId="{7EC59EA9-BF70-4BF0-B94E-681DA7C6F71A}" destId="{3F8FF5E2-DFF5-4FA5-B9E9-22B67892A803}" srcOrd="3" destOrd="0" presId="urn:microsoft.com/office/officeart/2016/7/layout/VerticalDownArrowProcess"/>
    <dgm:cxn modelId="{491BC769-6E0F-4151-BF3C-07FD855D666F}" type="presParOf" srcId="{7EC59EA9-BF70-4BF0-B94E-681DA7C6F71A}" destId="{8B8C4EF6-2E00-48C7-870C-F007B612FD74}" srcOrd="4" destOrd="0" presId="urn:microsoft.com/office/officeart/2016/7/layout/VerticalDownArrowProcess"/>
    <dgm:cxn modelId="{62935555-681E-40ED-A2B3-BEA0FDF9C33A}" type="presParOf" srcId="{8B8C4EF6-2E00-48C7-870C-F007B612FD74}" destId="{CC431325-1072-423F-88E5-564C5798CD51}" srcOrd="0" destOrd="0" presId="urn:microsoft.com/office/officeart/2016/7/layout/VerticalDownArrowProcess"/>
    <dgm:cxn modelId="{AB4EC216-82F8-4290-B4CE-FFF0C125E33C}" type="presParOf" srcId="{8B8C4EF6-2E00-48C7-870C-F007B612FD74}" destId="{1CCDDB44-41C9-4FAD-A8BB-2FD0684C68D4}" srcOrd="1" destOrd="0" presId="urn:microsoft.com/office/officeart/2016/7/layout/VerticalDownArrowProcess"/>
    <dgm:cxn modelId="{47F94464-16AC-4DB4-B058-009E313378BC}" type="presParOf" srcId="{8B8C4EF6-2E00-48C7-870C-F007B612FD74}" destId="{B7B9CA4A-2EF3-46D7-BA94-02515108F7F5}" srcOrd="2" destOrd="0" presId="urn:microsoft.com/office/officeart/2016/7/layout/VerticalDownArrowProcess"/>
    <dgm:cxn modelId="{CAB20918-8F83-48A2-84FD-65B9DEBCAF0E}" type="presParOf" srcId="{7EC59EA9-BF70-4BF0-B94E-681DA7C6F71A}" destId="{1E2491B5-7E13-4C6E-A093-8F6EE2D3CF85}" srcOrd="5" destOrd="0" presId="urn:microsoft.com/office/officeart/2016/7/layout/VerticalDownArrowProcess"/>
    <dgm:cxn modelId="{11130A89-967A-4B33-9F1C-5630DB2E11FD}" type="presParOf" srcId="{7EC59EA9-BF70-4BF0-B94E-681DA7C6F71A}" destId="{B82A2B68-738E-4661-BB4E-42C6E67C20EE}" srcOrd="6" destOrd="0" presId="urn:microsoft.com/office/officeart/2016/7/layout/VerticalDownArrowProcess"/>
    <dgm:cxn modelId="{6EEE8C00-5EDE-40BF-8AAC-6655DCDE4115}" type="presParOf" srcId="{B82A2B68-738E-4661-BB4E-42C6E67C20EE}" destId="{6BB90E59-5A29-43BD-8213-FB90A2CCA08C}" srcOrd="0" destOrd="0" presId="urn:microsoft.com/office/officeart/2016/7/layout/VerticalDownArrowProcess"/>
    <dgm:cxn modelId="{4A56898E-5E82-47CE-B1E0-7599C4D291A1}" type="presParOf" srcId="{B82A2B68-738E-4661-BB4E-42C6E67C20EE}" destId="{673B8CE3-1379-4239-86C2-B069688C4758}" srcOrd="1" destOrd="0" presId="urn:microsoft.com/office/officeart/2016/7/layout/VerticalDownArrowProcess"/>
    <dgm:cxn modelId="{D9D37E28-ACB7-4BFB-8828-DE8143B1BFBD}" type="presParOf" srcId="{B82A2B68-738E-4661-BB4E-42C6E67C20EE}" destId="{231DF593-1295-4DE0-AFAF-78EBEBBD18A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FF04C-A56C-4A89-AE34-294B9041B4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561948C-487F-4F54-BB8F-214A047837D0}">
      <dgm:prSet/>
      <dgm:spPr/>
      <dgm:t>
        <a:bodyPr/>
        <a:lstStyle/>
        <a:p>
          <a:r>
            <a:rPr lang="en-US"/>
            <a:t>First commit</a:t>
          </a:r>
        </a:p>
      </dgm:t>
    </dgm:pt>
    <dgm:pt modelId="{43657F72-0CFE-4F47-ABB4-FA4E28100174}" type="parTrans" cxnId="{C5AF5713-675A-402F-9E43-248122B0D6AA}">
      <dgm:prSet/>
      <dgm:spPr/>
      <dgm:t>
        <a:bodyPr/>
        <a:lstStyle/>
        <a:p>
          <a:endParaRPr lang="en-US"/>
        </a:p>
      </dgm:t>
    </dgm:pt>
    <dgm:pt modelId="{8E5EC9E3-C136-4EBD-8AE9-B930F7432334}" type="sibTrans" cxnId="{C5AF5713-675A-402F-9E43-248122B0D6AA}">
      <dgm:prSet/>
      <dgm:spPr/>
      <dgm:t>
        <a:bodyPr/>
        <a:lstStyle/>
        <a:p>
          <a:endParaRPr lang="en-US"/>
        </a:p>
      </dgm:t>
    </dgm:pt>
    <dgm:pt modelId="{B46E291C-9BCF-48E3-901A-B89D2CD50BE1}">
      <dgm:prSet/>
      <dgm:spPr/>
      <dgm:t>
        <a:bodyPr/>
        <a:lstStyle/>
        <a:p>
          <a:r>
            <a:rPr lang="en-US"/>
            <a:t>Un-stage and restore</a:t>
          </a:r>
        </a:p>
      </dgm:t>
    </dgm:pt>
    <dgm:pt modelId="{7910F1BF-09B1-4B90-AA5B-38149CCBE0B7}" type="parTrans" cxnId="{4191D9C8-FC7E-4615-B22A-9928C4F57271}">
      <dgm:prSet/>
      <dgm:spPr/>
      <dgm:t>
        <a:bodyPr/>
        <a:lstStyle/>
        <a:p>
          <a:endParaRPr lang="en-US"/>
        </a:p>
      </dgm:t>
    </dgm:pt>
    <dgm:pt modelId="{E721DA68-AD39-4E98-8FE7-CE05F84BFA46}" type="sibTrans" cxnId="{4191D9C8-FC7E-4615-B22A-9928C4F57271}">
      <dgm:prSet/>
      <dgm:spPr/>
      <dgm:t>
        <a:bodyPr/>
        <a:lstStyle/>
        <a:p>
          <a:endParaRPr lang="en-US"/>
        </a:p>
      </dgm:t>
    </dgm:pt>
    <dgm:pt modelId="{888727A9-014C-4D08-A05D-99A2CA74C525}">
      <dgm:prSet/>
      <dgm:spPr/>
      <dgm:t>
        <a:bodyPr/>
        <a:lstStyle/>
        <a:p>
          <a:r>
            <a:rPr lang="en-US"/>
            <a:t>History</a:t>
          </a:r>
        </a:p>
      </dgm:t>
    </dgm:pt>
    <dgm:pt modelId="{F665E722-CC2B-4752-91E6-241FA1C4B470}" type="parTrans" cxnId="{763C6F31-6340-4337-B650-FE283F83CEAE}">
      <dgm:prSet/>
      <dgm:spPr/>
      <dgm:t>
        <a:bodyPr/>
        <a:lstStyle/>
        <a:p>
          <a:endParaRPr lang="en-US"/>
        </a:p>
      </dgm:t>
    </dgm:pt>
    <dgm:pt modelId="{80B4EE2A-1F93-48A5-83FB-7999BBC700BF}" type="sibTrans" cxnId="{763C6F31-6340-4337-B650-FE283F83CEAE}">
      <dgm:prSet/>
      <dgm:spPr/>
      <dgm:t>
        <a:bodyPr/>
        <a:lstStyle/>
        <a:p>
          <a:endParaRPr lang="en-US"/>
        </a:p>
      </dgm:t>
    </dgm:pt>
    <dgm:pt modelId="{B85A0B8C-1380-48BC-8C7D-DCDFD8702F96}">
      <dgm:prSet/>
      <dgm:spPr/>
      <dgm:t>
        <a:bodyPr/>
        <a:lstStyle/>
        <a:p>
          <a:r>
            <a:rPr lang="en-US"/>
            <a:t>Back-out already committed files</a:t>
          </a:r>
        </a:p>
      </dgm:t>
    </dgm:pt>
    <dgm:pt modelId="{E334DC0C-6F75-4797-B4BD-3A73533369C3}" type="parTrans" cxnId="{68161B06-38E8-4D1F-A8B7-4B0BCA43F843}">
      <dgm:prSet/>
      <dgm:spPr/>
      <dgm:t>
        <a:bodyPr/>
        <a:lstStyle/>
        <a:p>
          <a:endParaRPr lang="en-US"/>
        </a:p>
      </dgm:t>
    </dgm:pt>
    <dgm:pt modelId="{A66CC1CD-3962-453C-B2D9-648837AE758E}" type="sibTrans" cxnId="{68161B06-38E8-4D1F-A8B7-4B0BCA43F843}">
      <dgm:prSet/>
      <dgm:spPr/>
      <dgm:t>
        <a:bodyPr/>
        <a:lstStyle/>
        <a:p>
          <a:endParaRPr lang="en-US"/>
        </a:p>
      </dgm:t>
    </dgm:pt>
    <dgm:pt modelId="{8848FF0D-E1D4-4E76-8649-048D69C3C731}">
      <dgm:prSet/>
      <dgm:spPr/>
      <dgm:t>
        <a:bodyPr/>
        <a:lstStyle/>
        <a:p>
          <a:r>
            <a:rPr lang="en-US"/>
            <a:t>Moving files</a:t>
          </a:r>
        </a:p>
      </dgm:t>
    </dgm:pt>
    <dgm:pt modelId="{33A163B3-1AD8-4520-B592-27E18493A0DB}" type="parTrans" cxnId="{71C20D03-387D-4613-BC58-9D47CCE3FBF9}">
      <dgm:prSet/>
      <dgm:spPr/>
      <dgm:t>
        <a:bodyPr/>
        <a:lstStyle/>
        <a:p>
          <a:endParaRPr lang="en-US"/>
        </a:p>
      </dgm:t>
    </dgm:pt>
    <dgm:pt modelId="{BFBBC4FC-D063-41E6-BA5D-7B06A50A3E49}" type="sibTrans" cxnId="{71C20D03-387D-4613-BC58-9D47CCE3FBF9}">
      <dgm:prSet/>
      <dgm:spPr/>
      <dgm:t>
        <a:bodyPr/>
        <a:lstStyle/>
        <a:p>
          <a:endParaRPr lang="en-US"/>
        </a:p>
      </dgm:t>
    </dgm:pt>
    <dgm:pt modelId="{A194258F-F5AD-4BBF-962A-A63B04BAC8A3}">
      <dgm:prSet/>
      <dgm:spPr/>
      <dgm:t>
        <a:bodyPr/>
        <a:lstStyle/>
        <a:p>
          <a:r>
            <a:rPr lang="en-US"/>
            <a:t>Ignoring files</a:t>
          </a:r>
        </a:p>
      </dgm:t>
    </dgm:pt>
    <dgm:pt modelId="{FB96AEF3-74EB-4A8A-8304-84AB81DD238B}" type="parTrans" cxnId="{554205E9-4AB4-4C49-A027-0BD42E1AB2A3}">
      <dgm:prSet/>
      <dgm:spPr/>
      <dgm:t>
        <a:bodyPr/>
        <a:lstStyle/>
        <a:p>
          <a:endParaRPr lang="en-US"/>
        </a:p>
      </dgm:t>
    </dgm:pt>
    <dgm:pt modelId="{4CFF1BFF-DDE5-4A7F-A9B1-803D631B65EA}" type="sibTrans" cxnId="{554205E9-4AB4-4C49-A027-0BD42E1AB2A3}">
      <dgm:prSet/>
      <dgm:spPr/>
      <dgm:t>
        <a:bodyPr/>
        <a:lstStyle/>
        <a:p>
          <a:endParaRPr lang="en-US"/>
        </a:p>
      </dgm:t>
    </dgm:pt>
    <dgm:pt modelId="{6FD4FEAE-86EE-4D87-ABF0-BAFB39F199E0}" type="pres">
      <dgm:prSet presAssocID="{2A7FF04C-A56C-4A89-AE34-294B9041B438}" presName="root" presStyleCnt="0">
        <dgm:presLayoutVars>
          <dgm:dir/>
          <dgm:resizeHandles val="exact"/>
        </dgm:presLayoutVars>
      </dgm:prSet>
      <dgm:spPr/>
    </dgm:pt>
    <dgm:pt modelId="{39FC086C-21E9-49A6-97C0-A7CEB3126E29}" type="pres">
      <dgm:prSet presAssocID="{F561948C-487F-4F54-BB8F-214A047837D0}" presName="compNode" presStyleCnt="0"/>
      <dgm:spPr/>
    </dgm:pt>
    <dgm:pt modelId="{25BFF082-8FD8-4356-948F-A69FC290FD64}" type="pres">
      <dgm:prSet presAssocID="{F561948C-487F-4F54-BB8F-214A047837D0}" presName="bgRect" presStyleLbl="bgShp" presStyleIdx="0" presStyleCnt="6"/>
      <dgm:spPr/>
    </dgm:pt>
    <dgm:pt modelId="{2297BA99-A510-49EB-807B-C75190029853}" type="pres">
      <dgm:prSet presAssocID="{F561948C-487F-4F54-BB8F-214A047837D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999928-D39C-44D5-8D99-0B378E3C834C}" type="pres">
      <dgm:prSet presAssocID="{F561948C-487F-4F54-BB8F-214A047837D0}" presName="spaceRect" presStyleCnt="0"/>
      <dgm:spPr/>
    </dgm:pt>
    <dgm:pt modelId="{79BB5A50-CE6B-4512-ADDC-68E1BA5AE92E}" type="pres">
      <dgm:prSet presAssocID="{F561948C-487F-4F54-BB8F-214A047837D0}" presName="parTx" presStyleLbl="revTx" presStyleIdx="0" presStyleCnt="6">
        <dgm:presLayoutVars>
          <dgm:chMax val="0"/>
          <dgm:chPref val="0"/>
        </dgm:presLayoutVars>
      </dgm:prSet>
      <dgm:spPr/>
    </dgm:pt>
    <dgm:pt modelId="{DBD22B42-6E98-4425-A27F-D92DA9FA56A6}" type="pres">
      <dgm:prSet presAssocID="{8E5EC9E3-C136-4EBD-8AE9-B930F7432334}" presName="sibTrans" presStyleCnt="0"/>
      <dgm:spPr/>
    </dgm:pt>
    <dgm:pt modelId="{651135E7-A64E-4551-86A9-BD8D285CDF26}" type="pres">
      <dgm:prSet presAssocID="{B46E291C-9BCF-48E3-901A-B89D2CD50BE1}" presName="compNode" presStyleCnt="0"/>
      <dgm:spPr/>
    </dgm:pt>
    <dgm:pt modelId="{FB8F807F-CE59-4B44-BF8B-D85BA106F9DF}" type="pres">
      <dgm:prSet presAssocID="{B46E291C-9BCF-48E3-901A-B89D2CD50BE1}" presName="bgRect" presStyleLbl="bgShp" presStyleIdx="1" presStyleCnt="6"/>
      <dgm:spPr/>
    </dgm:pt>
    <dgm:pt modelId="{41593973-555C-42E2-8C5B-3FA30C67ADB3}" type="pres">
      <dgm:prSet presAssocID="{B46E291C-9BCF-48E3-901A-B89D2CD50BE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96DD2B08-116D-40AD-A16C-CA5AE6F4D9C9}" type="pres">
      <dgm:prSet presAssocID="{B46E291C-9BCF-48E3-901A-B89D2CD50BE1}" presName="spaceRect" presStyleCnt="0"/>
      <dgm:spPr/>
    </dgm:pt>
    <dgm:pt modelId="{EDD4EC16-12FB-49BB-AD37-0D08E65783A5}" type="pres">
      <dgm:prSet presAssocID="{B46E291C-9BCF-48E3-901A-B89D2CD50BE1}" presName="parTx" presStyleLbl="revTx" presStyleIdx="1" presStyleCnt="6">
        <dgm:presLayoutVars>
          <dgm:chMax val="0"/>
          <dgm:chPref val="0"/>
        </dgm:presLayoutVars>
      </dgm:prSet>
      <dgm:spPr/>
    </dgm:pt>
    <dgm:pt modelId="{4BB4BFC1-88B2-4002-9AE6-734892CD6059}" type="pres">
      <dgm:prSet presAssocID="{E721DA68-AD39-4E98-8FE7-CE05F84BFA46}" presName="sibTrans" presStyleCnt="0"/>
      <dgm:spPr/>
    </dgm:pt>
    <dgm:pt modelId="{122F01C5-23DF-4BA8-8C62-E9CC84E294F8}" type="pres">
      <dgm:prSet presAssocID="{888727A9-014C-4D08-A05D-99A2CA74C525}" presName="compNode" presStyleCnt="0"/>
      <dgm:spPr/>
    </dgm:pt>
    <dgm:pt modelId="{AFE87A74-7C28-4A6B-82D7-672610A96583}" type="pres">
      <dgm:prSet presAssocID="{888727A9-014C-4D08-A05D-99A2CA74C525}" presName="bgRect" presStyleLbl="bgShp" presStyleIdx="2" presStyleCnt="6"/>
      <dgm:spPr/>
    </dgm:pt>
    <dgm:pt modelId="{D5D968B8-5690-4177-9BCC-1E7BA6BE2E33}" type="pres">
      <dgm:prSet presAssocID="{888727A9-014C-4D08-A05D-99A2CA74C5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B2E8201B-ED9F-4913-A1B2-F9E758992AFC}" type="pres">
      <dgm:prSet presAssocID="{888727A9-014C-4D08-A05D-99A2CA74C525}" presName="spaceRect" presStyleCnt="0"/>
      <dgm:spPr/>
    </dgm:pt>
    <dgm:pt modelId="{72E097E7-FB23-4F0F-85F4-0DBC2BCCF727}" type="pres">
      <dgm:prSet presAssocID="{888727A9-014C-4D08-A05D-99A2CA74C525}" presName="parTx" presStyleLbl="revTx" presStyleIdx="2" presStyleCnt="6">
        <dgm:presLayoutVars>
          <dgm:chMax val="0"/>
          <dgm:chPref val="0"/>
        </dgm:presLayoutVars>
      </dgm:prSet>
      <dgm:spPr/>
    </dgm:pt>
    <dgm:pt modelId="{8DF55D99-C724-4B00-A195-2E886852F274}" type="pres">
      <dgm:prSet presAssocID="{80B4EE2A-1F93-48A5-83FB-7999BBC700BF}" presName="sibTrans" presStyleCnt="0"/>
      <dgm:spPr/>
    </dgm:pt>
    <dgm:pt modelId="{3DB82444-86D6-4977-9E8F-125CFD17AEC1}" type="pres">
      <dgm:prSet presAssocID="{B85A0B8C-1380-48BC-8C7D-DCDFD8702F96}" presName="compNode" presStyleCnt="0"/>
      <dgm:spPr/>
    </dgm:pt>
    <dgm:pt modelId="{6071CBDC-1F7F-4EBE-B117-4B3B3E2A8098}" type="pres">
      <dgm:prSet presAssocID="{B85A0B8C-1380-48BC-8C7D-DCDFD8702F96}" presName="bgRect" presStyleLbl="bgShp" presStyleIdx="3" presStyleCnt="6"/>
      <dgm:spPr/>
    </dgm:pt>
    <dgm:pt modelId="{85CA2CB2-1DC5-4300-B35E-5810891CBA28}" type="pres">
      <dgm:prSet presAssocID="{B85A0B8C-1380-48BC-8C7D-DCDFD8702F9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F6EAA59F-1B98-4A9D-8A68-4470261B1B98}" type="pres">
      <dgm:prSet presAssocID="{B85A0B8C-1380-48BC-8C7D-DCDFD8702F96}" presName="spaceRect" presStyleCnt="0"/>
      <dgm:spPr/>
    </dgm:pt>
    <dgm:pt modelId="{98675A26-3DF7-4CC4-AAB7-937F68508FE4}" type="pres">
      <dgm:prSet presAssocID="{B85A0B8C-1380-48BC-8C7D-DCDFD8702F96}" presName="parTx" presStyleLbl="revTx" presStyleIdx="3" presStyleCnt="6">
        <dgm:presLayoutVars>
          <dgm:chMax val="0"/>
          <dgm:chPref val="0"/>
        </dgm:presLayoutVars>
      </dgm:prSet>
      <dgm:spPr/>
    </dgm:pt>
    <dgm:pt modelId="{442CDA2B-F295-463F-94A7-41AB32381E76}" type="pres">
      <dgm:prSet presAssocID="{A66CC1CD-3962-453C-B2D9-648837AE758E}" presName="sibTrans" presStyleCnt="0"/>
      <dgm:spPr/>
    </dgm:pt>
    <dgm:pt modelId="{8B3AD0B9-8DEB-4A52-8830-AD650031FABE}" type="pres">
      <dgm:prSet presAssocID="{8848FF0D-E1D4-4E76-8649-048D69C3C731}" presName="compNode" presStyleCnt="0"/>
      <dgm:spPr/>
    </dgm:pt>
    <dgm:pt modelId="{62C60492-D605-4609-8105-FB774EBD73E7}" type="pres">
      <dgm:prSet presAssocID="{8848FF0D-E1D4-4E76-8649-048D69C3C731}" presName="bgRect" presStyleLbl="bgShp" presStyleIdx="4" presStyleCnt="6"/>
      <dgm:spPr/>
    </dgm:pt>
    <dgm:pt modelId="{2DB8EE1B-7CA5-46F4-8080-E9AC21DB62E0}" type="pres">
      <dgm:prSet presAssocID="{8848FF0D-E1D4-4E76-8649-048D69C3C73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FEB403-2B23-4E7D-B1F9-4775979A870C}" type="pres">
      <dgm:prSet presAssocID="{8848FF0D-E1D4-4E76-8649-048D69C3C731}" presName="spaceRect" presStyleCnt="0"/>
      <dgm:spPr/>
    </dgm:pt>
    <dgm:pt modelId="{EA3AEE5C-FBB4-4BA4-90BF-3AE79B574707}" type="pres">
      <dgm:prSet presAssocID="{8848FF0D-E1D4-4E76-8649-048D69C3C731}" presName="parTx" presStyleLbl="revTx" presStyleIdx="4" presStyleCnt="6">
        <dgm:presLayoutVars>
          <dgm:chMax val="0"/>
          <dgm:chPref val="0"/>
        </dgm:presLayoutVars>
      </dgm:prSet>
      <dgm:spPr/>
    </dgm:pt>
    <dgm:pt modelId="{BBCFAABE-45C2-449A-BC41-45B09E6AB5B7}" type="pres">
      <dgm:prSet presAssocID="{BFBBC4FC-D063-41E6-BA5D-7B06A50A3E49}" presName="sibTrans" presStyleCnt="0"/>
      <dgm:spPr/>
    </dgm:pt>
    <dgm:pt modelId="{63DD9454-BF2B-4528-A3C9-F5FF20C54332}" type="pres">
      <dgm:prSet presAssocID="{A194258F-F5AD-4BBF-962A-A63B04BAC8A3}" presName="compNode" presStyleCnt="0"/>
      <dgm:spPr/>
    </dgm:pt>
    <dgm:pt modelId="{F4808C0D-59E6-431A-911E-0C174C695B7F}" type="pres">
      <dgm:prSet presAssocID="{A194258F-F5AD-4BBF-962A-A63B04BAC8A3}" presName="bgRect" presStyleLbl="bgShp" presStyleIdx="5" presStyleCnt="6"/>
      <dgm:spPr/>
    </dgm:pt>
    <dgm:pt modelId="{B9FE3C35-B313-499C-9234-76E5FCCB9A61}" type="pres">
      <dgm:prSet presAssocID="{A194258F-F5AD-4BBF-962A-A63B04BAC8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6F890FA-D2B2-4DC1-882D-71C94981EDF7}" type="pres">
      <dgm:prSet presAssocID="{A194258F-F5AD-4BBF-962A-A63B04BAC8A3}" presName="spaceRect" presStyleCnt="0"/>
      <dgm:spPr/>
    </dgm:pt>
    <dgm:pt modelId="{1007ABAB-A561-4171-8AC8-6304421B72C7}" type="pres">
      <dgm:prSet presAssocID="{A194258F-F5AD-4BBF-962A-A63B04BAC8A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1C20D03-387D-4613-BC58-9D47CCE3FBF9}" srcId="{2A7FF04C-A56C-4A89-AE34-294B9041B438}" destId="{8848FF0D-E1D4-4E76-8649-048D69C3C731}" srcOrd="4" destOrd="0" parTransId="{33A163B3-1AD8-4520-B592-27E18493A0DB}" sibTransId="{BFBBC4FC-D063-41E6-BA5D-7B06A50A3E49}"/>
    <dgm:cxn modelId="{68161B06-38E8-4D1F-A8B7-4B0BCA43F843}" srcId="{2A7FF04C-A56C-4A89-AE34-294B9041B438}" destId="{B85A0B8C-1380-48BC-8C7D-DCDFD8702F96}" srcOrd="3" destOrd="0" parTransId="{E334DC0C-6F75-4797-B4BD-3A73533369C3}" sibTransId="{A66CC1CD-3962-453C-B2D9-648837AE758E}"/>
    <dgm:cxn modelId="{3E999210-51FB-4D36-A9FE-4C2BEC0CF54F}" type="presOf" srcId="{F561948C-487F-4F54-BB8F-214A047837D0}" destId="{79BB5A50-CE6B-4512-ADDC-68E1BA5AE92E}" srcOrd="0" destOrd="0" presId="urn:microsoft.com/office/officeart/2018/2/layout/IconVerticalSolidList"/>
    <dgm:cxn modelId="{C5AF5713-675A-402F-9E43-248122B0D6AA}" srcId="{2A7FF04C-A56C-4A89-AE34-294B9041B438}" destId="{F561948C-487F-4F54-BB8F-214A047837D0}" srcOrd="0" destOrd="0" parTransId="{43657F72-0CFE-4F47-ABB4-FA4E28100174}" sibTransId="{8E5EC9E3-C136-4EBD-8AE9-B930F7432334}"/>
    <dgm:cxn modelId="{763C6F31-6340-4337-B650-FE283F83CEAE}" srcId="{2A7FF04C-A56C-4A89-AE34-294B9041B438}" destId="{888727A9-014C-4D08-A05D-99A2CA74C525}" srcOrd="2" destOrd="0" parTransId="{F665E722-CC2B-4752-91E6-241FA1C4B470}" sibTransId="{80B4EE2A-1F93-48A5-83FB-7999BBC700BF}"/>
    <dgm:cxn modelId="{005A8A5A-55D7-41AE-9CFF-B38B334A1D2D}" type="presOf" srcId="{B85A0B8C-1380-48BC-8C7D-DCDFD8702F96}" destId="{98675A26-3DF7-4CC4-AAB7-937F68508FE4}" srcOrd="0" destOrd="0" presId="urn:microsoft.com/office/officeart/2018/2/layout/IconVerticalSolidList"/>
    <dgm:cxn modelId="{C3763D88-7A82-479B-936E-B709DF858D30}" type="presOf" srcId="{2A7FF04C-A56C-4A89-AE34-294B9041B438}" destId="{6FD4FEAE-86EE-4D87-ABF0-BAFB39F199E0}" srcOrd="0" destOrd="0" presId="urn:microsoft.com/office/officeart/2018/2/layout/IconVerticalSolidList"/>
    <dgm:cxn modelId="{CEAD7CC0-CA52-4398-8EDD-153197F93F2D}" type="presOf" srcId="{A194258F-F5AD-4BBF-962A-A63B04BAC8A3}" destId="{1007ABAB-A561-4171-8AC8-6304421B72C7}" srcOrd="0" destOrd="0" presId="urn:microsoft.com/office/officeart/2018/2/layout/IconVerticalSolidList"/>
    <dgm:cxn modelId="{4191D9C8-FC7E-4615-B22A-9928C4F57271}" srcId="{2A7FF04C-A56C-4A89-AE34-294B9041B438}" destId="{B46E291C-9BCF-48E3-901A-B89D2CD50BE1}" srcOrd="1" destOrd="0" parTransId="{7910F1BF-09B1-4B90-AA5B-38149CCBE0B7}" sibTransId="{E721DA68-AD39-4E98-8FE7-CE05F84BFA46}"/>
    <dgm:cxn modelId="{741325DE-BE5C-4F5E-B7E9-9A0E1B368152}" type="presOf" srcId="{888727A9-014C-4D08-A05D-99A2CA74C525}" destId="{72E097E7-FB23-4F0F-85F4-0DBC2BCCF727}" srcOrd="0" destOrd="0" presId="urn:microsoft.com/office/officeart/2018/2/layout/IconVerticalSolidList"/>
    <dgm:cxn modelId="{F14A57E0-1C9C-495A-94A4-870F1C6A5859}" type="presOf" srcId="{8848FF0D-E1D4-4E76-8649-048D69C3C731}" destId="{EA3AEE5C-FBB4-4BA4-90BF-3AE79B574707}" srcOrd="0" destOrd="0" presId="urn:microsoft.com/office/officeart/2018/2/layout/IconVerticalSolidList"/>
    <dgm:cxn modelId="{E93B69E2-15C3-4BA3-9215-9A2F496DEF3F}" type="presOf" srcId="{B46E291C-9BCF-48E3-901A-B89D2CD50BE1}" destId="{EDD4EC16-12FB-49BB-AD37-0D08E65783A5}" srcOrd="0" destOrd="0" presId="urn:microsoft.com/office/officeart/2018/2/layout/IconVerticalSolidList"/>
    <dgm:cxn modelId="{554205E9-4AB4-4C49-A027-0BD42E1AB2A3}" srcId="{2A7FF04C-A56C-4A89-AE34-294B9041B438}" destId="{A194258F-F5AD-4BBF-962A-A63B04BAC8A3}" srcOrd="5" destOrd="0" parTransId="{FB96AEF3-74EB-4A8A-8304-84AB81DD238B}" sibTransId="{4CFF1BFF-DDE5-4A7F-A9B1-803D631B65EA}"/>
    <dgm:cxn modelId="{E43960AB-C6E0-4A85-8ABD-6DAABE07A28A}" type="presParOf" srcId="{6FD4FEAE-86EE-4D87-ABF0-BAFB39F199E0}" destId="{39FC086C-21E9-49A6-97C0-A7CEB3126E29}" srcOrd="0" destOrd="0" presId="urn:microsoft.com/office/officeart/2018/2/layout/IconVerticalSolidList"/>
    <dgm:cxn modelId="{B5FA8148-A18A-439B-80F4-97D20E947AA2}" type="presParOf" srcId="{39FC086C-21E9-49A6-97C0-A7CEB3126E29}" destId="{25BFF082-8FD8-4356-948F-A69FC290FD64}" srcOrd="0" destOrd="0" presId="urn:microsoft.com/office/officeart/2018/2/layout/IconVerticalSolidList"/>
    <dgm:cxn modelId="{6E342A9B-BFD2-45FE-80B5-5ADB408F520E}" type="presParOf" srcId="{39FC086C-21E9-49A6-97C0-A7CEB3126E29}" destId="{2297BA99-A510-49EB-807B-C75190029853}" srcOrd="1" destOrd="0" presId="urn:microsoft.com/office/officeart/2018/2/layout/IconVerticalSolidList"/>
    <dgm:cxn modelId="{FDF83104-2962-40F0-9FEF-0E92AEE87F5F}" type="presParOf" srcId="{39FC086C-21E9-49A6-97C0-A7CEB3126E29}" destId="{B6999928-D39C-44D5-8D99-0B378E3C834C}" srcOrd="2" destOrd="0" presId="urn:microsoft.com/office/officeart/2018/2/layout/IconVerticalSolidList"/>
    <dgm:cxn modelId="{059CF1D8-335C-4217-B730-D306CCE508A0}" type="presParOf" srcId="{39FC086C-21E9-49A6-97C0-A7CEB3126E29}" destId="{79BB5A50-CE6B-4512-ADDC-68E1BA5AE92E}" srcOrd="3" destOrd="0" presId="urn:microsoft.com/office/officeart/2018/2/layout/IconVerticalSolidList"/>
    <dgm:cxn modelId="{CD496E22-4E2D-4857-8EAC-D2558CEC43E7}" type="presParOf" srcId="{6FD4FEAE-86EE-4D87-ABF0-BAFB39F199E0}" destId="{DBD22B42-6E98-4425-A27F-D92DA9FA56A6}" srcOrd="1" destOrd="0" presId="urn:microsoft.com/office/officeart/2018/2/layout/IconVerticalSolidList"/>
    <dgm:cxn modelId="{C342A3B8-C28A-4933-9091-3987789465C5}" type="presParOf" srcId="{6FD4FEAE-86EE-4D87-ABF0-BAFB39F199E0}" destId="{651135E7-A64E-4551-86A9-BD8D285CDF26}" srcOrd="2" destOrd="0" presId="urn:microsoft.com/office/officeart/2018/2/layout/IconVerticalSolidList"/>
    <dgm:cxn modelId="{F611E679-BC2A-4F8D-8A29-09657D8A1584}" type="presParOf" srcId="{651135E7-A64E-4551-86A9-BD8D285CDF26}" destId="{FB8F807F-CE59-4B44-BF8B-D85BA106F9DF}" srcOrd="0" destOrd="0" presId="urn:microsoft.com/office/officeart/2018/2/layout/IconVerticalSolidList"/>
    <dgm:cxn modelId="{626A03EE-DCAC-46C3-B42F-D3E38E6F1553}" type="presParOf" srcId="{651135E7-A64E-4551-86A9-BD8D285CDF26}" destId="{41593973-555C-42E2-8C5B-3FA30C67ADB3}" srcOrd="1" destOrd="0" presId="urn:microsoft.com/office/officeart/2018/2/layout/IconVerticalSolidList"/>
    <dgm:cxn modelId="{00DC2D93-DD51-40BE-B748-65969E1BAECC}" type="presParOf" srcId="{651135E7-A64E-4551-86A9-BD8D285CDF26}" destId="{96DD2B08-116D-40AD-A16C-CA5AE6F4D9C9}" srcOrd="2" destOrd="0" presId="urn:microsoft.com/office/officeart/2018/2/layout/IconVerticalSolidList"/>
    <dgm:cxn modelId="{5CD594D4-214C-40F5-974B-5B2448EDB621}" type="presParOf" srcId="{651135E7-A64E-4551-86A9-BD8D285CDF26}" destId="{EDD4EC16-12FB-49BB-AD37-0D08E65783A5}" srcOrd="3" destOrd="0" presId="urn:microsoft.com/office/officeart/2018/2/layout/IconVerticalSolidList"/>
    <dgm:cxn modelId="{E31ED671-3D17-43C7-A788-AEFB81D8B244}" type="presParOf" srcId="{6FD4FEAE-86EE-4D87-ABF0-BAFB39F199E0}" destId="{4BB4BFC1-88B2-4002-9AE6-734892CD6059}" srcOrd="3" destOrd="0" presId="urn:microsoft.com/office/officeart/2018/2/layout/IconVerticalSolidList"/>
    <dgm:cxn modelId="{C77006BA-CEB9-4C57-9D8B-6F081A089FBF}" type="presParOf" srcId="{6FD4FEAE-86EE-4D87-ABF0-BAFB39F199E0}" destId="{122F01C5-23DF-4BA8-8C62-E9CC84E294F8}" srcOrd="4" destOrd="0" presId="urn:microsoft.com/office/officeart/2018/2/layout/IconVerticalSolidList"/>
    <dgm:cxn modelId="{10B1B6CB-8CCA-4CB1-B563-B77087989050}" type="presParOf" srcId="{122F01C5-23DF-4BA8-8C62-E9CC84E294F8}" destId="{AFE87A74-7C28-4A6B-82D7-672610A96583}" srcOrd="0" destOrd="0" presId="urn:microsoft.com/office/officeart/2018/2/layout/IconVerticalSolidList"/>
    <dgm:cxn modelId="{F27D8739-4562-4D74-89FA-CB40E50BD970}" type="presParOf" srcId="{122F01C5-23DF-4BA8-8C62-E9CC84E294F8}" destId="{D5D968B8-5690-4177-9BCC-1E7BA6BE2E33}" srcOrd="1" destOrd="0" presId="urn:microsoft.com/office/officeart/2018/2/layout/IconVerticalSolidList"/>
    <dgm:cxn modelId="{C8022525-0B8F-45A7-8890-60781367DA18}" type="presParOf" srcId="{122F01C5-23DF-4BA8-8C62-E9CC84E294F8}" destId="{B2E8201B-ED9F-4913-A1B2-F9E758992AFC}" srcOrd="2" destOrd="0" presId="urn:microsoft.com/office/officeart/2018/2/layout/IconVerticalSolidList"/>
    <dgm:cxn modelId="{57D77608-431D-4759-8E9A-EEA29B888DFF}" type="presParOf" srcId="{122F01C5-23DF-4BA8-8C62-E9CC84E294F8}" destId="{72E097E7-FB23-4F0F-85F4-0DBC2BCCF727}" srcOrd="3" destOrd="0" presId="urn:microsoft.com/office/officeart/2018/2/layout/IconVerticalSolidList"/>
    <dgm:cxn modelId="{2DC2FD3B-774D-40DC-8D5D-F0FCD6E4EB2A}" type="presParOf" srcId="{6FD4FEAE-86EE-4D87-ABF0-BAFB39F199E0}" destId="{8DF55D99-C724-4B00-A195-2E886852F274}" srcOrd="5" destOrd="0" presId="urn:microsoft.com/office/officeart/2018/2/layout/IconVerticalSolidList"/>
    <dgm:cxn modelId="{BEBAE060-5BAA-4D2C-B08D-0D73E0B50C05}" type="presParOf" srcId="{6FD4FEAE-86EE-4D87-ABF0-BAFB39F199E0}" destId="{3DB82444-86D6-4977-9E8F-125CFD17AEC1}" srcOrd="6" destOrd="0" presId="urn:microsoft.com/office/officeart/2018/2/layout/IconVerticalSolidList"/>
    <dgm:cxn modelId="{21F1FA60-A3A5-43D5-B049-ED3FE6ABBD2C}" type="presParOf" srcId="{3DB82444-86D6-4977-9E8F-125CFD17AEC1}" destId="{6071CBDC-1F7F-4EBE-B117-4B3B3E2A8098}" srcOrd="0" destOrd="0" presId="urn:microsoft.com/office/officeart/2018/2/layout/IconVerticalSolidList"/>
    <dgm:cxn modelId="{E58759E3-4E38-4B3F-8ECA-E3C7748854CA}" type="presParOf" srcId="{3DB82444-86D6-4977-9E8F-125CFD17AEC1}" destId="{85CA2CB2-1DC5-4300-B35E-5810891CBA28}" srcOrd="1" destOrd="0" presId="urn:microsoft.com/office/officeart/2018/2/layout/IconVerticalSolidList"/>
    <dgm:cxn modelId="{F47465F0-EC22-4253-B308-17EF57E718A5}" type="presParOf" srcId="{3DB82444-86D6-4977-9E8F-125CFD17AEC1}" destId="{F6EAA59F-1B98-4A9D-8A68-4470261B1B98}" srcOrd="2" destOrd="0" presId="urn:microsoft.com/office/officeart/2018/2/layout/IconVerticalSolidList"/>
    <dgm:cxn modelId="{299C4396-2E8C-48BD-85F8-FFFDEBEBA89B}" type="presParOf" srcId="{3DB82444-86D6-4977-9E8F-125CFD17AEC1}" destId="{98675A26-3DF7-4CC4-AAB7-937F68508FE4}" srcOrd="3" destOrd="0" presId="urn:microsoft.com/office/officeart/2018/2/layout/IconVerticalSolidList"/>
    <dgm:cxn modelId="{570FE462-C9D0-45B0-B7CC-7E66BCA81EA6}" type="presParOf" srcId="{6FD4FEAE-86EE-4D87-ABF0-BAFB39F199E0}" destId="{442CDA2B-F295-463F-94A7-41AB32381E76}" srcOrd="7" destOrd="0" presId="urn:microsoft.com/office/officeart/2018/2/layout/IconVerticalSolidList"/>
    <dgm:cxn modelId="{B049301D-556C-46C4-8A11-841656B27A58}" type="presParOf" srcId="{6FD4FEAE-86EE-4D87-ABF0-BAFB39F199E0}" destId="{8B3AD0B9-8DEB-4A52-8830-AD650031FABE}" srcOrd="8" destOrd="0" presId="urn:microsoft.com/office/officeart/2018/2/layout/IconVerticalSolidList"/>
    <dgm:cxn modelId="{36F45D93-D4D2-41D3-AA95-3476413B9F37}" type="presParOf" srcId="{8B3AD0B9-8DEB-4A52-8830-AD650031FABE}" destId="{62C60492-D605-4609-8105-FB774EBD73E7}" srcOrd="0" destOrd="0" presId="urn:microsoft.com/office/officeart/2018/2/layout/IconVerticalSolidList"/>
    <dgm:cxn modelId="{F3BC8389-3AA8-4DA9-A203-E557EFEDE0B3}" type="presParOf" srcId="{8B3AD0B9-8DEB-4A52-8830-AD650031FABE}" destId="{2DB8EE1B-7CA5-46F4-8080-E9AC21DB62E0}" srcOrd="1" destOrd="0" presId="urn:microsoft.com/office/officeart/2018/2/layout/IconVerticalSolidList"/>
    <dgm:cxn modelId="{56E7B0B9-B84A-4B96-86DF-BC3E136F1B49}" type="presParOf" srcId="{8B3AD0B9-8DEB-4A52-8830-AD650031FABE}" destId="{C8FEB403-2B23-4E7D-B1F9-4775979A870C}" srcOrd="2" destOrd="0" presId="urn:microsoft.com/office/officeart/2018/2/layout/IconVerticalSolidList"/>
    <dgm:cxn modelId="{C3603C26-6A85-4AD8-8E15-C01A39D2852D}" type="presParOf" srcId="{8B3AD0B9-8DEB-4A52-8830-AD650031FABE}" destId="{EA3AEE5C-FBB4-4BA4-90BF-3AE79B574707}" srcOrd="3" destOrd="0" presId="urn:microsoft.com/office/officeart/2018/2/layout/IconVerticalSolidList"/>
    <dgm:cxn modelId="{864A615D-3920-4F16-BD5A-B00963AD1F26}" type="presParOf" srcId="{6FD4FEAE-86EE-4D87-ABF0-BAFB39F199E0}" destId="{BBCFAABE-45C2-449A-BC41-45B09E6AB5B7}" srcOrd="9" destOrd="0" presId="urn:microsoft.com/office/officeart/2018/2/layout/IconVerticalSolidList"/>
    <dgm:cxn modelId="{DEF9CDED-B11E-4FC6-9498-E4B21EC842FB}" type="presParOf" srcId="{6FD4FEAE-86EE-4D87-ABF0-BAFB39F199E0}" destId="{63DD9454-BF2B-4528-A3C9-F5FF20C54332}" srcOrd="10" destOrd="0" presId="urn:microsoft.com/office/officeart/2018/2/layout/IconVerticalSolidList"/>
    <dgm:cxn modelId="{CF5C6F64-C77C-4551-A026-6B653B83859D}" type="presParOf" srcId="{63DD9454-BF2B-4528-A3C9-F5FF20C54332}" destId="{F4808C0D-59E6-431A-911E-0C174C695B7F}" srcOrd="0" destOrd="0" presId="urn:microsoft.com/office/officeart/2018/2/layout/IconVerticalSolidList"/>
    <dgm:cxn modelId="{CF16B67D-89BC-44E6-8F52-2CF18244B951}" type="presParOf" srcId="{63DD9454-BF2B-4528-A3C9-F5FF20C54332}" destId="{B9FE3C35-B313-499C-9234-76E5FCCB9A61}" srcOrd="1" destOrd="0" presId="urn:microsoft.com/office/officeart/2018/2/layout/IconVerticalSolidList"/>
    <dgm:cxn modelId="{645C12D6-F48F-4E0A-9A6B-9A39131FEC0B}" type="presParOf" srcId="{63DD9454-BF2B-4528-A3C9-F5FF20C54332}" destId="{06F890FA-D2B2-4DC1-882D-71C94981EDF7}" srcOrd="2" destOrd="0" presId="urn:microsoft.com/office/officeart/2018/2/layout/IconVerticalSolidList"/>
    <dgm:cxn modelId="{E62E9E4D-A46A-4CEE-97E6-D42DE472B2D0}" type="presParOf" srcId="{63DD9454-BF2B-4528-A3C9-F5FF20C54332}" destId="{1007ABAB-A561-4171-8AC8-6304421B72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8748C9-ECD7-438D-AA6F-041282CD627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927393E-8CB1-4075-A440-3272CBBA3BEA}">
      <dgm:prSet/>
      <dgm:spPr/>
      <dgm:t>
        <a:bodyPr/>
        <a:lstStyle/>
        <a:p>
          <a:r>
            <a:rPr lang="en-US"/>
            <a:t>Create Github account</a:t>
          </a:r>
        </a:p>
      </dgm:t>
    </dgm:pt>
    <dgm:pt modelId="{563B523A-A328-418D-BE4E-CD29E12965A0}" type="parTrans" cxnId="{BC288BB9-CFFA-478C-8E47-246646A6598B}">
      <dgm:prSet/>
      <dgm:spPr/>
      <dgm:t>
        <a:bodyPr/>
        <a:lstStyle/>
        <a:p>
          <a:endParaRPr lang="en-US"/>
        </a:p>
      </dgm:t>
    </dgm:pt>
    <dgm:pt modelId="{C7D5CC0E-7ADF-43CA-939D-0248D155244D}" type="sibTrans" cxnId="{BC288BB9-CFFA-478C-8E47-246646A6598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3A86EFD-A18F-449B-863A-DC8AC39D8126}">
      <dgm:prSet/>
      <dgm:spPr/>
      <dgm:t>
        <a:bodyPr/>
        <a:lstStyle/>
        <a:p>
          <a:r>
            <a:rPr lang="en-US"/>
            <a:t>Generate ssh keys in local machine</a:t>
          </a:r>
        </a:p>
      </dgm:t>
    </dgm:pt>
    <dgm:pt modelId="{D7B72F12-11AE-432A-8B66-114819B8DD8A}" type="parTrans" cxnId="{F1EE9092-20D1-479A-A881-49496F913FEB}">
      <dgm:prSet/>
      <dgm:spPr/>
      <dgm:t>
        <a:bodyPr/>
        <a:lstStyle/>
        <a:p>
          <a:endParaRPr lang="en-US"/>
        </a:p>
      </dgm:t>
    </dgm:pt>
    <dgm:pt modelId="{3C793142-6AAC-4E6E-A2EB-CED16C1C584C}" type="sibTrans" cxnId="{F1EE9092-20D1-479A-A881-49496F913FE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CE62632-5ED6-439B-99D5-58915BAFC909}">
      <dgm:prSet/>
      <dgm:spPr/>
      <dgm:t>
        <a:bodyPr/>
        <a:lstStyle/>
        <a:p>
          <a:r>
            <a:rPr lang="en-US"/>
            <a:t>Register generated ssh keys in your Github account to bind your local machine(GIT Repository) to Github account</a:t>
          </a:r>
        </a:p>
      </dgm:t>
    </dgm:pt>
    <dgm:pt modelId="{A6D57FAC-9EB1-4FB9-932A-7916FA923922}" type="parTrans" cxnId="{AF44D3E5-3BD6-4EDC-AE23-D95D3CF181B2}">
      <dgm:prSet/>
      <dgm:spPr/>
      <dgm:t>
        <a:bodyPr/>
        <a:lstStyle/>
        <a:p>
          <a:endParaRPr lang="en-US"/>
        </a:p>
      </dgm:t>
    </dgm:pt>
    <dgm:pt modelId="{2EA8AD25-C050-42FD-9579-61C36B95BEB0}" type="sibTrans" cxnId="{AF44D3E5-3BD6-4EDC-AE23-D95D3CF181B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22DEAAC-CFBD-4882-959A-47991935C7EB}" type="pres">
      <dgm:prSet presAssocID="{5C8748C9-ECD7-438D-AA6F-041282CD6271}" presName="Name0" presStyleCnt="0">
        <dgm:presLayoutVars>
          <dgm:animLvl val="lvl"/>
          <dgm:resizeHandles val="exact"/>
        </dgm:presLayoutVars>
      </dgm:prSet>
      <dgm:spPr/>
    </dgm:pt>
    <dgm:pt modelId="{ECC99CEC-CF90-4DD3-9291-7D80713FEF85}" type="pres">
      <dgm:prSet presAssocID="{F927393E-8CB1-4075-A440-3272CBBA3BEA}" presName="compositeNode" presStyleCnt="0">
        <dgm:presLayoutVars>
          <dgm:bulletEnabled val="1"/>
        </dgm:presLayoutVars>
      </dgm:prSet>
      <dgm:spPr/>
    </dgm:pt>
    <dgm:pt modelId="{5D948F88-031C-4658-8E30-189049F9DB25}" type="pres">
      <dgm:prSet presAssocID="{F927393E-8CB1-4075-A440-3272CBBA3BEA}" presName="bgRect" presStyleLbl="bgAccFollowNode1" presStyleIdx="0" presStyleCnt="3"/>
      <dgm:spPr/>
    </dgm:pt>
    <dgm:pt modelId="{F2031FC6-54BE-418C-B4D7-DCFFD5F6F4F4}" type="pres">
      <dgm:prSet presAssocID="{C7D5CC0E-7ADF-43CA-939D-0248D155244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D71AC00-C807-4166-A2FF-088FFD9691EC}" type="pres">
      <dgm:prSet presAssocID="{F927393E-8CB1-4075-A440-3272CBBA3BEA}" presName="bottomLine" presStyleLbl="alignNode1" presStyleIdx="1" presStyleCnt="6">
        <dgm:presLayoutVars/>
      </dgm:prSet>
      <dgm:spPr/>
    </dgm:pt>
    <dgm:pt modelId="{C085E758-289C-404C-9278-93CACAB47794}" type="pres">
      <dgm:prSet presAssocID="{F927393E-8CB1-4075-A440-3272CBBA3BEA}" presName="nodeText" presStyleLbl="bgAccFollowNode1" presStyleIdx="0" presStyleCnt="3">
        <dgm:presLayoutVars>
          <dgm:bulletEnabled val="1"/>
        </dgm:presLayoutVars>
      </dgm:prSet>
      <dgm:spPr/>
    </dgm:pt>
    <dgm:pt modelId="{0BD4986A-E85F-487D-9E2E-B0403C55CF03}" type="pres">
      <dgm:prSet presAssocID="{C7D5CC0E-7ADF-43CA-939D-0248D155244D}" presName="sibTrans" presStyleCnt="0"/>
      <dgm:spPr/>
    </dgm:pt>
    <dgm:pt modelId="{F2F477D4-7B11-4E07-BDEA-36934983110A}" type="pres">
      <dgm:prSet presAssocID="{53A86EFD-A18F-449B-863A-DC8AC39D8126}" presName="compositeNode" presStyleCnt="0">
        <dgm:presLayoutVars>
          <dgm:bulletEnabled val="1"/>
        </dgm:presLayoutVars>
      </dgm:prSet>
      <dgm:spPr/>
    </dgm:pt>
    <dgm:pt modelId="{97C461DE-7CB0-461E-95BA-F820719F1328}" type="pres">
      <dgm:prSet presAssocID="{53A86EFD-A18F-449B-863A-DC8AC39D8126}" presName="bgRect" presStyleLbl="bgAccFollowNode1" presStyleIdx="1" presStyleCnt="3"/>
      <dgm:spPr/>
    </dgm:pt>
    <dgm:pt modelId="{652B6496-291E-4588-8CA9-DBC7D240F567}" type="pres">
      <dgm:prSet presAssocID="{3C793142-6AAC-4E6E-A2EB-CED16C1C584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38E7F9B-6D8D-431A-B374-64778ED03895}" type="pres">
      <dgm:prSet presAssocID="{53A86EFD-A18F-449B-863A-DC8AC39D8126}" presName="bottomLine" presStyleLbl="alignNode1" presStyleIdx="3" presStyleCnt="6">
        <dgm:presLayoutVars/>
      </dgm:prSet>
      <dgm:spPr/>
    </dgm:pt>
    <dgm:pt modelId="{EA34849D-1F26-49E4-9A38-949F071DA7C2}" type="pres">
      <dgm:prSet presAssocID="{53A86EFD-A18F-449B-863A-DC8AC39D8126}" presName="nodeText" presStyleLbl="bgAccFollowNode1" presStyleIdx="1" presStyleCnt="3">
        <dgm:presLayoutVars>
          <dgm:bulletEnabled val="1"/>
        </dgm:presLayoutVars>
      </dgm:prSet>
      <dgm:spPr/>
    </dgm:pt>
    <dgm:pt modelId="{A4352990-C566-4EE1-AFEF-FCBCD91EC885}" type="pres">
      <dgm:prSet presAssocID="{3C793142-6AAC-4E6E-A2EB-CED16C1C584C}" presName="sibTrans" presStyleCnt="0"/>
      <dgm:spPr/>
    </dgm:pt>
    <dgm:pt modelId="{0FF06C0F-C099-4C2F-9018-C2BD59EE080A}" type="pres">
      <dgm:prSet presAssocID="{FCE62632-5ED6-439B-99D5-58915BAFC909}" presName="compositeNode" presStyleCnt="0">
        <dgm:presLayoutVars>
          <dgm:bulletEnabled val="1"/>
        </dgm:presLayoutVars>
      </dgm:prSet>
      <dgm:spPr/>
    </dgm:pt>
    <dgm:pt modelId="{AE92B6D3-4534-4325-AEF4-892B68339E3D}" type="pres">
      <dgm:prSet presAssocID="{FCE62632-5ED6-439B-99D5-58915BAFC909}" presName="bgRect" presStyleLbl="bgAccFollowNode1" presStyleIdx="2" presStyleCnt="3"/>
      <dgm:spPr/>
    </dgm:pt>
    <dgm:pt modelId="{8C5CDDD6-49CE-49E8-AFEC-236CF034F3DB}" type="pres">
      <dgm:prSet presAssocID="{2EA8AD25-C050-42FD-9579-61C36B95BEB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18F82B5-8498-4AC6-AE1B-0C9E93B3F413}" type="pres">
      <dgm:prSet presAssocID="{FCE62632-5ED6-439B-99D5-58915BAFC909}" presName="bottomLine" presStyleLbl="alignNode1" presStyleIdx="5" presStyleCnt="6">
        <dgm:presLayoutVars/>
      </dgm:prSet>
      <dgm:spPr/>
    </dgm:pt>
    <dgm:pt modelId="{BDFF8D1C-75C8-4DB0-A907-9166CD2C1069}" type="pres">
      <dgm:prSet presAssocID="{FCE62632-5ED6-439B-99D5-58915BAFC90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513A1B-41F1-4AFD-A610-3E041E9B7B08}" type="presOf" srcId="{FCE62632-5ED6-439B-99D5-58915BAFC909}" destId="{BDFF8D1C-75C8-4DB0-A907-9166CD2C1069}" srcOrd="1" destOrd="0" presId="urn:microsoft.com/office/officeart/2016/7/layout/BasicLinearProcessNumbered"/>
    <dgm:cxn modelId="{7C7EF567-C93A-456F-862C-D94D7C60CA63}" type="presOf" srcId="{53A86EFD-A18F-449B-863A-DC8AC39D8126}" destId="{EA34849D-1F26-49E4-9A38-949F071DA7C2}" srcOrd="1" destOrd="0" presId="urn:microsoft.com/office/officeart/2016/7/layout/BasicLinearProcessNumbered"/>
    <dgm:cxn modelId="{6119B16F-F22E-4831-B182-CC78472D91F4}" type="presOf" srcId="{F927393E-8CB1-4075-A440-3272CBBA3BEA}" destId="{5D948F88-031C-4658-8E30-189049F9DB25}" srcOrd="0" destOrd="0" presId="urn:microsoft.com/office/officeart/2016/7/layout/BasicLinearProcessNumbered"/>
    <dgm:cxn modelId="{3D3AD65A-A004-4138-9AE2-EDB6AF6A0AE9}" type="presOf" srcId="{3C793142-6AAC-4E6E-A2EB-CED16C1C584C}" destId="{652B6496-291E-4588-8CA9-DBC7D240F567}" srcOrd="0" destOrd="0" presId="urn:microsoft.com/office/officeart/2016/7/layout/BasicLinearProcessNumbered"/>
    <dgm:cxn modelId="{A83A6E7D-34E1-4D99-AC6D-53F49BFDCD73}" type="presOf" srcId="{5C8748C9-ECD7-438D-AA6F-041282CD6271}" destId="{922DEAAC-CFBD-4882-959A-47991935C7EB}" srcOrd="0" destOrd="0" presId="urn:microsoft.com/office/officeart/2016/7/layout/BasicLinearProcessNumbered"/>
    <dgm:cxn modelId="{F1EE9092-20D1-479A-A881-49496F913FEB}" srcId="{5C8748C9-ECD7-438D-AA6F-041282CD6271}" destId="{53A86EFD-A18F-449B-863A-DC8AC39D8126}" srcOrd="1" destOrd="0" parTransId="{D7B72F12-11AE-432A-8B66-114819B8DD8A}" sibTransId="{3C793142-6AAC-4E6E-A2EB-CED16C1C584C}"/>
    <dgm:cxn modelId="{1C90BF95-E536-4896-A46E-76FD7EB79B99}" type="presOf" srcId="{C7D5CC0E-7ADF-43CA-939D-0248D155244D}" destId="{F2031FC6-54BE-418C-B4D7-DCFFD5F6F4F4}" srcOrd="0" destOrd="0" presId="urn:microsoft.com/office/officeart/2016/7/layout/BasicLinearProcessNumbered"/>
    <dgm:cxn modelId="{2DBAE895-246A-465C-8A38-CC0FFC5C3F28}" type="presOf" srcId="{FCE62632-5ED6-439B-99D5-58915BAFC909}" destId="{AE92B6D3-4534-4325-AEF4-892B68339E3D}" srcOrd="0" destOrd="0" presId="urn:microsoft.com/office/officeart/2016/7/layout/BasicLinearProcessNumbered"/>
    <dgm:cxn modelId="{B7921DA3-2575-42EC-9A5B-322D280BE20E}" type="presOf" srcId="{53A86EFD-A18F-449B-863A-DC8AC39D8126}" destId="{97C461DE-7CB0-461E-95BA-F820719F1328}" srcOrd="0" destOrd="0" presId="urn:microsoft.com/office/officeart/2016/7/layout/BasicLinearProcessNumbered"/>
    <dgm:cxn modelId="{BC288BB9-CFFA-478C-8E47-246646A6598B}" srcId="{5C8748C9-ECD7-438D-AA6F-041282CD6271}" destId="{F927393E-8CB1-4075-A440-3272CBBA3BEA}" srcOrd="0" destOrd="0" parTransId="{563B523A-A328-418D-BE4E-CD29E12965A0}" sibTransId="{C7D5CC0E-7ADF-43CA-939D-0248D155244D}"/>
    <dgm:cxn modelId="{8FFEAACA-8476-4A85-9940-F39BB0603391}" type="presOf" srcId="{F927393E-8CB1-4075-A440-3272CBBA3BEA}" destId="{C085E758-289C-404C-9278-93CACAB47794}" srcOrd="1" destOrd="0" presId="urn:microsoft.com/office/officeart/2016/7/layout/BasicLinearProcessNumbered"/>
    <dgm:cxn modelId="{B73220DE-0CF5-4348-8FD5-C215BD16EC1E}" type="presOf" srcId="{2EA8AD25-C050-42FD-9579-61C36B95BEB0}" destId="{8C5CDDD6-49CE-49E8-AFEC-236CF034F3DB}" srcOrd="0" destOrd="0" presId="urn:microsoft.com/office/officeart/2016/7/layout/BasicLinearProcessNumbered"/>
    <dgm:cxn modelId="{AF44D3E5-3BD6-4EDC-AE23-D95D3CF181B2}" srcId="{5C8748C9-ECD7-438D-AA6F-041282CD6271}" destId="{FCE62632-5ED6-439B-99D5-58915BAFC909}" srcOrd="2" destOrd="0" parTransId="{A6D57FAC-9EB1-4FB9-932A-7916FA923922}" sibTransId="{2EA8AD25-C050-42FD-9579-61C36B95BEB0}"/>
    <dgm:cxn modelId="{2C859A72-7F53-455C-B215-E955C2121AC0}" type="presParOf" srcId="{922DEAAC-CFBD-4882-959A-47991935C7EB}" destId="{ECC99CEC-CF90-4DD3-9291-7D80713FEF85}" srcOrd="0" destOrd="0" presId="urn:microsoft.com/office/officeart/2016/7/layout/BasicLinearProcessNumbered"/>
    <dgm:cxn modelId="{5D181C93-3698-4588-A75C-2FD22E78083B}" type="presParOf" srcId="{ECC99CEC-CF90-4DD3-9291-7D80713FEF85}" destId="{5D948F88-031C-4658-8E30-189049F9DB25}" srcOrd="0" destOrd="0" presId="urn:microsoft.com/office/officeart/2016/7/layout/BasicLinearProcessNumbered"/>
    <dgm:cxn modelId="{490D8C0E-9258-4873-A40A-CFABF4462343}" type="presParOf" srcId="{ECC99CEC-CF90-4DD3-9291-7D80713FEF85}" destId="{F2031FC6-54BE-418C-B4D7-DCFFD5F6F4F4}" srcOrd="1" destOrd="0" presId="urn:microsoft.com/office/officeart/2016/7/layout/BasicLinearProcessNumbered"/>
    <dgm:cxn modelId="{9509BBA0-AF9A-4705-A0D0-6AF12FE3C993}" type="presParOf" srcId="{ECC99CEC-CF90-4DD3-9291-7D80713FEF85}" destId="{9D71AC00-C807-4166-A2FF-088FFD9691EC}" srcOrd="2" destOrd="0" presId="urn:microsoft.com/office/officeart/2016/7/layout/BasicLinearProcessNumbered"/>
    <dgm:cxn modelId="{75BB077E-2B6E-42A9-A3B8-70A57298555A}" type="presParOf" srcId="{ECC99CEC-CF90-4DD3-9291-7D80713FEF85}" destId="{C085E758-289C-404C-9278-93CACAB47794}" srcOrd="3" destOrd="0" presId="urn:microsoft.com/office/officeart/2016/7/layout/BasicLinearProcessNumbered"/>
    <dgm:cxn modelId="{4F398CAC-220A-47FA-8B67-2233195ECA9A}" type="presParOf" srcId="{922DEAAC-CFBD-4882-959A-47991935C7EB}" destId="{0BD4986A-E85F-487D-9E2E-B0403C55CF03}" srcOrd="1" destOrd="0" presId="urn:microsoft.com/office/officeart/2016/7/layout/BasicLinearProcessNumbered"/>
    <dgm:cxn modelId="{90660850-E334-4B9C-B58E-8E0B1A5DC00D}" type="presParOf" srcId="{922DEAAC-CFBD-4882-959A-47991935C7EB}" destId="{F2F477D4-7B11-4E07-BDEA-36934983110A}" srcOrd="2" destOrd="0" presId="urn:microsoft.com/office/officeart/2016/7/layout/BasicLinearProcessNumbered"/>
    <dgm:cxn modelId="{FA36667D-EF1F-4827-939F-6FBFED4A194A}" type="presParOf" srcId="{F2F477D4-7B11-4E07-BDEA-36934983110A}" destId="{97C461DE-7CB0-461E-95BA-F820719F1328}" srcOrd="0" destOrd="0" presId="urn:microsoft.com/office/officeart/2016/7/layout/BasicLinearProcessNumbered"/>
    <dgm:cxn modelId="{C7DE280F-C8AB-4012-869D-53DD42C7654B}" type="presParOf" srcId="{F2F477D4-7B11-4E07-BDEA-36934983110A}" destId="{652B6496-291E-4588-8CA9-DBC7D240F567}" srcOrd="1" destOrd="0" presId="urn:microsoft.com/office/officeart/2016/7/layout/BasicLinearProcessNumbered"/>
    <dgm:cxn modelId="{44D415AA-B600-407B-93F2-E8B9A5858396}" type="presParOf" srcId="{F2F477D4-7B11-4E07-BDEA-36934983110A}" destId="{A38E7F9B-6D8D-431A-B374-64778ED03895}" srcOrd="2" destOrd="0" presId="urn:microsoft.com/office/officeart/2016/7/layout/BasicLinearProcessNumbered"/>
    <dgm:cxn modelId="{909FBE16-1790-4C07-8C22-CD0C6FBB45F2}" type="presParOf" srcId="{F2F477D4-7B11-4E07-BDEA-36934983110A}" destId="{EA34849D-1F26-49E4-9A38-949F071DA7C2}" srcOrd="3" destOrd="0" presId="urn:microsoft.com/office/officeart/2016/7/layout/BasicLinearProcessNumbered"/>
    <dgm:cxn modelId="{90EDC902-3FA2-47BF-8585-CA4CAF9FC061}" type="presParOf" srcId="{922DEAAC-CFBD-4882-959A-47991935C7EB}" destId="{A4352990-C566-4EE1-AFEF-FCBCD91EC885}" srcOrd="3" destOrd="0" presId="urn:microsoft.com/office/officeart/2016/7/layout/BasicLinearProcessNumbered"/>
    <dgm:cxn modelId="{2C7C8BC0-D3C8-4CA6-AF51-E6236B48A38D}" type="presParOf" srcId="{922DEAAC-CFBD-4882-959A-47991935C7EB}" destId="{0FF06C0F-C099-4C2F-9018-C2BD59EE080A}" srcOrd="4" destOrd="0" presId="urn:microsoft.com/office/officeart/2016/7/layout/BasicLinearProcessNumbered"/>
    <dgm:cxn modelId="{2A1E1AD2-01C0-4807-8E9D-577EBB3FF144}" type="presParOf" srcId="{0FF06C0F-C099-4C2F-9018-C2BD59EE080A}" destId="{AE92B6D3-4534-4325-AEF4-892B68339E3D}" srcOrd="0" destOrd="0" presId="urn:microsoft.com/office/officeart/2016/7/layout/BasicLinearProcessNumbered"/>
    <dgm:cxn modelId="{5D9CF687-81ED-40E5-9202-6D7BBEF7072A}" type="presParOf" srcId="{0FF06C0F-C099-4C2F-9018-C2BD59EE080A}" destId="{8C5CDDD6-49CE-49E8-AFEC-236CF034F3DB}" srcOrd="1" destOrd="0" presId="urn:microsoft.com/office/officeart/2016/7/layout/BasicLinearProcessNumbered"/>
    <dgm:cxn modelId="{C1BD66EA-4959-4E6F-915F-7605F4D32F51}" type="presParOf" srcId="{0FF06C0F-C099-4C2F-9018-C2BD59EE080A}" destId="{C18F82B5-8498-4AC6-AE1B-0C9E93B3F413}" srcOrd="2" destOrd="0" presId="urn:microsoft.com/office/officeart/2016/7/layout/BasicLinearProcessNumbered"/>
    <dgm:cxn modelId="{F89EDBAC-7174-4424-9C39-27B673FB67D5}" type="presParOf" srcId="{0FF06C0F-C099-4C2F-9018-C2BD59EE080A}" destId="{BDFF8D1C-75C8-4DB0-A907-9166CD2C106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98BDE3-0B5E-4912-81BA-2E3AF38FDDA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1E9E38-29F2-4922-8691-783F884037F1}">
      <dgm:prSet/>
      <dgm:spPr/>
      <dgm:t>
        <a:bodyPr/>
        <a:lstStyle/>
        <a:p>
          <a:r>
            <a:rPr lang="en-US" dirty="0"/>
            <a:t>Menu -&gt; Settings -&gt; SSH keys </a:t>
          </a:r>
        </a:p>
      </dgm:t>
    </dgm:pt>
    <dgm:pt modelId="{F582186C-EA27-4DB3-A31D-591E48B3F63D}" type="parTrans" cxnId="{1440788E-47D1-43C8-9648-5D4B01DA7A49}">
      <dgm:prSet/>
      <dgm:spPr/>
      <dgm:t>
        <a:bodyPr/>
        <a:lstStyle/>
        <a:p>
          <a:endParaRPr lang="en-US"/>
        </a:p>
      </dgm:t>
    </dgm:pt>
    <dgm:pt modelId="{6155051B-EB17-4DDE-A4A6-350FA9DE2A95}" type="sibTrans" cxnId="{1440788E-47D1-43C8-9648-5D4B01DA7A49}">
      <dgm:prSet/>
      <dgm:spPr/>
      <dgm:t>
        <a:bodyPr/>
        <a:lstStyle/>
        <a:p>
          <a:endParaRPr lang="en-US"/>
        </a:p>
      </dgm:t>
    </dgm:pt>
    <dgm:pt modelId="{335D4631-A4F4-45A0-B815-18AD95B83210}">
      <dgm:prSet/>
      <dgm:spPr/>
      <dgm:t>
        <a:bodyPr/>
        <a:lstStyle/>
        <a:p>
          <a:r>
            <a:rPr lang="en-US" dirty="0"/>
            <a:t>Click on “New SSH key”. Enter title and paste </a:t>
          </a:r>
          <a:r>
            <a:rPr lang="en-US" dirty="0" err="1"/>
            <a:t>ssh</a:t>
          </a:r>
          <a:r>
            <a:rPr lang="en-US" dirty="0"/>
            <a:t> key generated in previous step</a:t>
          </a:r>
        </a:p>
      </dgm:t>
    </dgm:pt>
    <dgm:pt modelId="{D4B201AA-4A2F-4BE1-BF0E-04B0B875068A}" type="parTrans" cxnId="{C02F89F8-83C6-45A9-8805-13D91503E85F}">
      <dgm:prSet/>
      <dgm:spPr/>
      <dgm:t>
        <a:bodyPr/>
        <a:lstStyle/>
        <a:p>
          <a:endParaRPr lang="en-US"/>
        </a:p>
      </dgm:t>
    </dgm:pt>
    <dgm:pt modelId="{65C79A01-5497-4777-85EB-F0F8C803E224}" type="sibTrans" cxnId="{C02F89F8-83C6-45A9-8805-13D91503E85F}">
      <dgm:prSet/>
      <dgm:spPr/>
      <dgm:t>
        <a:bodyPr/>
        <a:lstStyle/>
        <a:p>
          <a:endParaRPr lang="en-US"/>
        </a:p>
      </dgm:t>
    </dgm:pt>
    <dgm:pt modelId="{783EE973-6D66-4B67-B62B-06B545A35A20}">
      <dgm:prSet/>
      <dgm:spPr/>
      <dgm:t>
        <a:bodyPr/>
        <a:lstStyle/>
        <a:p>
          <a:r>
            <a:rPr lang="en-US"/>
            <a:t>Run the following command</a:t>
          </a:r>
        </a:p>
      </dgm:t>
    </dgm:pt>
    <dgm:pt modelId="{166DB8D0-FDD8-422D-8E03-7D779499B2DD}" type="parTrans" cxnId="{34C44BAB-27B7-494F-B095-C7FAABEC3AD1}">
      <dgm:prSet/>
      <dgm:spPr/>
      <dgm:t>
        <a:bodyPr/>
        <a:lstStyle/>
        <a:p>
          <a:endParaRPr lang="en-US"/>
        </a:p>
      </dgm:t>
    </dgm:pt>
    <dgm:pt modelId="{97284A49-3489-4ED4-80A9-7A4A71A9D60E}" type="sibTrans" cxnId="{34C44BAB-27B7-494F-B095-C7FAABEC3AD1}">
      <dgm:prSet/>
      <dgm:spPr/>
      <dgm:t>
        <a:bodyPr/>
        <a:lstStyle/>
        <a:p>
          <a:endParaRPr lang="en-US"/>
        </a:p>
      </dgm:t>
    </dgm:pt>
    <dgm:pt modelId="{323F6E9C-9596-43D7-9C7B-E8C1E5A5DF9C}">
      <dgm:prSet/>
      <dgm:spPr/>
      <dgm:t>
        <a:bodyPr/>
        <a:lstStyle/>
        <a:p>
          <a:r>
            <a:rPr lang="en-US"/>
            <a:t>&gt;&gt; ssh –T </a:t>
          </a:r>
          <a:r>
            <a:rPr lang="en-US">
              <a:hlinkClick xmlns:r="http://schemas.openxmlformats.org/officeDocument/2006/relationships" r:id="rId1"/>
            </a:rPr>
            <a:t>git@github.com</a:t>
          </a:r>
          <a:endParaRPr lang="en-US"/>
        </a:p>
      </dgm:t>
    </dgm:pt>
    <dgm:pt modelId="{10BF1CB8-5574-447B-A475-58BF3A2CE181}" type="parTrans" cxnId="{828ACA92-718C-4C99-9869-7007614B85F8}">
      <dgm:prSet/>
      <dgm:spPr/>
      <dgm:t>
        <a:bodyPr/>
        <a:lstStyle/>
        <a:p>
          <a:endParaRPr lang="en-US"/>
        </a:p>
      </dgm:t>
    </dgm:pt>
    <dgm:pt modelId="{402CA483-82D9-4EEF-87C8-BC4E9E95D214}" type="sibTrans" cxnId="{828ACA92-718C-4C99-9869-7007614B85F8}">
      <dgm:prSet/>
      <dgm:spPr/>
      <dgm:t>
        <a:bodyPr/>
        <a:lstStyle/>
        <a:p>
          <a:endParaRPr lang="en-US"/>
        </a:p>
      </dgm:t>
    </dgm:pt>
    <dgm:pt modelId="{E755EF53-B78C-463B-BBF9-6FF5285E3C16}">
      <dgm:prSet/>
      <dgm:spPr/>
      <dgm:t>
        <a:bodyPr/>
        <a:lstStyle/>
        <a:p>
          <a:r>
            <a:rPr lang="en-US"/>
            <a:t>NOTE: ssh keys are tied to your machine</a:t>
          </a:r>
        </a:p>
      </dgm:t>
    </dgm:pt>
    <dgm:pt modelId="{3C02755B-30B1-4500-8FDE-CE708B55D895}" type="parTrans" cxnId="{B1B94B14-8164-43DD-A34A-103F60583509}">
      <dgm:prSet/>
      <dgm:spPr/>
      <dgm:t>
        <a:bodyPr/>
        <a:lstStyle/>
        <a:p>
          <a:endParaRPr lang="en-US"/>
        </a:p>
      </dgm:t>
    </dgm:pt>
    <dgm:pt modelId="{7A9CFA44-6F5E-4DC0-8610-11436EFF4798}" type="sibTrans" cxnId="{B1B94B14-8164-43DD-A34A-103F60583509}">
      <dgm:prSet/>
      <dgm:spPr/>
      <dgm:t>
        <a:bodyPr/>
        <a:lstStyle/>
        <a:p>
          <a:endParaRPr lang="en-US"/>
        </a:p>
      </dgm:t>
    </dgm:pt>
    <dgm:pt modelId="{9AA2FF87-D463-4696-9D6C-794362AD2B2F}" type="pres">
      <dgm:prSet presAssocID="{DB98BDE3-0B5E-4912-81BA-2E3AF38FDDAA}" presName="linear" presStyleCnt="0">
        <dgm:presLayoutVars>
          <dgm:animLvl val="lvl"/>
          <dgm:resizeHandles val="exact"/>
        </dgm:presLayoutVars>
      </dgm:prSet>
      <dgm:spPr/>
    </dgm:pt>
    <dgm:pt modelId="{88E0E02E-6EB1-45EA-AEAE-AF2F6414845E}" type="pres">
      <dgm:prSet presAssocID="{A81E9E38-29F2-4922-8691-783F884037F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86A7F73-FB9B-4AFD-A071-225352B5D79F}" type="pres">
      <dgm:prSet presAssocID="{6155051B-EB17-4DDE-A4A6-350FA9DE2A95}" presName="spacer" presStyleCnt="0"/>
      <dgm:spPr/>
    </dgm:pt>
    <dgm:pt modelId="{6B04B400-45FE-4195-AE1E-E9A16566C529}" type="pres">
      <dgm:prSet presAssocID="{335D4631-A4F4-45A0-B815-18AD95B8321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37FDF7B-B2E1-4CC5-AF7D-8D96134E399A}" type="pres">
      <dgm:prSet presAssocID="{65C79A01-5497-4777-85EB-F0F8C803E224}" presName="spacer" presStyleCnt="0"/>
      <dgm:spPr/>
    </dgm:pt>
    <dgm:pt modelId="{9849FB30-DCEB-4D85-8CAB-CED5AAE45292}" type="pres">
      <dgm:prSet presAssocID="{783EE973-6D66-4B67-B62B-06B545A35A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242DD3-4EBB-4AE6-B0CB-57E5B8CF0229}" type="pres">
      <dgm:prSet presAssocID="{97284A49-3489-4ED4-80A9-7A4A71A9D60E}" presName="spacer" presStyleCnt="0"/>
      <dgm:spPr/>
    </dgm:pt>
    <dgm:pt modelId="{C136D578-C340-4A88-B59C-16EE8DDB7A68}" type="pres">
      <dgm:prSet presAssocID="{323F6E9C-9596-43D7-9C7B-E8C1E5A5DF9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2B0BAC-DF2A-4013-9825-D6EB8C141B77}" type="pres">
      <dgm:prSet presAssocID="{402CA483-82D9-4EEF-87C8-BC4E9E95D214}" presName="spacer" presStyleCnt="0"/>
      <dgm:spPr/>
    </dgm:pt>
    <dgm:pt modelId="{F1F27159-D9B4-4281-BD0F-6CE66471FC7C}" type="pres">
      <dgm:prSet presAssocID="{E755EF53-B78C-463B-BBF9-6FF5285E3C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1B94B14-8164-43DD-A34A-103F60583509}" srcId="{DB98BDE3-0B5E-4912-81BA-2E3AF38FDDAA}" destId="{E755EF53-B78C-463B-BBF9-6FF5285E3C16}" srcOrd="4" destOrd="0" parTransId="{3C02755B-30B1-4500-8FDE-CE708B55D895}" sibTransId="{7A9CFA44-6F5E-4DC0-8610-11436EFF4798}"/>
    <dgm:cxn modelId="{92ABCB2A-DCD7-4FEF-8DA9-0ADC5F2E3963}" type="presOf" srcId="{323F6E9C-9596-43D7-9C7B-E8C1E5A5DF9C}" destId="{C136D578-C340-4A88-B59C-16EE8DDB7A68}" srcOrd="0" destOrd="0" presId="urn:microsoft.com/office/officeart/2005/8/layout/vList2"/>
    <dgm:cxn modelId="{C7531142-02DB-4315-8C76-8FFFEBCB0EC5}" type="presOf" srcId="{A81E9E38-29F2-4922-8691-783F884037F1}" destId="{88E0E02E-6EB1-45EA-AEAE-AF2F6414845E}" srcOrd="0" destOrd="0" presId="urn:microsoft.com/office/officeart/2005/8/layout/vList2"/>
    <dgm:cxn modelId="{1440788E-47D1-43C8-9648-5D4B01DA7A49}" srcId="{DB98BDE3-0B5E-4912-81BA-2E3AF38FDDAA}" destId="{A81E9E38-29F2-4922-8691-783F884037F1}" srcOrd="0" destOrd="0" parTransId="{F582186C-EA27-4DB3-A31D-591E48B3F63D}" sibTransId="{6155051B-EB17-4DDE-A4A6-350FA9DE2A95}"/>
    <dgm:cxn modelId="{828ACA92-718C-4C99-9869-7007614B85F8}" srcId="{DB98BDE3-0B5E-4912-81BA-2E3AF38FDDAA}" destId="{323F6E9C-9596-43D7-9C7B-E8C1E5A5DF9C}" srcOrd="3" destOrd="0" parTransId="{10BF1CB8-5574-447B-A475-58BF3A2CE181}" sibTransId="{402CA483-82D9-4EEF-87C8-BC4E9E95D214}"/>
    <dgm:cxn modelId="{71F99E9B-4CAF-4092-8D3E-B0127FCB3C3A}" type="presOf" srcId="{E755EF53-B78C-463B-BBF9-6FF5285E3C16}" destId="{F1F27159-D9B4-4281-BD0F-6CE66471FC7C}" srcOrd="0" destOrd="0" presId="urn:microsoft.com/office/officeart/2005/8/layout/vList2"/>
    <dgm:cxn modelId="{34C44BAB-27B7-494F-B095-C7FAABEC3AD1}" srcId="{DB98BDE3-0B5E-4912-81BA-2E3AF38FDDAA}" destId="{783EE973-6D66-4B67-B62B-06B545A35A20}" srcOrd="2" destOrd="0" parTransId="{166DB8D0-FDD8-422D-8E03-7D779499B2DD}" sibTransId="{97284A49-3489-4ED4-80A9-7A4A71A9D60E}"/>
    <dgm:cxn modelId="{59312CB8-035D-4221-8130-E3D9B79CF157}" type="presOf" srcId="{335D4631-A4F4-45A0-B815-18AD95B83210}" destId="{6B04B400-45FE-4195-AE1E-E9A16566C529}" srcOrd="0" destOrd="0" presId="urn:microsoft.com/office/officeart/2005/8/layout/vList2"/>
    <dgm:cxn modelId="{4BB2C5C9-8F0C-400A-9B23-8C45B7EDC9DB}" type="presOf" srcId="{DB98BDE3-0B5E-4912-81BA-2E3AF38FDDAA}" destId="{9AA2FF87-D463-4696-9D6C-794362AD2B2F}" srcOrd="0" destOrd="0" presId="urn:microsoft.com/office/officeart/2005/8/layout/vList2"/>
    <dgm:cxn modelId="{FD05DECF-2C9A-40C2-BEFC-682094229E8C}" type="presOf" srcId="{783EE973-6D66-4B67-B62B-06B545A35A20}" destId="{9849FB30-DCEB-4D85-8CAB-CED5AAE45292}" srcOrd="0" destOrd="0" presId="urn:microsoft.com/office/officeart/2005/8/layout/vList2"/>
    <dgm:cxn modelId="{C02F89F8-83C6-45A9-8805-13D91503E85F}" srcId="{DB98BDE3-0B5E-4912-81BA-2E3AF38FDDAA}" destId="{335D4631-A4F4-45A0-B815-18AD95B83210}" srcOrd="1" destOrd="0" parTransId="{D4B201AA-4A2F-4BE1-BF0E-04B0B875068A}" sibTransId="{65C79A01-5497-4777-85EB-F0F8C803E224}"/>
    <dgm:cxn modelId="{82329E56-3D31-40EB-98C1-7779F9C29A62}" type="presParOf" srcId="{9AA2FF87-D463-4696-9D6C-794362AD2B2F}" destId="{88E0E02E-6EB1-45EA-AEAE-AF2F6414845E}" srcOrd="0" destOrd="0" presId="urn:microsoft.com/office/officeart/2005/8/layout/vList2"/>
    <dgm:cxn modelId="{8BC0F69A-8B81-4328-9BB9-2DF60FF1F80D}" type="presParOf" srcId="{9AA2FF87-D463-4696-9D6C-794362AD2B2F}" destId="{286A7F73-FB9B-4AFD-A071-225352B5D79F}" srcOrd="1" destOrd="0" presId="urn:microsoft.com/office/officeart/2005/8/layout/vList2"/>
    <dgm:cxn modelId="{6B07B1B6-663F-40D4-91BA-A6ED74CD15CE}" type="presParOf" srcId="{9AA2FF87-D463-4696-9D6C-794362AD2B2F}" destId="{6B04B400-45FE-4195-AE1E-E9A16566C529}" srcOrd="2" destOrd="0" presId="urn:microsoft.com/office/officeart/2005/8/layout/vList2"/>
    <dgm:cxn modelId="{55AE9F38-BFBF-42D5-B372-3CC4E2D5D4DE}" type="presParOf" srcId="{9AA2FF87-D463-4696-9D6C-794362AD2B2F}" destId="{E37FDF7B-B2E1-4CC5-AF7D-8D96134E399A}" srcOrd="3" destOrd="0" presId="urn:microsoft.com/office/officeart/2005/8/layout/vList2"/>
    <dgm:cxn modelId="{549F3BA7-AEF2-4B0C-9193-3AF5DBF58481}" type="presParOf" srcId="{9AA2FF87-D463-4696-9D6C-794362AD2B2F}" destId="{9849FB30-DCEB-4D85-8CAB-CED5AAE45292}" srcOrd="4" destOrd="0" presId="urn:microsoft.com/office/officeart/2005/8/layout/vList2"/>
    <dgm:cxn modelId="{85853883-7999-4748-9D6B-99338C0C0865}" type="presParOf" srcId="{9AA2FF87-D463-4696-9D6C-794362AD2B2F}" destId="{83242DD3-4EBB-4AE6-B0CB-57E5B8CF0229}" srcOrd="5" destOrd="0" presId="urn:microsoft.com/office/officeart/2005/8/layout/vList2"/>
    <dgm:cxn modelId="{D5C4EF0C-E86B-403A-8EFD-7B0E9C683CED}" type="presParOf" srcId="{9AA2FF87-D463-4696-9D6C-794362AD2B2F}" destId="{C136D578-C340-4A88-B59C-16EE8DDB7A68}" srcOrd="6" destOrd="0" presId="urn:microsoft.com/office/officeart/2005/8/layout/vList2"/>
    <dgm:cxn modelId="{0D44E344-3A98-43CA-B51C-BE8473B3018E}" type="presParOf" srcId="{9AA2FF87-D463-4696-9D6C-794362AD2B2F}" destId="{CB2B0BAC-DF2A-4013-9825-D6EB8C141B77}" srcOrd="7" destOrd="0" presId="urn:microsoft.com/office/officeart/2005/8/layout/vList2"/>
    <dgm:cxn modelId="{60C294C3-2A3D-4527-9BEC-669BF5058AAF}" type="presParOf" srcId="{9AA2FF87-D463-4696-9D6C-794362AD2B2F}" destId="{F1F27159-D9B4-4281-BD0F-6CE66471FC7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1B799-7D3E-4A44-B15F-4DF677254850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Designed by Linus Torvalds in 2005</a:t>
          </a:r>
        </a:p>
      </dsp:txBody>
      <dsp:txXfrm>
        <a:off x="307345" y="1546"/>
        <a:ext cx="3222855" cy="1933713"/>
      </dsp:txXfrm>
    </dsp:sp>
    <dsp:sp modelId="{2BB1F9CF-7CA0-4082-8604-C3A52CB7005F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Command Line Tool primarily </a:t>
          </a:r>
        </a:p>
      </dsp:txBody>
      <dsp:txXfrm>
        <a:off x="3852486" y="1546"/>
        <a:ext cx="3222855" cy="1933713"/>
      </dsp:txXfrm>
    </dsp:sp>
    <dsp:sp modelId="{987B9797-926A-404E-92C7-6BE6D25BC81B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Distributed/Decentralized (most operations are local)</a:t>
          </a:r>
        </a:p>
      </dsp:txBody>
      <dsp:txXfrm>
        <a:off x="7397627" y="1546"/>
        <a:ext cx="3222855" cy="1933713"/>
      </dsp:txXfrm>
    </dsp:sp>
    <dsp:sp modelId="{24A8ABA4-96CC-41C1-80A1-446E4456538B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Unlike other SCM, every Git directory on every computer is a full-fledged repository with complete history and full version-tracking abilities, independent of network access or a central server</a:t>
          </a:r>
        </a:p>
      </dsp:txBody>
      <dsp:txXfrm>
        <a:off x="3852486" y="2257545"/>
        <a:ext cx="3222855" cy="1933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02C34-F218-422A-9C35-C7F133A48B5A}">
      <dsp:nvSpPr>
        <dsp:cNvPr id="0" name=""/>
        <dsp:cNvSpPr/>
      </dsp:nvSpPr>
      <dsp:spPr>
        <a:xfrm>
          <a:off x="0" y="125896"/>
          <a:ext cx="6263640" cy="8325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History</a:t>
          </a:r>
          <a:r>
            <a:rPr lang="en-US" sz="1600" kern="1200" dirty="0"/>
            <a:t> – from beginning GIT is a command line tool</a:t>
          </a:r>
        </a:p>
      </dsp:txBody>
      <dsp:txXfrm>
        <a:off x="40641" y="166537"/>
        <a:ext cx="6182358" cy="751246"/>
      </dsp:txXfrm>
    </dsp:sp>
    <dsp:sp modelId="{032B0BC9-F604-4DF8-8866-4589CBB82FA3}">
      <dsp:nvSpPr>
        <dsp:cNvPr id="0" name=""/>
        <dsp:cNvSpPr/>
      </dsp:nvSpPr>
      <dsp:spPr>
        <a:xfrm>
          <a:off x="0" y="1010264"/>
          <a:ext cx="6263640" cy="832528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New Features </a:t>
          </a:r>
          <a:r>
            <a:rPr lang="en-US" sz="1600" kern="1200" dirty="0"/>
            <a:t>– first comes in </a:t>
          </a:r>
          <a:r>
            <a:rPr lang="en-US" sz="1600" kern="1200" dirty="0" err="1"/>
            <a:t>cmd</a:t>
          </a:r>
          <a:r>
            <a:rPr lang="en-US" sz="1600" kern="1200" dirty="0"/>
            <a:t> line</a:t>
          </a:r>
        </a:p>
      </dsp:txBody>
      <dsp:txXfrm>
        <a:off x="40641" y="1050905"/>
        <a:ext cx="6182358" cy="751246"/>
      </dsp:txXfrm>
    </dsp:sp>
    <dsp:sp modelId="{49AFD778-B916-4237-B01E-223A0833F3BC}">
      <dsp:nvSpPr>
        <dsp:cNvPr id="0" name=""/>
        <dsp:cNvSpPr/>
      </dsp:nvSpPr>
      <dsp:spPr>
        <a:xfrm>
          <a:off x="0" y="1894632"/>
          <a:ext cx="6263640" cy="832528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Online Help </a:t>
          </a:r>
          <a:r>
            <a:rPr lang="en-US" sz="1600" kern="1200" dirty="0"/>
            <a:t>– most online help is </a:t>
          </a:r>
          <a:r>
            <a:rPr lang="en-US" sz="1600" kern="1200" dirty="0" err="1"/>
            <a:t>cmd</a:t>
          </a:r>
          <a:r>
            <a:rPr lang="en-US" sz="1600" kern="1200" dirty="0"/>
            <a:t> line centric</a:t>
          </a:r>
        </a:p>
      </dsp:txBody>
      <dsp:txXfrm>
        <a:off x="40641" y="1935273"/>
        <a:ext cx="6182358" cy="751246"/>
      </dsp:txXfrm>
    </dsp:sp>
    <dsp:sp modelId="{FA91414F-48FD-4604-AB82-571784225E67}">
      <dsp:nvSpPr>
        <dsp:cNvPr id="0" name=""/>
        <dsp:cNvSpPr/>
      </dsp:nvSpPr>
      <dsp:spPr>
        <a:xfrm>
          <a:off x="0" y="2779000"/>
          <a:ext cx="6263640" cy="832528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Power</a:t>
          </a:r>
          <a:r>
            <a:rPr lang="en-US" sz="1600" kern="1200" dirty="0"/>
            <a:t> – powerful and complicated actions are </a:t>
          </a:r>
          <a:r>
            <a:rPr lang="en-US" sz="1600" kern="1200" dirty="0" err="1"/>
            <a:t>cmd</a:t>
          </a:r>
          <a:r>
            <a:rPr lang="en-US" sz="1600" kern="1200" dirty="0"/>
            <a:t> line driven</a:t>
          </a:r>
        </a:p>
      </dsp:txBody>
      <dsp:txXfrm>
        <a:off x="40641" y="2819641"/>
        <a:ext cx="6182358" cy="751246"/>
      </dsp:txXfrm>
    </dsp:sp>
    <dsp:sp modelId="{243E937B-7372-491C-BAFB-8176478DB3FA}">
      <dsp:nvSpPr>
        <dsp:cNvPr id="0" name=""/>
        <dsp:cNvSpPr/>
      </dsp:nvSpPr>
      <dsp:spPr>
        <a:xfrm>
          <a:off x="0" y="3663369"/>
          <a:ext cx="6263640" cy="832528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Consistent</a:t>
          </a:r>
          <a:r>
            <a:rPr lang="en-US" sz="1600" kern="1200" dirty="0"/>
            <a:t> – so many graphical clients for GIT but </a:t>
          </a:r>
          <a:r>
            <a:rPr lang="en-US" sz="1600" kern="1200" dirty="0" err="1"/>
            <a:t>cmds</a:t>
          </a:r>
          <a:r>
            <a:rPr lang="en-US" sz="1600" kern="1200" dirty="0"/>
            <a:t> remain same across platforms</a:t>
          </a:r>
        </a:p>
      </dsp:txBody>
      <dsp:txXfrm>
        <a:off x="40641" y="3704010"/>
        <a:ext cx="6182358" cy="751246"/>
      </dsp:txXfrm>
    </dsp:sp>
    <dsp:sp modelId="{631F9985-97AE-41E9-A7A2-1FC30D4981E9}">
      <dsp:nvSpPr>
        <dsp:cNvPr id="0" name=""/>
        <dsp:cNvSpPr/>
      </dsp:nvSpPr>
      <dsp:spPr>
        <a:xfrm>
          <a:off x="0" y="4495897"/>
          <a:ext cx="6263640" cy="54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Terminal on Linux/Mac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Git Bash on Windows</a:t>
          </a:r>
        </a:p>
      </dsp:txBody>
      <dsp:txXfrm>
        <a:off x="0" y="4495897"/>
        <a:ext cx="6263640" cy="540270"/>
      </dsp:txXfrm>
    </dsp:sp>
    <dsp:sp modelId="{A5225B69-B280-4F96-896C-E9AA86C1D025}">
      <dsp:nvSpPr>
        <dsp:cNvPr id="0" name=""/>
        <dsp:cNvSpPr/>
      </dsp:nvSpPr>
      <dsp:spPr>
        <a:xfrm>
          <a:off x="0" y="5036167"/>
          <a:ext cx="6263640" cy="83252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u="sng" kern="1200" dirty="0"/>
            <a:t>NOTE: </a:t>
          </a:r>
          <a:r>
            <a:rPr lang="en-US" sz="1800" kern="1200" dirty="0"/>
            <a:t>Have a look at GUI clients for GIT.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linkClick xmlns:r="http://schemas.openxmlformats.org/officeDocument/2006/relationships" r:id="rId1"/>
            </a:rPr>
            <a:t>https://git-scm.com/downloads/guis</a:t>
          </a:r>
          <a:r>
            <a:rPr lang="en-US" sz="1800" kern="1200" dirty="0"/>
            <a:t> </a:t>
          </a:r>
        </a:p>
      </dsp:txBody>
      <dsp:txXfrm>
        <a:off x="40641" y="5076808"/>
        <a:ext cx="6182358" cy="751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84CE4-1733-46BF-9F6E-76347C6C773F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DB2FA-B407-46B1-A6F1-72C9FDE46837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Download the installer from the URL: </a:t>
          </a:r>
          <a:r>
            <a:rPr lang="en-US" sz="3600" kern="1200">
              <a:hlinkClick xmlns:r="http://schemas.openxmlformats.org/officeDocument/2006/relationships" r:id="rId1"/>
            </a:rPr>
            <a:t>https://git-scm.com/downloads</a:t>
          </a:r>
          <a:endParaRPr lang="en-US" sz="3600" kern="1200"/>
        </a:p>
      </dsp:txBody>
      <dsp:txXfrm>
        <a:off x="696297" y="538547"/>
        <a:ext cx="4171627" cy="2590157"/>
      </dsp:txXfrm>
    </dsp:sp>
    <dsp:sp modelId="{C37E8262-809C-41E2-B9CA-088AD4987DB7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0D235-D101-48D9-90F5-121E960C138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Follow the steps to install the GIT.</a:t>
          </a:r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F80A1-EA0A-4C01-B2B5-0476D3888F4C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ABF8B-8D03-4057-92B4-E540A4BA199E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We can initialize an existing project </a:t>
          </a:r>
        </a:p>
      </dsp:txBody>
      <dsp:txXfrm>
        <a:off x="585701" y="1067340"/>
        <a:ext cx="4337991" cy="2693452"/>
      </dsp:txXfrm>
    </dsp:sp>
    <dsp:sp modelId="{4D9812D1-33D9-47C2-B20F-EBF84C3BC329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E8316-412B-46F5-B6FC-314AD787AEE5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We can start from scratch</a:t>
          </a:r>
        </a:p>
      </dsp:txBody>
      <dsp:txXfrm>
        <a:off x="6092527" y="1067340"/>
        <a:ext cx="4337991" cy="2693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1A0DE-9DD9-43ED-9DD1-71DF06827CF7}">
      <dsp:nvSpPr>
        <dsp:cNvPr id="0" name=""/>
        <dsp:cNvSpPr/>
      </dsp:nvSpPr>
      <dsp:spPr>
        <a:xfrm>
          <a:off x="0" y="4490921"/>
          <a:ext cx="1759346" cy="982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125" tIns="142240" rIns="125125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Commit</a:t>
          </a:r>
        </a:p>
      </dsp:txBody>
      <dsp:txXfrm>
        <a:off x="0" y="4490921"/>
        <a:ext cx="1759346" cy="982503"/>
      </dsp:txXfrm>
    </dsp:sp>
    <dsp:sp modelId="{0355CE8C-F87F-40A1-A636-A65A04D955BB}">
      <dsp:nvSpPr>
        <dsp:cNvPr id="0" name=""/>
        <dsp:cNvSpPr/>
      </dsp:nvSpPr>
      <dsp:spPr>
        <a:xfrm>
          <a:off x="1759346" y="4490921"/>
          <a:ext cx="5278040" cy="9825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4" tIns="228600" rIns="10706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 the file(s) to “GIT Repository” using “git commit –m “message”</a:t>
          </a:r>
        </a:p>
      </dsp:txBody>
      <dsp:txXfrm>
        <a:off x="1759346" y="4490921"/>
        <a:ext cx="5278040" cy="982503"/>
      </dsp:txXfrm>
    </dsp:sp>
    <dsp:sp modelId="{9730ED69-4B7A-4796-BC47-7831DFB5B2A1}">
      <dsp:nvSpPr>
        <dsp:cNvPr id="0" name=""/>
        <dsp:cNvSpPr/>
      </dsp:nvSpPr>
      <dsp:spPr>
        <a:xfrm rot="10800000">
          <a:off x="0" y="2994568"/>
          <a:ext cx="1759346" cy="151109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125" tIns="142240" rIns="125125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</a:t>
          </a:r>
        </a:p>
      </dsp:txBody>
      <dsp:txXfrm rot="-10800000">
        <a:off x="0" y="2994568"/>
        <a:ext cx="1759346" cy="982209"/>
      </dsp:txXfrm>
    </dsp:sp>
    <dsp:sp modelId="{5CF5BAA3-4E4C-416C-A820-CFA62829CB62}">
      <dsp:nvSpPr>
        <dsp:cNvPr id="0" name=""/>
        <dsp:cNvSpPr/>
      </dsp:nvSpPr>
      <dsp:spPr>
        <a:xfrm>
          <a:off x="1759346" y="2994568"/>
          <a:ext cx="5278040" cy="982209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4" tIns="228600" rIns="10706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file(s) to “Staging Area” using “git add file-name”</a:t>
          </a:r>
        </a:p>
      </dsp:txBody>
      <dsp:txXfrm>
        <a:off x="1759346" y="2994568"/>
        <a:ext cx="5278040" cy="982209"/>
      </dsp:txXfrm>
    </dsp:sp>
    <dsp:sp modelId="{1CCDDB44-41C9-4FAD-A8BB-2FD0684C68D4}">
      <dsp:nvSpPr>
        <dsp:cNvPr id="0" name=""/>
        <dsp:cNvSpPr/>
      </dsp:nvSpPr>
      <dsp:spPr>
        <a:xfrm rot="10800000">
          <a:off x="0" y="1498214"/>
          <a:ext cx="1759346" cy="151109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125" tIns="142240" rIns="125125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Create/modify</a:t>
          </a:r>
        </a:p>
      </dsp:txBody>
      <dsp:txXfrm rot="-10800000">
        <a:off x="0" y="1498214"/>
        <a:ext cx="1759346" cy="982209"/>
      </dsp:txXfrm>
    </dsp:sp>
    <dsp:sp modelId="{B7B9CA4A-2EF3-46D7-BA94-02515108F7F5}">
      <dsp:nvSpPr>
        <dsp:cNvPr id="0" name=""/>
        <dsp:cNvSpPr/>
      </dsp:nvSpPr>
      <dsp:spPr>
        <a:xfrm>
          <a:off x="1759346" y="1498214"/>
          <a:ext cx="5278040" cy="982209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4" tIns="228600" rIns="10706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Create/modify file(s) in “Working Directory”</a:t>
          </a:r>
        </a:p>
      </dsp:txBody>
      <dsp:txXfrm>
        <a:off x="1759346" y="1498214"/>
        <a:ext cx="5278040" cy="982209"/>
      </dsp:txXfrm>
    </dsp:sp>
    <dsp:sp modelId="{673B8CE3-1379-4239-86C2-B069688C4758}">
      <dsp:nvSpPr>
        <dsp:cNvPr id="0" name=""/>
        <dsp:cNvSpPr/>
      </dsp:nvSpPr>
      <dsp:spPr>
        <a:xfrm rot="10800000">
          <a:off x="0" y="1861"/>
          <a:ext cx="1759346" cy="151109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125" tIns="142240" rIns="125125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Initialize</a:t>
          </a:r>
        </a:p>
      </dsp:txBody>
      <dsp:txXfrm rot="-10800000">
        <a:off x="0" y="1861"/>
        <a:ext cx="1759346" cy="982209"/>
      </dsp:txXfrm>
    </dsp:sp>
    <dsp:sp modelId="{231DF593-1295-4DE0-AFAF-78EBEBBD18A4}">
      <dsp:nvSpPr>
        <dsp:cNvPr id="0" name=""/>
        <dsp:cNvSpPr/>
      </dsp:nvSpPr>
      <dsp:spPr>
        <a:xfrm>
          <a:off x="1759346" y="1861"/>
          <a:ext cx="5278040" cy="98220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4" tIns="228600" rIns="10706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Initialize project using “git init project-name”</a:t>
          </a:r>
        </a:p>
      </dsp:txBody>
      <dsp:txXfrm>
        <a:off x="1759346" y="1861"/>
        <a:ext cx="5278040" cy="9822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FF082-8FD8-4356-948F-A69FC290FD64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7BA99-A510-49EB-807B-C75190029853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B5A50-CE6B-4512-ADDC-68E1BA5AE92E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First commit</a:t>
          </a:r>
        </a:p>
      </dsp:txBody>
      <dsp:txXfrm>
        <a:off x="938804" y="1907"/>
        <a:ext cx="5649886" cy="812817"/>
      </dsp:txXfrm>
    </dsp:sp>
    <dsp:sp modelId="{FB8F807F-CE59-4B44-BF8B-D85BA106F9DF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93973-555C-42E2-8C5B-3FA30C67ADB3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EC16-12FB-49BB-AD37-0D08E65783A5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Un-stage and restore</a:t>
          </a:r>
        </a:p>
      </dsp:txBody>
      <dsp:txXfrm>
        <a:off x="938804" y="1017929"/>
        <a:ext cx="5649886" cy="812817"/>
      </dsp:txXfrm>
    </dsp:sp>
    <dsp:sp modelId="{AFE87A74-7C28-4A6B-82D7-672610A96583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968B8-5690-4177-9BCC-1E7BA6BE2E33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097E7-FB23-4F0F-85F4-0DBC2BCCF727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History</a:t>
          </a:r>
        </a:p>
      </dsp:txBody>
      <dsp:txXfrm>
        <a:off x="938804" y="2033951"/>
        <a:ext cx="5649886" cy="812817"/>
      </dsp:txXfrm>
    </dsp:sp>
    <dsp:sp modelId="{6071CBDC-1F7F-4EBE-B117-4B3B3E2A8098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A2CB2-1DC5-4300-B35E-5810891CBA28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75A26-3DF7-4CC4-AAB7-937F68508FE4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Back-out already committed files</a:t>
          </a:r>
        </a:p>
      </dsp:txBody>
      <dsp:txXfrm>
        <a:off x="938804" y="3049973"/>
        <a:ext cx="5649886" cy="812817"/>
      </dsp:txXfrm>
    </dsp:sp>
    <dsp:sp modelId="{62C60492-D605-4609-8105-FB774EBD73E7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8EE1B-7CA5-46F4-8080-E9AC21DB62E0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AEE5C-FBB4-4BA4-90BF-3AE79B574707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Moving files</a:t>
          </a:r>
        </a:p>
      </dsp:txBody>
      <dsp:txXfrm>
        <a:off x="938804" y="4065995"/>
        <a:ext cx="5649886" cy="812817"/>
      </dsp:txXfrm>
    </dsp:sp>
    <dsp:sp modelId="{F4808C0D-59E6-431A-911E-0C174C695B7F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E3C35-B313-499C-9234-76E5FCCB9A61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7ABAB-A561-4171-8AC8-6304421B72C7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Ignoring files</a:t>
          </a:r>
        </a:p>
      </dsp:txBody>
      <dsp:txXfrm>
        <a:off x="938804" y="5082017"/>
        <a:ext cx="5649886" cy="8128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48F88-031C-4658-8E30-189049F9DB25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Github account</a:t>
          </a:r>
        </a:p>
      </dsp:txBody>
      <dsp:txXfrm>
        <a:off x="0" y="1500572"/>
        <a:ext cx="3286125" cy="2369325"/>
      </dsp:txXfrm>
    </dsp:sp>
    <dsp:sp modelId="{F2031FC6-54BE-418C-B4D7-DCFFD5F6F4F4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221" y="568377"/>
        <a:ext cx="837682" cy="837682"/>
      </dsp:txXfrm>
    </dsp:sp>
    <dsp:sp modelId="{9D71AC00-C807-4166-A2FF-088FFD9691EC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461DE-7CB0-461E-95BA-F820719F1328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Generate ssh keys in local machine</a:t>
          </a:r>
        </a:p>
      </dsp:txBody>
      <dsp:txXfrm>
        <a:off x="3614737" y="1500572"/>
        <a:ext cx="3286125" cy="2369325"/>
      </dsp:txXfrm>
    </dsp:sp>
    <dsp:sp modelId="{652B6496-291E-4588-8CA9-DBC7D240F567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38958" y="568377"/>
        <a:ext cx="837682" cy="837682"/>
      </dsp:txXfrm>
    </dsp:sp>
    <dsp:sp modelId="{A38E7F9B-6D8D-431A-B374-64778ED03895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2B6D3-4534-4325-AEF4-892B68339E3D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Register generated ssh keys in your Github account to bind your local machine(GIT Repository) to Github account</a:t>
          </a:r>
        </a:p>
      </dsp:txBody>
      <dsp:txXfrm>
        <a:off x="7229475" y="1500572"/>
        <a:ext cx="3286125" cy="2369325"/>
      </dsp:txXfrm>
    </dsp:sp>
    <dsp:sp modelId="{8C5CDDD6-49CE-49E8-AFEC-236CF034F3DB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53696" y="568377"/>
        <a:ext cx="837682" cy="837682"/>
      </dsp:txXfrm>
    </dsp:sp>
    <dsp:sp modelId="{C18F82B5-8498-4AC6-AE1B-0C9E93B3F413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0E02E-6EB1-45EA-AEAE-AF2F6414845E}">
      <dsp:nvSpPr>
        <dsp:cNvPr id="0" name=""/>
        <dsp:cNvSpPr/>
      </dsp:nvSpPr>
      <dsp:spPr>
        <a:xfrm>
          <a:off x="0" y="20448"/>
          <a:ext cx="6263640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Menu -&gt; Settings -&gt; SSH keys </a:t>
          </a:r>
        </a:p>
      </dsp:txBody>
      <dsp:txXfrm>
        <a:off x="50420" y="70868"/>
        <a:ext cx="6162800" cy="932014"/>
      </dsp:txXfrm>
    </dsp:sp>
    <dsp:sp modelId="{6B04B400-45FE-4195-AE1E-E9A16566C529}">
      <dsp:nvSpPr>
        <dsp:cNvPr id="0" name=""/>
        <dsp:cNvSpPr/>
      </dsp:nvSpPr>
      <dsp:spPr>
        <a:xfrm>
          <a:off x="0" y="1128182"/>
          <a:ext cx="6263640" cy="103285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Click on “New SSH key”. Enter title and paste </a:t>
          </a:r>
          <a:r>
            <a:rPr lang="en-US" sz="2600" kern="1200" dirty="0" err="1"/>
            <a:t>ssh</a:t>
          </a:r>
          <a:r>
            <a:rPr lang="en-US" sz="2600" kern="1200" dirty="0"/>
            <a:t> key generated in previous step</a:t>
          </a:r>
        </a:p>
      </dsp:txBody>
      <dsp:txXfrm>
        <a:off x="50420" y="1178602"/>
        <a:ext cx="6162800" cy="932014"/>
      </dsp:txXfrm>
    </dsp:sp>
    <dsp:sp modelId="{9849FB30-DCEB-4D85-8CAB-CED5AAE45292}">
      <dsp:nvSpPr>
        <dsp:cNvPr id="0" name=""/>
        <dsp:cNvSpPr/>
      </dsp:nvSpPr>
      <dsp:spPr>
        <a:xfrm>
          <a:off x="0" y="2235916"/>
          <a:ext cx="6263640" cy="10328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Run the following command</a:t>
          </a:r>
        </a:p>
      </dsp:txBody>
      <dsp:txXfrm>
        <a:off x="50420" y="2286336"/>
        <a:ext cx="6162800" cy="932014"/>
      </dsp:txXfrm>
    </dsp:sp>
    <dsp:sp modelId="{C136D578-C340-4A88-B59C-16EE8DDB7A68}">
      <dsp:nvSpPr>
        <dsp:cNvPr id="0" name=""/>
        <dsp:cNvSpPr/>
      </dsp:nvSpPr>
      <dsp:spPr>
        <a:xfrm>
          <a:off x="0" y="3343651"/>
          <a:ext cx="6263640" cy="103285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&gt;&gt; ssh –T </a:t>
          </a:r>
          <a:r>
            <a:rPr lang="en-US" sz="2600" kern="1200">
              <a:hlinkClick xmlns:r="http://schemas.openxmlformats.org/officeDocument/2006/relationships" r:id="rId1"/>
            </a:rPr>
            <a:t>git@github.com</a:t>
          </a:r>
          <a:endParaRPr lang="en-US" sz="2600" kern="1200"/>
        </a:p>
      </dsp:txBody>
      <dsp:txXfrm>
        <a:off x="50420" y="3394071"/>
        <a:ext cx="6162800" cy="932014"/>
      </dsp:txXfrm>
    </dsp:sp>
    <dsp:sp modelId="{F1F27159-D9B4-4281-BD0F-6CE66471FC7C}">
      <dsp:nvSpPr>
        <dsp:cNvPr id="0" name=""/>
        <dsp:cNvSpPr/>
      </dsp:nvSpPr>
      <dsp:spPr>
        <a:xfrm>
          <a:off x="0" y="4451385"/>
          <a:ext cx="6263640" cy="1032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NOTE: ssh keys are tied to your machine</a:t>
          </a:r>
        </a:p>
      </dsp:txBody>
      <dsp:txXfrm>
        <a:off x="50420" y="4501805"/>
        <a:ext cx="6162800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8E14-5199-A51D-BDC9-850B6794C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FD3F-7F11-9976-218B-EAB9773AF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E0C7-6E4A-095F-4BD4-AC61CCC4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E26-89C7-4F37-904D-6337A1DE091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D780-3FDC-D6E9-1CE6-8DF4EB25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82499-BB37-42D2-78B1-A3950FD3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A80-1FF0-4B94-AC01-8E8112D0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3BCC-C378-3770-BA05-463259D3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50090-1E1A-59A1-E7C0-ABD6E27BB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7C65-2B57-735F-0534-CD69353B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E26-89C7-4F37-904D-6337A1DE091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7F46-ABDE-21C1-62F1-06836582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8E6B-9FFF-D6BF-751F-770D4066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A80-1FF0-4B94-AC01-8E8112D0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48947-5C6C-31DA-8EE9-6B8C8CAF4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C82F2-C3AB-91C9-F333-838AE448B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D4E6-CFC9-7B8F-8A92-E3C0CA4D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E26-89C7-4F37-904D-6337A1DE091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9613-178E-AF50-BBC1-BE1D8B83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897D8-A2F4-694C-D5D5-8A4C1550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A80-1FF0-4B94-AC01-8E8112D0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0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5CB8-7ED8-E296-48CB-032CD720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E64A-ACD0-C9FF-158F-497EE167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3837-6441-EC7D-0DF3-6A833343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E26-89C7-4F37-904D-6337A1DE091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95329-D268-CA63-562B-70CAD984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5B72-0051-0C7E-90B5-3BA394B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A80-1FF0-4B94-AC01-8E8112D0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DBEF-B2F3-9FA2-6EA8-5FF2351B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AF47A-1962-A37D-48B3-5AAB053D8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39B74-EDC5-82CC-77E1-E0A668D5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E26-89C7-4F37-904D-6337A1DE091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6AF3-A41C-1388-7641-B2A6998D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D823-05E0-EE2C-9FEE-9FCEF6AB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A80-1FF0-4B94-AC01-8E8112D0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7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D042-2146-EF30-DA17-0265BD7F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3CEA-7BBF-051A-C572-9576C62C2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DC57E-79CD-B8B2-11F4-D2BC82D33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1FA16-1F40-3C35-0717-8E6CB6E1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E26-89C7-4F37-904D-6337A1DE091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6A66B-274C-C68A-56A5-E9B679BC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49A3D-E74A-16B3-BDC1-76CE76DF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A80-1FF0-4B94-AC01-8E8112D0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0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C54A-C4CD-BB10-AE29-E0C4E590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9C26F-AD0C-3441-D6E4-0362B97C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BE47D-F69D-DEEC-E810-57F78543E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B251B-6DAB-F8AC-FB77-9229AD69B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5FEF4-6021-73A8-5F94-5C3C162AE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C8331-D765-4EBD-A1B7-30B6C53C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E26-89C7-4F37-904D-6337A1DE091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67151-6531-9668-1BE0-36FECBE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F7FCD-ECDA-8987-D1B1-1C1C28DA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A80-1FF0-4B94-AC01-8E8112D0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9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816C-8C46-A37E-D5C1-84CA7423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A20A0-746C-76F6-5355-46C95547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E26-89C7-4F37-904D-6337A1DE091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8F39D-1130-AF22-D917-0D4BA2FF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27B3C-6AFC-B821-A44C-658D79E4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A80-1FF0-4B94-AC01-8E8112D0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57A82-E3C9-0D4E-B81E-2C98EE24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E26-89C7-4F37-904D-6337A1DE091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FE52D-82AA-1A4D-382E-5405BE03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DBDFB-62E1-6D8A-9E50-4C043DC1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A80-1FF0-4B94-AC01-8E8112D0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5AE4-DB9F-A999-EDAE-44BA8F57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D2D9-FBBF-B125-05A9-A2303583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4A4E5-71F0-B528-816A-1B6EC6960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D88FB-6222-2AFB-2974-7F049EF1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E26-89C7-4F37-904D-6337A1DE091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FE5BB-4E47-EDF5-2D96-3CCC6C72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181A3-2F52-9ECB-41FC-28F011E4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A80-1FF0-4B94-AC01-8E8112D0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303F-9755-13F2-BDAF-6AE72F1F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A0E18-FCF0-353B-33BA-F457B9C10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A87FE-F544-77D6-FC56-0419AF05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9DCE1-AC60-C4A4-D8CF-683C42D9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E26-89C7-4F37-904D-6337A1DE091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C4CE-8B4F-9444-0750-CAA7D874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417AD-96CB-10CD-D3E6-BB619DA5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A80-1FF0-4B94-AC01-8E8112D0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E1C8F-661E-F244-A2B2-90007367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BA628-1F26-FE2E-C8E4-F240BB92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499A-9E47-BCB2-AC40-EE400ED34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DE26-89C7-4F37-904D-6337A1DE091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5423B-56F5-7D85-6B8A-014D30411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E2E0-E993-DDE3-C801-77B4FA48F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8A80-1FF0-4B94-AC01-8E8112D0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4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nitializr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D2173-A5BE-F491-88B5-9ABFEF9B8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Autofit/>
          </a:bodyPr>
          <a:lstStyle/>
          <a:p>
            <a:r>
              <a:rPr lang="en-US" sz="9600" b="1" dirty="0">
                <a:solidFill>
                  <a:schemeClr val="bg2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CA677-DE21-EDA3-85F6-46ABC15AF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4400" b="1" dirty="0"/>
              <a:t>Source Code Management</a:t>
            </a:r>
          </a:p>
        </p:txBody>
      </p:sp>
    </p:spTree>
    <p:extLst>
      <p:ext uri="{BB962C8B-B14F-4D97-AF65-F5344CB8AC3E}">
        <p14:creationId xmlns:p14="http://schemas.microsoft.com/office/powerpoint/2010/main" val="16091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65C09-C316-3F79-2A61-C5059280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1) help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BDA4-82A4-C65B-D5C5-D3DA1859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general help: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 git help</a:t>
            </a:r>
          </a:p>
          <a:p>
            <a:pPr marL="0" indent="0">
              <a:spcAft>
                <a:spcPts val="800"/>
              </a:spcAft>
              <a:buNone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etting help about a specific Git command: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yntax: git help command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 git help config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Linux: this will open man page in the same terminal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Windows: this will open a webpage in default browser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542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1480-F653-9B4C-CA31-B6916C5F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 can start working with GIT Source control with a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051C62-2DD6-7CF2-7E50-8FDA92F72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26696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79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38472-168A-4FCD-F9A5-200467C8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Scratch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6F67D-5A87-E5E2-9694-5790A983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62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EE1A5-C866-2DA2-E071-7F678431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0080"/>
            <a:ext cx="2231708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3589-DD67-62CB-E708-2F384936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712" y="116732"/>
            <a:ext cx="7394822" cy="300823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Create a new directory – to create projects under it</a:t>
            </a:r>
          </a:p>
          <a:p>
            <a:r>
              <a:rPr lang="en-US" sz="2000" dirty="0"/>
              <a:t>Initialize a new project by issuing the </a:t>
            </a:r>
            <a:r>
              <a:rPr lang="en-US" sz="2000" dirty="0" err="1"/>
              <a:t>init</a:t>
            </a:r>
            <a:r>
              <a:rPr lang="en-US" sz="2000" dirty="0"/>
              <a:t> command</a:t>
            </a:r>
          </a:p>
          <a:p>
            <a:pPr marL="457200" lvl="1" indent="0">
              <a:buNone/>
            </a:pPr>
            <a:r>
              <a:rPr lang="en-US" dirty="0"/>
              <a:t>Syntax: </a:t>
            </a: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project-name</a:t>
            </a:r>
          </a:p>
          <a:p>
            <a:pPr marL="457200" lvl="1" indent="0">
              <a:buNone/>
            </a:pPr>
            <a:r>
              <a:rPr lang="en-US" b="1" dirty="0"/>
              <a:t>&gt;&gt; git </a:t>
            </a:r>
            <a:r>
              <a:rPr lang="en-US" b="1" dirty="0" err="1"/>
              <a:t>init</a:t>
            </a:r>
            <a:r>
              <a:rPr lang="en-US" b="1" dirty="0"/>
              <a:t> first-demo</a:t>
            </a:r>
          </a:p>
          <a:p>
            <a:pPr marL="0" indent="0">
              <a:buNone/>
            </a:pPr>
            <a:r>
              <a:rPr lang="en-US" sz="2000" b="1" i="1" u="sng" dirty="0"/>
              <a:t>Outcome:</a:t>
            </a:r>
          </a:p>
          <a:p>
            <a:pPr marL="0" indent="0">
              <a:buNone/>
            </a:pPr>
            <a:r>
              <a:rPr lang="en-US" sz="2000" dirty="0"/>
              <a:t>This will create a new directory by project name. Here it is “first-demo”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8" name="Picture 7" descr="Text">
            <a:extLst>
              <a:ext uri="{FF2B5EF4-FFF2-40B4-BE49-F238E27FC236}">
                <a16:creationId xmlns:a16="http://schemas.microsoft.com/office/drawing/2014/main" id="{9BC7680D-B457-D6D2-3221-313F695F3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712" y="2840477"/>
            <a:ext cx="8039797" cy="37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8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0D4E4-21EA-6F47-8437-19FDBAF7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NOTE: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32E5-1578-C079-6BF0-DABCD8C4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Inside our project called “first-demo”, you can see a hidden sub-directory called “.git”.</a:t>
            </a:r>
          </a:p>
          <a:p>
            <a:r>
              <a:rPr lang="en-US" dirty="0"/>
              <a:t>This directory is where GIT manages all the different files relevant to the GIT source control.</a:t>
            </a:r>
          </a:p>
          <a:p>
            <a:r>
              <a:rPr lang="en-US" dirty="0"/>
              <a:t>Without this “.git” folder, you don’t have a GIT repository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4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C5309-3D25-D463-4D12-16D2DF11D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With Existing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BC2F1-ABFD-86CD-98C8-41F4FB354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DF8A-A8BE-D94F-D0AB-ACE6E598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With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7510-4965-85AC-D0BB-CDA6EEF0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804" y="97276"/>
            <a:ext cx="7326729" cy="4075889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dirty="0"/>
              <a:t>Copy a ready built project into our projects directory</a:t>
            </a:r>
          </a:p>
          <a:p>
            <a:r>
              <a:rPr lang="en-US" dirty="0"/>
              <a:t>If you don’t have, then click on </a:t>
            </a:r>
            <a:r>
              <a:rPr lang="en-US" dirty="0">
                <a:hlinkClick r:id="rId2" action="ppaction://hlinksldjump"/>
              </a:rPr>
              <a:t>this link </a:t>
            </a:r>
            <a:r>
              <a:rPr lang="en-US" dirty="0"/>
              <a:t>to download a project from internet and copy into the projects directory</a:t>
            </a:r>
          </a:p>
          <a:p>
            <a:r>
              <a:rPr lang="en-US" dirty="0"/>
              <a:t>I will download it, copy and rename it as “</a:t>
            </a:r>
            <a:r>
              <a:rPr lang="en-US" dirty="0" err="1"/>
              <a:t>MyWebsite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0B33E82-1369-CBA5-A12E-4A20FA097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050" y="4389475"/>
            <a:ext cx="6894236" cy="22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4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6AC60-A37C-162F-211B-0150654A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Download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19D0-0925-C205-ED69-BC2C57FC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Go to the URL: </a:t>
            </a:r>
            <a:r>
              <a:rPr lang="en-US" sz="2000">
                <a:solidFill>
                  <a:schemeClr val="bg1"/>
                </a:solidFill>
                <a:hlinkClick r:id="rId2"/>
              </a:rPr>
              <a:t>http://www.initializr.com/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Select Bootstrap</a:t>
            </a:r>
          </a:p>
          <a:p>
            <a:r>
              <a:rPr lang="en-US" sz="2000">
                <a:solidFill>
                  <a:schemeClr val="bg1"/>
                </a:solidFill>
              </a:rPr>
              <a:t>Select/unselect your choice of items</a:t>
            </a:r>
          </a:p>
          <a:p>
            <a:r>
              <a:rPr lang="en-US" sz="2000">
                <a:solidFill>
                  <a:schemeClr val="bg1"/>
                </a:solidFill>
              </a:rPr>
              <a:t>Click Download it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">
            <a:extLst>
              <a:ext uri="{FF2B5EF4-FFF2-40B4-BE49-F238E27FC236}">
                <a16:creationId xmlns:a16="http://schemas.microsoft.com/office/drawing/2014/main" id="{71A8C4BB-6942-94F4-A282-1691D3AB4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06" y="303591"/>
            <a:ext cx="7273376" cy="58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4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44E8-F6F6-9264-7EC5-6AF1365F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-176980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Continued…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C723-9DE6-895A-DC0E-3D05FA330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135063"/>
            <a:ext cx="3505200" cy="56546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Check whether a project is under the control of GIT or not. I mean whether project is a GIT repository or not.</a:t>
            </a:r>
          </a:p>
          <a:p>
            <a:r>
              <a:rPr lang="en-US" sz="2000" dirty="0"/>
              <a:t>We can verify this in 2 ways</a:t>
            </a:r>
          </a:p>
          <a:p>
            <a:r>
              <a:rPr lang="en-US" sz="2000" dirty="0"/>
              <a:t>Get into a project, if you see prompt change with name master in it and project has a sub-directory “.git”. Then, this project is GIT repository</a:t>
            </a:r>
          </a:p>
          <a:p>
            <a:r>
              <a:rPr lang="en-US" sz="2000" dirty="0"/>
              <a:t>Look at the output right side.</a:t>
            </a:r>
          </a:p>
          <a:p>
            <a:r>
              <a:rPr lang="en-US" sz="2000" dirty="0"/>
              <a:t>When we are inside project “first-demo”, we can see change in prompt as well as “.git” sub-directory.</a:t>
            </a:r>
          </a:p>
          <a:p>
            <a:r>
              <a:rPr lang="en-US" sz="2000" dirty="0"/>
              <a:t>When we are inside project “</a:t>
            </a:r>
            <a:r>
              <a:rPr lang="en-US" sz="2000" dirty="0" err="1"/>
              <a:t>MyWebsite</a:t>
            </a:r>
            <a:r>
              <a:rPr lang="en-US" sz="2000" dirty="0"/>
              <a:t>”, no change in prompt and there is no “.git” sub-directory.</a:t>
            </a:r>
          </a:p>
          <a:p>
            <a:r>
              <a:rPr lang="en-US" sz="2000" dirty="0"/>
              <a:t>Run command “git </a:t>
            </a:r>
            <a:r>
              <a:rPr lang="en-US" sz="2000" dirty="0" err="1"/>
              <a:t>init</a:t>
            </a:r>
            <a:r>
              <a:rPr lang="en-US" sz="2000" dirty="0"/>
              <a:t>” inside “</a:t>
            </a:r>
            <a:r>
              <a:rPr lang="en-US" sz="2000" dirty="0" err="1"/>
              <a:t>MyWebsite</a:t>
            </a:r>
            <a:r>
              <a:rPr lang="en-US" sz="2000" dirty="0"/>
              <a:t>” project to make it GIT repository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">
            <a:extLst>
              <a:ext uri="{FF2B5EF4-FFF2-40B4-BE49-F238E27FC236}">
                <a16:creationId xmlns:a16="http://schemas.microsoft.com/office/drawing/2014/main" id="{5FFCB473-DDFA-6AF0-3B44-3D1F92966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20" y="894945"/>
            <a:ext cx="6352162" cy="51070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686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BCBA5-56B8-DFEB-9753-14442575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&gt;&gt; get init</a:t>
            </a:r>
          </a:p>
        </p:txBody>
      </p:sp>
      <p:pic>
        <p:nvPicPr>
          <p:cNvPr id="7" name="Content Placeholder 6" descr="Text">
            <a:extLst>
              <a:ext uri="{FF2B5EF4-FFF2-40B4-BE49-F238E27FC236}">
                <a16:creationId xmlns:a16="http://schemas.microsoft.com/office/drawing/2014/main" id="{D9BA8151-A1FA-4FD4-B486-87495BD9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95783"/>
            <a:ext cx="10905066" cy="44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F005D-2E1C-354B-89CA-1416CDAC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Contents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E56D-A922-C321-1FCE-1820BD71D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99" y="1648870"/>
            <a:ext cx="6624618" cy="3560260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Introduction to GIT and its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GIT </a:t>
            </a:r>
            <a:r>
              <a:rPr lang="en-US" sz="3200" dirty="0" err="1"/>
              <a:t>WorkFlow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Installation and configuration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Working Locally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Going Remote</a:t>
            </a:r>
          </a:p>
        </p:txBody>
      </p:sp>
    </p:spTree>
    <p:extLst>
      <p:ext uri="{BB962C8B-B14F-4D97-AF65-F5344CB8AC3E}">
        <p14:creationId xmlns:p14="http://schemas.microsoft.com/office/powerpoint/2010/main" val="23455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4F03A-0757-805C-5337-E4977E9B7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First Commit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5CD83-33AE-1FA1-5E8C-8852ED426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54DE7-57CE-33CB-0CF4-98BA434D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First Commit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A19E6-AC4C-FE4E-527B-F1C8713BC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EFFFF"/>
                </a:solidFill>
              </a:rPr>
              <a:t>There are 3 steps</a:t>
            </a:r>
          </a:p>
          <a:p>
            <a:r>
              <a:rPr lang="en-US" sz="4000" dirty="0">
                <a:solidFill>
                  <a:srgbClr val="FEFFFF"/>
                </a:solidFill>
              </a:rPr>
              <a:t>Create/modify file(s) in “Work Directory”</a:t>
            </a:r>
          </a:p>
          <a:p>
            <a:r>
              <a:rPr lang="en-US" sz="4000" dirty="0">
                <a:solidFill>
                  <a:srgbClr val="FEFFFF"/>
                </a:solidFill>
              </a:rPr>
              <a:t>Add to “Staging Area”</a:t>
            </a:r>
          </a:p>
          <a:p>
            <a:r>
              <a:rPr lang="en-US" sz="4000" dirty="0">
                <a:solidFill>
                  <a:srgbClr val="FEFFFF"/>
                </a:solidFill>
              </a:rPr>
              <a:t>Commit to “GIT Repository”</a:t>
            </a:r>
          </a:p>
        </p:txBody>
      </p:sp>
    </p:spTree>
    <p:extLst>
      <p:ext uri="{BB962C8B-B14F-4D97-AF65-F5344CB8AC3E}">
        <p14:creationId xmlns:p14="http://schemas.microsoft.com/office/powerpoint/2010/main" val="159996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51D47-1778-4C71-B2E2-0311E31D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5" y="59892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1" dirty="0"/>
              <a:t>Step 1: Create/Modify </a:t>
            </a:r>
            <a:r>
              <a:rPr lang="en-US" sz="4000" b="1" i="1"/>
              <a:t>in “Working Directory”</a:t>
            </a:r>
            <a:endParaRPr lang="en-US" sz="4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B293-452A-E820-2B44-903687EC9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2784" y="322023"/>
            <a:ext cx="5178960" cy="1796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&gt;&gt; </a:t>
            </a:r>
            <a:r>
              <a:rPr lang="en-US" sz="2000" b="1" dirty="0"/>
              <a:t>git status</a:t>
            </a:r>
          </a:p>
          <a:p>
            <a:pPr marL="0" indent="0">
              <a:buNone/>
            </a:pPr>
            <a:r>
              <a:rPr lang="en-US" sz="2000" dirty="0"/>
              <a:t>Shows which files have been modified in the working directory vs Git's staging area</a:t>
            </a:r>
          </a:p>
          <a:p>
            <a:pPr marL="0" indent="0">
              <a:buNone/>
            </a:pPr>
            <a:r>
              <a:rPr lang="en-US" sz="2000" dirty="0"/>
              <a:t>Created README.md file inside project “first-demo” as shown below</a:t>
            </a:r>
          </a:p>
          <a:p>
            <a:pPr marL="0"/>
            <a:endParaRPr lang="en-US" sz="2000" dirty="0"/>
          </a:p>
        </p:txBody>
      </p:sp>
      <p:pic>
        <p:nvPicPr>
          <p:cNvPr id="8" name="Content Placeholder 7" descr="Text">
            <a:extLst>
              <a:ext uri="{FF2B5EF4-FFF2-40B4-BE49-F238E27FC236}">
                <a16:creationId xmlns:a16="http://schemas.microsoft.com/office/drawing/2014/main" id="{6CD81518-E58C-0876-0E53-96E60F2CCE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" y="1602455"/>
            <a:ext cx="6693515" cy="5168546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496118-EAD8-1AFF-F39C-46C3DDEF0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59" y="2799641"/>
            <a:ext cx="5167185" cy="26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6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C5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B0232-B0A4-DA07-73F2-530FC574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1: Create or Modify file(s)</a:t>
            </a:r>
          </a:p>
        </p:txBody>
      </p:sp>
      <p:pic>
        <p:nvPicPr>
          <p:cNvPr id="5" name="Content Placeholder 4" descr="Timeline">
            <a:extLst>
              <a:ext uri="{FF2B5EF4-FFF2-40B4-BE49-F238E27FC236}">
                <a16:creationId xmlns:a16="http://schemas.microsoft.com/office/drawing/2014/main" id="{307BAA51-A3E6-38BC-5A39-11CE0C411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89" y="755532"/>
            <a:ext cx="7880415" cy="511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48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3B7CD-B5BD-6D02-8841-2F9183F0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1" y="65703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dirty="0"/>
              <a:t>Step 2: Add to “Staging Area”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6507-9157-E1B9-3CFF-3B8C17E7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31" y="2801584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&gt;&gt; git add file-name</a:t>
            </a:r>
          </a:p>
          <a:p>
            <a:pPr marL="0" indent="0">
              <a:buNone/>
            </a:pPr>
            <a:r>
              <a:rPr lang="en-US" sz="2200" dirty="0"/>
              <a:t>Adds the new or newly modified file-name to Git's staging area (index).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2DBD85B-18A6-4D91-2B0E-F66FBC73B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46" y="704671"/>
            <a:ext cx="7976681" cy="544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7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0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CD504-61B9-AF90-31A7-6532EA53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2: Add to “Staging Area”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BC02D1D-22AE-4743-6A3B-1044E97A9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1254867"/>
            <a:ext cx="7788703" cy="490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31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0E301-A926-B6E0-7250-51937CC9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Step 3: Commit to “GIT Repository”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BC66-AFA2-DF26-A4E4-5962D4065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&gt;&gt; git commit -m "A really good commit message"</a:t>
            </a:r>
          </a:p>
          <a:p>
            <a:pPr marL="0" indent="0">
              <a:buNone/>
            </a:pPr>
            <a:r>
              <a:rPr lang="en-US" sz="2200"/>
              <a:t>Commits all files currently in Git's staging area. The -m parameter allows for a commit message directly from the command line.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6" name="Picture 5" descr="Text">
            <a:extLst>
              <a:ext uri="{FF2B5EF4-FFF2-40B4-BE49-F238E27FC236}">
                <a16:creationId xmlns:a16="http://schemas.microsoft.com/office/drawing/2014/main" id="{1A1D2F75-2071-78A3-74F5-3DBB365EE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66" y="981868"/>
            <a:ext cx="7768804" cy="48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5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0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CD504-61B9-AF90-31A7-6532EA53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52122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3: Commit to “</a:t>
            </a:r>
            <a:r>
              <a:rPr lang="en-US" sz="3200" dirty="0">
                <a:solidFill>
                  <a:srgbClr val="FFFFFF"/>
                </a:solidFill>
              </a:rPr>
              <a:t>GIT Repository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pic>
        <p:nvPicPr>
          <p:cNvPr id="7" name="Content Placeholder 6" descr="Diagram, timeline&#10;&#10;Description automatically generated">
            <a:extLst>
              <a:ext uri="{FF2B5EF4-FFF2-40B4-BE49-F238E27FC236}">
                <a16:creationId xmlns:a16="http://schemas.microsoft.com/office/drawing/2014/main" id="{0592F0B4-D41A-E162-525B-ECADAB665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606287"/>
            <a:ext cx="7792278" cy="4998382"/>
          </a:xfrm>
        </p:spPr>
      </p:pic>
    </p:spTree>
    <p:extLst>
      <p:ext uri="{BB962C8B-B14F-4D97-AF65-F5344CB8AC3E}">
        <p14:creationId xmlns:p14="http://schemas.microsoft.com/office/powerpoint/2010/main" val="2245338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CFFE9-AC32-17B2-00B7-ACDCF06B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Summary till now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B84EC3-0063-1AC0-82BE-07E343D83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885493"/>
              </p:ext>
            </p:extLst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92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4B70-FE3A-A9C6-928C-B12F7416E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More Practical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79664-4E5C-D46A-F9DB-1F2D56398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12FE1-B9D7-3425-3930-628AE617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 to GIT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EE9F21-36D5-DEEB-5E6C-E45FACE28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63614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010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75FCB-FEBC-EBA6-BE52-8B6F5AFCF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Un-stage and Restore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983E9-A037-0D56-6E11-602059DD2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4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6E257-579D-18FE-D3E7-5CBD0929F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7708A-55AC-1510-D249-E84B38BEF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3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9B2CA-1AAD-3F54-AA09-66501ADF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Back-out already committed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437D8-E8AD-A1C0-EBB7-D4BF3BD18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89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8B986-DBDB-21B0-887B-AF9B8592E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Moving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8AE7B-171E-B655-B37A-0C63B81C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0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6225C-30EF-033A-8D8C-ABF2320E3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Ignoring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22989-8556-8C22-9263-871BFA654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97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45FDF-FEC3-3751-8C87-A98E38B7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Summary till now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2912A1-6BCE-05DF-0485-BF97F38A1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57298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280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FB568-1623-E47E-DFA4-BB877B3D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Going Remote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DDEF2-B951-9518-9CDD-D5ECC9D3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948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D59CA-3273-6A0A-782E-F109FF4A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Going Remote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692D3D5-5B7C-D3A7-B3A8-699772088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50930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2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AE7FB-2787-6A58-8997-BB5380562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1. Create </a:t>
            </a:r>
            <a:r>
              <a:rPr lang="en-US" sz="8000" dirty="0" err="1">
                <a:solidFill>
                  <a:srgbClr val="FFFFFF"/>
                </a:solidFill>
              </a:rPr>
              <a:t>Github</a:t>
            </a:r>
            <a:r>
              <a:rPr lang="en-US" sz="8000" dirty="0">
                <a:solidFill>
                  <a:srgbClr val="FFFFFF"/>
                </a:solidFill>
              </a:rPr>
              <a:t>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EF8-5716-9059-7F50-F66EDDF34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Give valid e-mail while registering in Github because verification code is sent to e-mail to create account successfully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67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78221-D0BC-232D-CE51-B627B825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2. Generate ssh keys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87AF-B6EA-D184-E83C-3D1BD305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020" y="573932"/>
            <a:ext cx="6906491" cy="5856051"/>
          </a:xfrm>
        </p:spPr>
        <p:txBody>
          <a:bodyPr anchor="ctr">
            <a:normAutofit/>
          </a:bodyPr>
          <a:lstStyle/>
          <a:p>
            <a:r>
              <a:rPr lang="en-US" dirty="0"/>
              <a:t>Go to home directory</a:t>
            </a:r>
          </a:p>
          <a:p>
            <a:r>
              <a:rPr lang="en-US" dirty="0"/>
              <a:t>Create .</a:t>
            </a:r>
            <a:r>
              <a:rPr lang="en-US" dirty="0" err="1"/>
              <a:t>ssh</a:t>
            </a:r>
            <a:r>
              <a:rPr lang="en-US" dirty="0"/>
              <a:t> directory</a:t>
            </a:r>
          </a:p>
          <a:p>
            <a:r>
              <a:rPr lang="en-US" dirty="0"/>
              <a:t>Get into .</a:t>
            </a:r>
            <a:r>
              <a:rPr lang="en-US" dirty="0" err="1"/>
              <a:t>ssh</a:t>
            </a:r>
            <a:r>
              <a:rPr lang="en-US" dirty="0"/>
              <a:t> directory</a:t>
            </a:r>
          </a:p>
          <a:p>
            <a:r>
              <a:rPr lang="en-US" dirty="0"/>
              <a:t>Generate </a:t>
            </a:r>
            <a:r>
              <a:rPr lang="en-US" dirty="0" err="1"/>
              <a:t>ssh</a:t>
            </a:r>
            <a:r>
              <a:rPr lang="en-US" dirty="0"/>
              <a:t> keys by issuing the following command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ssh</a:t>
            </a:r>
            <a:r>
              <a:rPr lang="en-US" dirty="0"/>
              <a:t>-keygen –t </a:t>
            </a:r>
            <a:r>
              <a:rPr lang="en-US" dirty="0" err="1"/>
              <a:t>rsa</a:t>
            </a:r>
            <a:r>
              <a:rPr lang="en-US" dirty="0"/>
              <a:t> –C “your-email id”</a:t>
            </a:r>
          </a:p>
          <a:p>
            <a:pPr marL="0" indent="0">
              <a:buNone/>
            </a:pPr>
            <a:r>
              <a:rPr lang="en-US" dirty="0"/>
              <a:t>This will generate </a:t>
            </a:r>
            <a:r>
              <a:rPr lang="en-US" dirty="0" err="1"/>
              <a:t>id_rsa</a:t>
            </a:r>
            <a:r>
              <a:rPr lang="en-US" dirty="0"/>
              <a:t> and id_rsa.pub files</a:t>
            </a:r>
          </a:p>
          <a:p>
            <a:r>
              <a:rPr lang="en-US" dirty="0"/>
              <a:t>Open id_rsa.pub file in text editor and copy the </a:t>
            </a:r>
            <a:r>
              <a:rPr lang="en-US" dirty="0" err="1"/>
              <a:t>ssh</a:t>
            </a:r>
            <a:r>
              <a:rPr lang="en-US" dirty="0"/>
              <a:t> key in it</a:t>
            </a:r>
          </a:p>
          <a:p>
            <a:pPr marL="0" indent="0">
              <a:buNone/>
            </a:pPr>
            <a:r>
              <a:rPr lang="en-US" dirty="0"/>
              <a:t>This key is used in next step</a:t>
            </a:r>
          </a:p>
        </p:txBody>
      </p:sp>
    </p:spTree>
    <p:extLst>
      <p:ext uri="{BB962C8B-B14F-4D97-AF65-F5344CB8AC3E}">
        <p14:creationId xmlns:p14="http://schemas.microsoft.com/office/powerpoint/2010/main" val="293290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B99BC-4E3E-6EBD-4761-52EB98B4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Why Command Line?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2EB6B1-2690-7324-D18A-906343D76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699052"/>
              </p:ext>
            </p:extLst>
          </p:nvPr>
        </p:nvGraphicFramePr>
        <p:xfrm>
          <a:off x="5468389" y="620392"/>
          <a:ext cx="6263640" cy="5994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565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5AD7C-6B24-5580-809B-092B9A83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3. Bind local repo with Github account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D9738E-AFD0-0553-D16D-BC6023298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33213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001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2C4E8-EE7A-E808-5999-5396A2753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380531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Default Branch:          Master vs 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B11B0-4C5E-2335-9014-40383A9A5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8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98A9-977E-9C01-C9F6-66A2BCB2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vs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8C0D-F4C5-24ED-02B1-0BCCED76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2.28 version of git onwards, in </a:t>
            </a:r>
            <a:r>
              <a:rPr lang="en-US" dirty="0" err="1"/>
              <a:t>Github</a:t>
            </a:r>
            <a:r>
              <a:rPr lang="en-US" dirty="0"/>
              <a:t>, default branch is called </a:t>
            </a:r>
            <a:r>
              <a:rPr lang="en-US"/>
              <a:t>as main.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9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CE8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21E20-6100-5594-B0C0-B49C881F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Workflow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5ADEE93-53F6-3484-0F9C-1CEC234F2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389107"/>
            <a:ext cx="7446124" cy="6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3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1480-F653-9B4C-CA31-B6916C5F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Installation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051C62-2DD6-7CF2-7E50-8FDA92F72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28362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77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13628-F237-3A18-A91C-DFAA4D53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11" y="30102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Configuration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4798-ACB7-B05C-A6F8-FE8A066D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758757"/>
            <a:ext cx="10089112" cy="5914417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configure GIT with some basic information such as username and email. This is done as follows.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 git config    - -global user.name “Salman Ali”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 git config   - -global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user.email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“SalmanAli@gmail.com”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 git config   - -global   - -list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run these config commands any where in our system. These are global commands. These are irrespective of any repository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Settings can be global level or user level. Here we have done at global level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will create a config file(simple text file) in our user directory that is called “.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gitconfig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lvl="1">
              <a:spcAft>
                <a:spcPts val="80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print to see the contents of config file using cat command or open file in text editor(like notepad) in the file explorer. I am using cat command</a:t>
            </a:r>
          </a:p>
          <a:p>
            <a:pPr indent="0">
              <a:spcAft>
                <a:spcPts val="800"/>
              </a:spcAft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 cat ~/.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gitconfig</a:t>
            </a:r>
            <a:endParaRPr lang="en-US" sz="2000" dirty="0">
              <a:solidFill>
                <a:schemeClr val="tx1">
                  <a:alpha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Aft>
                <a:spcPts val="800"/>
              </a:spcAft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git’s user-based config file</a:t>
            </a:r>
          </a:p>
          <a:p>
            <a:pPr marL="0" indent="0">
              <a:buNone/>
            </a:pPr>
            <a:endParaRPr lang="en-US" sz="11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C7F2B-23B9-622E-CEDC-C6872079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 started…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0587E-392E-B40E-1524-32DF6C80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43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03937-A0D3-62C4-4418-FE29EE91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Working Locally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07F4E-7627-30F5-9457-ADAD51E42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1226</Words>
  <Application>Microsoft Office PowerPoint</Application>
  <PresentationFormat>Widescreen</PresentationFormat>
  <Paragraphs>167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GIT</vt:lpstr>
      <vt:lpstr>Contents</vt:lpstr>
      <vt:lpstr>Introduction to GIT</vt:lpstr>
      <vt:lpstr>Why Command Line?</vt:lpstr>
      <vt:lpstr>GIT Workflow</vt:lpstr>
      <vt:lpstr>Installation</vt:lpstr>
      <vt:lpstr>Configuration</vt:lpstr>
      <vt:lpstr>Get started…</vt:lpstr>
      <vt:lpstr>Working Locally</vt:lpstr>
      <vt:lpstr>1) help</vt:lpstr>
      <vt:lpstr>We can start working with GIT Source control with a project</vt:lpstr>
      <vt:lpstr>From Scratch</vt:lpstr>
      <vt:lpstr>From Scratch</vt:lpstr>
      <vt:lpstr>NOTE:</vt:lpstr>
      <vt:lpstr>With Existing Project</vt:lpstr>
      <vt:lpstr>With Existing Project</vt:lpstr>
      <vt:lpstr>Download</vt:lpstr>
      <vt:lpstr>Continued… </vt:lpstr>
      <vt:lpstr>&gt;&gt; get init</vt:lpstr>
      <vt:lpstr>First Commit</vt:lpstr>
      <vt:lpstr>First Commit</vt:lpstr>
      <vt:lpstr>Step 1: Create/Modify in “Working Directory”</vt:lpstr>
      <vt:lpstr>Step 1: Create or Modify file(s)</vt:lpstr>
      <vt:lpstr>Step 2: Add to “Staging Area”</vt:lpstr>
      <vt:lpstr>Step 2: Add to “Staging Area”</vt:lpstr>
      <vt:lpstr>Step 3: Commit to “GIT Repository”</vt:lpstr>
      <vt:lpstr>Step 3: Commit to “GIT Repository”</vt:lpstr>
      <vt:lpstr>Summary till now</vt:lpstr>
      <vt:lpstr>More Practical</vt:lpstr>
      <vt:lpstr>Un-stage and Restore</vt:lpstr>
      <vt:lpstr>History</vt:lpstr>
      <vt:lpstr>Back-out already committed Files</vt:lpstr>
      <vt:lpstr>Moving Files</vt:lpstr>
      <vt:lpstr>Ignoring Files</vt:lpstr>
      <vt:lpstr>Summary till now</vt:lpstr>
      <vt:lpstr>Going Remote</vt:lpstr>
      <vt:lpstr>Going Remote</vt:lpstr>
      <vt:lpstr>1. Create Github account</vt:lpstr>
      <vt:lpstr>2. Generate ssh keys</vt:lpstr>
      <vt:lpstr>3. Bind local repo with Github account</vt:lpstr>
      <vt:lpstr>Default Branch:          Master vs Main</vt:lpstr>
      <vt:lpstr>Master vs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Syed Abdul Zuber</dc:creator>
  <cp:lastModifiedBy>Syed Abdul Zuber</cp:lastModifiedBy>
  <cp:revision>67</cp:revision>
  <dcterms:created xsi:type="dcterms:W3CDTF">2022-11-04T05:44:03Z</dcterms:created>
  <dcterms:modified xsi:type="dcterms:W3CDTF">2022-11-05T13:17:50Z</dcterms:modified>
</cp:coreProperties>
</file>