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672F-E69E-4F6F-885C-F8F3401F34E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F74C-0B55-4FA9-886F-D6DE01C4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شكل بيضاوي 8"/>
          <p:cNvSpPr/>
          <p:nvPr/>
        </p:nvSpPr>
        <p:spPr>
          <a:xfrm>
            <a:off x="374469" y="2342289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شكل بيضاوي 18"/>
          <p:cNvSpPr/>
          <p:nvPr/>
        </p:nvSpPr>
        <p:spPr>
          <a:xfrm>
            <a:off x="2947852" y="73706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شكل بيضاوي 20"/>
          <p:cNvSpPr/>
          <p:nvPr/>
        </p:nvSpPr>
        <p:spPr>
          <a:xfrm>
            <a:off x="2947852" y="1315312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شكل بيضاوي 21"/>
          <p:cNvSpPr/>
          <p:nvPr/>
        </p:nvSpPr>
        <p:spPr>
          <a:xfrm>
            <a:off x="2947851" y="2556918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شكل بيضاوي 22"/>
          <p:cNvSpPr/>
          <p:nvPr/>
        </p:nvSpPr>
        <p:spPr>
          <a:xfrm>
            <a:off x="2947850" y="3907359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شكل بيضاوي 23"/>
          <p:cNvSpPr/>
          <p:nvPr/>
        </p:nvSpPr>
        <p:spPr>
          <a:xfrm>
            <a:off x="2947849" y="5254398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شكل بيضاوي 24"/>
          <p:cNvSpPr/>
          <p:nvPr/>
        </p:nvSpPr>
        <p:spPr>
          <a:xfrm>
            <a:off x="5521235" y="617674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شكل بيضاوي 25"/>
          <p:cNvSpPr/>
          <p:nvPr/>
        </p:nvSpPr>
        <p:spPr>
          <a:xfrm>
            <a:off x="5521235" y="2556918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شكل بيضاوي 26"/>
          <p:cNvSpPr/>
          <p:nvPr/>
        </p:nvSpPr>
        <p:spPr>
          <a:xfrm>
            <a:off x="7624355" y="361089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شكل بيضاوي 27"/>
          <p:cNvSpPr/>
          <p:nvPr/>
        </p:nvSpPr>
        <p:spPr>
          <a:xfrm>
            <a:off x="7624355" y="1723979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شكل بيضاوي 28"/>
          <p:cNvSpPr/>
          <p:nvPr/>
        </p:nvSpPr>
        <p:spPr>
          <a:xfrm>
            <a:off x="7619999" y="3090906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شكل بيضاوي 29"/>
          <p:cNvSpPr/>
          <p:nvPr/>
        </p:nvSpPr>
        <p:spPr>
          <a:xfrm>
            <a:off x="7619999" y="4451006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شكل بيضاوي 30"/>
          <p:cNvSpPr/>
          <p:nvPr/>
        </p:nvSpPr>
        <p:spPr>
          <a:xfrm>
            <a:off x="9418320" y="3090905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شكل بيضاوي 31"/>
          <p:cNvSpPr/>
          <p:nvPr/>
        </p:nvSpPr>
        <p:spPr>
          <a:xfrm>
            <a:off x="9418319" y="4451006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شكل بيضاوي 32"/>
          <p:cNvSpPr/>
          <p:nvPr/>
        </p:nvSpPr>
        <p:spPr>
          <a:xfrm>
            <a:off x="10805160" y="2342288"/>
            <a:ext cx="1149531" cy="114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رابط كسهم مستقيم 34"/>
          <p:cNvCxnSpPr/>
          <p:nvPr/>
        </p:nvCxnSpPr>
        <p:spPr>
          <a:xfrm flipV="1">
            <a:off x="1349829" y="1082087"/>
            <a:ext cx="1358537" cy="127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كسهم مستقيم 36"/>
          <p:cNvCxnSpPr/>
          <p:nvPr/>
        </p:nvCxnSpPr>
        <p:spPr>
          <a:xfrm flipV="1">
            <a:off x="1661159" y="2081349"/>
            <a:ext cx="1184367" cy="6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/>
          <p:cNvCxnSpPr/>
          <p:nvPr/>
        </p:nvCxnSpPr>
        <p:spPr>
          <a:xfrm>
            <a:off x="1643741" y="3090905"/>
            <a:ext cx="1051561" cy="15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/>
          <p:nvPr/>
        </p:nvCxnSpPr>
        <p:spPr>
          <a:xfrm>
            <a:off x="1523998" y="3401786"/>
            <a:ext cx="124968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>
            <a:off x="1223554" y="3573055"/>
            <a:ext cx="1484812" cy="187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كسهم مستقيم 44"/>
          <p:cNvCxnSpPr/>
          <p:nvPr/>
        </p:nvCxnSpPr>
        <p:spPr>
          <a:xfrm>
            <a:off x="4304209" y="617674"/>
            <a:ext cx="947060" cy="3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كسهم مستقيم 46"/>
          <p:cNvCxnSpPr/>
          <p:nvPr/>
        </p:nvCxnSpPr>
        <p:spPr>
          <a:xfrm flipV="1">
            <a:off x="4267200" y="1510620"/>
            <a:ext cx="1120139" cy="37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رابط كسهم مستقيم 48"/>
          <p:cNvCxnSpPr/>
          <p:nvPr/>
        </p:nvCxnSpPr>
        <p:spPr>
          <a:xfrm>
            <a:off x="4271554" y="3090905"/>
            <a:ext cx="1029245" cy="4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رابط كسهم مستقيم 50"/>
          <p:cNvCxnSpPr/>
          <p:nvPr/>
        </p:nvCxnSpPr>
        <p:spPr>
          <a:xfrm flipV="1">
            <a:off x="4349931" y="3705178"/>
            <a:ext cx="1071155" cy="72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رابط كسهم مستقيم 52"/>
          <p:cNvCxnSpPr/>
          <p:nvPr/>
        </p:nvCxnSpPr>
        <p:spPr>
          <a:xfrm flipV="1">
            <a:off x="4304209" y="3907359"/>
            <a:ext cx="1643745" cy="199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رابط كسهم مستقيم 54"/>
          <p:cNvCxnSpPr/>
          <p:nvPr/>
        </p:nvCxnSpPr>
        <p:spPr>
          <a:xfrm>
            <a:off x="6096000" y="1919060"/>
            <a:ext cx="0" cy="47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رابط كسهم مستقيم 56"/>
          <p:cNvCxnSpPr/>
          <p:nvPr/>
        </p:nvCxnSpPr>
        <p:spPr>
          <a:xfrm flipV="1">
            <a:off x="6487886" y="1419497"/>
            <a:ext cx="1132113" cy="11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رابط كسهم مستقيم 58"/>
          <p:cNvCxnSpPr/>
          <p:nvPr/>
        </p:nvCxnSpPr>
        <p:spPr>
          <a:xfrm flipV="1">
            <a:off x="6770915" y="2556918"/>
            <a:ext cx="849084" cy="4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رابط كسهم مستقيم 60"/>
          <p:cNvCxnSpPr/>
          <p:nvPr/>
        </p:nvCxnSpPr>
        <p:spPr>
          <a:xfrm>
            <a:off x="6720840" y="3372361"/>
            <a:ext cx="672737" cy="16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رابط كسهم مستقيم 62"/>
          <p:cNvCxnSpPr/>
          <p:nvPr/>
        </p:nvCxnSpPr>
        <p:spPr>
          <a:xfrm>
            <a:off x="6487886" y="3641856"/>
            <a:ext cx="1031964" cy="10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رابط كسهم مستقيم 64"/>
          <p:cNvCxnSpPr/>
          <p:nvPr/>
        </p:nvCxnSpPr>
        <p:spPr>
          <a:xfrm>
            <a:off x="8902336" y="3735432"/>
            <a:ext cx="415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رابط كسهم مستقيم 66"/>
          <p:cNvCxnSpPr/>
          <p:nvPr/>
        </p:nvCxnSpPr>
        <p:spPr>
          <a:xfrm>
            <a:off x="8874034" y="5056890"/>
            <a:ext cx="435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رابط كسهم مستقيم 68"/>
          <p:cNvCxnSpPr/>
          <p:nvPr/>
        </p:nvCxnSpPr>
        <p:spPr>
          <a:xfrm flipV="1">
            <a:off x="10668000" y="3246847"/>
            <a:ext cx="137160" cy="15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flipV="1">
            <a:off x="10686506" y="3705178"/>
            <a:ext cx="624840" cy="132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كسهم مستقيم 72"/>
          <p:cNvCxnSpPr/>
          <p:nvPr/>
        </p:nvCxnSpPr>
        <p:spPr>
          <a:xfrm>
            <a:off x="8902336" y="2252255"/>
            <a:ext cx="1811386" cy="44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رابط كسهم مستقيم 74"/>
          <p:cNvCxnSpPr/>
          <p:nvPr/>
        </p:nvCxnSpPr>
        <p:spPr>
          <a:xfrm>
            <a:off x="8911046" y="852625"/>
            <a:ext cx="1977390" cy="150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مستقيم 78"/>
          <p:cNvCxnSpPr/>
          <p:nvPr/>
        </p:nvCxnSpPr>
        <p:spPr>
          <a:xfrm>
            <a:off x="1219199" y="2422658"/>
            <a:ext cx="0" cy="101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رابط مستقيم 80"/>
          <p:cNvCxnSpPr>
            <a:stCxn id="9" idx="6"/>
          </p:cNvCxnSpPr>
          <p:nvPr/>
        </p:nvCxnSpPr>
        <p:spPr>
          <a:xfrm flipH="1" flipV="1">
            <a:off x="1223554" y="2917053"/>
            <a:ext cx="30044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رابط مستقيم 82"/>
          <p:cNvCxnSpPr/>
          <p:nvPr/>
        </p:nvCxnSpPr>
        <p:spPr>
          <a:xfrm>
            <a:off x="748937" y="2376620"/>
            <a:ext cx="8709" cy="107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رابط مستقيم 84"/>
          <p:cNvCxnSpPr>
            <a:stCxn id="9" idx="2"/>
          </p:cNvCxnSpPr>
          <p:nvPr/>
        </p:nvCxnSpPr>
        <p:spPr>
          <a:xfrm flipV="1">
            <a:off x="374469" y="2917053"/>
            <a:ext cx="39188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رابط مستقيم 88"/>
          <p:cNvCxnSpPr/>
          <p:nvPr/>
        </p:nvCxnSpPr>
        <p:spPr>
          <a:xfrm flipH="1">
            <a:off x="3291841" y="89105"/>
            <a:ext cx="13064" cy="110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رابط مستقيم 90"/>
          <p:cNvCxnSpPr/>
          <p:nvPr/>
        </p:nvCxnSpPr>
        <p:spPr>
          <a:xfrm>
            <a:off x="3753395" y="89105"/>
            <a:ext cx="0" cy="108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رابط مستقيم 92"/>
          <p:cNvCxnSpPr>
            <a:stCxn id="19" idx="6"/>
          </p:cNvCxnSpPr>
          <p:nvPr/>
        </p:nvCxnSpPr>
        <p:spPr>
          <a:xfrm flipH="1" flipV="1">
            <a:off x="3779520" y="648471"/>
            <a:ext cx="3178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رابط مستقيم 94"/>
          <p:cNvCxnSpPr>
            <a:stCxn id="19" idx="2"/>
          </p:cNvCxnSpPr>
          <p:nvPr/>
        </p:nvCxnSpPr>
        <p:spPr>
          <a:xfrm flipV="1">
            <a:off x="2947852" y="648471"/>
            <a:ext cx="352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رابط مستقيم 96"/>
          <p:cNvCxnSpPr/>
          <p:nvPr/>
        </p:nvCxnSpPr>
        <p:spPr>
          <a:xfrm>
            <a:off x="3779520" y="1387654"/>
            <a:ext cx="0" cy="98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رابط مستقيم 103"/>
          <p:cNvCxnSpPr/>
          <p:nvPr/>
        </p:nvCxnSpPr>
        <p:spPr>
          <a:xfrm>
            <a:off x="3291841" y="1387654"/>
            <a:ext cx="13064" cy="107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رابط مستقيم 105"/>
          <p:cNvCxnSpPr>
            <a:stCxn id="21" idx="6"/>
          </p:cNvCxnSpPr>
          <p:nvPr/>
        </p:nvCxnSpPr>
        <p:spPr>
          <a:xfrm flipH="1" flipV="1">
            <a:off x="3783874" y="1890077"/>
            <a:ext cx="3135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رابط مستقيم 107"/>
          <p:cNvCxnSpPr>
            <a:stCxn id="21" idx="2"/>
          </p:cNvCxnSpPr>
          <p:nvPr/>
        </p:nvCxnSpPr>
        <p:spPr>
          <a:xfrm flipV="1">
            <a:off x="2947852" y="1882137"/>
            <a:ext cx="357053" cy="7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رابط مستقيم 109"/>
          <p:cNvCxnSpPr/>
          <p:nvPr/>
        </p:nvCxnSpPr>
        <p:spPr>
          <a:xfrm>
            <a:off x="3775164" y="2626994"/>
            <a:ext cx="33749" cy="101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رابط مستقيم 111"/>
          <p:cNvCxnSpPr/>
          <p:nvPr/>
        </p:nvCxnSpPr>
        <p:spPr>
          <a:xfrm>
            <a:off x="3291841" y="2625954"/>
            <a:ext cx="30480" cy="103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رابط مستقيم 113"/>
          <p:cNvCxnSpPr>
            <a:stCxn id="22" idx="2"/>
          </p:cNvCxnSpPr>
          <p:nvPr/>
        </p:nvCxnSpPr>
        <p:spPr>
          <a:xfrm flipV="1">
            <a:off x="2947851" y="3131683"/>
            <a:ext cx="3570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رابط مستقيم 115"/>
          <p:cNvCxnSpPr>
            <a:stCxn id="22" idx="6"/>
          </p:cNvCxnSpPr>
          <p:nvPr/>
        </p:nvCxnSpPr>
        <p:spPr>
          <a:xfrm flipH="1" flipV="1">
            <a:off x="3792038" y="3131683"/>
            <a:ext cx="3053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رابط مستقيم 117"/>
          <p:cNvCxnSpPr/>
          <p:nvPr/>
        </p:nvCxnSpPr>
        <p:spPr>
          <a:xfrm>
            <a:off x="3766459" y="3947177"/>
            <a:ext cx="0" cy="107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رابط مستقيم 119"/>
          <p:cNvCxnSpPr/>
          <p:nvPr/>
        </p:nvCxnSpPr>
        <p:spPr>
          <a:xfrm>
            <a:off x="3291841" y="3971109"/>
            <a:ext cx="6532" cy="105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رابط مستقيم 121"/>
          <p:cNvCxnSpPr>
            <a:stCxn id="23" idx="6"/>
          </p:cNvCxnSpPr>
          <p:nvPr/>
        </p:nvCxnSpPr>
        <p:spPr>
          <a:xfrm flipH="1" flipV="1">
            <a:off x="3792038" y="4482124"/>
            <a:ext cx="3053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رابط مستقيم 123"/>
          <p:cNvCxnSpPr>
            <a:stCxn id="23" idx="2"/>
          </p:cNvCxnSpPr>
          <p:nvPr/>
        </p:nvCxnSpPr>
        <p:spPr>
          <a:xfrm flipV="1">
            <a:off x="2947850" y="4480423"/>
            <a:ext cx="357052" cy="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رابط مستقيم 125"/>
          <p:cNvCxnSpPr/>
          <p:nvPr/>
        </p:nvCxnSpPr>
        <p:spPr>
          <a:xfrm>
            <a:off x="3740881" y="5286783"/>
            <a:ext cx="7072" cy="105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رابط مستقيم 127"/>
          <p:cNvCxnSpPr/>
          <p:nvPr/>
        </p:nvCxnSpPr>
        <p:spPr>
          <a:xfrm>
            <a:off x="3291841" y="5304336"/>
            <a:ext cx="0" cy="109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رابط مستقيم 129"/>
          <p:cNvCxnSpPr>
            <a:stCxn id="24" idx="6"/>
          </p:cNvCxnSpPr>
          <p:nvPr/>
        </p:nvCxnSpPr>
        <p:spPr>
          <a:xfrm flipH="1" flipV="1">
            <a:off x="3766459" y="5829163"/>
            <a:ext cx="3309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رابط مستقيم 131"/>
          <p:cNvCxnSpPr>
            <a:stCxn id="24" idx="2"/>
          </p:cNvCxnSpPr>
          <p:nvPr/>
        </p:nvCxnSpPr>
        <p:spPr>
          <a:xfrm flipV="1">
            <a:off x="2947849" y="5829163"/>
            <a:ext cx="343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رابط مستقيم 133"/>
          <p:cNvCxnSpPr/>
          <p:nvPr/>
        </p:nvCxnSpPr>
        <p:spPr>
          <a:xfrm flipH="1">
            <a:off x="6331131" y="662963"/>
            <a:ext cx="8709" cy="105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رابط مستقيم 135"/>
          <p:cNvCxnSpPr/>
          <p:nvPr/>
        </p:nvCxnSpPr>
        <p:spPr>
          <a:xfrm>
            <a:off x="5838008" y="648471"/>
            <a:ext cx="0" cy="106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رابط مستقيم 137"/>
          <p:cNvCxnSpPr>
            <a:stCxn id="25" idx="6"/>
          </p:cNvCxnSpPr>
          <p:nvPr/>
        </p:nvCxnSpPr>
        <p:spPr>
          <a:xfrm flipH="1" flipV="1">
            <a:off x="6339840" y="1188980"/>
            <a:ext cx="330926" cy="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رابط مستقيم 139"/>
          <p:cNvCxnSpPr>
            <a:stCxn id="25" idx="2"/>
          </p:cNvCxnSpPr>
          <p:nvPr/>
        </p:nvCxnSpPr>
        <p:spPr>
          <a:xfrm flipV="1">
            <a:off x="5521235" y="1188067"/>
            <a:ext cx="325484" cy="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رابط مستقيم 141"/>
          <p:cNvCxnSpPr/>
          <p:nvPr/>
        </p:nvCxnSpPr>
        <p:spPr>
          <a:xfrm>
            <a:off x="6348549" y="2625954"/>
            <a:ext cx="0" cy="101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رابط مستقيم 143"/>
          <p:cNvCxnSpPr/>
          <p:nvPr/>
        </p:nvCxnSpPr>
        <p:spPr>
          <a:xfrm>
            <a:off x="5846719" y="2625954"/>
            <a:ext cx="0" cy="103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رابط مستقيم 145"/>
          <p:cNvCxnSpPr>
            <a:stCxn id="26" idx="2"/>
          </p:cNvCxnSpPr>
          <p:nvPr/>
        </p:nvCxnSpPr>
        <p:spPr>
          <a:xfrm>
            <a:off x="5521235" y="3131684"/>
            <a:ext cx="325484" cy="1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رابط مستقيم 147"/>
          <p:cNvCxnSpPr>
            <a:stCxn id="26" idx="6"/>
          </p:cNvCxnSpPr>
          <p:nvPr/>
        </p:nvCxnSpPr>
        <p:spPr>
          <a:xfrm flipH="1">
            <a:off x="6346916" y="3131684"/>
            <a:ext cx="323850" cy="3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رابط مستقيم 149"/>
          <p:cNvCxnSpPr/>
          <p:nvPr/>
        </p:nvCxnSpPr>
        <p:spPr>
          <a:xfrm>
            <a:off x="7959634" y="416764"/>
            <a:ext cx="17417" cy="104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رابط مستقيم 151"/>
          <p:cNvCxnSpPr/>
          <p:nvPr/>
        </p:nvCxnSpPr>
        <p:spPr>
          <a:xfrm>
            <a:off x="8434250" y="412456"/>
            <a:ext cx="0" cy="100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رابط مستقيم 153"/>
          <p:cNvCxnSpPr>
            <a:stCxn id="27" idx="6"/>
          </p:cNvCxnSpPr>
          <p:nvPr/>
        </p:nvCxnSpPr>
        <p:spPr>
          <a:xfrm flipH="1" flipV="1">
            <a:off x="8447314" y="935854"/>
            <a:ext cx="3265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رابط مستقيم 155"/>
          <p:cNvCxnSpPr>
            <a:stCxn id="27" idx="2"/>
          </p:cNvCxnSpPr>
          <p:nvPr/>
        </p:nvCxnSpPr>
        <p:spPr>
          <a:xfrm flipV="1">
            <a:off x="7624355" y="933836"/>
            <a:ext cx="352696" cy="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رابط مستقيم 157"/>
          <p:cNvCxnSpPr/>
          <p:nvPr/>
        </p:nvCxnSpPr>
        <p:spPr>
          <a:xfrm>
            <a:off x="8442961" y="1795292"/>
            <a:ext cx="0" cy="102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رابط مستقيم 159"/>
          <p:cNvCxnSpPr/>
          <p:nvPr/>
        </p:nvCxnSpPr>
        <p:spPr>
          <a:xfrm>
            <a:off x="7959634" y="1767205"/>
            <a:ext cx="17417" cy="110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رابط مستقيم 161"/>
          <p:cNvCxnSpPr>
            <a:stCxn id="28" idx="6"/>
          </p:cNvCxnSpPr>
          <p:nvPr/>
        </p:nvCxnSpPr>
        <p:spPr>
          <a:xfrm flipH="1" flipV="1">
            <a:off x="8442961" y="2298744"/>
            <a:ext cx="3309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رابط مستقيم 163"/>
          <p:cNvCxnSpPr>
            <a:stCxn id="28" idx="2"/>
          </p:cNvCxnSpPr>
          <p:nvPr/>
        </p:nvCxnSpPr>
        <p:spPr>
          <a:xfrm flipV="1">
            <a:off x="7624355" y="2298744"/>
            <a:ext cx="3597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رابط مستقيم 166"/>
          <p:cNvCxnSpPr/>
          <p:nvPr/>
        </p:nvCxnSpPr>
        <p:spPr>
          <a:xfrm flipH="1">
            <a:off x="7959634" y="3131683"/>
            <a:ext cx="33203" cy="103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رابط مستقيم 168"/>
          <p:cNvCxnSpPr/>
          <p:nvPr/>
        </p:nvCxnSpPr>
        <p:spPr>
          <a:xfrm>
            <a:off x="8442961" y="3145812"/>
            <a:ext cx="0" cy="102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رابط مستقيم 170"/>
          <p:cNvCxnSpPr>
            <a:stCxn id="29" idx="6"/>
          </p:cNvCxnSpPr>
          <p:nvPr/>
        </p:nvCxnSpPr>
        <p:spPr>
          <a:xfrm flipH="1" flipV="1">
            <a:off x="8442961" y="3665670"/>
            <a:ext cx="32656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رابط مستقيم 172"/>
          <p:cNvCxnSpPr>
            <a:stCxn id="29" idx="2"/>
          </p:cNvCxnSpPr>
          <p:nvPr/>
        </p:nvCxnSpPr>
        <p:spPr>
          <a:xfrm flipV="1">
            <a:off x="7619999" y="3651544"/>
            <a:ext cx="364128" cy="1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رابط مستقيم 174"/>
          <p:cNvCxnSpPr/>
          <p:nvPr/>
        </p:nvCxnSpPr>
        <p:spPr>
          <a:xfrm>
            <a:off x="8442960" y="4498440"/>
            <a:ext cx="1" cy="110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رابط مستقيم 176"/>
          <p:cNvCxnSpPr/>
          <p:nvPr/>
        </p:nvCxnSpPr>
        <p:spPr>
          <a:xfrm>
            <a:off x="7976236" y="4498440"/>
            <a:ext cx="7891" cy="110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رابط مستقيم 180"/>
          <p:cNvCxnSpPr>
            <a:stCxn id="30" idx="6"/>
          </p:cNvCxnSpPr>
          <p:nvPr/>
        </p:nvCxnSpPr>
        <p:spPr>
          <a:xfrm flipH="1" flipV="1">
            <a:off x="8434142" y="5018831"/>
            <a:ext cx="335388" cy="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رابط مستقيم 182"/>
          <p:cNvCxnSpPr>
            <a:stCxn id="30" idx="2"/>
          </p:cNvCxnSpPr>
          <p:nvPr/>
        </p:nvCxnSpPr>
        <p:spPr>
          <a:xfrm flipV="1">
            <a:off x="7619999" y="5025771"/>
            <a:ext cx="3562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رابط مستقيم 186"/>
          <p:cNvCxnSpPr/>
          <p:nvPr/>
        </p:nvCxnSpPr>
        <p:spPr>
          <a:xfrm flipH="1">
            <a:off x="10232571" y="3145812"/>
            <a:ext cx="26126" cy="102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رابط مستقيم 188"/>
          <p:cNvCxnSpPr/>
          <p:nvPr/>
        </p:nvCxnSpPr>
        <p:spPr>
          <a:xfrm>
            <a:off x="9808029" y="3145812"/>
            <a:ext cx="0" cy="106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رابط مستقيم 190"/>
          <p:cNvCxnSpPr>
            <a:stCxn id="31" idx="6"/>
          </p:cNvCxnSpPr>
          <p:nvPr/>
        </p:nvCxnSpPr>
        <p:spPr>
          <a:xfrm flipH="1" flipV="1">
            <a:off x="10245634" y="3658608"/>
            <a:ext cx="322217" cy="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رابط مستقيم 192"/>
          <p:cNvCxnSpPr>
            <a:stCxn id="31" idx="2"/>
          </p:cNvCxnSpPr>
          <p:nvPr/>
        </p:nvCxnSpPr>
        <p:spPr>
          <a:xfrm flipV="1">
            <a:off x="9418320" y="3658608"/>
            <a:ext cx="389709" cy="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رابط مستقيم 194"/>
          <p:cNvCxnSpPr/>
          <p:nvPr/>
        </p:nvCxnSpPr>
        <p:spPr>
          <a:xfrm>
            <a:off x="10214065" y="4497712"/>
            <a:ext cx="13063" cy="104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رابط مستقيم 196"/>
          <p:cNvCxnSpPr/>
          <p:nvPr/>
        </p:nvCxnSpPr>
        <p:spPr>
          <a:xfrm>
            <a:off x="9736183" y="4498440"/>
            <a:ext cx="8708" cy="110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رابط مستقيم 198"/>
          <p:cNvCxnSpPr>
            <a:stCxn id="32" idx="6"/>
          </p:cNvCxnSpPr>
          <p:nvPr/>
        </p:nvCxnSpPr>
        <p:spPr>
          <a:xfrm flipH="1" flipV="1">
            <a:off x="10227128" y="5025771"/>
            <a:ext cx="340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رابط مستقيم 201"/>
          <p:cNvCxnSpPr>
            <a:stCxn id="32" idx="2"/>
          </p:cNvCxnSpPr>
          <p:nvPr/>
        </p:nvCxnSpPr>
        <p:spPr>
          <a:xfrm flipV="1">
            <a:off x="9418319" y="5018831"/>
            <a:ext cx="326572" cy="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رابط مستقيم 203"/>
          <p:cNvCxnSpPr/>
          <p:nvPr/>
        </p:nvCxnSpPr>
        <p:spPr>
          <a:xfrm>
            <a:off x="11617234" y="2382215"/>
            <a:ext cx="8709" cy="106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رابط مستقيم 205"/>
          <p:cNvCxnSpPr/>
          <p:nvPr/>
        </p:nvCxnSpPr>
        <p:spPr>
          <a:xfrm>
            <a:off x="11168196" y="2390503"/>
            <a:ext cx="0" cy="105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رابط مستقيم 208"/>
          <p:cNvCxnSpPr>
            <a:stCxn id="33" idx="6"/>
          </p:cNvCxnSpPr>
          <p:nvPr/>
        </p:nvCxnSpPr>
        <p:spPr>
          <a:xfrm flipH="1" flipV="1">
            <a:off x="11625943" y="2913876"/>
            <a:ext cx="328748" cy="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رابط مستقيم 210"/>
          <p:cNvCxnSpPr>
            <a:stCxn id="33" idx="2"/>
          </p:cNvCxnSpPr>
          <p:nvPr/>
        </p:nvCxnSpPr>
        <p:spPr>
          <a:xfrm>
            <a:off x="10805160" y="2917054"/>
            <a:ext cx="363036" cy="1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مربع نص 211"/>
          <p:cNvSpPr txBox="1"/>
          <p:nvPr/>
        </p:nvSpPr>
        <p:spPr>
          <a:xfrm>
            <a:off x="1139894" y="2537351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4" name="مربع نص 213"/>
          <p:cNvSpPr txBox="1"/>
          <p:nvPr/>
        </p:nvSpPr>
        <p:spPr>
          <a:xfrm>
            <a:off x="378821" y="2531596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5" name="مربع نص 214"/>
          <p:cNvSpPr txBox="1"/>
          <p:nvPr/>
        </p:nvSpPr>
        <p:spPr>
          <a:xfrm>
            <a:off x="1128082" y="2900928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6" name="مربع نص 215"/>
          <p:cNvSpPr txBox="1"/>
          <p:nvPr/>
        </p:nvSpPr>
        <p:spPr>
          <a:xfrm>
            <a:off x="420452" y="2961146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7" name="مربع نص 216"/>
          <p:cNvSpPr txBox="1"/>
          <p:nvPr/>
        </p:nvSpPr>
        <p:spPr>
          <a:xfrm>
            <a:off x="812508" y="3045730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8" name="مربع نص 217"/>
          <p:cNvSpPr txBox="1"/>
          <p:nvPr/>
        </p:nvSpPr>
        <p:spPr>
          <a:xfrm>
            <a:off x="726239" y="2594877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start</a:t>
            </a:r>
            <a:endParaRPr lang="en-US" sz="900" dirty="0"/>
          </a:p>
        </p:txBody>
      </p:sp>
      <p:sp>
        <p:nvSpPr>
          <p:cNvPr id="219" name="مربع نص 218"/>
          <p:cNvSpPr txBox="1"/>
          <p:nvPr/>
        </p:nvSpPr>
        <p:spPr>
          <a:xfrm>
            <a:off x="11134396" y="2590012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End</a:t>
            </a:r>
            <a:endParaRPr lang="en-US" sz="900" dirty="0"/>
          </a:p>
        </p:txBody>
      </p:sp>
      <p:sp>
        <p:nvSpPr>
          <p:cNvPr id="221" name="مربع نص 220"/>
          <p:cNvSpPr txBox="1"/>
          <p:nvPr/>
        </p:nvSpPr>
        <p:spPr>
          <a:xfrm>
            <a:off x="2944746" y="260906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2" name="مربع نص 221"/>
          <p:cNvSpPr txBox="1"/>
          <p:nvPr/>
        </p:nvSpPr>
        <p:spPr>
          <a:xfrm>
            <a:off x="2959062" y="715310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3" name="مربع نص 222"/>
          <p:cNvSpPr txBox="1"/>
          <p:nvPr/>
        </p:nvSpPr>
        <p:spPr>
          <a:xfrm>
            <a:off x="2938217" y="1520745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4" name="مربع نص 223"/>
          <p:cNvSpPr txBox="1"/>
          <p:nvPr/>
        </p:nvSpPr>
        <p:spPr>
          <a:xfrm>
            <a:off x="2923279" y="2754068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5" name="مربع نص 224"/>
          <p:cNvSpPr txBox="1"/>
          <p:nvPr/>
        </p:nvSpPr>
        <p:spPr>
          <a:xfrm>
            <a:off x="2969020" y="4084128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6" name="مربع نص 225"/>
          <p:cNvSpPr txBox="1"/>
          <p:nvPr/>
        </p:nvSpPr>
        <p:spPr>
          <a:xfrm>
            <a:off x="2959051" y="5428712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7" name="مربع نص 226"/>
          <p:cNvSpPr txBox="1"/>
          <p:nvPr/>
        </p:nvSpPr>
        <p:spPr>
          <a:xfrm>
            <a:off x="11168185" y="2981275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8" name="مربع نص 227"/>
          <p:cNvSpPr txBox="1"/>
          <p:nvPr/>
        </p:nvSpPr>
        <p:spPr>
          <a:xfrm>
            <a:off x="3322310" y="17569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9" name="مربع نص 228"/>
          <p:cNvSpPr txBox="1"/>
          <p:nvPr/>
        </p:nvSpPr>
        <p:spPr>
          <a:xfrm>
            <a:off x="3321883" y="1480740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0" name="مربع نص 229"/>
          <p:cNvSpPr txBox="1"/>
          <p:nvPr/>
        </p:nvSpPr>
        <p:spPr>
          <a:xfrm>
            <a:off x="3321267" y="2684819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1" name="مربع نص 230"/>
          <p:cNvSpPr txBox="1"/>
          <p:nvPr/>
        </p:nvSpPr>
        <p:spPr>
          <a:xfrm>
            <a:off x="3351689" y="4011770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2" name="مربع نص 231"/>
          <p:cNvSpPr txBox="1"/>
          <p:nvPr/>
        </p:nvSpPr>
        <p:spPr>
          <a:xfrm>
            <a:off x="3329835" y="5320892"/>
            <a:ext cx="3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3" name="مربع نص 232"/>
          <p:cNvSpPr txBox="1"/>
          <p:nvPr/>
        </p:nvSpPr>
        <p:spPr>
          <a:xfrm>
            <a:off x="3689990" y="23989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234" name="مربع نص 233"/>
          <p:cNvSpPr txBox="1"/>
          <p:nvPr/>
        </p:nvSpPr>
        <p:spPr>
          <a:xfrm>
            <a:off x="3689124" y="69787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235" name="مربع نص 234"/>
          <p:cNvSpPr txBox="1"/>
          <p:nvPr/>
        </p:nvSpPr>
        <p:spPr>
          <a:xfrm>
            <a:off x="3309950" y="73182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236" name="مربع نص 235"/>
          <p:cNvSpPr txBox="1"/>
          <p:nvPr/>
        </p:nvSpPr>
        <p:spPr>
          <a:xfrm>
            <a:off x="3732050" y="1936384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237" name="مربع نص 236"/>
          <p:cNvSpPr txBox="1"/>
          <p:nvPr/>
        </p:nvSpPr>
        <p:spPr>
          <a:xfrm>
            <a:off x="3717957" y="1579674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38" name="مربع نص 237"/>
          <p:cNvSpPr txBox="1"/>
          <p:nvPr/>
        </p:nvSpPr>
        <p:spPr>
          <a:xfrm>
            <a:off x="3373523" y="1995510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39" name="مربع نص 238"/>
          <p:cNvSpPr txBox="1"/>
          <p:nvPr/>
        </p:nvSpPr>
        <p:spPr>
          <a:xfrm>
            <a:off x="2998809" y="196013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40" name="مربع نص 239"/>
          <p:cNvSpPr txBox="1"/>
          <p:nvPr/>
        </p:nvSpPr>
        <p:spPr>
          <a:xfrm>
            <a:off x="3711303" y="277537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41" name="مربع نص 240"/>
          <p:cNvSpPr txBox="1"/>
          <p:nvPr/>
        </p:nvSpPr>
        <p:spPr>
          <a:xfrm>
            <a:off x="3739426" y="3210992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42" name="مربع نص 241"/>
          <p:cNvSpPr txBox="1"/>
          <p:nvPr/>
        </p:nvSpPr>
        <p:spPr>
          <a:xfrm>
            <a:off x="3340321" y="3262628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43" name="مربع نص 242"/>
          <p:cNvSpPr txBox="1"/>
          <p:nvPr/>
        </p:nvSpPr>
        <p:spPr>
          <a:xfrm>
            <a:off x="2984519" y="321825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44" name="مربع نص 243"/>
          <p:cNvSpPr txBox="1"/>
          <p:nvPr/>
        </p:nvSpPr>
        <p:spPr>
          <a:xfrm>
            <a:off x="3348772" y="4655883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45" name="مربع نص 244"/>
          <p:cNvSpPr txBox="1"/>
          <p:nvPr/>
        </p:nvSpPr>
        <p:spPr>
          <a:xfrm>
            <a:off x="3701141" y="4147139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46" name="مربع نص 245"/>
          <p:cNvSpPr txBox="1"/>
          <p:nvPr/>
        </p:nvSpPr>
        <p:spPr>
          <a:xfrm>
            <a:off x="3724707" y="453190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47" name="مربع نص 246"/>
          <p:cNvSpPr txBox="1"/>
          <p:nvPr/>
        </p:nvSpPr>
        <p:spPr>
          <a:xfrm>
            <a:off x="2989855" y="460159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248" name="مربع نص 247"/>
          <p:cNvSpPr txBox="1"/>
          <p:nvPr/>
        </p:nvSpPr>
        <p:spPr>
          <a:xfrm>
            <a:off x="3689124" y="5489753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49" name="مربع نص 248"/>
          <p:cNvSpPr txBox="1"/>
          <p:nvPr/>
        </p:nvSpPr>
        <p:spPr>
          <a:xfrm>
            <a:off x="3693094" y="5870313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51" name="مربع نص 250"/>
          <p:cNvSpPr txBox="1"/>
          <p:nvPr/>
        </p:nvSpPr>
        <p:spPr>
          <a:xfrm>
            <a:off x="2966576" y="5890504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252" name="مربع نص 251"/>
          <p:cNvSpPr txBox="1"/>
          <p:nvPr/>
        </p:nvSpPr>
        <p:spPr>
          <a:xfrm>
            <a:off x="3306526" y="592905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53" name="مربع نص 252"/>
          <p:cNvSpPr txBox="1"/>
          <p:nvPr/>
        </p:nvSpPr>
        <p:spPr>
          <a:xfrm>
            <a:off x="5888073" y="881814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54" name="مربع نص 253"/>
          <p:cNvSpPr txBox="1"/>
          <p:nvPr/>
        </p:nvSpPr>
        <p:spPr>
          <a:xfrm>
            <a:off x="6239615" y="881814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55" name="مربع نص 254"/>
          <p:cNvSpPr txBox="1"/>
          <p:nvPr/>
        </p:nvSpPr>
        <p:spPr>
          <a:xfrm>
            <a:off x="6251332" y="129840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56" name="مربع نص 255"/>
          <p:cNvSpPr txBox="1"/>
          <p:nvPr/>
        </p:nvSpPr>
        <p:spPr>
          <a:xfrm>
            <a:off x="5493179" y="87425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257" name="مربع نص 256"/>
          <p:cNvSpPr txBox="1"/>
          <p:nvPr/>
        </p:nvSpPr>
        <p:spPr>
          <a:xfrm>
            <a:off x="5504896" y="1295665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258" name="مربع نص 257"/>
          <p:cNvSpPr txBox="1"/>
          <p:nvPr/>
        </p:nvSpPr>
        <p:spPr>
          <a:xfrm>
            <a:off x="5888073" y="133612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59" name="مربع نص 258"/>
          <p:cNvSpPr txBox="1"/>
          <p:nvPr/>
        </p:nvSpPr>
        <p:spPr>
          <a:xfrm>
            <a:off x="5514159" y="2800234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60" name="مربع نص 259"/>
          <p:cNvSpPr txBox="1"/>
          <p:nvPr/>
        </p:nvSpPr>
        <p:spPr>
          <a:xfrm>
            <a:off x="5520567" y="3193820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61" name="مربع نص 260"/>
          <p:cNvSpPr txBox="1"/>
          <p:nvPr/>
        </p:nvSpPr>
        <p:spPr>
          <a:xfrm>
            <a:off x="6279206" y="280193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262" name="مربع نص 261"/>
          <p:cNvSpPr txBox="1"/>
          <p:nvPr/>
        </p:nvSpPr>
        <p:spPr>
          <a:xfrm>
            <a:off x="6268346" y="3214820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263" name="مربع نص 262"/>
          <p:cNvSpPr txBox="1"/>
          <p:nvPr/>
        </p:nvSpPr>
        <p:spPr>
          <a:xfrm>
            <a:off x="5939568" y="274903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64" name="مربع نص 263"/>
          <p:cNvSpPr txBox="1"/>
          <p:nvPr/>
        </p:nvSpPr>
        <p:spPr>
          <a:xfrm>
            <a:off x="5938989" y="330580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65" name="مربع نص 264"/>
          <p:cNvSpPr txBox="1"/>
          <p:nvPr/>
        </p:nvSpPr>
        <p:spPr>
          <a:xfrm>
            <a:off x="7589843" y="65683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266" name="مربع نص 265"/>
          <p:cNvSpPr txBox="1"/>
          <p:nvPr/>
        </p:nvSpPr>
        <p:spPr>
          <a:xfrm>
            <a:off x="7653041" y="200883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267" name="مربع نص 266"/>
          <p:cNvSpPr txBox="1"/>
          <p:nvPr/>
        </p:nvSpPr>
        <p:spPr>
          <a:xfrm>
            <a:off x="8013578" y="534683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268" name="مربع نص 267"/>
          <p:cNvSpPr txBox="1"/>
          <p:nvPr/>
        </p:nvSpPr>
        <p:spPr>
          <a:xfrm>
            <a:off x="7608187" y="330403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269" name="مربع نص 268"/>
          <p:cNvSpPr txBox="1"/>
          <p:nvPr/>
        </p:nvSpPr>
        <p:spPr>
          <a:xfrm>
            <a:off x="7583150" y="373073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270" name="مربع نص 269"/>
          <p:cNvSpPr txBox="1"/>
          <p:nvPr/>
        </p:nvSpPr>
        <p:spPr>
          <a:xfrm>
            <a:off x="7629686" y="470223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p:sp>
        <p:nvSpPr>
          <p:cNvPr id="273" name="مربع نص 272"/>
          <p:cNvSpPr txBox="1"/>
          <p:nvPr/>
        </p:nvSpPr>
        <p:spPr>
          <a:xfrm>
            <a:off x="7969684" y="1944410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4" name="مربع نص 273"/>
          <p:cNvSpPr txBox="1"/>
          <p:nvPr/>
        </p:nvSpPr>
        <p:spPr>
          <a:xfrm>
            <a:off x="8017490" y="3305375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275" name="مربع نص 274"/>
          <p:cNvSpPr txBox="1"/>
          <p:nvPr/>
        </p:nvSpPr>
        <p:spPr>
          <a:xfrm>
            <a:off x="7977577" y="462595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76" name="مربع نص 275"/>
          <p:cNvSpPr txBox="1"/>
          <p:nvPr/>
        </p:nvSpPr>
        <p:spPr>
          <a:xfrm>
            <a:off x="8353790" y="1977588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42</a:t>
            </a:r>
            <a:endParaRPr lang="en-US" sz="1200" dirty="0"/>
          </a:p>
        </p:txBody>
      </p:sp>
      <p:sp>
        <p:nvSpPr>
          <p:cNvPr id="277" name="مربع نص 276"/>
          <p:cNvSpPr txBox="1"/>
          <p:nvPr/>
        </p:nvSpPr>
        <p:spPr>
          <a:xfrm>
            <a:off x="8328549" y="616752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42</a:t>
            </a:r>
            <a:endParaRPr lang="en-US" sz="1200" dirty="0"/>
          </a:p>
        </p:txBody>
      </p:sp>
      <p:sp>
        <p:nvSpPr>
          <p:cNvPr id="278" name="مربع نص 277"/>
          <p:cNvSpPr txBox="1"/>
          <p:nvPr/>
        </p:nvSpPr>
        <p:spPr>
          <a:xfrm>
            <a:off x="7612976" y="104140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72</a:t>
            </a:r>
            <a:endParaRPr lang="en-US" sz="1200" dirty="0"/>
          </a:p>
        </p:txBody>
      </p:sp>
      <p:sp>
        <p:nvSpPr>
          <p:cNvPr id="279" name="مربع نص 278"/>
          <p:cNvSpPr txBox="1"/>
          <p:nvPr/>
        </p:nvSpPr>
        <p:spPr>
          <a:xfrm>
            <a:off x="8002411" y="1102985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80" name="مربع نص 279"/>
          <p:cNvSpPr txBox="1"/>
          <p:nvPr/>
        </p:nvSpPr>
        <p:spPr>
          <a:xfrm>
            <a:off x="8353789" y="101557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81" name="مربع نص 280"/>
          <p:cNvSpPr txBox="1"/>
          <p:nvPr/>
        </p:nvSpPr>
        <p:spPr>
          <a:xfrm>
            <a:off x="8364363" y="239741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82" name="مربع نص 281"/>
          <p:cNvSpPr txBox="1"/>
          <p:nvPr/>
        </p:nvSpPr>
        <p:spPr>
          <a:xfrm>
            <a:off x="11531233" y="2566928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83" name="مربع نص 282"/>
          <p:cNvSpPr txBox="1"/>
          <p:nvPr/>
        </p:nvSpPr>
        <p:spPr>
          <a:xfrm>
            <a:off x="11548654" y="2979873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84" name="مربع نص 283"/>
          <p:cNvSpPr txBox="1"/>
          <p:nvPr/>
        </p:nvSpPr>
        <p:spPr>
          <a:xfrm>
            <a:off x="10185330" y="3370085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85" name="مربع نص 284"/>
          <p:cNvSpPr txBox="1"/>
          <p:nvPr/>
        </p:nvSpPr>
        <p:spPr>
          <a:xfrm>
            <a:off x="10206568" y="3758854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86" name="مربع نص 285"/>
          <p:cNvSpPr txBox="1"/>
          <p:nvPr/>
        </p:nvSpPr>
        <p:spPr>
          <a:xfrm>
            <a:off x="10212058" y="509677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87" name="مربع نص 286"/>
          <p:cNvSpPr txBox="1"/>
          <p:nvPr/>
        </p:nvSpPr>
        <p:spPr>
          <a:xfrm>
            <a:off x="8024693" y="235264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88" name="مربع نص 287"/>
          <p:cNvSpPr txBox="1"/>
          <p:nvPr/>
        </p:nvSpPr>
        <p:spPr>
          <a:xfrm>
            <a:off x="7657513" y="241782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72</a:t>
            </a:r>
            <a:endParaRPr lang="en-US" sz="1200" dirty="0"/>
          </a:p>
        </p:txBody>
      </p:sp>
      <p:sp>
        <p:nvSpPr>
          <p:cNvPr id="289" name="مربع نص 288"/>
          <p:cNvSpPr txBox="1"/>
          <p:nvPr/>
        </p:nvSpPr>
        <p:spPr>
          <a:xfrm>
            <a:off x="8397400" y="3338788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66</a:t>
            </a:r>
            <a:endParaRPr lang="en-US" sz="1200" dirty="0"/>
          </a:p>
        </p:txBody>
      </p:sp>
      <p:sp>
        <p:nvSpPr>
          <p:cNvPr id="290" name="مربع نص 289"/>
          <p:cNvSpPr txBox="1"/>
          <p:nvPr/>
        </p:nvSpPr>
        <p:spPr>
          <a:xfrm>
            <a:off x="8383977" y="3735432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66</a:t>
            </a:r>
            <a:endParaRPr lang="en-US" sz="1200" dirty="0"/>
          </a:p>
        </p:txBody>
      </p:sp>
      <p:sp>
        <p:nvSpPr>
          <p:cNvPr id="291" name="مربع نص 290"/>
          <p:cNvSpPr txBox="1"/>
          <p:nvPr/>
        </p:nvSpPr>
        <p:spPr>
          <a:xfrm>
            <a:off x="7999857" y="3748900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292" name="مربع نص 291"/>
          <p:cNvSpPr txBox="1"/>
          <p:nvPr/>
        </p:nvSpPr>
        <p:spPr>
          <a:xfrm>
            <a:off x="8413730" y="473668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42</a:t>
            </a:r>
            <a:endParaRPr lang="en-US" sz="1200" dirty="0"/>
          </a:p>
        </p:txBody>
      </p:sp>
      <p:sp>
        <p:nvSpPr>
          <p:cNvPr id="293" name="مربع نص 292"/>
          <p:cNvSpPr txBox="1"/>
          <p:nvPr/>
        </p:nvSpPr>
        <p:spPr>
          <a:xfrm>
            <a:off x="7664488" y="509677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66</a:t>
            </a:r>
            <a:endParaRPr lang="en-US" sz="1200" dirty="0"/>
          </a:p>
        </p:txBody>
      </p:sp>
      <p:sp>
        <p:nvSpPr>
          <p:cNvPr id="294" name="مربع نص 293"/>
          <p:cNvSpPr txBox="1"/>
          <p:nvPr/>
        </p:nvSpPr>
        <p:spPr>
          <a:xfrm>
            <a:off x="8071125" y="511342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95" name="مربع نص 294"/>
          <p:cNvSpPr txBox="1"/>
          <p:nvPr/>
        </p:nvSpPr>
        <p:spPr>
          <a:xfrm>
            <a:off x="8392996" y="5121875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72</a:t>
            </a:r>
            <a:endParaRPr lang="en-US" sz="1200" dirty="0"/>
          </a:p>
        </p:txBody>
      </p:sp>
      <p:sp>
        <p:nvSpPr>
          <p:cNvPr id="296" name="مربع نص 295"/>
          <p:cNvSpPr txBox="1"/>
          <p:nvPr/>
        </p:nvSpPr>
        <p:spPr>
          <a:xfrm>
            <a:off x="9791430" y="3310547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297" name="مربع نص 296"/>
          <p:cNvSpPr txBox="1"/>
          <p:nvPr/>
        </p:nvSpPr>
        <p:spPr>
          <a:xfrm>
            <a:off x="9797848" y="459818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98" name="مربع نص 297"/>
          <p:cNvSpPr txBox="1"/>
          <p:nvPr/>
        </p:nvSpPr>
        <p:spPr>
          <a:xfrm>
            <a:off x="9808029" y="384820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299" name="مربع نص 298"/>
          <p:cNvSpPr txBox="1"/>
          <p:nvPr/>
        </p:nvSpPr>
        <p:spPr>
          <a:xfrm>
            <a:off x="9430729" y="3331555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66</a:t>
            </a:r>
            <a:endParaRPr lang="en-US" sz="1200" dirty="0"/>
          </a:p>
        </p:txBody>
      </p:sp>
      <p:sp>
        <p:nvSpPr>
          <p:cNvPr id="300" name="مربع نص 299"/>
          <p:cNvSpPr txBox="1"/>
          <p:nvPr/>
        </p:nvSpPr>
        <p:spPr>
          <a:xfrm>
            <a:off x="9437749" y="3759548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66</a:t>
            </a:r>
            <a:endParaRPr lang="en-US" sz="1200" dirty="0"/>
          </a:p>
        </p:txBody>
      </p:sp>
      <p:sp>
        <p:nvSpPr>
          <p:cNvPr id="301" name="مربع نص 300"/>
          <p:cNvSpPr txBox="1"/>
          <p:nvPr/>
        </p:nvSpPr>
        <p:spPr>
          <a:xfrm>
            <a:off x="9399975" y="4701049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42</a:t>
            </a:r>
            <a:endParaRPr lang="en-US" sz="1200" dirty="0"/>
          </a:p>
        </p:txBody>
      </p:sp>
      <p:sp>
        <p:nvSpPr>
          <p:cNvPr id="302" name="مربع نص 301"/>
          <p:cNvSpPr txBox="1"/>
          <p:nvPr/>
        </p:nvSpPr>
        <p:spPr>
          <a:xfrm>
            <a:off x="9399974" y="5113420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72</a:t>
            </a:r>
            <a:endParaRPr lang="en-US" sz="1200" dirty="0"/>
          </a:p>
        </p:txBody>
      </p:sp>
      <p:sp>
        <p:nvSpPr>
          <p:cNvPr id="303" name="مربع نص 302"/>
          <p:cNvSpPr txBox="1"/>
          <p:nvPr/>
        </p:nvSpPr>
        <p:spPr>
          <a:xfrm>
            <a:off x="9822071" y="5158653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04" name="مربع نص 303"/>
          <p:cNvSpPr txBox="1"/>
          <p:nvPr/>
        </p:nvSpPr>
        <p:spPr>
          <a:xfrm>
            <a:off x="10173187" y="4760643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48</a:t>
            </a:r>
            <a:endParaRPr lang="en-US" sz="1200" dirty="0"/>
          </a:p>
        </p:txBody>
      </p:sp>
      <p:sp>
        <p:nvSpPr>
          <p:cNvPr id="305" name="مربع نص 304"/>
          <p:cNvSpPr txBox="1"/>
          <p:nvPr/>
        </p:nvSpPr>
        <p:spPr>
          <a:xfrm>
            <a:off x="10768149" y="2621311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306" name="مربع نص 305"/>
          <p:cNvSpPr txBox="1"/>
          <p:nvPr/>
        </p:nvSpPr>
        <p:spPr>
          <a:xfrm>
            <a:off x="10804938" y="3051786"/>
            <a:ext cx="363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</Words>
  <Application>Microsoft Office PowerPoint</Application>
  <PresentationFormat>شاشة عريضة</PresentationFormat>
  <Paragraphs>90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WIN-10</dc:creator>
  <cp:lastModifiedBy>WIN-10</cp:lastModifiedBy>
  <cp:revision>6</cp:revision>
  <dcterms:created xsi:type="dcterms:W3CDTF">2019-12-06T22:20:48Z</dcterms:created>
  <dcterms:modified xsi:type="dcterms:W3CDTF">2019-12-06T22:59:08Z</dcterms:modified>
</cp:coreProperties>
</file>