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4F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72712"/>
          </a:xfrm>
          <a:custGeom>
            <a:avLst/>
            <a:gdLst/>
            <a:ahLst/>
            <a:cxnLst/>
            <a:rect r="r" b="b" t="t" l="l"/>
            <a:pathLst>
              <a:path h="10272712" w="18288000">
                <a:moveTo>
                  <a:pt x="0" y="0"/>
                </a:moveTo>
                <a:lnTo>
                  <a:pt x="18288000" y="0"/>
                </a:lnTo>
                <a:lnTo>
                  <a:pt x="18288000" y="10272712"/>
                </a:lnTo>
                <a:lnTo>
                  <a:pt x="0" y="10272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4F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8572500"/>
          </a:xfrm>
          <a:custGeom>
            <a:avLst/>
            <a:gdLst/>
            <a:ahLst/>
            <a:cxnLst/>
            <a:rect r="r" b="b" t="t" l="l"/>
            <a:pathLst>
              <a:path h="8572500" w="18288000">
                <a:moveTo>
                  <a:pt x="0" y="0"/>
                </a:moveTo>
                <a:lnTo>
                  <a:pt x="18288000" y="0"/>
                </a:lnTo>
                <a:lnTo>
                  <a:pt x="18288000" y="8572500"/>
                </a:lnTo>
                <a:lnTo>
                  <a:pt x="0" y="8572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4F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8643937"/>
          </a:xfrm>
          <a:custGeom>
            <a:avLst/>
            <a:gdLst/>
            <a:ahLst/>
            <a:cxnLst/>
            <a:rect r="r" b="b" t="t" l="l"/>
            <a:pathLst>
              <a:path h="8643937" w="18288000">
                <a:moveTo>
                  <a:pt x="0" y="0"/>
                </a:moveTo>
                <a:lnTo>
                  <a:pt x="18288000" y="0"/>
                </a:lnTo>
                <a:lnTo>
                  <a:pt x="18288000" y="8643937"/>
                </a:lnTo>
                <a:lnTo>
                  <a:pt x="0" y="86439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4F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8602980"/>
          </a:xfrm>
          <a:custGeom>
            <a:avLst/>
            <a:gdLst/>
            <a:ahLst/>
            <a:cxnLst/>
            <a:rect r="r" b="b" t="t" l="l"/>
            <a:pathLst>
              <a:path h="8602980" w="18288000">
                <a:moveTo>
                  <a:pt x="0" y="0"/>
                </a:moveTo>
                <a:lnTo>
                  <a:pt x="18288000" y="0"/>
                </a:lnTo>
                <a:lnTo>
                  <a:pt x="18288000" y="8602980"/>
                </a:lnTo>
                <a:lnTo>
                  <a:pt x="0" y="8602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4F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64140"/>
          </a:xfrm>
          <a:custGeom>
            <a:avLst/>
            <a:gdLst/>
            <a:ahLst/>
            <a:cxnLst/>
            <a:rect r="r" b="b" t="t" l="l"/>
            <a:pathLst>
              <a:path h="10264140" w="18288000">
                <a:moveTo>
                  <a:pt x="0" y="0"/>
                </a:moveTo>
                <a:lnTo>
                  <a:pt x="18288000" y="0"/>
                </a:lnTo>
                <a:lnTo>
                  <a:pt x="18288000" y="10264140"/>
                </a:lnTo>
                <a:lnTo>
                  <a:pt x="0" y="102641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4F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8473440"/>
          </a:xfrm>
          <a:custGeom>
            <a:avLst/>
            <a:gdLst/>
            <a:ahLst/>
            <a:cxnLst/>
            <a:rect r="r" b="b" t="t" l="l"/>
            <a:pathLst>
              <a:path h="8473440" w="18288000">
                <a:moveTo>
                  <a:pt x="0" y="0"/>
                </a:moveTo>
                <a:lnTo>
                  <a:pt x="18288000" y="0"/>
                </a:lnTo>
                <a:lnTo>
                  <a:pt x="18288000" y="8473440"/>
                </a:lnTo>
                <a:lnTo>
                  <a:pt x="0" y="84734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4F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8633460"/>
          </a:xfrm>
          <a:custGeom>
            <a:avLst/>
            <a:gdLst/>
            <a:ahLst/>
            <a:cxnLst/>
            <a:rect r="r" b="b" t="t" l="l"/>
            <a:pathLst>
              <a:path h="8633460" w="18288000">
                <a:moveTo>
                  <a:pt x="0" y="0"/>
                </a:moveTo>
                <a:lnTo>
                  <a:pt x="18288000" y="0"/>
                </a:lnTo>
                <a:lnTo>
                  <a:pt x="18288000" y="8633460"/>
                </a:lnTo>
                <a:lnTo>
                  <a:pt x="0" y="8633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4F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8587740"/>
          </a:xfrm>
          <a:custGeom>
            <a:avLst/>
            <a:gdLst/>
            <a:ahLst/>
            <a:cxnLst/>
            <a:rect r="r" b="b" t="t" l="l"/>
            <a:pathLst>
              <a:path h="8587740" w="18288000">
                <a:moveTo>
                  <a:pt x="0" y="0"/>
                </a:moveTo>
                <a:lnTo>
                  <a:pt x="18288000" y="0"/>
                </a:lnTo>
                <a:lnTo>
                  <a:pt x="18288000" y="8587740"/>
                </a:lnTo>
                <a:lnTo>
                  <a:pt x="0" y="85877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374F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DAGMBVCbi9I</dc:identifier>
  <dcterms:modified xsi:type="dcterms:W3CDTF">2011-08-01T06:04:30Z</dcterms:modified>
  <cp:revision>1</cp:revision>
  <dc:title>MSL-Bari Note_5</dc:title>
</cp:coreProperties>
</file>