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D9280A-9589-4B30-AD09-712C1FB3700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043BE9-E990-40C0-8C52-972D6209700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8172480" cy="1957400"/>
          </a:xfrm>
        </p:spPr>
        <p:txBody>
          <a:bodyPr/>
          <a:lstStyle/>
          <a:p>
            <a:r>
              <a:rPr lang="en-US" dirty="0" smtClean="0">
                <a:latin typeface="Bahnschrift" pitchFamily="34" charset="0"/>
              </a:rPr>
              <a:t>Water Quality Analysis</a:t>
            </a:r>
            <a:endParaRPr lang="en-US" dirty="0">
              <a:latin typeface="Bahnschrif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6" y="4643446"/>
            <a:ext cx="3429024" cy="150019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Salman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A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Prathap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M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     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Ajai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Project Scope and </a:t>
            </a:r>
            <a:r>
              <a:rPr lang="en-US" dirty="0" smtClean="0"/>
              <a:t>Objectives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Site </a:t>
            </a:r>
            <a:r>
              <a:rPr lang="en-US" dirty="0" smtClean="0"/>
              <a:t>Selection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Sampling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 </a:t>
            </a:r>
            <a:r>
              <a:rPr lang="en-US" dirty="0" smtClean="0"/>
              <a:t>Laboratory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 Interpretation </a:t>
            </a:r>
            <a:r>
              <a:rPr lang="en-US" dirty="0" smtClean="0"/>
              <a:t>and </a:t>
            </a:r>
            <a:r>
              <a:rPr lang="en-US" dirty="0" smtClean="0"/>
              <a:t>Recommendations</a:t>
            </a:r>
          </a:p>
          <a:p>
            <a:r>
              <a:rPr lang="en-US" dirty="0" smtClean="0"/>
              <a:t> Reporting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Data Analysis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39784"/>
          </a:xfrm>
        </p:spPr>
        <p:txBody>
          <a:bodyPr/>
          <a:lstStyle/>
          <a:p>
            <a:r>
              <a:rPr lang="en-US" dirty="0" smtClean="0"/>
              <a:t>Monitoring and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5007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Assessing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Probability   </a:t>
            </a:r>
            <a:r>
              <a:rPr lang="en-US" sz="3100" dirty="0" smtClean="0"/>
              <a:t>- Determine whether the water meets the quality standards required for safe human consumption. This objective is particularly important for drinking water sources</a:t>
            </a:r>
            <a:r>
              <a:rPr lang="en-US" sz="3100" dirty="0" smtClean="0"/>
              <a:t>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Identifying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Deviations from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Standards   </a:t>
            </a:r>
            <a:r>
              <a:rPr lang="en-US" sz="3100" dirty="0" smtClean="0"/>
              <a:t>- Detect and document any deviations from local, state, or federal water quality standards and regulations. This may involve identifying specific contaminants that exceed allowable limits</a:t>
            </a:r>
            <a:r>
              <a:rPr lang="en-US" sz="3100" dirty="0" smtClean="0"/>
              <a:t>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Understanding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Parameter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Relationships   </a:t>
            </a:r>
            <a:r>
              <a:rPr lang="en-US" sz="3100" dirty="0" smtClean="0"/>
              <a:t>- Investigate the interrelationships between various water quality parameters. </a:t>
            </a:r>
            <a:endParaRPr lang="en-US" sz="3100" dirty="0" smtClean="0"/>
          </a:p>
          <a:p>
            <a:endParaRPr lang="en-US" sz="3100" dirty="0" smtClean="0"/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Source Identification   </a:t>
            </a:r>
            <a:r>
              <a:rPr lang="en-US" sz="3100" dirty="0" smtClean="0"/>
              <a:t>- Determine the source(s) of water quality issues or pollutants, such as industrial discharge, agricultural runoff, or natural factors like algal blooms or sedimentation</a:t>
            </a:r>
            <a:r>
              <a:rPr lang="en-US" sz="3100" dirty="0" smtClean="0"/>
              <a:t>.</a:t>
            </a:r>
          </a:p>
          <a:p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Monitoring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Trends Over </a:t>
            </a:r>
            <a:r>
              <a:rPr lang="en-US" sz="3100" dirty="0" smtClean="0">
                <a:solidFill>
                  <a:schemeClr val="accent1">
                    <a:lumMod val="50000"/>
                  </a:schemeClr>
                </a:solidFill>
              </a:rPr>
              <a:t>Time   </a:t>
            </a:r>
            <a:r>
              <a:rPr lang="en-US" sz="3100" dirty="0" smtClean="0"/>
              <a:t>- Track changes in water quality parameters over time to identify trends or patterns, such as seasonal variations, long-term degradation, or improvements resulting from pollution control measures.</a:t>
            </a:r>
            <a:endParaRPr lang="en-US" sz="3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Data Collection </a:t>
            </a:r>
            <a:r>
              <a:rPr lang="en-US" dirty="0" smtClean="0"/>
              <a:t>Equipment</a:t>
            </a:r>
          </a:p>
          <a:p>
            <a:r>
              <a:rPr lang="en-US" dirty="0" smtClean="0"/>
              <a:t>Laboratory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Data Quality </a:t>
            </a:r>
            <a:r>
              <a:rPr lang="en-US" dirty="0" smtClean="0"/>
              <a:t>Assurance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Reporting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Sharing</a:t>
            </a:r>
          </a:p>
          <a:p>
            <a:r>
              <a:rPr lang="en-US" dirty="0" smtClean="0"/>
              <a:t>Data Validation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Distributions</a:t>
            </a:r>
          </a:p>
          <a:p>
            <a:r>
              <a:rPr lang="en-US" dirty="0" smtClean="0"/>
              <a:t>Correlations</a:t>
            </a:r>
          </a:p>
          <a:p>
            <a:r>
              <a:rPr lang="en-US" dirty="0" smtClean="0"/>
              <a:t>Probability Visualization</a:t>
            </a:r>
          </a:p>
          <a:p>
            <a:r>
              <a:rPr lang="en-US" dirty="0" smtClean="0"/>
              <a:t>Geographic Visualization</a:t>
            </a:r>
          </a:p>
          <a:p>
            <a:r>
              <a:rPr lang="en-US" dirty="0" smtClean="0"/>
              <a:t>Interactive Dashboards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Labels and </a:t>
            </a:r>
            <a:r>
              <a:rPr lang="en-US" dirty="0" smtClean="0"/>
              <a:t>Annotations</a:t>
            </a:r>
          </a:p>
          <a:p>
            <a:r>
              <a:rPr lang="en-US" dirty="0" smtClean="0"/>
              <a:t>Reporting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Preprocessing</a:t>
            </a:r>
          </a:p>
          <a:p>
            <a:r>
              <a:rPr lang="en-US" dirty="0" smtClean="0"/>
              <a:t>Feature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Splitting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Machine Learning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Hyper parameter Tuning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Validation</a:t>
            </a:r>
          </a:p>
          <a:p>
            <a:r>
              <a:rPr lang="en-US" dirty="0" smtClean="0"/>
              <a:t>Interpretability</a:t>
            </a:r>
          </a:p>
          <a:p>
            <a:r>
              <a:rPr lang="en-US" dirty="0" smtClean="0"/>
              <a:t>Monitoring and Updating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928802"/>
            <a:ext cx="8643997" cy="342902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241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Water Quality Analysis</vt:lpstr>
      <vt:lpstr>Slide 2</vt:lpstr>
      <vt:lpstr>Monitoring and Updating</vt:lpstr>
      <vt:lpstr>Data Collection</vt:lpstr>
      <vt:lpstr>Visualization Strategy</vt:lpstr>
      <vt:lpstr>Predictive Modeling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</dc:title>
  <dc:creator>prathap</dc:creator>
  <cp:lastModifiedBy>prathap</cp:lastModifiedBy>
  <cp:revision>6</cp:revision>
  <dcterms:created xsi:type="dcterms:W3CDTF">2023-09-29T14:37:19Z</dcterms:created>
  <dcterms:modified xsi:type="dcterms:W3CDTF">2023-09-29T15:31:39Z</dcterms:modified>
</cp:coreProperties>
</file>