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3E2"/>
    <a:srgbClr val="156082"/>
    <a:srgbClr val="F2F2F2"/>
    <a:srgbClr val="000000"/>
    <a:srgbClr val="104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8968-AE9B-F193-8857-C0E01701A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054AD-2FC6-83C3-FA94-0D4DAE839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2813-15BB-DA5A-206B-6510F850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DB45-0C52-5930-6521-E7A2898E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5D12E-3604-A4D7-263C-E1BF1307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2CE4-F36D-D077-7641-9FD1D552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360C-2540-1F31-E528-DCCE0C0D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02FEE-0D79-0706-4A12-57430CD6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708E-8833-396B-10E4-13BE1426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FB8B4-8105-6FC2-CA00-80C075E0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47F15-70D8-98F7-BEEF-A4C729A67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8CB1F-EB6D-E7D0-B96F-823CFD00A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FF45-0856-AA56-6455-3B952334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C354-8EE8-7D04-AB05-65ED6EF3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BF260-E96F-FEB4-A2D0-26748A05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F64A-AC57-79CF-A094-28D48A01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C85C-ED17-7922-3BEE-9372CAAB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8A2E-D5D3-2F8F-4791-42CE0DC0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96485-6506-39C7-D2FB-EF042771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4554-D452-A24E-B0AC-8864FEBC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E376-B849-3DA2-4856-5C7C380C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05CE8-306A-6E7B-4E3A-AEE2AEBB9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F5789-9179-27DD-20DB-7CD8EBE3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B464-0A73-5A1C-73C5-31D6A836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15C3C-98A0-59C7-A205-CD9BFDAB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3831-B5D2-F3C6-3061-6C81CA01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B9FD-12BD-30DD-8455-4F8F514D8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34913-C0F6-9DA8-707C-5739FCA47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D956-6049-0682-3C43-4EB7CE91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1A97D-5032-F3B4-CC8B-490E65C0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34030-2AEE-2F18-FFA5-4C64DDF3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0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8266-E928-1CCE-97C6-BEDA6252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C9E8A-E733-3B9F-E69F-47660161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F8D76-64BD-96CC-A190-15439329C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D707C-140B-CB73-E60B-DD19A0DBE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DDEDF-52B1-84F8-4C9B-D40D5C284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BEEB4-D539-976A-95A5-4376C684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8B314-3475-AB26-710B-6B1F95B4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049EB-DEA3-5CBE-2266-33EB5523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D94C-81FE-F19C-1479-8D8995D6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25628-A056-F332-3494-D4791DA7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3706-3341-B5EB-4656-A775F918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FF578-3D25-9DFD-269F-DB570EF3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194F2-FE1A-EA68-13A0-1EC110AF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67D1-2B17-D46A-349D-AA613D72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D6784-DFA0-73DB-82F5-8CCC5D01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B90C-B7A6-2B30-9634-B7DF09D1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E8E4-768F-317C-6FD1-45E4A366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0EA41-D904-7D7B-0337-2BCFB6A2B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D34DB-47E5-375D-676E-AEB80B87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ED646-E452-61D2-4F04-E068716B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03781-6088-1FD8-74BF-B35B17D6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7D02-631F-CB94-C3C3-97E70D30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C728E-6E65-9E9D-924A-64FC0C84A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93BEF-B4CE-6B2B-8B6C-ADD6A0538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30776-DB7F-AEEC-2902-3452DE88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31094-8AFF-4B81-1B71-19944539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A2612-99F0-4E82-CE7A-ACF46C6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9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D1BF7-1BC2-796E-3E2E-73DA38F6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C3742-D04C-A2BD-F999-D5E8328E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FB1D1-43DD-CB5A-CDE5-150FC4659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A9ACF-799E-4448-BB09-B8B87C54C1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0B66-9E8F-8C7D-2FD3-3786B61E2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3218-B981-2AE5-41FF-911E1933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E8591-0F4D-40DD-8EB5-BA7C360D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0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D267-2899-E818-B3D4-07794C155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engineering a bridge model and creating a </a:t>
            </a:r>
            <a:r>
              <a:rPr lang="en-US" dirty="0" err="1"/>
              <a:t>cadquery</a:t>
            </a:r>
            <a:r>
              <a:rPr lang="en-US" dirty="0"/>
              <a:t> code.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8D540-A27E-3E5E-FBA5-A857A3109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2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5067A56-1449-1B52-9D37-E305D47D2612}"/>
              </a:ext>
            </a:extLst>
          </p:cNvPr>
          <p:cNvGrpSpPr/>
          <p:nvPr/>
        </p:nvGrpSpPr>
        <p:grpSpPr>
          <a:xfrm>
            <a:off x="629955" y="2348577"/>
            <a:ext cx="1197511" cy="2123538"/>
            <a:chOff x="2777266" y="1342390"/>
            <a:chExt cx="1401126" cy="441088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52908B-754E-8EF4-3618-27945147C719}"/>
                </a:ext>
              </a:extLst>
            </p:cNvPr>
            <p:cNvSpPr/>
            <p:nvPr/>
          </p:nvSpPr>
          <p:spPr>
            <a:xfrm>
              <a:off x="2993338" y="1470919"/>
              <a:ext cx="1181795" cy="312559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45ECE44-6335-2C2D-DD6A-D144C39A160B}"/>
                </a:ext>
              </a:extLst>
            </p:cNvPr>
            <p:cNvSpPr/>
            <p:nvPr/>
          </p:nvSpPr>
          <p:spPr>
            <a:xfrm>
              <a:off x="2777267" y="1342390"/>
              <a:ext cx="1401125" cy="128297"/>
            </a:xfrm>
            <a:custGeom>
              <a:avLst/>
              <a:gdLst/>
              <a:ahLst/>
              <a:cxnLst/>
              <a:rect l="l" t="t" r="r" b="b"/>
              <a:pathLst>
                <a:path w="1387376" h="254293">
                  <a:moveTo>
                    <a:pt x="0" y="0"/>
                  </a:moveTo>
                  <a:lnTo>
                    <a:pt x="1200268" y="0"/>
                  </a:lnTo>
                  <a:lnTo>
                    <a:pt x="1387376" y="245183"/>
                  </a:lnTo>
                  <a:lnTo>
                    <a:pt x="1387376" y="254293"/>
                  </a:lnTo>
                  <a:lnTo>
                    <a:pt x="197116" y="254293"/>
                  </a:lnTo>
                  <a:lnTo>
                    <a:pt x="187982" y="24632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69E2B1F9-00E8-8EED-2C46-CFF544200649}"/>
                </a:ext>
              </a:extLst>
            </p:cNvPr>
            <p:cNvSpPr/>
            <p:nvPr/>
          </p:nvSpPr>
          <p:spPr>
            <a:xfrm>
              <a:off x="2777266" y="1342390"/>
              <a:ext cx="216071" cy="436167"/>
            </a:xfrm>
            <a:custGeom>
              <a:avLst/>
              <a:gdLst/>
              <a:ahLst/>
              <a:cxnLst/>
              <a:rect l="l" t="t" r="r" b="b"/>
              <a:pathLst>
                <a:path w="197117" h="787822">
                  <a:moveTo>
                    <a:pt x="0" y="0"/>
                  </a:moveTo>
                  <a:lnTo>
                    <a:pt x="1443" y="0"/>
                  </a:lnTo>
                  <a:lnTo>
                    <a:pt x="187983" y="244439"/>
                  </a:lnTo>
                  <a:lnTo>
                    <a:pt x="197117" y="252403"/>
                  </a:lnTo>
                  <a:lnTo>
                    <a:pt x="197117" y="787822"/>
                  </a:lnTo>
                  <a:lnTo>
                    <a:pt x="0" y="529523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AFF5AA6-E1E6-D5B6-2C9A-C9B2984E62CA}"/>
              </a:ext>
            </a:extLst>
          </p:cNvPr>
          <p:cNvGrpSpPr/>
          <p:nvPr/>
        </p:nvGrpSpPr>
        <p:grpSpPr>
          <a:xfrm>
            <a:off x="-122948" y="1911274"/>
            <a:ext cx="2887488" cy="1041969"/>
            <a:chOff x="2879823" y="1216660"/>
            <a:chExt cx="1387377" cy="787822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5B3D44-FCCA-6594-1E8E-FB3E097C8685}"/>
                </a:ext>
              </a:extLst>
            </p:cNvPr>
            <p:cNvSpPr/>
            <p:nvPr/>
          </p:nvSpPr>
          <p:spPr>
            <a:xfrm>
              <a:off x="3076940" y="1470952"/>
              <a:ext cx="1190260" cy="533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0EAE9-17D0-7A69-22FC-23E3C09ACA3C}"/>
                </a:ext>
              </a:extLst>
            </p:cNvPr>
            <p:cNvSpPr/>
            <p:nvPr/>
          </p:nvSpPr>
          <p:spPr>
            <a:xfrm>
              <a:off x="2879823" y="1216660"/>
              <a:ext cx="1387376" cy="254293"/>
            </a:xfrm>
            <a:custGeom>
              <a:avLst/>
              <a:gdLst/>
              <a:ahLst/>
              <a:cxnLst/>
              <a:rect l="l" t="t" r="r" b="b"/>
              <a:pathLst>
                <a:path w="1387376" h="254293">
                  <a:moveTo>
                    <a:pt x="0" y="0"/>
                  </a:moveTo>
                  <a:lnTo>
                    <a:pt x="1200268" y="0"/>
                  </a:lnTo>
                  <a:lnTo>
                    <a:pt x="1387376" y="245183"/>
                  </a:lnTo>
                  <a:lnTo>
                    <a:pt x="1387376" y="254293"/>
                  </a:lnTo>
                  <a:lnTo>
                    <a:pt x="197116" y="254293"/>
                  </a:lnTo>
                  <a:lnTo>
                    <a:pt x="187982" y="24632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727FE4A6-2F9F-C673-E2FC-6C99B81731AD}"/>
                </a:ext>
              </a:extLst>
            </p:cNvPr>
            <p:cNvSpPr/>
            <p:nvPr/>
          </p:nvSpPr>
          <p:spPr>
            <a:xfrm>
              <a:off x="2879824" y="1216660"/>
              <a:ext cx="197117" cy="787822"/>
            </a:xfrm>
            <a:custGeom>
              <a:avLst/>
              <a:gdLst/>
              <a:ahLst/>
              <a:cxnLst/>
              <a:rect l="l" t="t" r="r" b="b"/>
              <a:pathLst>
                <a:path w="197117" h="787822">
                  <a:moveTo>
                    <a:pt x="0" y="0"/>
                  </a:moveTo>
                  <a:lnTo>
                    <a:pt x="1443" y="0"/>
                  </a:lnTo>
                  <a:lnTo>
                    <a:pt x="187983" y="244439"/>
                  </a:lnTo>
                  <a:lnTo>
                    <a:pt x="197117" y="252403"/>
                  </a:lnTo>
                  <a:lnTo>
                    <a:pt x="197117" y="787822"/>
                  </a:lnTo>
                  <a:lnTo>
                    <a:pt x="0" y="529523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786DC0-F6FF-52F5-4BC0-F4E58C8E973F}"/>
              </a:ext>
            </a:extLst>
          </p:cNvPr>
          <p:cNvSpPr/>
          <p:nvPr/>
        </p:nvSpPr>
        <p:spPr>
          <a:xfrm>
            <a:off x="5236760" y="1523173"/>
            <a:ext cx="2642347" cy="3234097"/>
          </a:xfrm>
          <a:custGeom>
            <a:avLst/>
            <a:gdLst>
              <a:gd name="connsiteX0" fmla="*/ 0 w 2642347"/>
              <a:gd name="connsiteY0" fmla="*/ 645459 h 3126441"/>
              <a:gd name="connsiteX1" fmla="*/ 40342 w 2642347"/>
              <a:gd name="connsiteY1" fmla="*/ 3126441 h 3126441"/>
              <a:gd name="connsiteX2" fmla="*/ 1190065 w 2642347"/>
              <a:gd name="connsiteY2" fmla="*/ 3112994 h 3126441"/>
              <a:gd name="connsiteX3" fmla="*/ 2622177 w 2642347"/>
              <a:gd name="connsiteY3" fmla="*/ 558053 h 3126441"/>
              <a:gd name="connsiteX4" fmla="*/ 2642347 w 2642347"/>
              <a:gd name="connsiteY4" fmla="*/ 6723 h 3126441"/>
              <a:gd name="connsiteX5" fmla="*/ 363071 w 2642347"/>
              <a:gd name="connsiteY5" fmla="*/ 0 h 3126441"/>
              <a:gd name="connsiteX6" fmla="*/ 363071 w 2642347"/>
              <a:gd name="connsiteY6" fmla="*/ 658906 h 3126441"/>
              <a:gd name="connsiteX7" fmla="*/ 0 w 2642347"/>
              <a:gd name="connsiteY7" fmla="*/ 645459 h 312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2347" h="3126441">
                <a:moveTo>
                  <a:pt x="0" y="645459"/>
                </a:moveTo>
                <a:lnTo>
                  <a:pt x="40342" y="3126441"/>
                </a:lnTo>
                <a:lnTo>
                  <a:pt x="1190065" y="3112994"/>
                </a:lnTo>
                <a:lnTo>
                  <a:pt x="2622177" y="558053"/>
                </a:lnTo>
                <a:lnTo>
                  <a:pt x="2642347" y="6723"/>
                </a:lnTo>
                <a:lnTo>
                  <a:pt x="363071" y="0"/>
                </a:lnTo>
                <a:lnTo>
                  <a:pt x="363071" y="658906"/>
                </a:lnTo>
                <a:lnTo>
                  <a:pt x="0" y="645459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752C7-2240-0B9F-0393-52E403FB9493}"/>
              </a:ext>
            </a:extLst>
          </p:cNvPr>
          <p:cNvCxnSpPr/>
          <p:nvPr/>
        </p:nvCxnSpPr>
        <p:spPr>
          <a:xfrm>
            <a:off x="5283078" y="4992967"/>
            <a:ext cx="1130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0FD7BA-6228-0FDA-606C-AE1390039E20}"/>
              </a:ext>
            </a:extLst>
          </p:cNvPr>
          <p:cNvSpPr txBox="1"/>
          <p:nvPr/>
        </p:nvSpPr>
        <p:spPr>
          <a:xfrm>
            <a:off x="6413378" y="4857903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Wing wall bottom length =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CB2E48-66A7-A4DB-0696-5FBC715AF51D}"/>
              </a:ext>
            </a:extLst>
          </p:cNvPr>
          <p:cNvCxnSpPr>
            <a:cxnSpLocks/>
          </p:cNvCxnSpPr>
          <p:nvPr/>
        </p:nvCxnSpPr>
        <p:spPr>
          <a:xfrm>
            <a:off x="8070728" y="1630829"/>
            <a:ext cx="0" cy="53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31EB31-FDF6-0C8A-6690-D9EA0805E6F6}"/>
              </a:ext>
            </a:extLst>
          </p:cNvPr>
          <p:cNvSpPr txBox="1"/>
          <p:nvPr/>
        </p:nvSpPr>
        <p:spPr>
          <a:xfrm>
            <a:off x="8262350" y="1704739"/>
            <a:ext cx="15744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Wing wall cap height = 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AFD1D6-42CE-18C8-B22F-C4D88ED99E1E}"/>
              </a:ext>
            </a:extLst>
          </p:cNvPr>
          <p:cNvCxnSpPr/>
          <p:nvPr/>
        </p:nvCxnSpPr>
        <p:spPr>
          <a:xfrm>
            <a:off x="2978028" y="3494367"/>
            <a:ext cx="1976345" cy="165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03D39A-B09F-E44C-E003-98AC8107E1FF}"/>
              </a:ext>
            </a:extLst>
          </p:cNvPr>
          <p:cNvCxnSpPr/>
          <p:nvPr/>
        </p:nvCxnSpPr>
        <p:spPr>
          <a:xfrm>
            <a:off x="4954373" y="5145367"/>
            <a:ext cx="3529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C83BA3-1C14-B8FF-AEB0-D598E371D347}"/>
              </a:ext>
            </a:extLst>
          </p:cNvPr>
          <p:cNvCxnSpPr/>
          <p:nvPr/>
        </p:nvCxnSpPr>
        <p:spPr>
          <a:xfrm flipH="1" flipV="1">
            <a:off x="7950078" y="4592917"/>
            <a:ext cx="533400" cy="552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956510-9D49-F022-C620-3E9941481515}"/>
              </a:ext>
            </a:extLst>
          </p:cNvPr>
          <p:cNvCxnSpPr/>
          <p:nvPr/>
        </p:nvCxnSpPr>
        <p:spPr>
          <a:xfrm flipH="1">
            <a:off x="6718925" y="4592917"/>
            <a:ext cx="12311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6254CA-6C4B-46ED-8325-4ABD6A4D2858}"/>
              </a:ext>
            </a:extLst>
          </p:cNvPr>
          <p:cNvCxnSpPr/>
          <p:nvPr/>
        </p:nvCxnSpPr>
        <p:spPr>
          <a:xfrm flipH="1" flipV="1">
            <a:off x="6557933" y="4459567"/>
            <a:ext cx="160992" cy="133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002EF0-B206-90F7-5589-A849A799458C}"/>
              </a:ext>
            </a:extLst>
          </p:cNvPr>
          <p:cNvCxnSpPr/>
          <p:nvPr/>
        </p:nvCxnSpPr>
        <p:spPr>
          <a:xfrm>
            <a:off x="4954373" y="5145367"/>
            <a:ext cx="0" cy="49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A370E1-BFA0-9F58-09EC-0C9225E87E2A}"/>
              </a:ext>
            </a:extLst>
          </p:cNvPr>
          <p:cNvCxnSpPr>
            <a:cxnSpLocks/>
          </p:cNvCxnSpPr>
          <p:nvPr/>
        </p:nvCxnSpPr>
        <p:spPr>
          <a:xfrm>
            <a:off x="8483478" y="5145367"/>
            <a:ext cx="0" cy="496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C24F62E-F602-2A4E-4004-02C6BF7ADB60}"/>
              </a:ext>
            </a:extLst>
          </p:cNvPr>
          <p:cNvCxnSpPr/>
          <p:nvPr/>
        </p:nvCxnSpPr>
        <p:spPr>
          <a:xfrm>
            <a:off x="4954373" y="5641699"/>
            <a:ext cx="3529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F0F622-9065-5924-B304-93C31A3BC943}"/>
              </a:ext>
            </a:extLst>
          </p:cNvPr>
          <p:cNvCxnSpPr/>
          <p:nvPr/>
        </p:nvCxnSpPr>
        <p:spPr>
          <a:xfrm flipH="1" flipV="1">
            <a:off x="2288991" y="3392767"/>
            <a:ext cx="2655795" cy="2248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BAA605-2263-9D49-0979-6BCFFFD51204}"/>
              </a:ext>
            </a:extLst>
          </p:cNvPr>
          <p:cNvCxnSpPr/>
          <p:nvPr/>
        </p:nvCxnSpPr>
        <p:spPr>
          <a:xfrm>
            <a:off x="4863978" y="1424267"/>
            <a:ext cx="574488" cy="381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611742-C79A-3F21-D21E-6F384834A0EE}"/>
              </a:ext>
            </a:extLst>
          </p:cNvPr>
          <p:cNvSpPr txBox="1"/>
          <p:nvPr/>
        </p:nvSpPr>
        <p:spPr>
          <a:xfrm>
            <a:off x="3461750" y="910284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Wing wall thickness = 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26EE77-3877-9BD0-C6D2-0F3622A32900}"/>
              </a:ext>
            </a:extLst>
          </p:cNvPr>
          <p:cNvCxnSpPr/>
          <p:nvPr/>
        </p:nvCxnSpPr>
        <p:spPr>
          <a:xfrm>
            <a:off x="8693028" y="5104124"/>
            <a:ext cx="0" cy="537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E4CBCCB-67C0-0429-038B-3FD29AED4B4B}"/>
              </a:ext>
            </a:extLst>
          </p:cNvPr>
          <p:cNvSpPr txBox="1"/>
          <p:nvPr/>
        </p:nvSpPr>
        <p:spPr>
          <a:xfrm>
            <a:off x="9068635" y="5270422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Foundation depth =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332723-4E01-E182-2BEA-0BEB9751E04B}"/>
              </a:ext>
            </a:extLst>
          </p:cNvPr>
          <p:cNvCxnSpPr>
            <a:cxnSpLocks/>
          </p:cNvCxnSpPr>
          <p:nvPr/>
        </p:nvCxnSpPr>
        <p:spPr>
          <a:xfrm>
            <a:off x="4992938" y="5770874"/>
            <a:ext cx="3490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F1E31D1-D6B5-EE30-0BA9-3C4552608D35}"/>
              </a:ext>
            </a:extLst>
          </p:cNvPr>
          <p:cNvSpPr txBox="1"/>
          <p:nvPr/>
        </p:nvSpPr>
        <p:spPr>
          <a:xfrm>
            <a:off x="5909875" y="6014920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Foundation wing wall length = 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578293-B0D2-3645-92B8-A5091EED1D97}"/>
              </a:ext>
            </a:extLst>
          </p:cNvPr>
          <p:cNvCxnSpPr/>
          <p:nvPr/>
        </p:nvCxnSpPr>
        <p:spPr>
          <a:xfrm>
            <a:off x="5277102" y="1252817"/>
            <a:ext cx="23110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853EF03-DFC3-761B-786E-38E2D423F192}"/>
              </a:ext>
            </a:extLst>
          </p:cNvPr>
          <p:cNvSpPr txBox="1"/>
          <p:nvPr/>
        </p:nvSpPr>
        <p:spPr>
          <a:xfrm>
            <a:off x="5647784" y="821627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Wing wall top length =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1C3132-97EE-1DC2-5AEC-E2EC7AED62B0}"/>
              </a:ext>
            </a:extLst>
          </p:cNvPr>
          <p:cNvCxnSpPr>
            <a:cxnSpLocks/>
          </p:cNvCxnSpPr>
          <p:nvPr/>
        </p:nvCxnSpPr>
        <p:spPr>
          <a:xfrm>
            <a:off x="5163922" y="1436545"/>
            <a:ext cx="0" cy="53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00DCD20-B703-1663-8AD8-45EC61737AD9}"/>
              </a:ext>
            </a:extLst>
          </p:cNvPr>
          <p:cNvSpPr txBox="1"/>
          <p:nvPr/>
        </p:nvSpPr>
        <p:spPr>
          <a:xfrm>
            <a:off x="3895392" y="1604918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Slab Thickness=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D41556-970B-4AC8-2A6B-478076CE1ECE}"/>
              </a:ext>
            </a:extLst>
          </p:cNvPr>
          <p:cNvSpPr txBox="1"/>
          <p:nvPr/>
        </p:nvSpPr>
        <p:spPr>
          <a:xfrm>
            <a:off x="5576808" y="2855578"/>
            <a:ext cx="182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Wing wall right.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F58F3E-9834-4A6C-A5C5-1C3A73D63676}"/>
              </a:ext>
            </a:extLst>
          </p:cNvPr>
          <p:cNvCxnSpPr/>
          <p:nvPr/>
        </p:nvCxnSpPr>
        <p:spPr>
          <a:xfrm flipV="1">
            <a:off x="11118850" y="4000500"/>
            <a:ext cx="0" cy="793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C295C0-DEE3-8A47-AE3C-D624E699D722}"/>
              </a:ext>
            </a:extLst>
          </p:cNvPr>
          <p:cNvCxnSpPr>
            <a:cxnSpLocks/>
          </p:cNvCxnSpPr>
          <p:nvPr/>
        </p:nvCxnSpPr>
        <p:spPr>
          <a:xfrm flipH="1">
            <a:off x="10350500" y="4794250"/>
            <a:ext cx="76835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489B1BE-7A87-57B0-58D8-6F7F52AE3F4C}"/>
              </a:ext>
            </a:extLst>
          </p:cNvPr>
          <p:cNvCxnSpPr/>
          <p:nvPr/>
        </p:nvCxnSpPr>
        <p:spPr>
          <a:xfrm flipH="1" flipV="1">
            <a:off x="10426700" y="4210050"/>
            <a:ext cx="692150" cy="58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1FE1E95-7B57-20D5-8687-ADE4A753FE83}"/>
              </a:ext>
            </a:extLst>
          </p:cNvPr>
          <p:cNvSpPr txBox="1"/>
          <p:nvPr/>
        </p:nvSpPr>
        <p:spPr>
          <a:xfrm>
            <a:off x="10017126" y="4643796"/>
            <a:ext cx="22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5D71A1-7530-F674-8629-10B003D7E386}"/>
              </a:ext>
            </a:extLst>
          </p:cNvPr>
          <p:cNvSpPr txBox="1"/>
          <p:nvPr/>
        </p:nvSpPr>
        <p:spPr>
          <a:xfrm>
            <a:off x="10137018" y="4000500"/>
            <a:ext cx="22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EBB611-1B0C-3DD3-4EBA-C5C7596B9ED2}"/>
              </a:ext>
            </a:extLst>
          </p:cNvPr>
          <p:cNvSpPr txBox="1"/>
          <p:nvPr/>
        </p:nvSpPr>
        <p:spPr>
          <a:xfrm>
            <a:off x="4877517" y="4702872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B3E108-61C8-14F3-F59D-B1804C34B656}"/>
              </a:ext>
            </a:extLst>
          </p:cNvPr>
          <p:cNvCxnSpPr/>
          <p:nvPr/>
        </p:nvCxnSpPr>
        <p:spPr>
          <a:xfrm>
            <a:off x="3871138" y="4219749"/>
            <a:ext cx="1130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6135A5-3416-C90A-CA22-BC12F31696B8}"/>
              </a:ext>
            </a:extLst>
          </p:cNvPr>
          <p:cNvCxnSpPr>
            <a:cxnSpLocks/>
          </p:cNvCxnSpPr>
          <p:nvPr/>
        </p:nvCxnSpPr>
        <p:spPr>
          <a:xfrm>
            <a:off x="6658788" y="857611"/>
            <a:ext cx="0" cy="53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1D2597B-F3C3-35D0-5BD0-8AFE48812F56}"/>
              </a:ext>
            </a:extLst>
          </p:cNvPr>
          <p:cNvCxnSpPr>
            <a:cxnSpLocks/>
          </p:cNvCxnSpPr>
          <p:nvPr/>
        </p:nvCxnSpPr>
        <p:spPr>
          <a:xfrm flipH="1" flipV="1">
            <a:off x="3865162" y="1314437"/>
            <a:ext cx="322729" cy="202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76C6E1-009F-6581-52A7-553DFE314A24}"/>
              </a:ext>
            </a:extLst>
          </p:cNvPr>
          <p:cNvCxnSpPr/>
          <p:nvPr/>
        </p:nvCxnSpPr>
        <p:spPr>
          <a:xfrm flipH="1">
            <a:off x="5306985" y="3819699"/>
            <a:ext cx="12311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C9933F-8809-34F6-2D77-2BF171162B20}"/>
              </a:ext>
            </a:extLst>
          </p:cNvPr>
          <p:cNvCxnSpPr/>
          <p:nvPr/>
        </p:nvCxnSpPr>
        <p:spPr>
          <a:xfrm flipH="1" flipV="1">
            <a:off x="5145993" y="3686349"/>
            <a:ext cx="160992" cy="133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A6AF20-7FE4-154C-7D22-1C224126A4C5}"/>
              </a:ext>
            </a:extLst>
          </p:cNvPr>
          <p:cNvCxnSpPr/>
          <p:nvPr/>
        </p:nvCxnSpPr>
        <p:spPr>
          <a:xfrm>
            <a:off x="3865162" y="479599"/>
            <a:ext cx="23110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C51AFAB-8330-54B9-5F5A-7F27AF50F29A}"/>
              </a:ext>
            </a:extLst>
          </p:cNvPr>
          <p:cNvSpPr txBox="1"/>
          <p:nvPr/>
        </p:nvSpPr>
        <p:spPr>
          <a:xfrm>
            <a:off x="4235844" y="48409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Wing wall top length = 1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87C7216-417F-FC66-4BC0-668096EADD4C}"/>
              </a:ext>
            </a:extLst>
          </p:cNvPr>
          <p:cNvCxnSpPr>
            <a:cxnSpLocks/>
          </p:cNvCxnSpPr>
          <p:nvPr/>
        </p:nvCxnSpPr>
        <p:spPr>
          <a:xfrm>
            <a:off x="3751982" y="663327"/>
            <a:ext cx="0" cy="53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BDD4A6B-6A9A-7402-2564-783583883CD9}"/>
              </a:ext>
            </a:extLst>
          </p:cNvPr>
          <p:cNvSpPr txBox="1"/>
          <p:nvPr/>
        </p:nvSpPr>
        <p:spPr>
          <a:xfrm>
            <a:off x="3777381" y="2545910"/>
            <a:ext cx="182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Wing wall right.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7D1B0CA-AEB7-369A-52BA-75998E51CBD6}"/>
              </a:ext>
            </a:extLst>
          </p:cNvPr>
          <p:cNvSpPr txBox="1"/>
          <p:nvPr/>
        </p:nvSpPr>
        <p:spPr>
          <a:xfrm>
            <a:off x="6576017" y="4594499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2C81BB-62D2-A858-2715-66FCD7DCE274}"/>
              </a:ext>
            </a:extLst>
          </p:cNvPr>
          <p:cNvSpPr txBox="1"/>
          <p:nvPr/>
        </p:nvSpPr>
        <p:spPr>
          <a:xfrm>
            <a:off x="7969874" y="2181971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8EB25D-7131-114A-937F-6184290A71B1}"/>
              </a:ext>
            </a:extLst>
          </p:cNvPr>
          <p:cNvSpPr txBox="1"/>
          <p:nvPr/>
        </p:nvSpPr>
        <p:spPr>
          <a:xfrm>
            <a:off x="5585320" y="1542056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66AA908-CD52-2681-D963-BBCFFCBA0780}"/>
              </a:ext>
            </a:extLst>
          </p:cNvPr>
          <p:cNvSpPr txBox="1"/>
          <p:nvPr/>
        </p:nvSpPr>
        <p:spPr>
          <a:xfrm>
            <a:off x="7950078" y="1276028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7596C81-F58C-AB37-6DD2-38158B502E36}"/>
              </a:ext>
            </a:extLst>
          </p:cNvPr>
          <p:cNvSpPr/>
          <p:nvPr/>
        </p:nvSpPr>
        <p:spPr>
          <a:xfrm>
            <a:off x="4997003" y="1287887"/>
            <a:ext cx="2891307" cy="251138"/>
          </a:xfrm>
          <a:custGeom>
            <a:avLst/>
            <a:gdLst>
              <a:gd name="connsiteX0" fmla="*/ 598867 w 2891307"/>
              <a:gd name="connsiteY0" fmla="*/ 251138 h 251138"/>
              <a:gd name="connsiteX1" fmla="*/ 0 w 2891307"/>
              <a:gd name="connsiteY1" fmla="*/ 32198 h 251138"/>
              <a:gd name="connsiteX2" fmla="*/ 2530698 w 2891307"/>
              <a:gd name="connsiteY2" fmla="*/ 0 h 251138"/>
              <a:gd name="connsiteX3" fmla="*/ 2891307 w 2891307"/>
              <a:gd name="connsiteY3" fmla="*/ 238259 h 251138"/>
              <a:gd name="connsiteX4" fmla="*/ 598867 w 2891307"/>
              <a:gd name="connsiteY4" fmla="*/ 251138 h 25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1307" h="251138">
                <a:moveTo>
                  <a:pt x="598867" y="251138"/>
                </a:moveTo>
                <a:lnTo>
                  <a:pt x="0" y="32198"/>
                </a:lnTo>
                <a:lnTo>
                  <a:pt x="2530698" y="0"/>
                </a:lnTo>
                <a:lnTo>
                  <a:pt x="2891307" y="238259"/>
                </a:lnTo>
                <a:lnTo>
                  <a:pt x="598867" y="251138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4864B-B9DC-7D7C-DEEF-2D5FAC489968}"/>
              </a:ext>
            </a:extLst>
          </p:cNvPr>
          <p:cNvCxnSpPr>
            <a:cxnSpLocks/>
          </p:cNvCxnSpPr>
          <p:nvPr/>
        </p:nvCxnSpPr>
        <p:spPr>
          <a:xfrm>
            <a:off x="4610637" y="1848118"/>
            <a:ext cx="401221" cy="1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4B052B7-223F-48BC-B83D-163506FE811A}"/>
              </a:ext>
            </a:extLst>
          </p:cNvPr>
          <p:cNvSpPr/>
          <p:nvPr/>
        </p:nvSpPr>
        <p:spPr>
          <a:xfrm>
            <a:off x="4399580" y="1325307"/>
            <a:ext cx="1242812" cy="3432220"/>
          </a:xfrm>
          <a:custGeom>
            <a:avLst/>
            <a:gdLst>
              <a:gd name="connsiteX0" fmla="*/ 605307 w 1242812"/>
              <a:gd name="connsiteY0" fmla="*/ 0 h 3432220"/>
              <a:gd name="connsiteX1" fmla="*/ 605307 w 1242812"/>
              <a:gd name="connsiteY1" fmla="*/ 0 h 3432220"/>
              <a:gd name="connsiteX2" fmla="*/ 605307 w 1242812"/>
              <a:gd name="connsiteY2" fmla="*/ 103031 h 3432220"/>
              <a:gd name="connsiteX3" fmla="*/ 618186 w 1242812"/>
              <a:gd name="connsiteY3" fmla="*/ 746975 h 3432220"/>
              <a:gd name="connsiteX4" fmla="*/ 0 w 1242812"/>
              <a:gd name="connsiteY4" fmla="*/ 734096 h 3432220"/>
              <a:gd name="connsiteX5" fmla="*/ 32198 w 1242812"/>
              <a:gd name="connsiteY5" fmla="*/ 2878428 h 3432220"/>
              <a:gd name="connsiteX6" fmla="*/ 882203 w 1242812"/>
              <a:gd name="connsiteY6" fmla="*/ 3432220 h 3432220"/>
              <a:gd name="connsiteX7" fmla="*/ 850006 w 1242812"/>
              <a:gd name="connsiteY7" fmla="*/ 901521 h 3432220"/>
              <a:gd name="connsiteX8" fmla="*/ 1242812 w 1242812"/>
              <a:gd name="connsiteY8" fmla="*/ 901521 h 3432220"/>
              <a:gd name="connsiteX9" fmla="*/ 1210614 w 1242812"/>
              <a:gd name="connsiteY9" fmla="*/ 199622 h 3432220"/>
              <a:gd name="connsiteX10" fmla="*/ 605307 w 1242812"/>
              <a:gd name="connsiteY10" fmla="*/ 0 h 343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2812" h="3432220">
                <a:moveTo>
                  <a:pt x="605307" y="0"/>
                </a:moveTo>
                <a:lnTo>
                  <a:pt x="605307" y="0"/>
                </a:lnTo>
                <a:lnTo>
                  <a:pt x="605307" y="103031"/>
                </a:lnTo>
                <a:lnTo>
                  <a:pt x="618186" y="746975"/>
                </a:lnTo>
                <a:lnTo>
                  <a:pt x="0" y="734096"/>
                </a:lnTo>
                <a:lnTo>
                  <a:pt x="32198" y="2878428"/>
                </a:lnTo>
                <a:lnTo>
                  <a:pt x="882203" y="3432220"/>
                </a:lnTo>
                <a:lnTo>
                  <a:pt x="850006" y="901521"/>
                </a:lnTo>
                <a:lnTo>
                  <a:pt x="1242812" y="901521"/>
                </a:lnTo>
                <a:lnTo>
                  <a:pt x="1210614" y="199622"/>
                </a:lnTo>
                <a:lnTo>
                  <a:pt x="605307" y="0"/>
                </a:lnTo>
                <a:close/>
              </a:path>
            </a:pathLst>
          </a:custGeom>
          <a:solidFill>
            <a:srgbClr val="10486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FDBBA8-77BB-BA7E-59D8-90D56B0B53AA}"/>
              </a:ext>
            </a:extLst>
          </p:cNvPr>
          <p:cNvCxnSpPr>
            <a:stCxn id="37" idx="4"/>
            <a:endCxn id="37" idx="7"/>
          </p:cNvCxnSpPr>
          <p:nvPr/>
        </p:nvCxnSpPr>
        <p:spPr>
          <a:xfrm>
            <a:off x="4399580" y="2059403"/>
            <a:ext cx="850006" cy="167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6159FB-8CD9-26B6-AF51-3D57BEDDC6AD}"/>
              </a:ext>
            </a:extLst>
          </p:cNvPr>
          <p:cNvCxnSpPr>
            <a:cxnSpLocks/>
            <a:endCxn id="37" idx="8"/>
          </p:cNvCxnSpPr>
          <p:nvPr/>
        </p:nvCxnSpPr>
        <p:spPr>
          <a:xfrm>
            <a:off x="5002012" y="2072374"/>
            <a:ext cx="640380" cy="154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CCA4BF-C52E-D4E3-E87E-7D961DBF4F6F}"/>
              </a:ext>
            </a:extLst>
          </p:cNvPr>
          <p:cNvGrpSpPr/>
          <p:nvPr/>
        </p:nvGrpSpPr>
        <p:grpSpPr>
          <a:xfrm>
            <a:off x="-1530220" y="1172908"/>
            <a:ext cx="7135157" cy="1041969"/>
            <a:chOff x="2879823" y="1216660"/>
            <a:chExt cx="1387377" cy="787822"/>
          </a:xfrm>
          <a:solidFill>
            <a:srgbClr val="F2F2F2">
              <a:alpha val="69804"/>
            </a:srgbClr>
          </a:solidFill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D3CEC48-FDF1-054A-5CC3-EAE49D67F3A6}"/>
                </a:ext>
              </a:extLst>
            </p:cNvPr>
            <p:cNvSpPr/>
            <p:nvPr/>
          </p:nvSpPr>
          <p:spPr>
            <a:xfrm>
              <a:off x="3076940" y="1470952"/>
              <a:ext cx="1190260" cy="5334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21FD90AF-EE27-31B8-34AD-3CDF8041A277}"/>
                </a:ext>
              </a:extLst>
            </p:cNvPr>
            <p:cNvSpPr/>
            <p:nvPr/>
          </p:nvSpPr>
          <p:spPr>
            <a:xfrm>
              <a:off x="2879823" y="1216660"/>
              <a:ext cx="1387376" cy="254293"/>
            </a:xfrm>
            <a:custGeom>
              <a:avLst/>
              <a:gdLst/>
              <a:ahLst/>
              <a:cxnLst/>
              <a:rect l="l" t="t" r="r" b="b"/>
              <a:pathLst>
                <a:path w="1387376" h="254293">
                  <a:moveTo>
                    <a:pt x="0" y="0"/>
                  </a:moveTo>
                  <a:lnTo>
                    <a:pt x="1200268" y="0"/>
                  </a:lnTo>
                  <a:lnTo>
                    <a:pt x="1387376" y="245183"/>
                  </a:lnTo>
                  <a:lnTo>
                    <a:pt x="1387376" y="254293"/>
                  </a:lnTo>
                  <a:lnTo>
                    <a:pt x="197116" y="254293"/>
                  </a:lnTo>
                  <a:lnTo>
                    <a:pt x="187982" y="246329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2198A820-78FB-7509-0529-016B78E573F6}"/>
                </a:ext>
              </a:extLst>
            </p:cNvPr>
            <p:cNvSpPr/>
            <p:nvPr/>
          </p:nvSpPr>
          <p:spPr>
            <a:xfrm>
              <a:off x="2879824" y="1216660"/>
              <a:ext cx="197117" cy="787822"/>
            </a:xfrm>
            <a:custGeom>
              <a:avLst/>
              <a:gdLst/>
              <a:ahLst/>
              <a:cxnLst/>
              <a:rect l="l" t="t" r="r" b="b"/>
              <a:pathLst>
                <a:path w="197117" h="787822">
                  <a:moveTo>
                    <a:pt x="0" y="0"/>
                  </a:moveTo>
                  <a:lnTo>
                    <a:pt x="1443" y="0"/>
                  </a:lnTo>
                  <a:lnTo>
                    <a:pt x="187983" y="244439"/>
                  </a:lnTo>
                  <a:lnTo>
                    <a:pt x="197117" y="252403"/>
                  </a:lnTo>
                  <a:lnTo>
                    <a:pt x="197117" y="787822"/>
                  </a:lnTo>
                  <a:lnTo>
                    <a:pt x="0" y="529523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1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E6C80-AF24-D4B5-9159-0743ACFA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452E257-1844-C047-31BC-913B78717257}"/>
              </a:ext>
            </a:extLst>
          </p:cNvPr>
          <p:cNvSpPr/>
          <p:nvPr/>
        </p:nvSpPr>
        <p:spPr>
          <a:xfrm>
            <a:off x="5236760" y="1630829"/>
            <a:ext cx="2642347" cy="3126441"/>
          </a:xfrm>
          <a:custGeom>
            <a:avLst/>
            <a:gdLst>
              <a:gd name="connsiteX0" fmla="*/ 0 w 2642347"/>
              <a:gd name="connsiteY0" fmla="*/ 645459 h 3126441"/>
              <a:gd name="connsiteX1" fmla="*/ 40342 w 2642347"/>
              <a:gd name="connsiteY1" fmla="*/ 3126441 h 3126441"/>
              <a:gd name="connsiteX2" fmla="*/ 1190065 w 2642347"/>
              <a:gd name="connsiteY2" fmla="*/ 3112994 h 3126441"/>
              <a:gd name="connsiteX3" fmla="*/ 2622177 w 2642347"/>
              <a:gd name="connsiteY3" fmla="*/ 558053 h 3126441"/>
              <a:gd name="connsiteX4" fmla="*/ 2642347 w 2642347"/>
              <a:gd name="connsiteY4" fmla="*/ 6723 h 3126441"/>
              <a:gd name="connsiteX5" fmla="*/ 363071 w 2642347"/>
              <a:gd name="connsiteY5" fmla="*/ 0 h 3126441"/>
              <a:gd name="connsiteX6" fmla="*/ 363071 w 2642347"/>
              <a:gd name="connsiteY6" fmla="*/ 658906 h 3126441"/>
              <a:gd name="connsiteX7" fmla="*/ 0 w 2642347"/>
              <a:gd name="connsiteY7" fmla="*/ 645459 h 312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2347" h="3126441">
                <a:moveTo>
                  <a:pt x="0" y="645459"/>
                </a:moveTo>
                <a:lnTo>
                  <a:pt x="40342" y="3126441"/>
                </a:lnTo>
                <a:lnTo>
                  <a:pt x="1190065" y="3112994"/>
                </a:lnTo>
                <a:lnTo>
                  <a:pt x="2622177" y="558053"/>
                </a:lnTo>
                <a:lnTo>
                  <a:pt x="2642347" y="6723"/>
                </a:lnTo>
                <a:lnTo>
                  <a:pt x="363071" y="0"/>
                </a:lnTo>
                <a:lnTo>
                  <a:pt x="363071" y="658906"/>
                </a:lnTo>
                <a:lnTo>
                  <a:pt x="0" y="645459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CAFE42-7D14-9378-1E59-6955A044D4F2}"/>
              </a:ext>
            </a:extLst>
          </p:cNvPr>
          <p:cNvCxnSpPr/>
          <p:nvPr/>
        </p:nvCxnSpPr>
        <p:spPr>
          <a:xfrm>
            <a:off x="5283078" y="4992967"/>
            <a:ext cx="1130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6E97C1-0552-DD4C-02E0-5C3BAB13011D}"/>
              </a:ext>
            </a:extLst>
          </p:cNvPr>
          <p:cNvSpPr txBox="1"/>
          <p:nvPr/>
        </p:nvSpPr>
        <p:spPr>
          <a:xfrm>
            <a:off x="5001438" y="5166369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Wing wall bottom length =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101568-CCB5-DDAE-6AA7-EC05555E097B}"/>
              </a:ext>
            </a:extLst>
          </p:cNvPr>
          <p:cNvCxnSpPr>
            <a:cxnSpLocks/>
          </p:cNvCxnSpPr>
          <p:nvPr/>
        </p:nvCxnSpPr>
        <p:spPr>
          <a:xfrm>
            <a:off x="8070728" y="1630829"/>
            <a:ext cx="0" cy="53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F9937F-C9FB-D5AD-9A43-E42FF7FC5AEA}"/>
              </a:ext>
            </a:extLst>
          </p:cNvPr>
          <p:cNvSpPr txBox="1"/>
          <p:nvPr/>
        </p:nvSpPr>
        <p:spPr>
          <a:xfrm>
            <a:off x="8262350" y="1704739"/>
            <a:ext cx="15744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Wing wall cap height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8135C4-110F-A1A1-3C94-59B5EC5C711F}"/>
              </a:ext>
            </a:extLst>
          </p:cNvPr>
          <p:cNvCxnSpPr>
            <a:stCxn id="4" idx="5"/>
          </p:cNvCxnSpPr>
          <p:nvPr/>
        </p:nvCxnSpPr>
        <p:spPr>
          <a:xfrm flipH="1" flipV="1">
            <a:off x="5283078" y="1424267"/>
            <a:ext cx="316753" cy="206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03D6D-D74B-04BE-CE47-DDCFEA8941B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954373" y="2087655"/>
            <a:ext cx="282387" cy="188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F2EF6-14A8-2F97-03B9-EB0DD637116B}"/>
              </a:ext>
            </a:extLst>
          </p:cNvPr>
          <p:cNvCxnSpPr>
            <a:cxnSpLocks/>
            <a:stCxn id="4" idx="6"/>
          </p:cNvCxnSpPr>
          <p:nvPr/>
        </p:nvCxnSpPr>
        <p:spPr>
          <a:xfrm flipH="1" flipV="1">
            <a:off x="5277102" y="2087655"/>
            <a:ext cx="322729" cy="202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6FC5BE-3DAC-3905-E121-15977EEB0E05}"/>
              </a:ext>
            </a:extLst>
          </p:cNvPr>
          <p:cNvCxnSpPr>
            <a:cxnSpLocks/>
            <a:stCxn id="4" idx="4"/>
          </p:cNvCxnSpPr>
          <p:nvPr/>
        </p:nvCxnSpPr>
        <p:spPr>
          <a:xfrm flipH="1" flipV="1">
            <a:off x="7588128" y="1424267"/>
            <a:ext cx="290979" cy="213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6652DC-D29F-D31A-9FBD-18AC04E8DA56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54373" y="4529418"/>
            <a:ext cx="322729" cy="227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80A8F9-C26A-E545-E429-1FA8C23623EE}"/>
              </a:ext>
            </a:extLst>
          </p:cNvPr>
          <p:cNvCxnSpPr/>
          <p:nvPr/>
        </p:nvCxnSpPr>
        <p:spPr>
          <a:xfrm>
            <a:off x="5277102" y="1424267"/>
            <a:ext cx="2311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7EEAC2-26C6-34BA-0519-A1404D4F0807}"/>
              </a:ext>
            </a:extLst>
          </p:cNvPr>
          <p:cNvCxnSpPr/>
          <p:nvPr/>
        </p:nvCxnSpPr>
        <p:spPr>
          <a:xfrm>
            <a:off x="5277102" y="1424267"/>
            <a:ext cx="0" cy="663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B2D0F5-23A6-4B57-C1C5-2F2E7AFD33C8}"/>
              </a:ext>
            </a:extLst>
          </p:cNvPr>
          <p:cNvCxnSpPr>
            <a:cxnSpLocks/>
          </p:cNvCxnSpPr>
          <p:nvPr/>
        </p:nvCxnSpPr>
        <p:spPr>
          <a:xfrm flipH="1" flipV="1">
            <a:off x="4954373" y="2074071"/>
            <a:ext cx="322729" cy="13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AAFF6B-871D-30D8-E81F-80A2437D3059}"/>
              </a:ext>
            </a:extLst>
          </p:cNvPr>
          <p:cNvCxnSpPr>
            <a:cxnSpLocks/>
          </p:cNvCxnSpPr>
          <p:nvPr/>
        </p:nvCxnSpPr>
        <p:spPr>
          <a:xfrm>
            <a:off x="4954373" y="2080863"/>
            <a:ext cx="0" cy="2448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5B02BA-D2EC-4467-E631-16F38117399B}"/>
              </a:ext>
            </a:extLst>
          </p:cNvPr>
          <p:cNvCxnSpPr>
            <a:cxnSpLocks/>
          </p:cNvCxnSpPr>
          <p:nvPr/>
        </p:nvCxnSpPr>
        <p:spPr>
          <a:xfrm>
            <a:off x="4954373" y="3105547"/>
            <a:ext cx="282387" cy="182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4E0ED02-A714-DDC9-A2FB-BF59B3FAF25A}"/>
              </a:ext>
            </a:extLst>
          </p:cNvPr>
          <p:cNvCxnSpPr/>
          <p:nvPr/>
        </p:nvCxnSpPr>
        <p:spPr>
          <a:xfrm>
            <a:off x="5277102" y="1252817"/>
            <a:ext cx="23110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283341-B162-7592-53FC-B7769ED71011}"/>
              </a:ext>
            </a:extLst>
          </p:cNvPr>
          <p:cNvSpPr txBox="1"/>
          <p:nvPr/>
        </p:nvSpPr>
        <p:spPr>
          <a:xfrm>
            <a:off x="5647784" y="821627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Wing wall top length =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736C4C-59BA-D6E8-E831-30522905E470}"/>
              </a:ext>
            </a:extLst>
          </p:cNvPr>
          <p:cNvCxnSpPr>
            <a:cxnSpLocks/>
          </p:cNvCxnSpPr>
          <p:nvPr/>
        </p:nvCxnSpPr>
        <p:spPr>
          <a:xfrm>
            <a:off x="5225432" y="1393999"/>
            <a:ext cx="0" cy="536388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0637BE-DC74-5041-4A81-EFE14D7A8FDF}"/>
              </a:ext>
            </a:extLst>
          </p:cNvPr>
          <p:cNvSpPr txBox="1"/>
          <p:nvPr/>
        </p:nvSpPr>
        <p:spPr>
          <a:xfrm>
            <a:off x="3515152" y="3119581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Slab Thickness=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58353C-9840-504C-43C8-872A1EC53E14}"/>
              </a:ext>
            </a:extLst>
          </p:cNvPr>
          <p:cNvSpPr txBox="1"/>
          <p:nvPr/>
        </p:nvSpPr>
        <p:spPr>
          <a:xfrm>
            <a:off x="5576808" y="2855578"/>
            <a:ext cx="182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Wing wall right.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03E5DB-34A8-4602-5D3E-8EBBEF0FA8FA}"/>
              </a:ext>
            </a:extLst>
          </p:cNvPr>
          <p:cNvCxnSpPr/>
          <p:nvPr/>
        </p:nvCxnSpPr>
        <p:spPr>
          <a:xfrm flipV="1">
            <a:off x="11118850" y="4000500"/>
            <a:ext cx="0" cy="793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579EB6-A449-357C-3552-28B30F9FA517}"/>
              </a:ext>
            </a:extLst>
          </p:cNvPr>
          <p:cNvCxnSpPr>
            <a:cxnSpLocks/>
          </p:cNvCxnSpPr>
          <p:nvPr/>
        </p:nvCxnSpPr>
        <p:spPr>
          <a:xfrm flipH="1">
            <a:off x="10350500" y="4794250"/>
            <a:ext cx="768350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81AC28-FFF0-FD30-A724-77139489276F}"/>
              </a:ext>
            </a:extLst>
          </p:cNvPr>
          <p:cNvCxnSpPr/>
          <p:nvPr/>
        </p:nvCxnSpPr>
        <p:spPr>
          <a:xfrm flipH="1" flipV="1">
            <a:off x="10426700" y="4210050"/>
            <a:ext cx="692150" cy="58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A6A6269-93BF-7E1D-EEFB-CEA377BC92FA}"/>
              </a:ext>
            </a:extLst>
          </p:cNvPr>
          <p:cNvSpPr txBox="1"/>
          <p:nvPr/>
        </p:nvSpPr>
        <p:spPr>
          <a:xfrm>
            <a:off x="10017126" y="4643796"/>
            <a:ext cx="22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4AC185-E9BA-3C41-D36B-22774C115DA8}"/>
              </a:ext>
            </a:extLst>
          </p:cNvPr>
          <p:cNvSpPr txBox="1"/>
          <p:nvPr/>
        </p:nvSpPr>
        <p:spPr>
          <a:xfrm>
            <a:off x="10137018" y="4000500"/>
            <a:ext cx="22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889B4F-6105-8F6C-D467-400F63C23123}"/>
              </a:ext>
            </a:extLst>
          </p:cNvPr>
          <p:cNvSpPr txBox="1"/>
          <p:nvPr/>
        </p:nvSpPr>
        <p:spPr>
          <a:xfrm>
            <a:off x="4877517" y="4702872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B9A3E7-6B72-1CC9-D8E2-AB643EA28061}"/>
              </a:ext>
            </a:extLst>
          </p:cNvPr>
          <p:cNvCxnSpPr>
            <a:cxnSpLocks/>
          </p:cNvCxnSpPr>
          <p:nvPr/>
        </p:nvCxnSpPr>
        <p:spPr>
          <a:xfrm>
            <a:off x="4918019" y="1981054"/>
            <a:ext cx="359083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6E58DF2-F753-DE84-110F-EE6CEAB2CD9A}"/>
              </a:ext>
            </a:extLst>
          </p:cNvPr>
          <p:cNvCxnSpPr>
            <a:cxnSpLocks/>
          </p:cNvCxnSpPr>
          <p:nvPr/>
        </p:nvCxnSpPr>
        <p:spPr>
          <a:xfrm>
            <a:off x="6658788" y="857611"/>
            <a:ext cx="0" cy="536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74194B-F5D2-5F94-43DA-419329B18864}"/>
              </a:ext>
            </a:extLst>
          </p:cNvPr>
          <p:cNvCxnSpPr/>
          <p:nvPr/>
        </p:nvCxnSpPr>
        <p:spPr>
          <a:xfrm flipH="1">
            <a:off x="5306985" y="3819699"/>
            <a:ext cx="12311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A5D9205-5B67-8649-6F3A-584F768CEB21}"/>
              </a:ext>
            </a:extLst>
          </p:cNvPr>
          <p:cNvSpPr txBox="1"/>
          <p:nvPr/>
        </p:nvSpPr>
        <p:spPr>
          <a:xfrm>
            <a:off x="7969874" y="2181971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AFA03C6-712A-9B6F-BA8F-8B910EF71E52}"/>
              </a:ext>
            </a:extLst>
          </p:cNvPr>
          <p:cNvSpPr txBox="1"/>
          <p:nvPr/>
        </p:nvSpPr>
        <p:spPr>
          <a:xfrm>
            <a:off x="4834095" y="948585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6546F55-7F5C-BCD4-3302-A3643C258A1C}"/>
              </a:ext>
            </a:extLst>
          </p:cNvPr>
          <p:cNvSpPr txBox="1"/>
          <p:nvPr/>
        </p:nvSpPr>
        <p:spPr>
          <a:xfrm>
            <a:off x="7950078" y="1276028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17369-DF6A-EDED-454C-3B02D79C3CD9}"/>
              </a:ext>
            </a:extLst>
          </p:cNvPr>
          <p:cNvSpPr txBox="1"/>
          <p:nvPr/>
        </p:nvSpPr>
        <p:spPr>
          <a:xfrm>
            <a:off x="5479554" y="2170114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C4229-E27D-7559-06A2-5B4023FB858A}"/>
              </a:ext>
            </a:extLst>
          </p:cNvPr>
          <p:cNvSpPr txBox="1"/>
          <p:nvPr/>
        </p:nvSpPr>
        <p:spPr>
          <a:xfrm>
            <a:off x="4361871" y="1964139"/>
            <a:ext cx="6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F81AF-9DE8-4CE9-BFF5-4C89C1DDE77A}"/>
              </a:ext>
            </a:extLst>
          </p:cNvPr>
          <p:cNvSpPr txBox="1"/>
          <p:nvPr/>
        </p:nvSpPr>
        <p:spPr>
          <a:xfrm>
            <a:off x="3910491" y="1826947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Slot Length 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9B6460-B68C-87E4-EFE7-060374450812}"/>
              </a:ext>
            </a:extLst>
          </p:cNvPr>
          <p:cNvSpPr txBox="1"/>
          <p:nvPr/>
        </p:nvSpPr>
        <p:spPr>
          <a:xfrm>
            <a:off x="4169928" y="1567547"/>
            <a:ext cx="10230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Slab Height= 1</a:t>
            </a:r>
          </a:p>
        </p:txBody>
      </p:sp>
    </p:spTree>
    <p:extLst>
      <p:ext uri="{BB962C8B-B14F-4D97-AF65-F5344CB8AC3E}">
        <p14:creationId xmlns:p14="http://schemas.microsoft.com/office/powerpoint/2010/main" val="143498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A7E5-AB66-6D28-BACE-EB088D15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65816"/>
            <a:ext cx="10515600" cy="1325563"/>
          </a:xfrm>
        </p:spPr>
        <p:txBody>
          <a:bodyPr/>
          <a:lstStyle/>
          <a:p>
            <a:r>
              <a:rPr lang="en-US" dirty="0"/>
              <a:t>Foundation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BACB83-A620-A819-5C51-8A523CA3B6FA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lg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27C34-5122-D775-95F6-554FC1B08608}"/>
              </a:ext>
            </a:extLst>
          </p:cNvPr>
          <p:cNvCxnSpPr>
            <a:cxnSpLocks/>
          </p:cNvCxnSpPr>
          <p:nvPr/>
        </p:nvCxnSpPr>
        <p:spPr>
          <a:xfrm>
            <a:off x="-44450" y="3448050"/>
            <a:ext cx="12192000" cy="0"/>
          </a:xfrm>
          <a:prstGeom prst="straightConnector1">
            <a:avLst/>
          </a:prstGeom>
          <a:ln>
            <a:solidFill>
              <a:srgbClr val="92D050"/>
            </a:solidFill>
            <a:prstDash val="lg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AB00BC-832C-AB04-009E-CAA9C17BD153}"/>
              </a:ext>
            </a:extLst>
          </p:cNvPr>
          <p:cNvSpPr txBox="1"/>
          <p:nvPr/>
        </p:nvSpPr>
        <p:spPr>
          <a:xfrm>
            <a:off x="34168" y="3081696"/>
            <a:ext cx="22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2D05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5FC89-07A4-8AA1-3C73-23CB5AA6443C}"/>
              </a:ext>
            </a:extLst>
          </p:cNvPr>
          <p:cNvSpPr txBox="1"/>
          <p:nvPr/>
        </p:nvSpPr>
        <p:spPr>
          <a:xfrm>
            <a:off x="5774568" y="0"/>
            <a:ext cx="222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A7D0B9-01AD-55DF-F81D-A8D1D768628F}"/>
              </a:ext>
            </a:extLst>
          </p:cNvPr>
          <p:cNvSpPr/>
          <p:nvPr/>
        </p:nvSpPr>
        <p:spPr>
          <a:xfrm>
            <a:off x="8669538" y="685800"/>
            <a:ext cx="3489364" cy="5524500"/>
          </a:xfrm>
          <a:custGeom>
            <a:avLst/>
            <a:gdLst>
              <a:gd name="connsiteX0" fmla="*/ 0 w 1879600"/>
              <a:gd name="connsiteY0" fmla="*/ 6350 h 5524500"/>
              <a:gd name="connsiteX1" fmla="*/ 19050 w 1879600"/>
              <a:gd name="connsiteY1" fmla="*/ 5511800 h 5524500"/>
              <a:gd name="connsiteX2" fmla="*/ 1879600 w 1879600"/>
              <a:gd name="connsiteY2" fmla="*/ 5524500 h 5524500"/>
              <a:gd name="connsiteX3" fmla="*/ 1860550 w 1879600"/>
              <a:gd name="connsiteY3" fmla="*/ 4578350 h 5524500"/>
              <a:gd name="connsiteX4" fmla="*/ 927100 w 1879600"/>
              <a:gd name="connsiteY4" fmla="*/ 4578350 h 5524500"/>
              <a:gd name="connsiteX5" fmla="*/ 920750 w 1879600"/>
              <a:gd name="connsiteY5" fmla="*/ 908050 h 5524500"/>
              <a:gd name="connsiteX6" fmla="*/ 1860550 w 1879600"/>
              <a:gd name="connsiteY6" fmla="*/ 908050 h 5524500"/>
              <a:gd name="connsiteX7" fmla="*/ 1854200 w 1879600"/>
              <a:gd name="connsiteY7" fmla="*/ 0 h 5524500"/>
              <a:gd name="connsiteX8" fmla="*/ 0 w 1879600"/>
              <a:gd name="connsiteY8" fmla="*/ 6350 h 552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9600" h="5524500">
                <a:moveTo>
                  <a:pt x="0" y="6350"/>
                </a:moveTo>
                <a:lnTo>
                  <a:pt x="19050" y="5511800"/>
                </a:lnTo>
                <a:lnTo>
                  <a:pt x="1879600" y="5524500"/>
                </a:lnTo>
                <a:lnTo>
                  <a:pt x="1860550" y="4578350"/>
                </a:lnTo>
                <a:lnTo>
                  <a:pt x="927100" y="4578350"/>
                </a:lnTo>
                <a:cubicBezTo>
                  <a:pt x="924983" y="3354917"/>
                  <a:pt x="922867" y="2131483"/>
                  <a:pt x="920750" y="908050"/>
                </a:cubicBezTo>
                <a:lnTo>
                  <a:pt x="1860550" y="908050"/>
                </a:lnTo>
                <a:cubicBezTo>
                  <a:pt x="1858433" y="605367"/>
                  <a:pt x="1856317" y="302683"/>
                  <a:pt x="1854200" y="0"/>
                </a:cubicBezTo>
                <a:lnTo>
                  <a:pt x="0" y="635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7DAC74-5B02-5897-B61E-50C2C899D31A}"/>
              </a:ext>
            </a:extLst>
          </p:cNvPr>
          <p:cNvSpPr/>
          <p:nvPr/>
        </p:nvSpPr>
        <p:spPr>
          <a:xfrm>
            <a:off x="9048996" y="5440382"/>
            <a:ext cx="1353787" cy="53438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D74D18-B8FA-F4B5-1BE0-285504421F3B}"/>
              </a:ext>
            </a:extLst>
          </p:cNvPr>
          <p:cNvSpPr/>
          <p:nvPr/>
        </p:nvSpPr>
        <p:spPr>
          <a:xfrm>
            <a:off x="9048997" y="960422"/>
            <a:ext cx="1353786" cy="4952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798D6-B5B2-12C5-31CB-C11BF8405144}"/>
              </a:ext>
            </a:extLst>
          </p:cNvPr>
          <p:cNvSpPr/>
          <p:nvPr/>
        </p:nvSpPr>
        <p:spPr>
          <a:xfrm>
            <a:off x="9048996" y="960420"/>
            <a:ext cx="536369" cy="4952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4AAF9D-67E0-A5D6-0F4B-0579533DD5FD}"/>
              </a:ext>
            </a:extLst>
          </p:cNvPr>
          <p:cNvSpPr/>
          <p:nvPr/>
        </p:nvSpPr>
        <p:spPr>
          <a:xfrm>
            <a:off x="9048995" y="5440382"/>
            <a:ext cx="536369" cy="53438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6DF0D0-55AB-8C6E-C6BB-30360D4C9562}"/>
              </a:ext>
            </a:extLst>
          </p:cNvPr>
          <p:cNvCxnSpPr>
            <a:cxnSpLocks/>
          </p:cNvCxnSpPr>
          <p:nvPr/>
        </p:nvCxnSpPr>
        <p:spPr>
          <a:xfrm>
            <a:off x="6096000" y="1208069"/>
            <a:ext cx="3489364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CF968A-1562-8F0F-A503-EBF69FD244F2}"/>
              </a:ext>
            </a:extLst>
          </p:cNvPr>
          <p:cNvSpPr txBox="1"/>
          <p:nvPr/>
        </p:nvSpPr>
        <p:spPr>
          <a:xfrm>
            <a:off x="7094104" y="909476"/>
            <a:ext cx="1758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Deck length /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C60EA7-650B-C824-E9B6-51A4E45EE47E}"/>
              </a:ext>
            </a:extLst>
          </p:cNvPr>
          <p:cNvCxnSpPr>
            <a:cxnSpLocks/>
          </p:cNvCxnSpPr>
          <p:nvPr/>
        </p:nvCxnSpPr>
        <p:spPr>
          <a:xfrm>
            <a:off x="9048995" y="848684"/>
            <a:ext cx="536369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33FFF4-D2DA-8B06-AFBF-BBDE60473A35}"/>
              </a:ext>
            </a:extLst>
          </p:cNvPr>
          <p:cNvSpPr txBox="1"/>
          <p:nvPr/>
        </p:nvSpPr>
        <p:spPr>
          <a:xfrm>
            <a:off x="8749583" y="376016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Slot Length =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E0C6BD-F5BA-6686-4D2F-0A7E63ACE7F1}"/>
              </a:ext>
            </a:extLst>
          </p:cNvPr>
          <p:cNvCxnSpPr>
            <a:cxnSpLocks/>
          </p:cNvCxnSpPr>
          <p:nvPr/>
        </p:nvCxnSpPr>
        <p:spPr>
          <a:xfrm>
            <a:off x="9048995" y="1545685"/>
            <a:ext cx="13537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6073B2-36C7-B1CE-C900-1F1F7F49CD9F}"/>
              </a:ext>
            </a:extLst>
          </p:cNvPr>
          <p:cNvSpPr txBox="1"/>
          <p:nvPr/>
        </p:nvSpPr>
        <p:spPr>
          <a:xfrm>
            <a:off x="8973729" y="1674233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Wing wall bottom length =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951959-4047-56CA-10B8-32297E17E64D}"/>
              </a:ext>
            </a:extLst>
          </p:cNvPr>
          <p:cNvCxnSpPr>
            <a:cxnSpLocks/>
          </p:cNvCxnSpPr>
          <p:nvPr/>
        </p:nvCxnSpPr>
        <p:spPr>
          <a:xfrm>
            <a:off x="8657112" y="1333500"/>
            <a:ext cx="39188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950BA5-FD25-23DC-46E1-CD9FBB256A4A}"/>
              </a:ext>
            </a:extLst>
          </p:cNvPr>
          <p:cNvSpPr txBox="1"/>
          <p:nvPr/>
        </p:nvSpPr>
        <p:spPr>
          <a:xfrm>
            <a:off x="7060435" y="1335820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Foundation padding x =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06792F-DF7F-638A-84E6-B8EBE9FC21AB}"/>
              </a:ext>
            </a:extLst>
          </p:cNvPr>
          <p:cNvCxnSpPr>
            <a:cxnSpLocks/>
          </p:cNvCxnSpPr>
          <p:nvPr/>
        </p:nvCxnSpPr>
        <p:spPr>
          <a:xfrm>
            <a:off x="10562112" y="960420"/>
            <a:ext cx="0" cy="4952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BBE3267-AAD8-1ABF-FF47-0730BC614096}"/>
              </a:ext>
            </a:extLst>
          </p:cNvPr>
          <p:cNvSpPr txBox="1"/>
          <p:nvPr/>
        </p:nvSpPr>
        <p:spPr>
          <a:xfrm>
            <a:off x="10562111" y="1088621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Slab_thickness</a:t>
            </a:r>
            <a:r>
              <a:rPr lang="en-US" sz="1000" dirty="0"/>
              <a:t>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8A8FC-9DFB-86AE-D153-4649D1C8221A}"/>
              </a:ext>
            </a:extLst>
          </p:cNvPr>
          <p:cNvSpPr txBox="1"/>
          <p:nvPr/>
        </p:nvSpPr>
        <p:spPr>
          <a:xfrm>
            <a:off x="9585364" y="1123305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Left Wing Wall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9272CD-93EA-74CE-76F9-A0F75FD3C07C}"/>
              </a:ext>
            </a:extLst>
          </p:cNvPr>
          <p:cNvSpPr txBox="1"/>
          <p:nvPr/>
        </p:nvSpPr>
        <p:spPr>
          <a:xfrm>
            <a:off x="9521244" y="5592157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Right Wing Wall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8A3373-ACB9-28D5-2003-D5BFFE564E58}"/>
              </a:ext>
            </a:extLst>
          </p:cNvPr>
          <p:cNvCxnSpPr>
            <a:cxnSpLocks/>
          </p:cNvCxnSpPr>
          <p:nvPr/>
        </p:nvCxnSpPr>
        <p:spPr>
          <a:xfrm>
            <a:off x="8973729" y="960420"/>
            <a:ext cx="0" cy="24685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0595CC5-DDCF-03E8-E7FB-B4830CF354B0}"/>
              </a:ext>
            </a:extLst>
          </p:cNvPr>
          <p:cNvSpPr txBox="1"/>
          <p:nvPr/>
        </p:nvSpPr>
        <p:spPr>
          <a:xfrm>
            <a:off x="7507761" y="2208320"/>
            <a:ext cx="1758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Deck width /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1C354B-B350-65F0-ADD9-C6BB8E9CB64C}"/>
              </a:ext>
            </a:extLst>
          </p:cNvPr>
          <p:cNvSpPr txBox="1"/>
          <p:nvPr/>
        </p:nvSpPr>
        <p:spPr>
          <a:xfrm>
            <a:off x="7328465" y="741688"/>
            <a:ext cx="1622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Foundation padding y = 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BA1098-C4A4-E848-53A6-3E584E68EF3B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8853053" y="679710"/>
            <a:ext cx="1" cy="3567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29D92EF-EEAA-36BD-F9B5-FF9C66635889}"/>
              </a:ext>
            </a:extLst>
          </p:cNvPr>
          <p:cNvSpPr txBox="1"/>
          <p:nvPr/>
        </p:nvSpPr>
        <p:spPr>
          <a:xfrm>
            <a:off x="8283168" y="3191818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D5C682-5D07-B4B2-A476-AE1C92487263}"/>
              </a:ext>
            </a:extLst>
          </p:cNvPr>
          <p:cNvSpPr txBox="1"/>
          <p:nvPr/>
        </p:nvSpPr>
        <p:spPr>
          <a:xfrm>
            <a:off x="10302377" y="3143094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4E6812-3FE1-A8D0-2E3A-249221A5FCBD}"/>
              </a:ext>
            </a:extLst>
          </p:cNvPr>
          <p:cNvSpPr txBox="1"/>
          <p:nvPr/>
        </p:nvSpPr>
        <p:spPr>
          <a:xfrm>
            <a:off x="10387444" y="1586787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F33A42-8B63-15DB-E916-2F93821D368B}"/>
              </a:ext>
            </a:extLst>
          </p:cNvPr>
          <p:cNvSpPr txBox="1"/>
          <p:nvPr/>
        </p:nvSpPr>
        <p:spPr>
          <a:xfrm>
            <a:off x="11741687" y="1689622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A1E84-E47C-8AEA-D560-BF514D11F022}"/>
              </a:ext>
            </a:extLst>
          </p:cNvPr>
          <p:cNvSpPr txBox="1"/>
          <p:nvPr/>
        </p:nvSpPr>
        <p:spPr>
          <a:xfrm>
            <a:off x="11767423" y="471294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5B55DB-8082-1613-F99E-EFD8C6BC8FDF}"/>
              </a:ext>
            </a:extLst>
          </p:cNvPr>
          <p:cNvSpPr txBox="1"/>
          <p:nvPr/>
        </p:nvSpPr>
        <p:spPr>
          <a:xfrm>
            <a:off x="8355150" y="487226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P6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B45419-15A6-EE8C-7BB6-9632219FBA0E}"/>
              </a:ext>
            </a:extLst>
          </p:cNvPr>
          <p:cNvCxnSpPr>
            <a:cxnSpLocks/>
          </p:cNvCxnSpPr>
          <p:nvPr/>
        </p:nvCxnSpPr>
        <p:spPr>
          <a:xfrm>
            <a:off x="8707274" y="3285585"/>
            <a:ext cx="154797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74D966-D44C-495B-6F56-0FE393D87C29}"/>
              </a:ext>
            </a:extLst>
          </p:cNvPr>
          <p:cNvSpPr txBox="1"/>
          <p:nvPr/>
        </p:nvSpPr>
        <p:spPr>
          <a:xfrm>
            <a:off x="8791009" y="358077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Foundation width</a:t>
            </a:r>
            <a:endParaRPr 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759C6C-185F-DEA3-9227-BD3F51454919}"/>
              </a:ext>
            </a:extLst>
          </p:cNvPr>
          <p:cNvSpPr txBox="1"/>
          <p:nvPr/>
        </p:nvSpPr>
        <p:spPr>
          <a:xfrm>
            <a:off x="9749031" y="405480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Foundation food length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58EF22-E356-8EA0-EE8B-0CC7CC29AE97}"/>
              </a:ext>
            </a:extLst>
          </p:cNvPr>
          <p:cNvCxnSpPr>
            <a:cxnSpLocks/>
          </p:cNvCxnSpPr>
          <p:nvPr/>
        </p:nvCxnSpPr>
        <p:spPr>
          <a:xfrm flipV="1">
            <a:off x="8657112" y="586710"/>
            <a:ext cx="3433288" cy="249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D9F42D-BD9F-F73D-1220-236450389065}"/>
              </a:ext>
            </a:extLst>
          </p:cNvPr>
          <p:cNvCxnSpPr>
            <a:cxnSpLocks/>
          </p:cNvCxnSpPr>
          <p:nvPr/>
        </p:nvCxnSpPr>
        <p:spPr>
          <a:xfrm>
            <a:off x="11971812" y="718058"/>
            <a:ext cx="0" cy="8639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FC00317-86EE-A44A-9647-89F5A1B7088D}"/>
              </a:ext>
            </a:extLst>
          </p:cNvPr>
          <p:cNvSpPr txBox="1"/>
          <p:nvPr/>
        </p:nvSpPr>
        <p:spPr>
          <a:xfrm>
            <a:off x="10663669" y="1869641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Foundation foot thickness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856F8-7A39-D2B2-4C15-63994BF3A470}"/>
              </a:ext>
            </a:extLst>
          </p:cNvPr>
          <p:cNvSpPr/>
          <p:nvPr/>
        </p:nvSpPr>
        <p:spPr>
          <a:xfrm>
            <a:off x="901700" y="960418"/>
            <a:ext cx="8672311" cy="5014346"/>
          </a:xfrm>
          <a:prstGeom prst="rect">
            <a:avLst/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Deck</a:t>
            </a:r>
          </a:p>
        </p:txBody>
      </p:sp>
    </p:spTree>
    <p:extLst>
      <p:ext uri="{BB962C8B-B14F-4D97-AF65-F5344CB8AC3E}">
        <p14:creationId xmlns:p14="http://schemas.microsoft.com/office/powerpoint/2010/main" val="407980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CCB3-D980-944A-78B9-2602EA00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BA901-3A49-F603-8A4E-D1DEB74AA4CD}"/>
              </a:ext>
            </a:extLst>
          </p:cNvPr>
          <p:cNvSpPr/>
          <p:nvPr/>
        </p:nvSpPr>
        <p:spPr>
          <a:xfrm>
            <a:off x="2152142" y="3197668"/>
            <a:ext cx="7927848" cy="770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43A8F-F159-C0DD-3622-568B7CE5E5F3}"/>
              </a:ext>
            </a:extLst>
          </p:cNvPr>
          <p:cNvSpPr/>
          <p:nvPr/>
        </p:nvSpPr>
        <p:spPr>
          <a:xfrm>
            <a:off x="2152142" y="3197670"/>
            <a:ext cx="640080" cy="302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3DED-06D2-59F8-9E8F-C5EC1AE5E0F2}"/>
              </a:ext>
            </a:extLst>
          </p:cNvPr>
          <p:cNvSpPr/>
          <p:nvPr/>
        </p:nvSpPr>
        <p:spPr>
          <a:xfrm>
            <a:off x="9439910" y="3197669"/>
            <a:ext cx="640080" cy="3025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60973-849B-2583-02C9-AB17EF47A193}"/>
              </a:ext>
            </a:extLst>
          </p:cNvPr>
          <p:cNvSpPr/>
          <p:nvPr/>
        </p:nvSpPr>
        <p:spPr>
          <a:xfrm>
            <a:off x="2155190" y="3197669"/>
            <a:ext cx="640080" cy="770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A920B-092B-2C10-5192-1DB020937AC1}"/>
              </a:ext>
            </a:extLst>
          </p:cNvPr>
          <p:cNvSpPr/>
          <p:nvPr/>
        </p:nvSpPr>
        <p:spPr>
          <a:xfrm>
            <a:off x="9439910" y="3197669"/>
            <a:ext cx="640080" cy="770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D1A2A-29EC-6704-AE63-739BF18C4D64}"/>
              </a:ext>
            </a:extLst>
          </p:cNvPr>
          <p:cNvSpPr/>
          <p:nvPr/>
        </p:nvSpPr>
        <p:spPr>
          <a:xfrm>
            <a:off x="5000370" y="4551518"/>
            <a:ext cx="2231389" cy="1790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51582-0B2A-309D-CAC3-A567B7FA431E}"/>
              </a:ext>
            </a:extLst>
          </p:cNvPr>
          <p:cNvSpPr/>
          <p:nvPr/>
        </p:nvSpPr>
        <p:spPr>
          <a:xfrm>
            <a:off x="4667250" y="3949575"/>
            <a:ext cx="2838704" cy="546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Capital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C09C-AB68-7EE4-87F5-A956A9B7719A}"/>
              </a:ext>
            </a:extLst>
          </p:cNvPr>
          <p:cNvCxnSpPr>
            <a:cxnSpLocks/>
          </p:cNvCxnSpPr>
          <p:nvPr/>
        </p:nvCxnSpPr>
        <p:spPr>
          <a:xfrm>
            <a:off x="6116066" y="0"/>
            <a:ext cx="0" cy="6858000"/>
          </a:xfrm>
          <a:prstGeom prst="straightConnector1">
            <a:avLst/>
          </a:prstGeom>
          <a:ln>
            <a:solidFill>
              <a:srgbClr val="C00000"/>
            </a:solidFill>
            <a:prstDash val="lg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129DB8-4BA5-3D51-BC40-F7D363BDD909}"/>
              </a:ext>
            </a:extLst>
          </p:cNvPr>
          <p:cNvCxnSpPr>
            <a:cxnSpLocks/>
          </p:cNvCxnSpPr>
          <p:nvPr/>
        </p:nvCxnSpPr>
        <p:spPr>
          <a:xfrm>
            <a:off x="-131064" y="3949574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lg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7C92C46-D1CE-8821-2094-FF5D58E39274}"/>
              </a:ext>
            </a:extLst>
          </p:cNvPr>
          <p:cNvSpPr/>
          <p:nvPr/>
        </p:nvSpPr>
        <p:spPr>
          <a:xfrm>
            <a:off x="2792222" y="3956050"/>
            <a:ext cx="6647688" cy="770951"/>
          </a:xfrm>
          <a:custGeom>
            <a:avLst/>
            <a:gdLst>
              <a:gd name="connsiteX0" fmla="*/ 6350 w 2857500"/>
              <a:gd name="connsiteY0" fmla="*/ 6350 h 1174750"/>
              <a:gd name="connsiteX1" fmla="*/ 0 w 2857500"/>
              <a:gd name="connsiteY1" fmla="*/ 546100 h 1174750"/>
              <a:gd name="connsiteX2" fmla="*/ 965200 w 2857500"/>
              <a:gd name="connsiteY2" fmla="*/ 1174750 h 1174750"/>
              <a:gd name="connsiteX3" fmla="*/ 1911350 w 2857500"/>
              <a:gd name="connsiteY3" fmla="*/ 1162050 h 1174750"/>
              <a:gd name="connsiteX4" fmla="*/ 2857500 w 2857500"/>
              <a:gd name="connsiteY4" fmla="*/ 546100 h 1174750"/>
              <a:gd name="connsiteX5" fmla="*/ 2857500 w 2857500"/>
              <a:gd name="connsiteY5" fmla="*/ 0 h 1174750"/>
              <a:gd name="connsiteX6" fmla="*/ 6350 w 2857500"/>
              <a:gd name="connsiteY6" fmla="*/ 6350 h 11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500" h="1174750">
                <a:moveTo>
                  <a:pt x="6350" y="6350"/>
                </a:moveTo>
                <a:cubicBezTo>
                  <a:pt x="4233" y="186267"/>
                  <a:pt x="2117" y="366183"/>
                  <a:pt x="0" y="546100"/>
                </a:cubicBezTo>
                <a:lnTo>
                  <a:pt x="965200" y="1174750"/>
                </a:lnTo>
                <a:lnTo>
                  <a:pt x="1911350" y="1162050"/>
                </a:lnTo>
                <a:lnTo>
                  <a:pt x="2857500" y="546100"/>
                </a:lnTo>
                <a:lnTo>
                  <a:pt x="2857500" y="0"/>
                </a:lnTo>
                <a:lnTo>
                  <a:pt x="6350" y="635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Capital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2E8D40-35FC-ECDC-3C17-E7C4328779C9}"/>
              </a:ext>
            </a:extLst>
          </p:cNvPr>
          <p:cNvSpPr txBox="1"/>
          <p:nvPr/>
        </p:nvSpPr>
        <p:spPr>
          <a:xfrm>
            <a:off x="6121463" y="4754186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B8A623-97DE-5444-3EEC-7A9190969753}"/>
              </a:ext>
            </a:extLst>
          </p:cNvPr>
          <p:cNvSpPr txBox="1"/>
          <p:nvPr/>
        </p:nvSpPr>
        <p:spPr>
          <a:xfrm>
            <a:off x="7237155" y="4701479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28D83C-6D58-B17D-6752-DDED0D3FEBC9}"/>
              </a:ext>
            </a:extLst>
          </p:cNvPr>
          <p:cNvSpPr txBox="1"/>
          <p:nvPr/>
        </p:nvSpPr>
        <p:spPr>
          <a:xfrm>
            <a:off x="9207500" y="4380385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B4EF5-F1FD-06B6-938A-1AEBEC449FD4}"/>
              </a:ext>
            </a:extLst>
          </p:cNvPr>
          <p:cNvSpPr txBox="1"/>
          <p:nvPr/>
        </p:nvSpPr>
        <p:spPr>
          <a:xfrm>
            <a:off x="9047480" y="3956050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BE4C4E-F958-09F1-D700-62C758ED938D}"/>
              </a:ext>
            </a:extLst>
          </p:cNvPr>
          <p:cNvSpPr txBox="1"/>
          <p:nvPr/>
        </p:nvSpPr>
        <p:spPr>
          <a:xfrm>
            <a:off x="6121463" y="3956050"/>
            <a:ext cx="552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P5</a:t>
            </a:r>
          </a:p>
        </p:txBody>
      </p:sp>
    </p:spTree>
    <p:extLst>
      <p:ext uri="{BB962C8B-B14F-4D97-AF65-F5344CB8AC3E}">
        <p14:creationId xmlns:p14="http://schemas.microsoft.com/office/powerpoint/2010/main" val="55100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085DF0-F814-3045-4675-49F52B69C7FC}"/>
              </a:ext>
            </a:extLst>
          </p:cNvPr>
          <p:cNvSpPr/>
          <p:nvPr/>
        </p:nvSpPr>
        <p:spPr>
          <a:xfrm>
            <a:off x="4038602" y="1003299"/>
            <a:ext cx="4114796" cy="4673601"/>
          </a:xfrm>
          <a:prstGeom prst="rect">
            <a:avLst/>
          </a:prstGeom>
          <a:solidFill>
            <a:srgbClr val="4AB3E2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E299AE-7ADC-195C-652E-1EE5E206E1EE}"/>
              </a:ext>
            </a:extLst>
          </p:cNvPr>
          <p:cNvCxnSpPr>
            <a:cxnSpLocks/>
          </p:cNvCxnSpPr>
          <p:nvPr/>
        </p:nvCxnSpPr>
        <p:spPr>
          <a:xfrm>
            <a:off x="6116066" y="0"/>
            <a:ext cx="0" cy="6858000"/>
          </a:xfrm>
          <a:prstGeom prst="straightConnector1">
            <a:avLst/>
          </a:prstGeom>
          <a:ln>
            <a:solidFill>
              <a:srgbClr val="92D050"/>
            </a:solidFill>
            <a:prstDash val="lg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7FEE3C-AAFD-7ADE-92C7-497E95A6013C}"/>
              </a:ext>
            </a:extLst>
          </p:cNvPr>
          <p:cNvCxnSpPr>
            <a:cxnSpLocks/>
          </p:cNvCxnSpPr>
          <p:nvPr/>
        </p:nvCxnSpPr>
        <p:spPr>
          <a:xfrm>
            <a:off x="0" y="3428874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lgDash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75D60FC-D805-E92E-CFCB-01B11F054E57}"/>
              </a:ext>
            </a:extLst>
          </p:cNvPr>
          <p:cNvSpPr/>
          <p:nvPr/>
        </p:nvSpPr>
        <p:spPr>
          <a:xfrm>
            <a:off x="4038601" y="1003296"/>
            <a:ext cx="793749" cy="3047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F3341B-073F-C53E-AACB-59839205F4F3}"/>
              </a:ext>
            </a:extLst>
          </p:cNvPr>
          <p:cNvSpPr/>
          <p:nvPr/>
        </p:nvSpPr>
        <p:spPr>
          <a:xfrm>
            <a:off x="7232651" y="1003299"/>
            <a:ext cx="920747" cy="304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A0FC0F-823F-43C4-72B2-2B650EDB795F}"/>
              </a:ext>
            </a:extLst>
          </p:cNvPr>
          <p:cNvSpPr/>
          <p:nvPr/>
        </p:nvSpPr>
        <p:spPr>
          <a:xfrm>
            <a:off x="4038602" y="5302505"/>
            <a:ext cx="838198" cy="374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1125F-A7D9-22F4-E41F-DAE42459095B}"/>
              </a:ext>
            </a:extLst>
          </p:cNvPr>
          <p:cNvSpPr/>
          <p:nvPr/>
        </p:nvSpPr>
        <p:spPr>
          <a:xfrm>
            <a:off x="7289801" y="5302504"/>
            <a:ext cx="863598" cy="374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26CD-B584-6B94-B601-1569D75825A3}"/>
              </a:ext>
            </a:extLst>
          </p:cNvPr>
          <p:cNvSpPr/>
          <p:nvPr/>
        </p:nvSpPr>
        <p:spPr>
          <a:xfrm>
            <a:off x="4038600" y="431801"/>
            <a:ext cx="793750" cy="571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FA299-383A-19DB-6C80-86DAC5261759}"/>
              </a:ext>
            </a:extLst>
          </p:cNvPr>
          <p:cNvSpPr/>
          <p:nvPr/>
        </p:nvSpPr>
        <p:spPr>
          <a:xfrm>
            <a:off x="4038599" y="5676900"/>
            <a:ext cx="838198" cy="520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AE92B0-6F64-1C7B-A227-DBF4EC7E1B2D}"/>
              </a:ext>
            </a:extLst>
          </p:cNvPr>
          <p:cNvSpPr/>
          <p:nvPr/>
        </p:nvSpPr>
        <p:spPr>
          <a:xfrm>
            <a:off x="7289801" y="5667252"/>
            <a:ext cx="863598" cy="530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74D826-9BC8-F27A-3371-FE63CDC5DF0E}"/>
              </a:ext>
            </a:extLst>
          </p:cNvPr>
          <p:cNvSpPr/>
          <p:nvPr/>
        </p:nvSpPr>
        <p:spPr>
          <a:xfrm>
            <a:off x="7232651" y="472950"/>
            <a:ext cx="920747" cy="530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C0FC0-226E-884E-D5BB-9A988296F226}"/>
              </a:ext>
            </a:extLst>
          </p:cNvPr>
          <p:cNvSpPr/>
          <p:nvPr/>
        </p:nvSpPr>
        <p:spPr>
          <a:xfrm>
            <a:off x="4038599" y="2879730"/>
            <a:ext cx="4114796" cy="1073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ADEBE-2A70-A934-3952-C5C4E99883D3}"/>
              </a:ext>
            </a:extLst>
          </p:cNvPr>
          <p:cNvSpPr/>
          <p:nvPr/>
        </p:nvSpPr>
        <p:spPr>
          <a:xfrm>
            <a:off x="5448299" y="2879729"/>
            <a:ext cx="1181101" cy="1073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E36B6-9AE0-F885-47FF-D35312575895}"/>
              </a:ext>
            </a:extLst>
          </p:cNvPr>
          <p:cNvSpPr txBox="1"/>
          <p:nvPr/>
        </p:nvSpPr>
        <p:spPr>
          <a:xfrm>
            <a:off x="8365107" y="603250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Left </a:t>
            </a:r>
            <a:r>
              <a:rPr lang="en-US" sz="1050" dirty="0" err="1"/>
              <a:t>WingWall</a:t>
            </a:r>
            <a:r>
              <a:rPr lang="en-US" sz="1050" dirty="0"/>
              <a:t> Front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24E74-CAB9-0CAF-1E13-2DD507AA5B5C}"/>
              </a:ext>
            </a:extLst>
          </p:cNvPr>
          <p:cNvSpPr txBox="1"/>
          <p:nvPr/>
        </p:nvSpPr>
        <p:spPr>
          <a:xfrm>
            <a:off x="2620392" y="641353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Right Wing Wall Front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7AFB83-6792-1E5E-0A27-AB57101352A2}"/>
              </a:ext>
            </a:extLst>
          </p:cNvPr>
          <p:cNvSpPr txBox="1"/>
          <p:nvPr/>
        </p:nvSpPr>
        <p:spPr>
          <a:xfrm>
            <a:off x="2620392" y="5698495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Right Wing Wall 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28AE8-DAA4-6138-C834-A363DB33E648}"/>
              </a:ext>
            </a:extLst>
          </p:cNvPr>
          <p:cNvSpPr txBox="1"/>
          <p:nvPr/>
        </p:nvSpPr>
        <p:spPr>
          <a:xfrm>
            <a:off x="8316342" y="5674126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Left Wing Wall 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90050C-3546-87A9-AD1E-34D3186BCB05}"/>
              </a:ext>
            </a:extLst>
          </p:cNvPr>
          <p:cNvCxnSpPr/>
          <p:nvPr/>
        </p:nvCxnSpPr>
        <p:spPr>
          <a:xfrm>
            <a:off x="8464550" y="2879729"/>
            <a:ext cx="0" cy="1019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5F3143-F493-D7FB-75ED-668CD6DDC033}"/>
              </a:ext>
            </a:extLst>
          </p:cNvPr>
          <p:cNvSpPr txBox="1"/>
          <p:nvPr/>
        </p:nvSpPr>
        <p:spPr>
          <a:xfrm>
            <a:off x="8658217" y="3078484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Pier Thickness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71E3ED-8DB3-4CBB-E789-E97E565F1FEF}"/>
              </a:ext>
            </a:extLst>
          </p:cNvPr>
          <p:cNvSpPr txBox="1"/>
          <p:nvPr/>
        </p:nvSpPr>
        <p:spPr>
          <a:xfrm>
            <a:off x="5191122" y="2534810"/>
            <a:ext cx="180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Capital bottom  Width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BF4588-5CD2-7288-1FA5-676298B52A37}"/>
              </a:ext>
            </a:extLst>
          </p:cNvPr>
          <p:cNvCxnSpPr>
            <a:cxnSpLocks/>
          </p:cNvCxnSpPr>
          <p:nvPr/>
        </p:nvCxnSpPr>
        <p:spPr>
          <a:xfrm flipH="1">
            <a:off x="5441949" y="2796420"/>
            <a:ext cx="11874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9642-2508-4CFE-FB6E-DA20C056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81CD-C1D8-7430-7802-ED4F766D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291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7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E223F39D111634B8B2106BA7FE195F2" ma:contentTypeVersion="7" ma:contentTypeDescription="Ein neues Dokument erstellen." ma:contentTypeScope="" ma:versionID="b7835b3a52ff32f96ace5090e816c019">
  <xsd:schema xmlns:xsd="http://www.w3.org/2001/XMLSchema" xmlns:xs="http://www.w3.org/2001/XMLSchema" xmlns:p="http://schemas.microsoft.com/office/2006/metadata/properties" xmlns:ns3="6083ecbe-055b-4b22-aa22-6734a21787a0" targetNamespace="http://schemas.microsoft.com/office/2006/metadata/properties" ma:root="true" ma:fieldsID="f2ec9cff9b86c579672e5c9123ad4423" ns3:_="">
    <xsd:import namespace="6083ecbe-055b-4b22-aa22-6734a21787a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3ecbe-055b-4b22-aa22-6734a21787a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BillingMetadata" ma:index="1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83ecbe-055b-4b22-aa22-6734a21787a0" xsi:nil="true"/>
  </documentManagement>
</p:properties>
</file>

<file path=customXml/itemProps1.xml><?xml version="1.0" encoding="utf-8"?>
<ds:datastoreItem xmlns:ds="http://schemas.openxmlformats.org/officeDocument/2006/customXml" ds:itemID="{2510D2E2-7CAC-4A10-821C-1D41A159CC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83ecbe-055b-4b22-aa22-6734a2178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2C5959-8AB0-4F8F-AB05-B284EB8D63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21E1E1-D8E9-4E97-BF86-4C8A9857553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6083ecbe-055b-4b22-aa22-6734a21787a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Reverse engineering a bridge model and creating a cadquery code.</vt:lpstr>
      <vt:lpstr>PowerPoint Presentation</vt:lpstr>
      <vt:lpstr>PowerPoint Presentation</vt:lpstr>
      <vt:lpstr>Foundation</vt:lpstr>
      <vt:lpstr>Piers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Salman Ahmed</dc:creator>
  <cp:lastModifiedBy>Syed Salman Ahmed</cp:lastModifiedBy>
  <cp:revision>4</cp:revision>
  <dcterms:created xsi:type="dcterms:W3CDTF">2025-08-26T10:25:12Z</dcterms:created>
  <dcterms:modified xsi:type="dcterms:W3CDTF">2025-09-02T14:52:51Z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0x010100DE223F39D111634B8B2106BA7FE195F2</vt:lpwstr>
  </property>
</Properties>
</file>