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Open Sans" panose="020B0606030504020204" pitchFamily="34" charset="0"/>
      <p:regular r:id="rId11"/>
      <p:bold r:id="rId12"/>
      <p:italic r:id="rId13"/>
      <p:boldItalic r:id="rId14"/>
    </p:embeddedFont>
    <p:embeddedFont>
      <p:font typeface="PT Sans Narrow" panose="020B0506020203020204" pitchFamily="3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730"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20332ed9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9f43f0a7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9f43f0a7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9f43f0a7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f43f0a7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9f43f0a7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464ce8632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464ce8632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nigmakontrol.github.io/Current_Fitnes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github.com/EnigmaKontrol/Current_Fitnes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311700" y="185625"/>
            <a:ext cx="8520600" cy="1017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Current Fitness</a:t>
            </a:r>
            <a:endParaRPr/>
          </a:p>
        </p:txBody>
      </p:sp>
      <p:sp>
        <p:nvSpPr>
          <p:cNvPr id="67" name="Google Shape;67;p13"/>
          <p:cNvSpPr txBox="1">
            <a:spLocks noGrp="1"/>
          </p:cNvSpPr>
          <p:nvPr>
            <p:ph type="subTitle" idx="1"/>
          </p:nvPr>
        </p:nvSpPr>
        <p:spPr>
          <a:xfrm>
            <a:off x="154700" y="1715050"/>
            <a:ext cx="5465100" cy="1696500"/>
          </a:xfrm>
          <a:prstGeom prst="rect">
            <a:avLst/>
          </a:prstGeom>
          <a:solidFill>
            <a:schemeClr val="lt1"/>
          </a:solidFill>
        </p:spPr>
        <p:txBody>
          <a:bodyPr spcFirstLastPara="1" wrap="square" lIns="91425" tIns="91425" rIns="91425" bIns="91425" anchor="t" anchorCtr="0">
            <a:normAutofit lnSpcReduction="20000"/>
          </a:bodyPr>
          <a:lstStyle/>
          <a:p>
            <a:pPr marL="0" lvl="0" indent="0" algn="ctr" rtl="0">
              <a:spcBef>
                <a:spcPts val="0"/>
              </a:spcBef>
              <a:spcAft>
                <a:spcPts val="0"/>
              </a:spcAft>
              <a:buNone/>
            </a:pPr>
            <a:r>
              <a:rPr lang="en" sz="2542" b="1">
                <a:solidFill>
                  <a:srgbClr val="000000"/>
                </a:solidFill>
              </a:rPr>
              <a:t>Team #11: </a:t>
            </a:r>
            <a:endParaRPr sz="2542" b="1" dirty="0">
              <a:solidFill>
                <a:srgbClr val="000000"/>
              </a:solidFill>
            </a:endParaRPr>
          </a:p>
          <a:p>
            <a:pPr marL="0" lvl="0" indent="0" algn="ctr" rtl="0">
              <a:spcBef>
                <a:spcPts val="0"/>
              </a:spcBef>
              <a:spcAft>
                <a:spcPts val="0"/>
              </a:spcAft>
              <a:buNone/>
            </a:pPr>
            <a:r>
              <a:rPr lang="en" sz="2542" b="1" dirty="0">
                <a:solidFill>
                  <a:srgbClr val="000000"/>
                </a:solidFill>
              </a:rPr>
              <a:t>Charmander is BETTER </a:t>
            </a:r>
            <a:endParaRPr sz="2542" b="1" dirty="0">
              <a:solidFill>
                <a:srgbClr val="000000"/>
              </a:solidFill>
            </a:endParaRPr>
          </a:p>
          <a:p>
            <a:pPr marL="0" lvl="0" indent="0" algn="ctr" rtl="0">
              <a:spcBef>
                <a:spcPts val="0"/>
              </a:spcBef>
              <a:spcAft>
                <a:spcPts val="0"/>
              </a:spcAft>
              <a:buNone/>
            </a:pPr>
            <a:r>
              <a:rPr lang="en" sz="2002" b="1" dirty="0">
                <a:solidFill>
                  <a:srgbClr val="000000"/>
                </a:solidFill>
              </a:rPr>
              <a:t>(Brandon V, Carlos C, Jayden T, Mostafa M, and Salman D)</a:t>
            </a:r>
            <a:endParaRPr sz="1702" b="1" dirty="0">
              <a:solidFill>
                <a:srgbClr val="000000"/>
              </a:solidFill>
              <a:highlight>
                <a:srgbClr val="FF0000"/>
              </a:highlight>
            </a:endParaRPr>
          </a:p>
          <a:p>
            <a:pPr marL="0" lvl="0" indent="0" algn="ctr" rtl="0">
              <a:spcBef>
                <a:spcPts val="0"/>
              </a:spcBef>
              <a:spcAft>
                <a:spcPts val="0"/>
              </a:spcAft>
              <a:buNone/>
            </a:pPr>
            <a:endParaRPr sz="2542" b="1" dirty="0">
              <a:solidFill>
                <a:srgbClr val="000000"/>
              </a:solidFill>
              <a:highlight>
                <a:srgbClr val="FF0000"/>
              </a:highlight>
            </a:endParaRPr>
          </a:p>
        </p:txBody>
      </p:sp>
      <p:pic>
        <p:nvPicPr>
          <p:cNvPr id="68" name="Google Shape;68;p13"/>
          <p:cNvPicPr preferRelativeResize="0"/>
          <p:nvPr/>
        </p:nvPicPr>
        <p:blipFill>
          <a:blip r:embed="rId3">
            <a:alphaModFix/>
          </a:blip>
          <a:stretch>
            <a:fillRect/>
          </a:stretch>
        </p:blipFill>
        <p:spPr>
          <a:xfrm>
            <a:off x="5577175" y="1490950"/>
            <a:ext cx="2546050" cy="2121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subTitle" idx="4294967295"/>
          </p:nvPr>
        </p:nvSpPr>
        <p:spPr>
          <a:xfrm>
            <a:off x="265500" y="1397000"/>
            <a:ext cx="8566800" cy="3156600"/>
          </a:xfrm>
          <a:prstGeom prst="rect">
            <a:avLst/>
          </a:prstGeom>
        </p:spPr>
        <p:txBody>
          <a:bodyPr spcFirstLastPara="1" wrap="square" lIns="91425" tIns="91425" rIns="91425" bIns="91425" anchor="t" anchorCtr="0">
            <a:normAutofit/>
          </a:bodyPr>
          <a:lstStyle/>
          <a:p>
            <a:pPr marL="0" lvl="0" indent="457200" algn="l" rtl="0">
              <a:lnSpc>
                <a:spcPct val="150000"/>
              </a:lnSpc>
              <a:spcBef>
                <a:spcPts val="0"/>
              </a:spcBef>
              <a:spcAft>
                <a:spcPts val="0"/>
              </a:spcAft>
              <a:buNone/>
            </a:pPr>
            <a:r>
              <a:rPr lang="en" sz="1400" i="1">
                <a:solidFill>
                  <a:srgbClr val="000000"/>
                </a:solidFill>
                <a:latin typeface="Arial"/>
                <a:ea typeface="Arial"/>
                <a:cs typeface="Arial"/>
                <a:sym typeface="Arial"/>
              </a:rPr>
              <a:t>Are you an active &amp; outdoorsy individual that likes being up to date with current weather and air quality data, but finding yourself searching various sites just to get it? Look no further than Current Fitness, your new home for all your weather and air quality data. Us here at “Charmander is BETTER” are motivated and driven by the goal of providing our users with the most accurate and robust data on everything from forecast weather, air quality, UV index, cloud coverage, and much much more.  We know it’s important for you to be conscious of the environment and we want you to have the tools you need to feel comfortable doing the activities you enjoy. </a:t>
            </a:r>
            <a:endParaRPr sz="1400">
              <a:solidFill>
                <a:schemeClr val="lt1"/>
              </a:solidFill>
            </a:endParaRPr>
          </a:p>
          <a:p>
            <a:pPr marL="0" lvl="0" indent="0" algn="l" rtl="0">
              <a:lnSpc>
                <a:spcPct val="150000"/>
              </a:lnSpc>
              <a:spcBef>
                <a:spcPts val="1200"/>
              </a:spcBef>
              <a:spcAft>
                <a:spcPts val="1200"/>
              </a:spcAft>
              <a:buNone/>
            </a:pPr>
            <a:endParaRPr sz="1400"/>
          </a:p>
        </p:txBody>
      </p:sp>
      <p:sp>
        <p:nvSpPr>
          <p:cNvPr id="74" name="Google Shape;74;p14"/>
          <p:cNvSpPr txBox="1">
            <a:spLocks noGrp="1"/>
          </p:cNvSpPr>
          <p:nvPr>
            <p:ph type="title"/>
          </p:nvPr>
        </p:nvSpPr>
        <p:spPr>
          <a:xfrm>
            <a:off x="311700" y="436550"/>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4200">
                <a:solidFill>
                  <a:srgbClr val="FF9900"/>
                </a:solidFill>
              </a:rPr>
              <a:t>Elevator pitch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Concept</a:t>
            </a:r>
            <a:endParaRPr/>
          </a:p>
        </p:txBody>
      </p:sp>
      <p:sp>
        <p:nvSpPr>
          <p:cNvPr id="80" name="Google Shape;80;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Description</a:t>
            </a:r>
            <a:endParaRPr/>
          </a:p>
          <a:p>
            <a:pPr marL="914400" lvl="1" indent="-317500" algn="l" rtl="0">
              <a:spcBef>
                <a:spcPts val="0"/>
              </a:spcBef>
              <a:spcAft>
                <a:spcPts val="0"/>
              </a:spcAft>
              <a:buSzPts val="1400"/>
              <a:buChar char="○"/>
            </a:pPr>
            <a:r>
              <a:rPr lang="en"/>
              <a:t>MVP - a site that displays current air quality and weather for users looking to plan an outdoors workout</a:t>
            </a:r>
            <a:endParaRPr/>
          </a:p>
          <a:p>
            <a:pPr marL="457200" lvl="0" indent="-342900" algn="l" rtl="0">
              <a:spcBef>
                <a:spcPts val="0"/>
              </a:spcBef>
              <a:spcAft>
                <a:spcPts val="0"/>
              </a:spcAft>
              <a:buSzPts val="1800"/>
              <a:buChar char="●"/>
            </a:pPr>
            <a:r>
              <a:rPr lang="en"/>
              <a:t>Motivation for development?</a:t>
            </a:r>
            <a:endParaRPr/>
          </a:p>
          <a:p>
            <a:pPr marL="914400" lvl="1" indent="-317500" algn="l" rtl="0">
              <a:spcBef>
                <a:spcPts val="0"/>
              </a:spcBef>
              <a:spcAft>
                <a:spcPts val="0"/>
              </a:spcAft>
              <a:buSzPts val="1400"/>
              <a:buChar char="○"/>
            </a:pPr>
            <a:r>
              <a:rPr lang="en"/>
              <a:t>If the quality of air is ‘bad’, users working-out outdoors are more prone to getting air-borne diseases and allergies resulting in a bad experience</a:t>
            </a:r>
            <a:endParaRPr/>
          </a:p>
          <a:p>
            <a:pPr marL="457200" lvl="0" indent="-342900" algn="l" rtl="0">
              <a:spcBef>
                <a:spcPts val="0"/>
              </a:spcBef>
              <a:spcAft>
                <a:spcPts val="0"/>
              </a:spcAft>
              <a:buSzPts val="1800"/>
              <a:buChar char="●"/>
            </a:pPr>
            <a:r>
              <a:rPr lang="en"/>
              <a:t>User story</a:t>
            </a:r>
            <a:endParaRPr/>
          </a:p>
          <a:p>
            <a:pPr marL="914400" lvl="0" indent="0" algn="l" rtl="0">
              <a:spcBef>
                <a:spcPts val="1200"/>
              </a:spcBef>
              <a:spcAft>
                <a:spcPts val="0"/>
              </a:spcAft>
              <a:buNone/>
            </a:pPr>
            <a:r>
              <a:rPr lang="en" sz="1100" b="1">
                <a:solidFill>
                  <a:srgbClr val="000000"/>
                </a:solidFill>
                <a:latin typeface="Arial"/>
                <a:ea typeface="Arial"/>
                <a:cs typeface="Arial"/>
                <a:sym typeface="Arial"/>
              </a:rPr>
              <a:t>AS AN</a:t>
            </a:r>
            <a:r>
              <a:rPr lang="en" sz="1100">
                <a:solidFill>
                  <a:srgbClr val="000000"/>
                </a:solidFill>
                <a:latin typeface="Arial"/>
                <a:ea typeface="Arial"/>
                <a:cs typeface="Arial"/>
                <a:sym typeface="Arial"/>
              </a:rPr>
              <a:t> outdoorsy person</a:t>
            </a:r>
            <a:endParaRPr sz="1100">
              <a:solidFill>
                <a:srgbClr val="000000"/>
              </a:solidFill>
              <a:latin typeface="Arial"/>
              <a:ea typeface="Arial"/>
              <a:cs typeface="Arial"/>
              <a:sym typeface="Arial"/>
            </a:endParaRPr>
          </a:p>
          <a:p>
            <a:pPr marL="914400" lvl="0" indent="0" algn="l" rtl="0">
              <a:spcBef>
                <a:spcPts val="1000"/>
              </a:spcBef>
              <a:spcAft>
                <a:spcPts val="0"/>
              </a:spcAft>
              <a:buNone/>
            </a:pPr>
            <a:r>
              <a:rPr lang="en" sz="1100" b="1">
                <a:solidFill>
                  <a:srgbClr val="000000"/>
                </a:solidFill>
                <a:latin typeface="Arial"/>
                <a:ea typeface="Arial"/>
                <a:cs typeface="Arial"/>
                <a:sym typeface="Arial"/>
              </a:rPr>
              <a:t>I WANT</a:t>
            </a:r>
            <a:r>
              <a:rPr lang="en" sz="1100">
                <a:solidFill>
                  <a:srgbClr val="000000"/>
                </a:solidFill>
                <a:latin typeface="Arial"/>
                <a:ea typeface="Arial"/>
                <a:cs typeface="Arial"/>
                <a:sym typeface="Arial"/>
              </a:rPr>
              <a:t> to check the quality of the air and weather in a specific city</a:t>
            </a:r>
            <a:endParaRPr sz="1100">
              <a:solidFill>
                <a:srgbClr val="000000"/>
              </a:solidFill>
              <a:latin typeface="Arial"/>
              <a:ea typeface="Arial"/>
              <a:cs typeface="Arial"/>
              <a:sym typeface="Arial"/>
            </a:endParaRPr>
          </a:p>
          <a:p>
            <a:pPr marL="914400" lvl="0" indent="0" algn="l" rtl="0">
              <a:spcBef>
                <a:spcPts val="1000"/>
              </a:spcBef>
              <a:spcAft>
                <a:spcPts val="0"/>
              </a:spcAft>
              <a:buNone/>
            </a:pPr>
            <a:r>
              <a:rPr lang="en" sz="1100" b="1">
                <a:solidFill>
                  <a:srgbClr val="000000"/>
                </a:solidFill>
                <a:latin typeface="Arial"/>
                <a:ea typeface="Arial"/>
                <a:cs typeface="Arial"/>
                <a:sym typeface="Arial"/>
              </a:rPr>
              <a:t>SO THAT</a:t>
            </a:r>
            <a:r>
              <a:rPr lang="en" sz="1100">
                <a:solidFill>
                  <a:srgbClr val="000000"/>
                </a:solidFill>
                <a:latin typeface="Arial"/>
                <a:ea typeface="Arial"/>
                <a:cs typeface="Arial"/>
                <a:sym typeface="Arial"/>
              </a:rPr>
              <a:t> I can coordinate an outing with optimal conditions.</a:t>
            </a:r>
            <a:endParaRPr sz="1100">
              <a:solidFill>
                <a:srgbClr val="000000"/>
              </a:solidFill>
              <a:latin typeface="Arial"/>
              <a:ea typeface="Arial"/>
              <a:cs typeface="Arial"/>
              <a:sym typeface="Arial"/>
            </a:endParaRPr>
          </a:p>
          <a:p>
            <a:pPr marL="914400" lvl="0" indent="0" algn="l" rtl="0">
              <a:spcBef>
                <a:spcPts val="10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Process</a:t>
            </a:r>
            <a:endParaRPr/>
          </a:p>
        </p:txBody>
      </p:sp>
      <p:sp>
        <p:nvSpPr>
          <p:cNvPr id="86" name="Google Shape;86;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Technologies used</a:t>
            </a:r>
            <a:endParaRPr/>
          </a:p>
          <a:p>
            <a:pPr marL="914400" lvl="1" indent="-317500" algn="l" rtl="0">
              <a:spcBef>
                <a:spcPts val="0"/>
              </a:spcBef>
              <a:spcAft>
                <a:spcPts val="0"/>
              </a:spcAft>
              <a:buSzPts val="1400"/>
              <a:buChar char="○"/>
            </a:pPr>
            <a:r>
              <a:rPr lang="en"/>
              <a:t>APIs (EPA’s Air Quality, aqicn.org, and OpenWeather API)</a:t>
            </a:r>
            <a:endParaRPr/>
          </a:p>
          <a:p>
            <a:pPr marL="914400" lvl="1" indent="-317500" algn="l" rtl="0">
              <a:spcBef>
                <a:spcPts val="0"/>
              </a:spcBef>
              <a:spcAft>
                <a:spcPts val="0"/>
              </a:spcAft>
              <a:buSzPts val="1400"/>
              <a:buChar char="○"/>
            </a:pPr>
            <a:r>
              <a:rPr lang="en"/>
              <a:t>Client-side Storage</a:t>
            </a:r>
            <a:endParaRPr/>
          </a:p>
          <a:p>
            <a:pPr marL="914400" lvl="1" indent="-317500" algn="l" rtl="0">
              <a:spcBef>
                <a:spcPts val="0"/>
              </a:spcBef>
              <a:spcAft>
                <a:spcPts val="0"/>
              </a:spcAft>
              <a:buSzPts val="1400"/>
              <a:buChar char="○"/>
            </a:pPr>
            <a:r>
              <a:rPr lang="en"/>
              <a:t>Bulma - CSS</a:t>
            </a:r>
            <a:endParaRPr/>
          </a:p>
          <a:p>
            <a:pPr marL="457200" lvl="0" indent="-342900" algn="l" rtl="0">
              <a:spcBef>
                <a:spcPts val="0"/>
              </a:spcBef>
              <a:spcAft>
                <a:spcPts val="0"/>
              </a:spcAft>
              <a:buSzPts val="1800"/>
              <a:buChar char="●"/>
            </a:pPr>
            <a:r>
              <a:rPr lang="en"/>
              <a:t>Tasks and roles</a:t>
            </a:r>
            <a:endParaRPr/>
          </a:p>
          <a:p>
            <a:pPr marL="914400" lvl="1" indent="-317500" algn="l" rtl="0">
              <a:spcBef>
                <a:spcPts val="0"/>
              </a:spcBef>
              <a:spcAft>
                <a:spcPts val="0"/>
              </a:spcAft>
              <a:buSzPts val="1400"/>
              <a:buChar char="○"/>
            </a:pPr>
            <a:r>
              <a:rPr lang="en"/>
              <a:t>Brainstormed with Trello</a:t>
            </a:r>
            <a:endParaRPr/>
          </a:p>
          <a:p>
            <a:pPr marL="914400" lvl="1" indent="-317500" algn="l" rtl="0">
              <a:spcBef>
                <a:spcPts val="0"/>
              </a:spcBef>
              <a:spcAft>
                <a:spcPts val="0"/>
              </a:spcAft>
              <a:buSzPts val="1400"/>
              <a:buChar char="○"/>
            </a:pPr>
            <a:r>
              <a:rPr lang="en"/>
              <a:t>Each person was assigned an API to review and code</a:t>
            </a:r>
            <a:endParaRPr/>
          </a:p>
          <a:p>
            <a:pPr marL="914400" lvl="1" indent="-317500" algn="l" rtl="0">
              <a:spcBef>
                <a:spcPts val="0"/>
              </a:spcBef>
              <a:spcAft>
                <a:spcPts val="0"/>
              </a:spcAft>
              <a:buSzPts val="1400"/>
              <a:buChar char="○"/>
            </a:pPr>
            <a:r>
              <a:rPr lang="en"/>
              <a:t>From there on we started assisting one another from task to task</a:t>
            </a:r>
            <a:endParaRPr/>
          </a:p>
          <a:p>
            <a:pPr marL="457200" lvl="0" indent="-342900" algn="l" rtl="0">
              <a:spcBef>
                <a:spcPts val="0"/>
              </a:spcBef>
              <a:spcAft>
                <a:spcPts val="0"/>
              </a:spcAft>
              <a:buSzPts val="1800"/>
              <a:buChar char="●"/>
            </a:pPr>
            <a:r>
              <a:rPr lang="en"/>
              <a:t>Challenges</a:t>
            </a:r>
            <a:endParaRPr/>
          </a:p>
          <a:p>
            <a:pPr marL="914400" lvl="1" indent="-317500" algn="l" rtl="0">
              <a:spcBef>
                <a:spcPts val="0"/>
              </a:spcBef>
              <a:spcAft>
                <a:spcPts val="0"/>
              </a:spcAft>
              <a:buSzPts val="1400"/>
              <a:buChar char="○"/>
            </a:pPr>
            <a:r>
              <a:rPr lang="en"/>
              <a:t>Getting the map to update with each new search </a:t>
            </a:r>
            <a:endParaRPr/>
          </a:p>
          <a:p>
            <a:pPr marL="457200" lvl="0" indent="-342900" algn="l" rtl="0">
              <a:spcBef>
                <a:spcPts val="0"/>
              </a:spcBef>
              <a:spcAft>
                <a:spcPts val="0"/>
              </a:spcAft>
              <a:buSzPts val="1800"/>
              <a:buChar char="●"/>
            </a:pPr>
            <a:r>
              <a:rPr lang="en"/>
              <a:t>Successes</a:t>
            </a:r>
            <a:endParaRPr/>
          </a:p>
          <a:p>
            <a:pPr marL="914400" lvl="1" indent="-317500" algn="l" rtl="0">
              <a:spcBef>
                <a:spcPts val="0"/>
              </a:spcBef>
              <a:spcAft>
                <a:spcPts val="0"/>
              </a:spcAft>
              <a:buSzPts val="1400"/>
              <a:buChar char="○"/>
            </a:pPr>
            <a:r>
              <a:rPr lang="en"/>
              <a:t>Incorporating everyone’s code to work with the search bar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Directions for Future Development</a:t>
            </a:r>
            <a:endParaRPr/>
          </a:p>
        </p:txBody>
      </p:sp>
      <p:sp>
        <p:nvSpPr>
          <p:cNvPr id="97" name="Google Shape;97;p18"/>
          <p:cNvSpPr txBox="1">
            <a:spLocks noGrp="1"/>
          </p:cNvSpPr>
          <p:nvPr>
            <p:ph type="body" idx="1"/>
          </p:nvPr>
        </p:nvSpPr>
        <p:spPr>
          <a:xfrm>
            <a:off x="590150" y="1266325"/>
            <a:ext cx="62703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Have the map leaflet update everytime a new city is searched</a:t>
            </a:r>
            <a:endParaRPr/>
          </a:p>
          <a:p>
            <a:pPr marL="457200" lvl="0" indent="-342900" algn="l" rtl="0">
              <a:spcBef>
                <a:spcPts val="0"/>
              </a:spcBef>
              <a:spcAft>
                <a:spcPts val="0"/>
              </a:spcAft>
              <a:buSzPts val="1800"/>
              <a:buChar char="●"/>
            </a:pPr>
            <a:r>
              <a:rPr lang="en"/>
              <a:t>Incorporate a section for users to log and save their workouts</a:t>
            </a:r>
            <a:endParaRPr/>
          </a:p>
          <a:p>
            <a:pPr marL="457200" lvl="0" indent="-342900" algn="l" rtl="0">
              <a:spcBef>
                <a:spcPts val="0"/>
              </a:spcBef>
              <a:spcAft>
                <a:spcPts val="0"/>
              </a:spcAft>
              <a:buSzPts val="1800"/>
              <a:buChar char="●"/>
            </a:pPr>
            <a:r>
              <a:rPr lang="en"/>
              <a:t>Develop a share system for users to share weather data with friends and family</a:t>
            </a:r>
            <a:endParaRPr/>
          </a:p>
          <a:p>
            <a:pPr marL="457200" lvl="0" indent="-342900" algn="l" rtl="0">
              <a:spcBef>
                <a:spcPts val="0"/>
              </a:spcBef>
              <a:spcAft>
                <a:spcPts val="0"/>
              </a:spcAft>
              <a:buSzPts val="1800"/>
              <a:buChar char="●"/>
            </a:pPr>
            <a:r>
              <a:rPr lang="en"/>
              <a:t>Handle data fetch errors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Links</a:t>
            </a:r>
            <a:endParaRPr/>
          </a:p>
        </p:txBody>
      </p:sp>
      <p:sp>
        <p:nvSpPr>
          <p:cNvPr id="103" name="Google Shape;103;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Deployed: </a:t>
            </a:r>
            <a:r>
              <a:rPr lang="en" u="sng">
                <a:solidFill>
                  <a:schemeClr val="hlink"/>
                </a:solidFill>
                <a:hlinkClick r:id="rId3"/>
              </a:rPr>
              <a:t>https://enigmakontrol.github.io/Current_Fitness/</a:t>
            </a:r>
            <a:endParaRPr/>
          </a:p>
          <a:p>
            <a:pPr marL="457200" lvl="0" indent="-342900" algn="l" rtl="0">
              <a:spcBef>
                <a:spcPts val="0"/>
              </a:spcBef>
              <a:spcAft>
                <a:spcPts val="0"/>
              </a:spcAft>
              <a:buSzPts val="1800"/>
              <a:buChar char="●"/>
            </a:pPr>
            <a:r>
              <a:rPr lang="en"/>
              <a:t>GitHub repo: </a:t>
            </a:r>
            <a:r>
              <a:rPr lang="en" u="sng">
                <a:solidFill>
                  <a:schemeClr val="hlink"/>
                </a:solidFill>
                <a:hlinkClick r:id="rId4"/>
              </a:rPr>
              <a:t>https://github.com/EnigmaKontrol/Current_Fitness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298563" y="283075"/>
            <a:ext cx="1951200" cy="645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a:t>
            </a:r>
            <a:endParaRPr/>
          </a:p>
        </p:txBody>
      </p:sp>
      <p:pic>
        <p:nvPicPr>
          <p:cNvPr id="109" name="Google Shape;109;p20"/>
          <p:cNvPicPr preferRelativeResize="0"/>
          <p:nvPr/>
        </p:nvPicPr>
        <p:blipFill>
          <a:blip r:embed="rId3">
            <a:alphaModFix/>
          </a:blip>
          <a:stretch>
            <a:fillRect/>
          </a:stretch>
        </p:blipFill>
        <p:spPr>
          <a:xfrm>
            <a:off x="1248164" y="1137924"/>
            <a:ext cx="6052024" cy="3324499"/>
          </a:xfrm>
          <a:prstGeom prst="rect">
            <a:avLst/>
          </a:prstGeom>
          <a:noFill/>
          <a:ln>
            <a:noFill/>
          </a:ln>
        </p:spPr>
      </p:pic>
      <p:pic>
        <p:nvPicPr>
          <p:cNvPr id="110" name="Google Shape;110;p20"/>
          <p:cNvPicPr preferRelativeResize="0"/>
          <p:nvPr/>
        </p:nvPicPr>
        <p:blipFill>
          <a:blip r:embed="rId4">
            <a:alphaModFix/>
          </a:blip>
          <a:stretch>
            <a:fillRect/>
          </a:stretch>
        </p:blipFill>
        <p:spPr>
          <a:xfrm>
            <a:off x="1596200" y="1991175"/>
            <a:ext cx="2348850" cy="161800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385</Words>
  <Application>Microsoft Office PowerPoint</Application>
  <PresentationFormat>On-screen Show (16:9)</PresentationFormat>
  <Paragraphs>38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PT Sans Narrow</vt:lpstr>
      <vt:lpstr>Open Sans</vt:lpstr>
      <vt:lpstr>Tropic</vt:lpstr>
      <vt:lpstr>Current Fitness</vt:lpstr>
      <vt:lpstr>Elevator pitch</vt:lpstr>
      <vt:lpstr>Concept</vt:lpstr>
      <vt:lpstr>Process</vt:lpstr>
      <vt:lpstr>Demo</vt:lpstr>
      <vt:lpstr>Directions for Future Development</vt:lpstr>
      <vt:lpstr>Links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Fitness</dc:title>
  <dc:creator>Salman Danesh</dc:creator>
  <cp:lastModifiedBy>salman danesh</cp:lastModifiedBy>
  <cp:revision>1</cp:revision>
  <dcterms:modified xsi:type="dcterms:W3CDTF">2022-08-23T04:14:07Z</dcterms:modified>
</cp:coreProperties>
</file>