
<file path=[Content_Types].xml><?xml version="1.0" encoding="utf-8"?>
<Types xmlns="http://schemas.openxmlformats.org/package/2006/content-types">
  <Override PartName="/ppt/diagrams/colors22.xml" ContentType="application/vnd.openxmlformats-officedocument.drawingml.diagramColors+xml"/>
  <Override PartName="/ppt/diagrams/colors11.xml" ContentType="application/vnd.openxmlformats-officedocument.drawingml.diagramColors+xml"/>
  <Override PartName="/ppt/diagrams/data24.xml" ContentType="application/vnd.openxmlformats-officedocument.drawingml.diagramData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Override PartName="/ppt/diagrams/quickStyle28.xml" ContentType="application/vnd.openxmlformats-officedocument.drawingml.diagramStyle+xml"/>
  <Override PartName="/ppt/diagrams/drawing29.xml" ContentType="application/vnd.ms-office.drawingml.diagramDrawing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quickStyle17.xml" ContentType="application/vnd.openxmlformats-officedocument.drawingml.diagramStyle+xml"/>
  <Override PartName="/ppt/diagrams/drawing18.xml" ContentType="application/vnd.ms-office.drawingml.diagramDrawing+xml"/>
  <Override PartName="/ppt/tableStyles.xml" ContentType="application/vnd.openxmlformats-officedocument.presentationml.tableStyles+xml"/>
  <Override PartName="/ppt/diagrams/layout17.xml" ContentType="application/vnd.openxmlformats-officedocument.drawingml.diagramLayout+xml"/>
  <Override PartName="/ppt/diagrams/layout28.xml" ContentType="application/vnd.openxmlformats-officedocument.drawingml.diagramLayout+xml"/>
  <Override PartName="/ppt/diagrams/quickStyle31.xml" ContentType="application/vnd.openxmlformats-officedocument.drawingml.diagramStyle+xml"/>
  <Override PartName="/ppt/diagrams/drawing32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rawing7.xml" ContentType="application/vnd.ms-office.drawingml.diagramDrawing+xml"/>
  <Override PartName="/ppt/diagrams/layout13.xml" ContentType="application/vnd.openxmlformats-officedocument.drawingml.diagramLayout+xml"/>
  <Override PartName="/ppt/diagrams/quickStyle20.xml" ContentType="application/vnd.openxmlformats-officedocument.drawingml.diagramStyle+xml"/>
  <Override PartName="/ppt/diagrams/drawing21.xml" ContentType="application/vnd.ms-office.drawingml.diagramDrawing+xml"/>
  <Override PartName="/ppt/diagrams/layout24.xml" ContentType="application/vnd.openxmlformats-officedocument.drawingml.diagramLayout+xml"/>
  <Override PartName="/ppt/diagrams/colors27.xml" ContentType="application/vnd.openxmlformats-officedocument.drawingml.diagramColors+xml"/>
  <Override PartName="/ppt/diagrams/data29.xml" ContentType="application/vnd.openxmlformats-officedocument.drawingml.diagramData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diagrams/colors16.xml" ContentType="application/vnd.openxmlformats-officedocument.drawingml.diagramColors+xml"/>
  <Override PartName="/ppt/diagrams/data18.xml" ContentType="application/vnd.openxmlformats-officedocument.drawingml.diagramData+xml"/>
  <Override PartName="/ppt/diagrams/layout31.xml" ContentType="application/vnd.openxmlformats-officedocument.drawingml.diagram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drawing3.xml" ContentType="application/vnd.ms-office.drawingml.diagramDrawing+xml"/>
  <Override PartName="/ppt/diagrams/colors12.xml" ContentType="application/vnd.openxmlformats-officedocument.drawingml.diagramColors+xml"/>
  <Default Extension="png" ContentType="image/png"/>
  <Override PartName="/ppt/diagrams/layout20.xml" ContentType="application/vnd.openxmlformats-officedocument.drawingml.diagramLayout+xml"/>
  <Override PartName="/ppt/diagrams/colors23.xml" ContentType="application/vnd.openxmlformats-officedocument.drawingml.diagramColors+xml"/>
  <Override PartName="/ppt/diagrams/data25.xml" ContentType="application/vnd.openxmlformats-officedocument.drawingml.diagramData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ata14.xml" ContentType="application/vnd.openxmlformats-officedocument.drawingml.diagramData+xml"/>
  <Override PartName="/ppt/diagrams/colors30.xml" ContentType="application/vnd.openxmlformats-officedocument.drawingml.diagramColors+xml"/>
  <Override PartName="/ppt/diagrams/data32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drawing19.xml" ContentType="application/vnd.ms-office.drawingml.diagramDrawing+xml"/>
  <Override PartName="/ppt/diagrams/data21.xml" ContentType="application/vnd.openxmlformats-officedocument.drawingml.diagramData+xml"/>
  <Override PartName="/ppt/diagrams/quickStyle29.xml" ContentType="application/vnd.openxmlformats-officedocument.drawingml.diagramStyl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diagrams/layout6.xml" ContentType="application/vnd.openxmlformats-officedocument.drawingml.diagramLayout+xml"/>
  <Override PartName="/ppt/diagrams/data10.xml" ContentType="application/vnd.openxmlformats-officedocument.drawingml.diagramData+xml"/>
  <Override PartName="/ppt/diagrams/quickStyle18.xml" ContentType="application/vnd.openxmlformats-officedocument.drawingml.diagramStyle+xml"/>
  <Override PartName="/ppt/diagrams/layout29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diagrams/drawing15.xml" ContentType="application/vnd.ms-office.drawingml.diagramDrawing+xml"/>
  <Override PartName="/ppt/diagrams/layout18.xml" ContentType="application/vnd.openxmlformats-officedocument.drawingml.diagramLayout+xml"/>
  <Override PartName="/ppt/diagrams/quickStyle25.xml" ContentType="application/vnd.openxmlformats-officedocument.drawingml.diagramStyle+xml"/>
  <Override PartName="/ppt/diagrams/drawing26.xml" ContentType="application/vnd.ms-office.drawingml.diagramDrawing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rawing8.xml" ContentType="application/vnd.ms-office.drawingml.diagramDrawing+xml"/>
  <Override PartName="/ppt/diagrams/layout25.xml" ContentType="application/vnd.openxmlformats-officedocument.drawingml.diagramLayout+xml"/>
  <Override PartName="/ppt/diagrams/colors28.xml" ContentType="application/vnd.openxmlformats-officedocument.drawingml.diagramColors+xml"/>
  <Override PartName="/ppt/diagrams/quickStyle32.xml" ContentType="application/vnd.openxmlformats-officedocument.drawingml.diagramStyle+xml"/>
  <Override PartName="/ppt/diagrams/drawing33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diagrams/layout14.xml" ContentType="application/vnd.openxmlformats-officedocument.drawingml.diagramLayout+xml"/>
  <Override PartName="/ppt/diagrams/colors17.xml" ContentType="application/vnd.openxmlformats-officedocument.drawingml.diagramColors+xml"/>
  <Override PartName="/ppt/diagrams/quickStyle21.xml" ContentType="application/vnd.openxmlformats-officedocument.drawingml.diagramStyle+xml"/>
  <Override PartName="/ppt/diagrams/drawing22.xml" ContentType="application/vnd.ms-office.drawingml.diagramDrawing+xml"/>
  <Override PartName="/ppt/diagrams/layout32.xml" ContentType="application/vnd.openxmlformats-officedocument.drawingml.diagramLayout+xml"/>
  <Override PartName="/ppt/diagrams/drawing4.xml" ContentType="application/vnd.ms-office.drawingml.diagramDrawing+xml"/>
  <Override PartName="/ppt/diagrams/data19.xml" ContentType="application/vnd.openxmlformats-officedocument.drawingml.diagramData+xml"/>
  <Override PartName="/ppt/diagrams/layout21.xml" ContentType="application/vnd.openxmlformats-officedocument.drawingml.diagramLayout+xml"/>
  <Override PartName="/ppt/diagrams/colors24.xml" ContentType="application/vnd.openxmlformats-officedocument.drawingml.diagramColor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diagrams/data26.xml" ContentType="application/vnd.openxmlformats-officedocument.drawingml.diagramData+xml"/>
  <Override PartName="/ppt/diagrams/colors3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diagrams/data15.xml" ContentType="application/vnd.openxmlformats-officedocument.drawingml.diagramData+xml"/>
  <Override PartName="/ppt/diagrams/colors20.xml" ContentType="application/vnd.openxmlformats-officedocument.drawingml.diagramColors+xml"/>
  <Override PartName="/ppt/diagrams/data33.xml" ContentType="application/vnd.openxmlformats-officedocument.drawingml.diagramData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diagrams/data11.xml" ContentType="application/vnd.openxmlformats-officedocument.drawingml.diagramData+xml"/>
  <Override PartName="/ppt/diagrams/quickStyle19.xml" ContentType="application/vnd.openxmlformats-officedocument.drawingml.diagramStyle+xml"/>
  <Override PartName="/ppt/diagrams/data22.xml" ContentType="application/vnd.openxmlformats-officedocument.drawingml.diagramData+xml"/>
  <Default Extension="rels" ContentType="application/vnd.openxmlformats-package.relationships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diagrams/quickStyle26.xml" ContentType="application/vnd.openxmlformats-officedocument.drawingml.diagramStyle+xml"/>
  <Override PartName="/ppt/diagrams/drawing27.xml" ContentType="application/vnd.ms-office.drawingml.diagramDrawing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quickStyle15.xml" ContentType="application/vnd.openxmlformats-officedocument.drawingml.diagramStyle+xml"/>
  <Override PartName="/ppt/diagrams/drawing16.xml" ContentType="application/vnd.ms-office.drawingml.diagramDrawing+xml"/>
  <Override PartName="/ppt/diagrams/layout19.xml" ContentType="application/vnd.openxmlformats-officedocument.drawingml.diagramLayout+xml"/>
  <Override PartName="/ppt/diagrams/quickStyle33.xml" ContentType="application/vnd.openxmlformats-officedocument.drawingml.diagramStyl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rawing9.xml" ContentType="application/vnd.ms-office.drawingml.diagramDrawing+xml"/>
  <Override PartName="/ppt/diagrams/layout15.xml" ContentType="application/vnd.openxmlformats-officedocument.drawingml.diagramLayout+xml"/>
  <Override PartName="/ppt/diagrams/quickStyle22.xml" ContentType="application/vnd.openxmlformats-officedocument.drawingml.diagramStyle+xml"/>
  <Override PartName="/ppt/diagrams/drawing23.xml" ContentType="application/vnd.ms-office.drawingml.diagramDrawing+xml"/>
  <Override PartName="/ppt/diagrams/layout26.xml" ContentType="application/vnd.openxmlformats-officedocument.drawingml.diagramLayout+xml"/>
  <Override PartName="/ppt/diagrams/colors29.xml" ContentType="application/vnd.openxmlformats-officedocument.drawingml.diagramColors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drawing12.xml" ContentType="application/vnd.ms-office.drawingml.diagramDrawing+xml"/>
  <Override PartName="/ppt/diagrams/colors18.xml" ContentType="application/vnd.openxmlformats-officedocument.drawingml.diagramColors+xml"/>
  <Override PartName="/ppt/diagrams/drawing30.xml" ContentType="application/vnd.ms-office.drawingml.diagramDrawing+xml"/>
  <Override PartName="/ppt/diagrams/layout33.xml" ContentType="application/vnd.openxmlformats-officedocument.drawingml.diagramLayout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diagrams/drawing5.xml" ContentType="application/vnd.ms-office.drawingml.diagramDrawing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diagrams/layout22.xml" ContentType="application/vnd.openxmlformats-officedocument.drawingml.diagramLayout+xml"/>
  <Override PartName="/ppt/diagrams/colors25.xml" ContentType="application/vnd.openxmlformats-officedocument.drawingml.diagramColors+xml"/>
  <Override PartName="/ppt/diagrams/data27.xml" ContentType="application/vnd.openxmlformats-officedocument.drawingml.diagramData+xml"/>
  <Override PartName="/ppt/slides/slide28.xml" ContentType="application/vnd.openxmlformats-officedocument.presentationml.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ata16.xml" ContentType="application/vnd.openxmlformats-officedocument.drawingml.diagramData+xml"/>
  <Override PartName="/ppt/diagrams/colors3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colors10.xml" ContentType="application/vnd.openxmlformats-officedocument.drawingml.diagramColors+xml"/>
  <Override PartName="/ppt/diagrams/colors21.xml" ContentType="application/vnd.openxmlformats-officedocument.drawingml.diagramColors+xml"/>
  <Override PartName="/ppt/diagrams/data23.xml" ContentType="application/vnd.openxmlformats-officedocument.drawingml.diagramData+xml"/>
  <Override PartName="/ppt/slides/slide24.xml" ContentType="application/vnd.openxmlformats-officedocument.presentationml.slide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diagrams/data30.xml" ContentType="application/vnd.openxmlformats-officedocument.drawingml.diagramData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data9.xml" ContentType="application/vnd.openxmlformats-officedocument.drawingml.diagramData+xml"/>
  <Override PartName="/ppt/diagrams/quickStyle16.xml" ContentType="application/vnd.openxmlformats-officedocument.drawingml.diagramStyle+xml"/>
  <Override PartName="/ppt/diagrams/drawing17.xml" ContentType="application/vnd.ms-office.drawingml.diagramDrawing+xml"/>
  <Override PartName="/ppt/diagrams/quickStyle27.xml" ContentType="application/vnd.openxmlformats-officedocument.drawingml.diagramStyle+xml"/>
  <Override PartName="/ppt/diagrams/drawing28.xml" ContentType="application/vnd.ms-office.drawingml.diagramDrawing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layout27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  <Override PartName="/ppt/diagrams/drawing13.xml" ContentType="application/vnd.ms-office.drawingml.diagramDrawing+xml"/>
  <Override PartName="/ppt/diagrams/layout16.xml" ContentType="application/vnd.openxmlformats-officedocument.drawingml.diagramLayout+xml"/>
  <Override PartName="/ppt/diagrams/colors19.xml" ContentType="application/vnd.openxmlformats-officedocument.drawingml.diagramColors+xml"/>
  <Override PartName="/ppt/diagrams/quickStyle23.xml" ContentType="application/vnd.openxmlformats-officedocument.drawingml.diagramStyle+xml"/>
  <Override PartName="/ppt/diagrams/drawing24.xml" ContentType="application/vnd.ms-office.drawingml.diagramDrawing+xml"/>
  <Override PartName="/ppt/diagrams/drawing6.xml" ContentType="application/vnd.ms-office.drawingml.diagramDrawing+xml"/>
  <Override PartName="/ppt/diagrams/drawing20.xml" ContentType="application/vnd.ms-office.drawingml.diagramDrawing+xml"/>
  <Override PartName="/ppt/diagrams/layout23.xml" ContentType="application/vnd.openxmlformats-officedocument.drawingml.diagramLayout+xml"/>
  <Override PartName="/ppt/diagrams/colors26.xml" ContentType="application/vnd.openxmlformats-officedocument.drawingml.diagramColors+xml"/>
  <Override PartName="/ppt/diagrams/quickStyle30.xml" ContentType="application/vnd.openxmlformats-officedocument.drawingml.diagramStyle+xml"/>
  <Override PartName="/ppt/diagrams/drawing31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ppt/diagrams/data28.xml" ContentType="application/vnd.openxmlformats-officedocument.drawingml.diagramData+xml"/>
  <Override PartName="/ppt/diagrams/layout30.xml" ContentType="application/vnd.openxmlformats-officedocument.drawingml.diagramLayout+xml"/>
  <Override PartName="/ppt/diagrams/colors33.xml" ContentType="application/vnd.openxmlformats-officedocument.drawingml.diagramColors+xml"/>
  <Override PartName="/ppt/slides/slide29.xml" ContentType="application/vnd.openxmlformats-officedocument.presentationml.slide+xml"/>
  <Override PartName="/ppt/diagrams/drawing2.xml" ContentType="application/vnd.ms-office.drawingml.diagramDrawing+xml"/>
  <Override PartName="/ppt/diagrams/data17.xml" ContentType="application/vnd.openxmlformats-officedocument.drawingml.diagramData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theme/theme1.xml" ContentType="application/vnd.openxmlformats-officedocument.theme+xml"/>
  <Override PartName="/ppt/diagrams/data31.xml" ContentType="application/vnd.openxmlformats-officedocument.drawingml.diagramData+xml"/>
  <Override PartName="/ppt/slides/slide32.xml" ContentType="application/vnd.openxmlformats-officedocument.presentationml.slide+xml"/>
  <Override PartName="/ppt/diagrams/data20.xml" ContentType="application/vnd.openxmlformats-officedocument.drawingml.diagramData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quickStyle24.xml" ContentType="application/vnd.openxmlformats-officedocument.drawingml.diagramStyle+xml"/>
  <Override PartName="/ppt/diagrams/drawing25.xml" ContentType="application/vnd.ms-office.drawingml.diagramDrawing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drawing14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87" r:id="rId3"/>
    <p:sldId id="257" r:id="rId4"/>
    <p:sldId id="258" r:id="rId5"/>
    <p:sldId id="279" r:id="rId6"/>
    <p:sldId id="259" r:id="rId7"/>
    <p:sldId id="260" r:id="rId8"/>
    <p:sldId id="261" r:id="rId9"/>
    <p:sldId id="263" r:id="rId10"/>
    <p:sldId id="262" r:id="rId11"/>
    <p:sldId id="264" r:id="rId12"/>
    <p:sldId id="292" r:id="rId13"/>
    <p:sldId id="291" r:id="rId14"/>
    <p:sldId id="266" r:id="rId15"/>
    <p:sldId id="267" r:id="rId16"/>
    <p:sldId id="268" r:id="rId17"/>
    <p:sldId id="269" r:id="rId18"/>
    <p:sldId id="270" r:id="rId19"/>
    <p:sldId id="280" r:id="rId20"/>
    <p:sldId id="272" r:id="rId21"/>
    <p:sldId id="283" r:id="rId22"/>
    <p:sldId id="274" r:id="rId23"/>
    <p:sldId id="275" r:id="rId24"/>
    <p:sldId id="281" r:id="rId25"/>
    <p:sldId id="282" r:id="rId26"/>
    <p:sldId id="284" r:id="rId27"/>
    <p:sldId id="276" r:id="rId28"/>
    <p:sldId id="277" r:id="rId29"/>
    <p:sldId id="290" r:id="rId30"/>
    <p:sldId id="278" r:id="rId31"/>
    <p:sldId id="285" r:id="rId32"/>
    <p:sldId id="286" r:id="rId33"/>
    <p:sldId id="288" r:id="rId34"/>
    <p:sldId id="28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BFC8BF-F552-414A-BCFD-3DA471F2BEC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EB4CB38-D3F1-4661-AE85-617D836F24CF}">
      <dgm:prSet/>
      <dgm:spPr/>
      <dgm:t>
        <a:bodyPr/>
        <a:lstStyle/>
        <a:p>
          <a:pPr rtl="0"/>
          <a:r>
            <a:rPr lang="en-US" b="1" smtClean="0"/>
            <a:t>Introduction to JavaScript</a:t>
          </a:r>
          <a:endParaRPr lang="en-US"/>
        </a:p>
      </dgm:t>
    </dgm:pt>
    <dgm:pt modelId="{E535A6B6-7221-4B2C-96E7-C1DA131D4F4A}" type="parTrans" cxnId="{954A57CD-B9A8-4547-9CFD-6FD2D86CB894}">
      <dgm:prSet/>
      <dgm:spPr/>
      <dgm:t>
        <a:bodyPr/>
        <a:lstStyle/>
        <a:p>
          <a:endParaRPr lang="en-US"/>
        </a:p>
      </dgm:t>
    </dgm:pt>
    <dgm:pt modelId="{A993AC2D-D306-40F3-89E5-39BE00445852}" type="sibTrans" cxnId="{954A57CD-B9A8-4547-9CFD-6FD2D86CB894}">
      <dgm:prSet/>
      <dgm:spPr/>
      <dgm:t>
        <a:bodyPr/>
        <a:lstStyle/>
        <a:p>
          <a:endParaRPr lang="en-US"/>
        </a:p>
      </dgm:t>
    </dgm:pt>
    <dgm:pt modelId="{BD653029-7A68-46B9-8FB8-D06779FA6496}" type="pres">
      <dgm:prSet presAssocID="{23BFC8BF-F552-414A-BCFD-3DA471F2BEC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0836C27-EC4D-413E-9891-AD2BECD8AB61}" type="pres">
      <dgm:prSet presAssocID="{4EB4CB38-D3F1-4661-AE85-617D836F24C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52DDA9B-A9AC-46B8-B426-43356F1BB553}" type="presOf" srcId="{23BFC8BF-F552-414A-BCFD-3DA471F2BEC2}" destId="{BD653029-7A68-46B9-8FB8-D06779FA6496}" srcOrd="0" destOrd="0" presId="urn:microsoft.com/office/officeart/2005/8/layout/vList2"/>
    <dgm:cxn modelId="{954A57CD-B9A8-4547-9CFD-6FD2D86CB894}" srcId="{23BFC8BF-F552-414A-BCFD-3DA471F2BEC2}" destId="{4EB4CB38-D3F1-4661-AE85-617D836F24CF}" srcOrd="0" destOrd="0" parTransId="{E535A6B6-7221-4B2C-96E7-C1DA131D4F4A}" sibTransId="{A993AC2D-D306-40F3-89E5-39BE00445852}"/>
    <dgm:cxn modelId="{23188EFA-5837-4F90-91AF-BA9297198AEE}" type="presOf" srcId="{4EB4CB38-D3F1-4661-AE85-617D836F24CF}" destId="{B0836C27-EC4D-413E-9891-AD2BECD8AB61}" srcOrd="0" destOrd="0" presId="urn:microsoft.com/office/officeart/2005/8/layout/vList2"/>
    <dgm:cxn modelId="{30866523-B216-4413-AC04-4AEB85ACF2FD}" type="presParOf" srcId="{BD653029-7A68-46B9-8FB8-D06779FA6496}" destId="{B0836C27-EC4D-413E-9891-AD2BECD8AB6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BFD16F2-DE98-488F-83C0-A356C4082B5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AB5F87D-FABA-40A8-B292-439256B91B15}">
      <dgm:prSet/>
      <dgm:spPr/>
      <dgm:t>
        <a:bodyPr/>
        <a:lstStyle/>
        <a:p>
          <a:pPr rtl="0"/>
          <a:r>
            <a:rPr lang="en-US" b="1" smtClean="0"/>
            <a:t>2.2 External Script</a:t>
          </a:r>
          <a:endParaRPr lang="en-US"/>
        </a:p>
      </dgm:t>
    </dgm:pt>
    <dgm:pt modelId="{99720DDE-457C-4D5B-A3A2-C77B2DC71EE7}" type="parTrans" cxnId="{E06701B3-83A9-4E7E-864B-18EA8F96DB6E}">
      <dgm:prSet/>
      <dgm:spPr/>
      <dgm:t>
        <a:bodyPr/>
        <a:lstStyle/>
        <a:p>
          <a:endParaRPr lang="en-US"/>
        </a:p>
      </dgm:t>
    </dgm:pt>
    <dgm:pt modelId="{8981E301-45C1-4F88-8555-BA79357B3789}" type="sibTrans" cxnId="{E06701B3-83A9-4E7E-864B-18EA8F96DB6E}">
      <dgm:prSet/>
      <dgm:spPr/>
      <dgm:t>
        <a:bodyPr/>
        <a:lstStyle/>
        <a:p>
          <a:endParaRPr lang="en-US"/>
        </a:p>
      </dgm:t>
    </dgm:pt>
    <dgm:pt modelId="{132F5045-FA98-45FB-AB32-1A32B1BEE245}" type="pres">
      <dgm:prSet presAssocID="{FBFD16F2-DE98-488F-83C0-A356C4082B5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7F13B2A-D800-4FD5-B4C3-AAFA292D6734}" type="pres">
      <dgm:prSet presAssocID="{CAB5F87D-FABA-40A8-B292-439256B91B1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2A2FB9-F927-4C23-BAFB-522D125FF47C}" type="presOf" srcId="{CAB5F87D-FABA-40A8-B292-439256B91B15}" destId="{57F13B2A-D800-4FD5-B4C3-AAFA292D6734}" srcOrd="0" destOrd="0" presId="urn:microsoft.com/office/officeart/2005/8/layout/vList2"/>
    <dgm:cxn modelId="{E06701B3-83A9-4E7E-864B-18EA8F96DB6E}" srcId="{FBFD16F2-DE98-488F-83C0-A356C4082B51}" destId="{CAB5F87D-FABA-40A8-B292-439256B91B15}" srcOrd="0" destOrd="0" parTransId="{99720DDE-457C-4D5B-A3A2-C77B2DC71EE7}" sibTransId="{8981E301-45C1-4F88-8555-BA79357B3789}"/>
    <dgm:cxn modelId="{7825C4C5-26E0-4217-9F07-10DCC1D4A768}" type="presOf" srcId="{FBFD16F2-DE98-488F-83C0-A356C4082B51}" destId="{132F5045-FA98-45FB-AB32-1A32B1BEE245}" srcOrd="0" destOrd="0" presId="urn:microsoft.com/office/officeart/2005/8/layout/vList2"/>
    <dgm:cxn modelId="{67209417-90DA-412B-9468-460B0EC5C02E}" type="presParOf" srcId="{132F5045-FA98-45FB-AB32-1A32B1BEE245}" destId="{57F13B2A-D800-4FD5-B4C3-AAFA292D673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7D4D2DE-A39E-468F-9DE2-0DB67A54B55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28539B2-EC08-4C70-BC5B-D0571D72758C}">
      <dgm:prSet/>
      <dgm:spPr/>
      <dgm:t>
        <a:bodyPr/>
        <a:lstStyle/>
        <a:p>
          <a:pPr rtl="0"/>
          <a:r>
            <a:rPr lang="en-US" b="1" smtClean="0"/>
            <a:t>3. JavaScript Conventions</a:t>
          </a:r>
          <a:endParaRPr lang="en-US"/>
        </a:p>
      </dgm:t>
    </dgm:pt>
    <dgm:pt modelId="{F55DE281-3912-426E-B616-F0B10ADA1E9D}" type="parTrans" cxnId="{7665096B-F718-407E-A1E4-2C725B66D356}">
      <dgm:prSet/>
      <dgm:spPr/>
      <dgm:t>
        <a:bodyPr/>
        <a:lstStyle/>
        <a:p>
          <a:endParaRPr lang="en-US"/>
        </a:p>
      </dgm:t>
    </dgm:pt>
    <dgm:pt modelId="{672FA61F-BFC7-463C-9FB6-0D193E04E2B4}" type="sibTrans" cxnId="{7665096B-F718-407E-A1E4-2C725B66D356}">
      <dgm:prSet/>
      <dgm:spPr/>
      <dgm:t>
        <a:bodyPr/>
        <a:lstStyle/>
        <a:p>
          <a:endParaRPr lang="en-US"/>
        </a:p>
      </dgm:t>
    </dgm:pt>
    <dgm:pt modelId="{FCF398D1-09A4-4B38-BD34-95B2CAEAEEDC}" type="pres">
      <dgm:prSet presAssocID="{57D4D2DE-A39E-468F-9DE2-0DB67A54B55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5390C95-2C3C-42A9-88AC-297BAFF65FE8}" type="pres">
      <dgm:prSet presAssocID="{328539B2-EC08-4C70-BC5B-D0571D72758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6BAE15-1C18-4D79-B560-596098E930EC}" type="presOf" srcId="{57D4D2DE-A39E-468F-9DE2-0DB67A54B558}" destId="{FCF398D1-09A4-4B38-BD34-95B2CAEAEEDC}" srcOrd="0" destOrd="0" presId="urn:microsoft.com/office/officeart/2005/8/layout/vList2"/>
    <dgm:cxn modelId="{7665096B-F718-407E-A1E4-2C725B66D356}" srcId="{57D4D2DE-A39E-468F-9DE2-0DB67A54B558}" destId="{328539B2-EC08-4C70-BC5B-D0571D72758C}" srcOrd="0" destOrd="0" parTransId="{F55DE281-3912-426E-B616-F0B10ADA1E9D}" sibTransId="{672FA61F-BFC7-463C-9FB6-0D193E04E2B4}"/>
    <dgm:cxn modelId="{DFF491D0-F11C-454E-B30A-19BA9F3CD728}" type="presOf" srcId="{328539B2-EC08-4C70-BC5B-D0571D72758C}" destId="{85390C95-2C3C-42A9-88AC-297BAFF65FE8}" srcOrd="0" destOrd="0" presId="urn:microsoft.com/office/officeart/2005/8/layout/vList2"/>
    <dgm:cxn modelId="{31D075BD-F261-4AE8-9F29-15698F83F196}" type="presParOf" srcId="{FCF398D1-09A4-4B38-BD34-95B2CAEAEEDC}" destId="{85390C95-2C3C-42A9-88AC-297BAFF65FE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7D4D2DE-A39E-468F-9DE2-0DB67A54B55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8539B2-EC08-4C70-BC5B-D0571D72758C}">
      <dgm:prSet/>
      <dgm:spPr/>
      <dgm:t>
        <a:bodyPr/>
        <a:lstStyle/>
        <a:p>
          <a:pPr rtl="0"/>
          <a:r>
            <a:rPr lang="en-US" b="1" dirty="0" smtClean="0"/>
            <a:t>3. JavaScript Conventions…</a:t>
          </a:r>
          <a:endParaRPr lang="en-US" dirty="0"/>
        </a:p>
      </dgm:t>
    </dgm:pt>
    <dgm:pt modelId="{F55DE281-3912-426E-B616-F0B10ADA1E9D}" type="parTrans" cxnId="{7665096B-F718-407E-A1E4-2C725B66D356}">
      <dgm:prSet/>
      <dgm:spPr/>
      <dgm:t>
        <a:bodyPr/>
        <a:lstStyle/>
        <a:p>
          <a:endParaRPr lang="en-US"/>
        </a:p>
      </dgm:t>
    </dgm:pt>
    <dgm:pt modelId="{672FA61F-BFC7-463C-9FB6-0D193E04E2B4}" type="sibTrans" cxnId="{7665096B-F718-407E-A1E4-2C725B66D356}">
      <dgm:prSet/>
      <dgm:spPr/>
      <dgm:t>
        <a:bodyPr/>
        <a:lstStyle/>
        <a:p>
          <a:endParaRPr lang="en-US"/>
        </a:p>
      </dgm:t>
    </dgm:pt>
    <dgm:pt modelId="{FCF398D1-09A4-4B38-BD34-95B2CAEAEEDC}" type="pres">
      <dgm:prSet presAssocID="{57D4D2DE-A39E-468F-9DE2-0DB67A54B55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5390C95-2C3C-42A9-88AC-297BAFF65FE8}" type="pres">
      <dgm:prSet presAssocID="{328539B2-EC08-4C70-BC5B-D0571D72758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665096B-F718-407E-A1E4-2C725B66D356}" srcId="{57D4D2DE-A39E-468F-9DE2-0DB67A54B558}" destId="{328539B2-EC08-4C70-BC5B-D0571D72758C}" srcOrd="0" destOrd="0" parTransId="{F55DE281-3912-426E-B616-F0B10ADA1E9D}" sibTransId="{672FA61F-BFC7-463C-9FB6-0D193E04E2B4}"/>
    <dgm:cxn modelId="{7F22AA7F-03DA-4C3D-A9D7-BF647E1147FC}" type="presOf" srcId="{57D4D2DE-A39E-468F-9DE2-0DB67A54B558}" destId="{FCF398D1-09A4-4B38-BD34-95B2CAEAEEDC}" srcOrd="0" destOrd="0" presId="urn:microsoft.com/office/officeart/2005/8/layout/vList2"/>
    <dgm:cxn modelId="{0B2978F1-EB68-4E87-8626-CB6BC702C8D3}" type="presOf" srcId="{328539B2-EC08-4C70-BC5B-D0571D72758C}" destId="{85390C95-2C3C-42A9-88AC-297BAFF65FE8}" srcOrd="0" destOrd="0" presId="urn:microsoft.com/office/officeart/2005/8/layout/vList2"/>
    <dgm:cxn modelId="{04086FD5-4D96-42BF-BDBD-F37F54A421C4}" type="presParOf" srcId="{FCF398D1-09A4-4B38-BD34-95B2CAEAEEDC}" destId="{85390C95-2C3C-42A9-88AC-297BAFF65FE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4D57EC6-95BA-43F9-9D0B-C660ED601D8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E24FB5A-6FFC-4CE0-A513-7117C8FD486C}">
      <dgm:prSet/>
      <dgm:spPr/>
      <dgm:t>
        <a:bodyPr/>
        <a:lstStyle/>
        <a:p>
          <a:pPr rtl="0"/>
          <a:r>
            <a:rPr lang="en-US" b="1" smtClean="0"/>
            <a:t>4. Writing JavaScript </a:t>
          </a:r>
          <a:endParaRPr lang="en-US"/>
        </a:p>
      </dgm:t>
    </dgm:pt>
    <dgm:pt modelId="{9A55C3FD-A754-45E4-881C-879D382ED03A}" type="parTrans" cxnId="{AA9D1850-BE51-42A3-9229-B6459CE3F1F0}">
      <dgm:prSet/>
      <dgm:spPr/>
      <dgm:t>
        <a:bodyPr/>
        <a:lstStyle/>
        <a:p>
          <a:endParaRPr lang="en-US"/>
        </a:p>
      </dgm:t>
    </dgm:pt>
    <dgm:pt modelId="{4011E61A-9D36-420D-BF6B-D6B0CAE2B392}" type="sibTrans" cxnId="{AA9D1850-BE51-42A3-9229-B6459CE3F1F0}">
      <dgm:prSet/>
      <dgm:spPr/>
      <dgm:t>
        <a:bodyPr/>
        <a:lstStyle/>
        <a:p>
          <a:endParaRPr lang="en-US"/>
        </a:p>
      </dgm:t>
    </dgm:pt>
    <dgm:pt modelId="{7E1585AB-A5DA-4B80-8D25-228BEED892D7}" type="pres">
      <dgm:prSet presAssocID="{B4D57EC6-95BA-43F9-9D0B-C660ED601D8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19F8CFA-AC81-416A-A9F5-4323D2C1826D}" type="pres">
      <dgm:prSet presAssocID="{3E24FB5A-6FFC-4CE0-A513-7117C8FD486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A9D1850-BE51-42A3-9229-B6459CE3F1F0}" srcId="{B4D57EC6-95BA-43F9-9D0B-C660ED601D86}" destId="{3E24FB5A-6FFC-4CE0-A513-7117C8FD486C}" srcOrd="0" destOrd="0" parTransId="{9A55C3FD-A754-45E4-881C-879D382ED03A}" sibTransId="{4011E61A-9D36-420D-BF6B-D6B0CAE2B392}"/>
    <dgm:cxn modelId="{CCFC97A7-03C6-4501-825A-EF6FBAFD5634}" type="presOf" srcId="{B4D57EC6-95BA-43F9-9D0B-C660ED601D86}" destId="{7E1585AB-A5DA-4B80-8D25-228BEED892D7}" srcOrd="0" destOrd="0" presId="urn:microsoft.com/office/officeart/2005/8/layout/vList2"/>
    <dgm:cxn modelId="{5C510128-39CB-4E6A-BAB0-2B3980FBADEC}" type="presOf" srcId="{3E24FB5A-6FFC-4CE0-A513-7117C8FD486C}" destId="{D19F8CFA-AC81-416A-A9F5-4323D2C1826D}" srcOrd="0" destOrd="0" presId="urn:microsoft.com/office/officeart/2005/8/layout/vList2"/>
    <dgm:cxn modelId="{031D92EE-FF23-49BE-9B25-A7F33354443A}" type="presParOf" srcId="{7E1585AB-A5DA-4B80-8D25-228BEED892D7}" destId="{D19F8CFA-AC81-416A-A9F5-4323D2C1826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8D87AC6-13C1-4071-843D-10C0B6158FF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3FE2516-2459-4106-B24B-85C4A14E9D25}">
      <dgm:prSet/>
      <dgm:spPr/>
      <dgm:t>
        <a:bodyPr/>
        <a:lstStyle/>
        <a:p>
          <a:pPr rtl="0"/>
          <a:r>
            <a:rPr lang="en-US" b="1" smtClean="0"/>
            <a:t>4. Writing JavaScript…</a:t>
          </a:r>
          <a:endParaRPr lang="en-US"/>
        </a:p>
      </dgm:t>
    </dgm:pt>
    <dgm:pt modelId="{BB6147C4-D43D-4D32-982D-7DAD575A30D2}" type="parTrans" cxnId="{8C2153E6-8235-41DA-862B-E1242410C6FD}">
      <dgm:prSet/>
      <dgm:spPr/>
      <dgm:t>
        <a:bodyPr/>
        <a:lstStyle/>
        <a:p>
          <a:endParaRPr lang="en-US"/>
        </a:p>
      </dgm:t>
    </dgm:pt>
    <dgm:pt modelId="{2FB5BA68-A9C4-4BE4-BFE5-DFDFECE35364}" type="sibTrans" cxnId="{8C2153E6-8235-41DA-862B-E1242410C6FD}">
      <dgm:prSet/>
      <dgm:spPr/>
      <dgm:t>
        <a:bodyPr/>
        <a:lstStyle/>
        <a:p>
          <a:endParaRPr lang="en-US"/>
        </a:p>
      </dgm:t>
    </dgm:pt>
    <dgm:pt modelId="{88001239-2306-47B3-89DA-B325570B84DD}" type="pres">
      <dgm:prSet presAssocID="{B8D87AC6-13C1-4071-843D-10C0B6158FF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BCCCCB1-4016-4455-9E0E-0411282817C4}" type="pres">
      <dgm:prSet presAssocID="{C3FE2516-2459-4106-B24B-85C4A14E9D2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209BC73-8BA7-482D-893B-7CA46303271F}" type="presOf" srcId="{C3FE2516-2459-4106-B24B-85C4A14E9D25}" destId="{9BCCCCB1-4016-4455-9E0E-0411282817C4}" srcOrd="0" destOrd="0" presId="urn:microsoft.com/office/officeart/2005/8/layout/vList2"/>
    <dgm:cxn modelId="{8C2153E6-8235-41DA-862B-E1242410C6FD}" srcId="{B8D87AC6-13C1-4071-843D-10C0B6158FF3}" destId="{C3FE2516-2459-4106-B24B-85C4A14E9D25}" srcOrd="0" destOrd="0" parTransId="{BB6147C4-D43D-4D32-982D-7DAD575A30D2}" sibTransId="{2FB5BA68-A9C4-4BE4-BFE5-DFDFECE35364}"/>
    <dgm:cxn modelId="{74EACAE6-B0DE-47A7-9ED2-37777A255581}" type="presOf" srcId="{B8D87AC6-13C1-4071-843D-10C0B6158FF3}" destId="{88001239-2306-47B3-89DA-B325570B84DD}" srcOrd="0" destOrd="0" presId="urn:microsoft.com/office/officeart/2005/8/layout/vList2"/>
    <dgm:cxn modelId="{A9197A45-8F19-431A-80BD-29461E841FB2}" type="presParOf" srcId="{88001239-2306-47B3-89DA-B325570B84DD}" destId="{9BCCCCB1-4016-4455-9E0E-0411282817C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EBE295E-2FF6-40CE-8781-CD57FACCED3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8734033-9337-4A5A-8FA0-1D32434ED59E}">
      <dgm:prSet/>
      <dgm:spPr/>
      <dgm:t>
        <a:bodyPr/>
        <a:lstStyle/>
        <a:p>
          <a:pPr rtl="0"/>
          <a:r>
            <a:rPr lang="en-US" b="1" smtClean="0"/>
            <a:t>4.1 Variables in JavaScript</a:t>
          </a:r>
          <a:endParaRPr lang="en-US"/>
        </a:p>
      </dgm:t>
    </dgm:pt>
    <dgm:pt modelId="{4A6F7BE9-FBDF-40D6-8A1F-8F04E5E01314}" type="parTrans" cxnId="{E0930892-A80C-48D1-930E-09A4B1A4C168}">
      <dgm:prSet/>
      <dgm:spPr/>
      <dgm:t>
        <a:bodyPr/>
        <a:lstStyle/>
        <a:p>
          <a:endParaRPr lang="en-US"/>
        </a:p>
      </dgm:t>
    </dgm:pt>
    <dgm:pt modelId="{16B31FE5-DA03-4147-A4E8-0422A1190D76}" type="sibTrans" cxnId="{E0930892-A80C-48D1-930E-09A4B1A4C168}">
      <dgm:prSet/>
      <dgm:spPr/>
      <dgm:t>
        <a:bodyPr/>
        <a:lstStyle/>
        <a:p>
          <a:endParaRPr lang="en-US"/>
        </a:p>
      </dgm:t>
    </dgm:pt>
    <dgm:pt modelId="{B4B0CBC8-1EC8-4084-AB52-3C529724A05A}" type="pres">
      <dgm:prSet presAssocID="{CEBE295E-2FF6-40CE-8781-CD57FACCED3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79A01CC-3DFA-4CF0-8389-6A64E9415706}" type="pres">
      <dgm:prSet presAssocID="{18734033-9337-4A5A-8FA0-1D32434ED59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91923A2-BC85-47D2-930A-458A5D66F5A9}" type="presOf" srcId="{18734033-9337-4A5A-8FA0-1D32434ED59E}" destId="{C79A01CC-3DFA-4CF0-8389-6A64E9415706}" srcOrd="0" destOrd="0" presId="urn:microsoft.com/office/officeart/2005/8/layout/vList2"/>
    <dgm:cxn modelId="{E0930892-A80C-48D1-930E-09A4B1A4C168}" srcId="{CEBE295E-2FF6-40CE-8781-CD57FACCED3F}" destId="{18734033-9337-4A5A-8FA0-1D32434ED59E}" srcOrd="0" destOrd="0" parTransId="{4A6F7BE9-FBDF-40D6-8A1F-8F04E5E01314}" sibTransId="{16B31FE5-DA03-4147-A4E8-0422A1190D76}"/>
    <dgm:cxn modelId="{114AD70F-EA31-4A2B-BAB1-56058022DA42}" type="presOf" srcId="{CEBE295E-2FF6-40CE-8781-CD57FACCED3F}" destId="{B4B0CBC8-1EC8-4084-AB52-3C529724A05A}" srcOrd="0" destOrd="0" presId="urn:microsoft.com/office/officeart/2005/8/layout/vList2"/>
    <dgm:cxn modelId="{A15D203E-E07C-4459-A3DB-61954BC051B9}" type="presParOf" srcId="{B4B0CBC8-1EC8-4084-AB52-3C529724A05A}" destId="{C79A01CC-3DFA-4CF0-8389-6A64E941570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3ADC12A7-5B7D-4168-B016-F565464221C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1805722-F7AB-4ADE-8BAA-6885A79A83C8}">
      <dgm:prSet/>
      <dgm:spPr/>
      <dgm:t>
        <a:bodyPr/>
        <a:lstStyle/>
        <a:p>
          <a:pPr rtl="0"/>
          <a:r>
            <a:rPr lang="en-US" b="1" smtClean="0"/>
            <a:t>4.1 Variables in JavaScript…</a:t>
          </a:r>
          <a:endParaRPr lang="en-US"/>
        </a:p>
      </dgm:t>
    </dgm:pt>
    <dgm:pt modelId="{9DC5F47F-91C5-4676-AD48-D852614F68A5}" type="parTrans" cxnId="{C524D9E8-99A1-451F-BC96-0BDD1CEB88F1}">
      <dgm:prSet/>
      <dgm:spPr/>
      <dgm:t>
        <a:bodyPr/>
        <a:lstStyle/>
        <a:p>
          <a:endParaRPr lang="en-US"/>
        </a:p>
      </dgm:t>
    </dgm:pt>
    <dgm:pt modelId="{9148B005-602D-4C94-B211-887D9826074C}" type="sibTrans" cxnId="{C524D9E8-99A1-451F-BC96-0BDD1CEB88F1}">
      <dgm:prSet/>
      <dgm:spPr/>
      <dgm:t>
        <a:bodyPr/>
        <a:lstStyle/>
        <a:p>
          <a:endParaRPr lang="en-US"/>
        </a:p>
      </dgm:t>
    </dgm:pt>
    <dgm:pt modelId="{4D64E5CF-A72F-456D-8E2E-503E34FD9F04}" type="pres">
      <dgm:prSet presAssocID="{3ADC12A7-5B7D-4168-B016-F565464221C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2783FE7-29E5-4AF0-B2E5-34BBBE46A719}" type="pres">
      <dgm:prSet presAssocID="{A1805722-F7AB-4ADE-8BAA-6885A79A83C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D8DA16-DE19-4817-B989-59FBD09A5FA7}" type="presOf" srcId="{A1805722-F7AB-4ADE-8BAA-6885A79A83C8}" destId="{72783FE7-29E5-4AF0-B2E5-34BBBE46A719}" srcOrd="0" destOrd="0" presId="urn:microsoft.com/office/officeart/2005/8/layout/vList2"/>
    <dgm:cxn modelId="{BE76C05A-E3EA-4346-8E69-D302D53A4560}" type="presOf" srcId="{3ADC12A7-5B7D-4168-B016-F565464221C7}" destId="{4D64E5CF-A72F-456D-8E2E-503E34FD9F04}" srcOrd="0" destOrd="0" presId="urn:microsoft.com/office/officeart/2005/8/layout/vList2"/>
    <dgm:cxn modelId="{C524D9E8-99A1-451F-BC96-0BDD1CEB88F1}" srcId="{3ADC12A7-5B7D-4168-B016-F565464221C7}" destId="{A1805722-F7AB-4ADE-8BAA-6885A79A83C8}" srcOrd="0" destOrd="0" parTransId="{9DC5F47F-91C5-4676-AD48-D852614F68A5}" sibTransId="{9148B005-602D-4C94-B211-887D9826074C}"/>
    <dgm:cxn modelId="{D22AEE9B-B40D-4D71-A3AB-8286C47408D0}" type="presParOf" srcId="{4D64E5CF-A72F-456D-8E2E-503E34FD9F04}" destId="{72783FE7-29E5-4AF0-B2E5-34BBBE46A71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A541ACAF-2F09-473B-8F5C-420C8C4CEE7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9E3D5C3-46C1-4A19-A0FF-B688C331B2C6}">
      <dgm:prSet/>
      <dgm:spPr/>
      <dgm:t>
        <a:bodyPr/>
        <a:lstStyle/>
        <a:p>
          <a:pPr rtl="0"/>
          <a:r>
            <a:rPr lang="en-US" b="1" smtClean="0"/>
            <a:t>4.1 Variables in JavaScript…</a:t>
          </a:r>
          <a:endParaRPr lang="en-US"/>
        </a:p>
      </dgm:t>
    </dgm:pt>
    <dgm:pt modelId="{DF963D86-EA1E-4448-98DA-1FDDEC593506}" type="parTrans" cxnId="{5F003E53-75E8-4028-BE3A-BBC1D0C34264}">
      <dgm:prSet/>
      <dgm:spPr/>
      <dgm:t>
        <a:bodyPr/>
        <a:lstStyle/>
        <a:p>
          <a:endParaRPr lang="en-US"/>
        </a:p>
      </dgm:t>
    </dgm:pt>
    <dgm:pt modelId="{EA1DB451-AFB7-4F79-A00A-D1E522B969D9}" type="sibTrans" cxnId="{5F003E53-75E8-4028-BE3A-BBC1D0C34264}">
      <dgm:prSet/>
      <dgm:spPr/>
      <dgm:t>
        <a:bodyPr/>
        <a:lstStyle/>
        <a:p>
          <a:endParaRPr lang="en-US"/>
        </a:p>
      </dgm:t>
    </dgm:pt>
    <dgm:pt modelId="{5B77B5D3-7726-409C-ACFE-48515E09E4A5}" type="pres">
      <dgm:prSet presAssocID="{A541ACAF-2F09-473B-8F5C-420C8C4CEE7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6B89B16-01E7-4358-8055-8058135E2A37}" type="pres">
      <dgm:prSet presAssocID="{09E3D5C3-46C1-4A19-A0FF-B688C331B2C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11E4B3B-55BD-46C6-945B-8DF7650F3438}" type="presOf" srcId="{09E3D5C3-46C1-4A19-A0FF-B688C331B2C6}" destId="{96B89B16-01E7-4358-8055-8058135E2A37}" srcOrd="0" destOrd="0" presId="urn:microsoft.com/office/officeart/2005/8/layout/vList2"/>
    <dgm:cxn modelId="{218E076A-B624-49CE-B2C9-755813FBAD73}" type="presOf" srcId="{A541ACAF-2F09-473B-8F5C-420C8C4CEE7C}" destId="{5B77B5D3-7726-409C-ACFE-48515E09E4A5}" srcOrd="0" destOrd="0" presId="urn:microsoft.com/office/officeart/2005/8/layout/vList2"/>
    <dgm:cxn modelId="{5F003E53-75E8-4028-BE3A-BBC1D0C34264}" srcId="{A541ACAF-2F09-473B-8F5C-420C8C4CEE7C}" destId="{09E3D5C3-46C1-4A19-A0FF-B688C331B2C6}" srcOrd="0" destOrd="0" parTransId="{DF963D86-EA1E-4448-98DA-1FDDEC593506}" sibTransId="{EA1DB451-AFB7-4F79-A00A-D1E522B969D9}"/>
    <dgm:cxn modelId="{85CBEB96-C6EF-438C-BAE1-FA8BC45FC838}" type="presParOf" srcId="{5B77B5D3-7726-409C-ACFE-48515E09E4A5}" destId="{96B89B16-01E7-4358-8055-8058135E2A3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6E5769ED-9A75-4B7D-B891-E5E13711675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74D8B1D-B5B2-428D-B161-B58505123F9F}">
      <dgm:prSet/>
      <dgm:spPr/>
      <dgm:t>
        <a:bodyPr/>
        <a:lstStyle/>
        <a:p>
          <a:pPr rtl="0"/>
          <a:r>
            <a:rPr lang="en-US" b="1" smtClean="0"/>
            <a:t>5. JavaScript Operators</a:t>
          </a:r>
          <a:endParaRPr lang="en-US"/>
        </a:p>
      </dgm:t>
    </dgm:pt>
    <dgm:pt modelId="{67DE9A34-1AF4-49BF-8898-67236DC434F8}" type="parTrans" cxnId="{20E19FF8-C0D8-438A-BCF6-62EF16FBAF61}">
      <dgm:prSet/>
      <dgm:spPr/>
      <dgm:t>
        <a:bodyPr/>
        <a:lstStyle/>
        <a:p>
          <a:endParaRPr lang="en-US"/>
        </a:p>
      </dgm:t>
    </dgm:pt>
    <dgm:pt modelId="{86117B17-204D-4FDA-B296-A44E37760DA8}" type="sibTrans" cxnId="{20E19FF8-C0D8-438A-BCF6-62EF16FBAF61}">
      <dgm:prSet/>
      <dgm:spPr/>
      <dgm:t>
        <a:bodyPr/>
        <a:lstStyle/>
        <a:p>
          <a:endParaRPr lang="en-US"/>
        </a:p>
      </dgm:t>
    </dgm:pt>
    <dgm:pt modelId="{10362493-8132-4135-BAA1-8AE6BFBDA1A8}" type="pres">
      <dgm:prSet presAssocID="{6E5769ED-9A75-4B7D-B891-E5E13711675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E183B4A-0E59-4D69-9AEB-BEC81CE8D72A}" type="pres">
      <dgm:prSet presAssocID="{274D8B1D-B5B2-428D-B161-B58505123F9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0E19FF8-C0D8-438A-BCF6-62EF16FBAF61}" srcId="{6E5769ED-9A75-4B7D-B891-E5E13711675A}" destId="{274D8B1D-B5B2-428D-B161-B58505123F9F}" srcOrd="0" destOrd="0" parTransId="{67DE9A34-1AF4-49BF-8898-67236DC434F8}" sibTransId="{86117B17-204D-4FDA-B296-A44E37760DA8}"/>
    <dgm:cxn modelId="{57890385-6BE1-41DD-BBAA-F402813F1CE8}" type="presOf" srcId="{274D8B1D-B5B2-428D-B161-B58505123F9F}" destId="{CE183B4A-0E59-4D69-9AEB-BEC81CE8D72A}" srcOrd="0" destOrd="0" presId="urn:microsoft.com/office/officeart/2005/8/layout/vList2"/>
    <dgm:cxn modelId="{1EA8B930-53AB-40C5-ACED-0C822CC78FAF}" type="presOf" srcId="{6E5769ED-9A75-4B7D-B891-E5E13711675A}" destId="{10362493-8132-4135-BAA1-8AE6BFBDA1A8}" srcOrd="0" destOrd="0" presId="urn:microsoft.com/office/officeart/2005/8/layout/vList2"/>
    <dgm:cxn modelId="{64B16CF8-0CB1-4EFC-BCBF-E3AA86A1FCB1}" type="presParOf" srcId="{10362493-8132-4135-BAA1-8AE6BFBDA1A8}" destId="{CE183B4A-0E59-4D69-9AEB-BEC81CE8D72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ACDC67A6-DDEF-40FE-A08F-E0967E9280F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24645D9-68E4-45FE-BFB3-00FAEF3626FA}">
      <dgm:prSet/>
      <dgm:spPr/>
      <dgm:t>
        <a:bodyPr/>
        <a:lstStyle/>
        <a:p>
          <a:pPr rtl="0"/>
          <a:r>
            <a:rPr lang="en-US" b="1" smtClean="0"/>
            <a:t>6. Input Out put in JavaScript</a:t>
          </a:r>
          <a:endParaRPr lang="en-US"/>
        </a:p>
      </dgm:t>
    </dgm:pt>
    <dgm:pt modelId="{56AD6B6E-9052-4965-862C-F57FDB7F4C6D}" type="parTrans" cxnId="{8C55706A-9060-40F0-84F4-33B1A132E30E}">
      <dgm:prSet/>
      <dgm:spPr/>
      <dgm:t>
        <a:bodyPr/>
        <a:lstStyle/>
        <a:p>
          <a:endParaRPr lang="en-US"/>
        </a:p>
      </dgm:t>
    </dgm:pt>
    <dgm:pt modelId="{AA60878F-B07A-4ABC-9799-B3ACFB148FED}" type="sibTrans" cxnId="{8C55706A-9060-40F0-84F4-33B1A132E30E}">
      <dgm:prSet/>
      <dgm:spPr/>
      <dgm:t>
        <a:bodyPr/>
        <a:lstStyle/>
        <a:p>
          <a:endParaRPr lang="en-US"/>
        </a:p>
      </dgm:t>
    </dgm:pt>
    <dgm:pt modelId="{BF53E14E-35B9-4844-B3CF-2E30266D250B}" type="pres">
      <dgm:prSet presAssocID="{ACDC67A6-DDEF-40FE-A08F-E0967E9280F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C25DD68-706B-4FAB-8ED2-D776459FF666}" type="pres">
      <dgm:prSet presAssocID="{824645D9-68E4-45FE-BFB3-00FAEF3626F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C55706A-9060-40F0-84F4-33B1A132E30E}" srcId="{ACDC67A6-DDEF-40FE-A08F-E0967E9280F1}" destId="{824645D9-68E4-45FE-BFB3-00FAEF3626FA}" srcOrd="0" destOrd="0" parTransId="{56AD6B6E-9052-4965-862C-F57FDB7F4C6D}" sibTransId="{AA60878F-B07A-4ABC-9799-B3ACFB148FED}"/>
    <dgm:cxn modelId="{C8031ECA-1199-4AE6-A355-289F977F6EE7}" type="presOf" srcId="{ACDC67A6-DDEF-40FE-A08F-E0967E9280F1}" destId="{BF53E14E-35B9-4844-B3CF-2E30266D250B}" srcOrd="0" destOrd="0" presId="urn:microsoft.com/office/officeart/2005/8/layout/vList2"/>
    <dgm:cxn modelId="{B4ACEA79-25AB-4918-9C99-096997310214}" type="presOf" srcId="{824645D9-68E4-45FE-BFB3-00FAEF3626FA}" destId="{7C25DD68-706B-4FAB-8ED2-D776459FF666}" srcOrd="0" destOrd="0" presId="urn:microsoft.com/office/officeart/2005/8/layout/vList2"/>
    <dgm:cxn modelId="{C8A8DC34-34CE-4818-B1F1-3E448A940457}" type="presParOf" srcId="{BF53E14E-35B9-4844-B3CF-2E30266D250B}" destId="{7C25DD68-706B-4FAB-8ED2-D776459FF66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B99C90-3AC5-442F-92C1-0AC558A0BD8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4E6086-BF93-4CB3-B35D-B688EF291A7A}">
      <dgm:prSet/>
      <dgm:spPr/>
      <dgm:t>
        <a:bodyPr/>
        <a:lstStyle/>
        <a:p>
          <a:pPr rtl="0"/>
          <a:r>
            <a:rPr lang="en-US" b="1" dirty="0" smtClean="0"/>
            <a:t>Outline</a:t>
          </a:r>
          <a:endParaRPr lang="en-US" dirty="0"/>
        </a:p>
      </dgm:t>
    </dgm:pt>
    <dgm:pt modelId="{F87F8FA8-5FFE-4AF7-9705-51D0CDEACD02}" type="parTrans" cxnId="{9E0382F3-2D6F-4767-A948-B92157B5AB44}">
      <dgm:prSet/>
      <dgm:spPr/>
      <dgm:t>
        <a:bodyPr/>
        <a:lstStyle/>
        <a:p>
          <a:endParaRPr lang="en-US"/>
        </a:p>
      </dgm:t>
    </dgm:pt>
    <dgm:pt modelId="{0058B799-78D1-4A75-A59E-7EC2D1B08991}" type="sibTrans" cxnId="{9E0382F3-2D6F-4767-A948-B92157B5AB44}">
      <dgm:prSet/>
      <dgm:spPr/>
      <dgm:t>
        <a:bodyPr/>
        <a:lstStyle/>
        <a:p>
          <a:endParaRPr lang="en-US"/>
        </a:p>
      </dgm:t>
    </dgm:pt>
    <dgm:pt modelId="{EFA7A72E-0A1E-4009-A9A6-707072FE34D9}" type="pres">
      <dgm:prSet presAssocID="{C9B99C90-3AC5-442F-92C1-0AC558A0BD8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0C33310-5363-4B1F-A449-5380A7D51078}" type="pres">
      <dgm:prSet presAssocID="{A84E6086-BF93-4CB3-B35D-B688EF291A7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D7C7B07-40EB-4EF2-84A0-D1225F950DAC}" type="presOf" srcId="{C9B99C90-3AC5-442F-92C1-0AC558A0BD81}" destId="{EFA7A72E-0A1E-4009-A9A6-707072FE34D9}" srcOrd="0" destOrd="0" presId="urn:microsoft.com/office/officeart/2005/8/layout/vList2"/>
    <dgm:cxn modelId="{9E0382F3-2D6F-4767-A948-B92157B5AB44}" srcId="{C9B99C90-3AC5-442F-92C1-0AC558A0BD81}" destId="{A84E6086-BF93-4CB3-B35D-B688EF291A7A}" srcOrd="0" destOrd="0" parTransId="{F87F8FA8-5FFE-4AF7-9705-51D0CDEACD02}" sibTransId="{0058B799-78D1-4A75-A59E-7EC2D1B08991}"/>
    <dgm:cxn modelId="{6A6AEC64-7C83-48C8-A861-71DBA1D9FE25}" type="presOf" srcId="{A84E6086-BF93-4CB3-B35D-B688EF291A7A}" destId="{40C33310-5363-4B1F-A449-5380A7D51078}" srcOrd="0" destOrd="0" presId="urn:microsoft.com/office/officeart/2005/8/layout/vList2"/>
    <dgm:cxn modelId="{2AC7AEBB-ECC6-4642-8505-BF1F3A5BC783}" type="presParOf" srcId="{EFA7A72E-0A1E-4009-A9A6-707072FE34D9}" destId="{40C33310-5363-4B1F-A449-5380A7D5107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65B62D70-F975-4BFA-94B0-46F70FADFB6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BEDD62F-EFB9-4E29-9BB1-D351C3F9AFC9}">
      <dgm:prSet/>
      <dgm:spPr/>
      <dgm:t>
        <a:bodyPr/>
        <a:lstStyle/>
        <a:p>
          <a:pPr rtl="0"/>
          <a:r>
            <a:rPr lang="en-US" b="1" smtClean="0"/>
            <a:t>6. Input Out put in JavaScript…</a:t>
          </a:r>
          <a:endParaRPr lang="en-US"/>
        </a:p>
      </dgm:t>
    </dgm:pt>
    <dgm:pt modelId="{62E54ADE-3F5B-457C-A3D1-EEC7A3F2BD0C}" type="parTrans" cxnId="{9CC2C196-D5AC-4EBC-867E-ADF809168E9D}">
      <dgm:prSet/>
      <dgm:spPr/>
      <dgm:t>
        <a:bodyPr/>
        <a:lstStyle/>
        <a:p>
          <a:endParaRPr lang="en-US"/>
        </a:p>
      </dgm:t>
    </dgm:pt>
    <dgm:pt modelId="{3BDA02AC-76EA-42E9-AECF-F0BD1EF9A503}" type="sibTrans" cxnId="{9CC2C196-D5AC-4EBC-867E-ADF809168E9D}">
      <dgm:prSet/>
      <dgm:spPr/>
      <dgm:t>
        <a:bodyPr/>
        <a:lstStyle/>
        <a:p>
          <a:endParaRPr lang="en-US"/>
        </a:p>
      </dgm:t>
    </dgm:pt>
    <dgm:pt modelId="{A870B9AB-DE4F-4254-9BC8-D9A97D42601A}" type="pres">
      <dgm:prSet presAssocID="{65B62D70-F975-4BFA-94B0-46F70FADFB6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B5B0126-1784-4930-AA36-1841AC7F2B58}" type="pres">
      <dgm:prSet presAssocID="{1BEDD62F-EFB9-4E29-9BB1-D351C3F9AFC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EE0188E-CCE8-400C-8F2A-908700B2226A}" type="presOf" srcId="{1BEDD62F-EFB9-4E29-9BB1-D351C3F9AFC9}" destId="{9B5B0126-1784-4930-AA36-1841AC7F2B58}" srcOrd="0" destOrd="0" presId="urn:microsoft.com/office/officeart/2005/8/layout/vList2"/>
    <dgm:cxn modelId="{9CC2C196-D5AC-4EBC-867E-ADF809168E9D}" srcId="{65B62D70-F975-4BFA-94B0-46F70FADFB6A}" destId="{1BEDD62F-EFB9-4E29-9BB1-D351C3F9AFC9}" srcOrd="0" destOrd="0" parTransId="{62E54ADE-3F5B-457C-A3D1-EEC7A3F2BD0C}" sibTransId="{3BDA02AC-76EA-42E9-AECF-F0BD1EF9A503}"/>
    <dgm:cxn modelId="{37D4EF0B-78A1-41AB-A116-F394837A6278}" type="presOf" srcId="{65B62D70-F975-4BFA-94B0-46F70FADFB6A}" destId="{A870B9AB-DE4F-4254-9BC8-D9A97D42601A}" srcOrd="0" destOrd="0" presId="urn:microsoft.com/office/officeart/2005/8/layout/vList2"/>
    <dgm:cxn modelId="{61B90D60-D5E7-425B-B568-1271519BFF13}" type="presParOf" srcId="{A870B9AB-DE4F-4254-9BC8-D9A97D42601A}" destId="{9B5B0126-1784-4930-AA36-1841AC7F2B5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0D3CB22F-D3B3-4509-B692-E587ECEB068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2FFA228-D1EE-4CF5-A89B-6FC1D8CD67DC}">
      <dgm:prSet/>
      <dgm:spPr/>
      <dgm:t>
        <a:bodyPr/>
        <a:lstStyle/>
        <a:p>
          <a:pPr rtl="0"/>
          <a:r>
            <a:rPr lang="en-US" b="1" smtClean="0"/>
            <a:t>7. JavaScript Function</a:t>
          </a:r>
          <a:endParaRPr lang="en-US"/>
        </a:p>
      </dgm:t>
    </dgm:pt>
    <dgm:pt modelId="{B1BBC4E2-6BBA-4CF2-9EC7-EDCBD4D2241C}" type="parTrans" cxnId="{65D1C1B6-5509-450E-9EB3-93F56B8A7CD5}">
      <dgm:prSet/>
      <dgm:spPr/>
      <dgm:t>
        <a:bodyPr/>
        <a:lstStyle/>
        <a:p>
          <a:endParaRPr lang="en-US"/>
        </a:p>
      </dgm:t>
    </dgm:pt>
    <dgm:pt modelId="{13DA4650-950A-4024-84C4-B5D51BA7026C}" type="sibTrans" cxnId="{65D1C1B6-5509-450E-9EB3-93F56B8A7CD5}">
      <dgm:prSet/>
      <dgm:spPr/>
      <dgm:t>
        <a:bodyPr/>
        <a:lstStyle/>
        <a:p>
          <a:endParaRPr lang="en-US"/>
        </a:p>
      </dgm:t>
    </dgm:pt>
    <dgm:pt modelId="{A9227B45-4E1C-43C0-B8C5-405997D7D599}" type="pres">
      <dgm:prSet presAssocID="{0D3CB22F-D3B3-4509-B692-E587ECEB068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FF0D230-084E-43B4-94F5-7AE98468126F}" type="pres">
      <dgm:prSet presAssocID="{B2FFA228-D1EE-4CF5-A89B-6FC1D8CD67D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1D79B1A-646B-4770-BD8B-16C955095C4C}" type="presOf" srcId="{B2FFA228-D1EE-4CF5-A89B-6FC1D8CD67DC}" destId="{9FF0D230-084E-43B4-94F5-7AE98468126F}" srcOrd="0" destOrd="0" presId="urn:microsoft.com/office/officeart/2005/8/layout/vList2"/>
    <dgm:cxn modelId="{65D1C1B6-5509-450E-9EB3-93F56B8A7CD5}" srcId="{0D3CB22F-D3B3-4509-B692-E587ECEB068D}" destId="{B2FFA228-D1EE-4CF5-A89B-6FC1D8CD67DC}" srcOrd="0" destOrd="0" parTransId="{B1BBC4E2-6BBA-4CF2-9EC7-EDCBD4D2241C}" sibTransId="{13DA4650-950A-4024-84C4-B5D51BA7026C}"/>
    <dgm:cxn modelId="{3C54AC30-B0FB-4B7A-A85A-265E5FFC7406}" type="presOf" srcId="{0D3CB22F-D3B3-4509-B692-E587ECEB068D}" destId="{A9227B45-4E1C-43C0-B8C5-405997D7D599}" srcOrd="0" destOrd="0" presId="urn:microsoft.com/office/officeart/2005/8/layout/vList2"/>
    <dgm:cxn modelId="{B6150D3A-801B-4532-A7A3-4C9F44519C53}" type="presParOf" srcId="{A9227B45-4E1C-43C0-B8C5-405997D7D599}" destId="{9FF0D230-084E-43B4-94F5-7AE98468126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0D3CB22F-D3B3-4509-B692-E587ECEB068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FFA228-D1EE-4CF5-A89B-6FC1D8CD67DC}">
      <dgm:prSet/>
      <dgm:spPr/>
      <dgm:t>
        <a:bodyPr/>
        <a:lstStyle/>
        <a:p>
          <a:pPr rtl="0"/>
          <a:r>
            <a:rPr lang="en-US" b="1" dirty="0" smtClean="0"/>
            <a:t>7. JavaScript Function…</a:t>
          </a:r>
          <a:endParaRPr lang="en-US" dirty="0"/>
        </a:p>
      </dgm:t>
    </dgm:pt>
    <dgm:pt modelId="{B1BBC4E2-6BBA-4CF2-9EC7-EDCBD4D2241C}" type="parTrans" cxnId="{65D1C1B6-5509-450E-9EB3-93F56B8A7CD5}">
      <dgm:prSet/>
      <dgm:spPr/>
      <dgm:t>
        <a:bodyPr/>
        <a:lstStyle/>
        <a:p>
          <a:endParaRPr lang="en-US"/>
        </a:p>
      </dgm:t>
    </dgm:pt>
    <dgm:pt modelId="{13DA4650-950A-4024-84C4-B5D51BA7026C}" type="sibTrans" cxnId="{65D1C1B6-5509-450E-9EB3-93F56B8A7CD5}">
      <dgm:prSet/>
      <dgm:spPr/>
      <dgm:t>
        <a:bodyPr/>
        <a:lstStyle/>
        <a:p>
          <a:endParaRPr lang="en-US"/>
        </a:p>
      </dgm:t>
    </dgm:pt>
    <dgm:pt modelId="{A9227B45-4E1C-43C0-B8C5-405997D7D599}" type="pres">
      <dgm:prSet presAssocID="{0D3CB22F-D3B3-4509-B692-E587ECEB068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FF0D230-084E-43B4-94F5-7AE98468126F}" type="pres">
      <dgm:prSet presAssocID="{B2FFA228-D1EE-4CF5-A89B-6FC1D8CD67D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D1C1B6-5509-450E-9EB3-93F56B8A7CD5}" srcId="{0D3CB22F-D3B3-4509-B692-E587ECEB068D}" destId="{B2FFA228-D1EE-4CF5-A89B-6FC1D8CD67DC}" srcOrd="0" destOrd="0" parTransId="{B1BBC4E2-6BBA-4CF2-9EC7-EDCBD4D2241C}" sibTransId="{13DA4650-950A-4024-84C4-B5D51BA7026C}"/>
    <dgm:cxn modelId="{9EE2C647-5D74-422C-976C-6C3D899143FB}" type="presOf" srcId="{0D3CB22F-D3B3-4509-B692-E587ECEB068D}" destId="{A9227B45-4E1C-43C0-B8C5-405997D7D599}" srcOrd="0" destOrd="0" presId="urn:microsoft.com/office/officeart/2005/8/layout/vList2"/>
    <dgm:cxn modelId="{E282C352-EC29-419F-9616-D5F1F65F4DEA}" type="presOf" srcId="{B2FFA228-D1EE-4CF5-A89B-6FC1D8CD67DC}" destId="{9FF0D230-084E-43B4-94F5-7AE98468126F}" srcOrd="0" destOrd="0" presId="urn:microsoft.com/office/officeart/2005/8/layout/vList2"/>
    <dgm:cxn modelId="{485F3088-8A12-4996-B070-6D1DD34E7C39}" type="presParOf" srcId="{A9227B45-4E1C-43C0-B8C5-405997D7D599}" destId="{9FF0D230-084E-43B4-94F5-7AE98468126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0AFB2ADB-F622-4F88-BBC8-47912C1877D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BEA072A-1E12-4DF9-AA4F-C64675B0BDE8}">
      <dgm:prSet/>
      <dgm:spPr/>
      <dgm:t>
        <a:bodyPr/>
        <a:lstStyle/>
        <a:p>
          <a:pPr rtl="0"/>
          <a:r>
            <a:rPr lang="en-US" b="1" smtClean="0"/>
            <a:t>7. JavaScript Function…</a:t>
          </a:r>
          <a:endParaRPr lang="en-US"/>
        </a:p>
      </dgm:t>
    </dgm:pt>
    <dgm:pt modelId="{69460B1B-7C42-49E3-9C8D-4A623E95E22F}" type="parTrans" cxnId="{F0313F04-4F36-4306-93D5-CE2881E56ABD}">
      <dgm:prSet/>
      <dgm:spPr/>
      <dgm:t>
        <a:bodyPr/>
        <a:lstStyle/>
        <a:p>
          <a:endParaRPr lang="en-US"/>
        </a:p>
      </dgm:t>
    </dgm:pt>
    <dgm:pt modelId="{AB7243AE-0689-46AA-AA55-F6E51309D98A}" type="sibTrans" cxnId="{F0313F04-4F36-4306-93D5-CE2881E56ABD}">
      <dgm:prSet/>
      <dgm:spPr/>
      <dgm:t>
        <a:bodyPr/>
        <a:lstStyle/>
        <a:p>
          <a:endParaRPr lang="en-US"/>
        </a:p>
      </dgm:t>
    </dgm:pt>
    <dgm:pt modelId="{5285D77A-3EDB-4D73-A4CE-F1277E9474C1}" type="pres">
      <dgm:prSet presAssocID="{0AFB2ADB-F622-4F88-BBC8-47912C1877D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7D25B40-D616-4A87-87FB-7324AD922916}" type="pres">
      <dgm:prSet presAssocID="{6BEA072A-1E12-4DF9-AA4F-C64675B0BDE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3FDABD8-03BD-41DE-9C1C-49E10B741F2B}" type="presOf" srcId="{0AFB2ADB-F622-4F88-BBC8-47912C1877D3}" destId="{5285D77A-3EDB-4D73-A4CE-F1277E9474C1}" srcOrd="0" destOrd="0" presId="urn:microsoft.com/office/officeart/2005/8/layout/vList2"/>
    <dgm:cxn modelId="{F0313F04-4F36-4306-93D5-CE2881E56ABD}" srcId="{0AFB2ADB-F622-4F88-BBC8-47912C1877D3}" destId="{6BEA072A-1E12-4DF9-AA4F-C64675B0BDE8}" srcOrd="0" destOrd="0" parTransId="{69460B1B-7C42-49E3-9C8D-4A623E95E22F}" sibTransId="{AB7243AE-0689-46AA-AA55-F6E51309D98A}"/>
    <dgm:cxn modelId="{0019D78B-1F5E-4D66-B982-BD1CCFAE54E0}" type="presOf" srcId="{6BEA072A-1E12-4DF9-AA4F-C64675B0BDE8}" destId="{57D25B40-D616-4A87-87FB-7324AD922916}" srcOrd="0" destOrd="0" presId="urn:microsoft.com/office/officeart/2005/8/layout/vList2"/>
    <dgm:cxn modelId="{1F85398B-2687-4727-9CE1-D4F54017F494}" type="presParOf" srcId="{5285D77A-3EDB-4D73-A4CE-F1277E9474C1}" destId="{57D25B40-D616-4A87-87FB-7324AD92291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0AFB2ADB-F622-4F88-BBC8-47912C1877D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BEA072A-1E12-4DF9-AA4F-C64675B0BDE8}">
      <dgm:prSet/>
      <dgm:spPr/>
      <dgm:t>
        <a:bodyPr/>
        <a:lstStyle/>
        <a:p>
          <a:pPr rtl="0"/>
          <a:r>
            <a:rPr lang="en-US" b="1" smtClean="0"/>
            <a:t>7. JavaScript Function…</a:t>
          </a:r>
          <a:endParaRPr lang="en-US"/>
        </a:p>
      </dgm:t>
    </dgm:pt>
    <dgm:pt modelId="{69460B1B-7C42-49E3-9C8D-4A623E95E22F}" type="parTrans" cxnId="{F0313F04-4F36-4306-93D5-CE2881E56ABD}">
      <dgm:prSet/>
      <dgm:spPr/>
      <dgm:t>
        <a:bodyPr/>
        <a:lstStyle/>
        <a:p>
          <a:endParaRPr lang="en-US"/>
        </a:p>
      </dgm:t>
    </dgm:pt>
    <dgm:pt modelId="{AB7243AE-0689-46AA-AA55-F6E51309D98A}" type="sibTrans" cxnId="{F0313F04-4F36-4306-93D5-CE2881E56ABD}">
      <dgm:prSet/>
      <dgm:spPr/>
      <dgm:t>
        <a:bodyPr/>
        <a:lstStyle/>
        <a:p>
          <a:endParaRPr lang="en-US"/>
        </a:p>
      </dgm:t>
    </dgm:pt>
    <dgm:pt modelId="{5285D77A-3EDB-4D73-A4CE-F1277E9474C1}" type="pres">
      <dgm:prSet presAssocID="{0AFB2ADB-F622-4F88-BBC8-47912C1877D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7D25B40-D616-4A87-87FB-7324AD922916}" type="pres">
      <dgm:prSet presAssocID="{6BEA072A-1E12-4DF9-AA4F-C64675B0BDE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D2BA3B-7E9C-4C36-85D4-A87B6F406D42}" type="presOf" srcId="{6BEA072A-1E12-4DF9-AA4F-C64675B0BDE8}" destId="{57D25B40-D616-4A87-87FB-7324AD922916}" srcOrd="0" destOrd="0" presId="urn:microsoft.com/office/officeart/2005/8/layout/vList2"/>
    <dgm:cxn modelId="{B1919B72-0194-41F6-8019-B37F670977FD}" type="presOf" srcId="{0AFB2ADB-F622-4F88-BBC8-47912C1877D3}" destId="{5285D77A-3EDB-4D73-A4CE-F1277E9474C1}" srcOrd="0" destOrd="0" presId="urn:microsoft.com/office/officeart/2005/8/layout/vList2"/>
    <dgm:cxn modelId="{F0313F04-4F36-4306-93D5-CE2881E56ABD}" srcId="{0AFB2ADB-F622-4F88-BBC8-47912C1877D3}" destId="{6BEA072A-1E12-4DF9-AA4F-C64675B0BDE8}" srcOrd="0" destOrd="0" parTransId="{69460B1B-7C42-49E3-9C8D-4A623E95E22F}" sibTransId="{AB7243AE-0689-46AA-AA55-F6E51309D98A}"/>
    <dgm:cxn modelId="{ACB38500-5D92-48DD-91ED-635170C35960}" type="presParOf" srcId="{5285D77A-3EDB-4D73-A4CE-F1277E9474C1}" destId="{57D25B40-D616-4A87-87FB-7324AD92291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0AFB2ADB-F622-4F88-BBC8-47912C1877D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BEA072A-1E12-4DF9-AA4F-C64675B0BDE8}">
      <dgm:prSet/>
      <dgm:spPr/>
      <dgm:t>
        <a:bodyPr/>
        <a:lstStyle/>
        <a:p>
          <a:pPr rtl="0"/>
          <a:r>
            <a:rPr lang="en-US" b="1" smtClean="0"/>
            <a:t>7. JavaScript Function…</a:t>
          </a:r>
          <a:endParaRPr lang="en-US"/>
        </a:p>
      </dgm:t>
    </dgm:pt>
    <dgm:pt modelId="{69460B1B-7C42-49E3-9C8D-4A623E95E22F}" type="parTrans" cxnId="{F0313F04-4F36-4306-93D5-CE2881E56ABD}">
      <dgm:prSet/>
      <dgm:spPr/>
      <dgm:t>
        <a:bodyPr/>
        <a:lstStyle/>
        <a:p>
          <a:endParaRPr lang="en-US"/>
        </a:p>
      </dgm:t>
    </dgm:pt>
    <dgm:pt modelId="{AB7243AE-0689-46AA-AA55-F6E51309D98A}" type="sibTrans" cxnId="{F0313F04-4F36-4306-93D5-CE2881E56ABD}">
      <dgm:prSet/>
      <dgm:spPr/>
      <dgm:t>
        <a:bodyPr/>
        <a:lstStyle/>
        <a:p>
          <a:endParaRPr lang="en-US"/>
        </a:p>
      </dgm:t>
    </dgm:pt>
    <dgm:pt modelId="{5285D77A-3EDB-4D73-A4CE-F1277E9474C1}" type="pres">
      <dgm:prSet presAssocID="{0AFB2ADB-F622-4F88-BBC8-47912C1877D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7D25B40-D616-4A87-87FB-7324AD922916}" type="pres">
      <dgm:prSet presAssocID="{6BEA072A-1E12-4DF9-AA4F-C64675B0BDE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70D6FDE-25AB-4DD9-B8B3-44BDFC2F2577}" type="presOf" srcId="{6BEA072A-1E12-4DF9-AA4F-C64675B0BDE8}" destId="{57D25B40-D616-4A87-87FB-7324AD922916}" srcOrd="0" destOrd="0" presId="urn:microsoft.com/office/officeart/2005/8/layout/vList2"/>
    <dgm:cxn modelId="{CA2241F9-3EB6-4D7F-920A-ED1D419DECB2}" type="presOf" srcId="{0AFB2ADB-F622-4F88-BBC8-47912C1877D3}" destId="{5285D77A-3EDB-4D73-A4CE-F1277E9474C1}" srcOrd="0" destOrd="0" presId="urn:microsoft.com/office/officeart/2005/8/layout/vList2"/>
    <dgm:cxn modelId="{F0313F04-4F36-4306-93D5-CE2881E56ABD}" srcId="{0AFB2ADB-F622-4F88-BBC8-47912C1877D3}" destId="{6BEA072A-1E12-4DF9-AA4F-C64675B0BDE8}" srcOrd="0" destOrd="0" parTransId="{69460B1B-7C42-49E3-9C8D-4A623E95E22F}" sibTransId="{AB7243AE-0689-46AA-AA55-F6E51309D98A}"/>
    <dgm:cxn modelId="{F37A06AE-466B-4549-9274-44A812BB2C77}" type="presParOf" srcId="{5285D77A-3EDB-4D73-A4CE-F1277E9474C1}" destId="{57D25B40-D616-4A87-87FB-7324AD92291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0AFB2ADB-F622-4F88-BBC8-47912C1877D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BEA072A-1E12-4DF9-AA4F-C64675B0BDE8}">
      <dgm:prSet/>
      <dgm:spPr/>
      <dgm:t>
        <a:bodyPr/>
        <a:lstStyle/>
        <a:p>
          <a:pPr rtl="0"/>
          <a:r>
            <a:rPr lang="en-US" b="1" smtClean="0"/>
            <a:t>7. JavaScript Function…</a:t>
          </a:r>
          <a:endParaRPr lang="en-US"/>
        </a:p>
      </dgm:t>
    </dgm:pt>
    <dgm:pt modelId="{69460B1B-7C42-49E3-9C8D-4A623E95E22F}" type="parTrans" cxnId="{F0313F04-4F36-4306-93D5-CE2881E56ABD}">
      <dgm:prSet/>
      <dgm:spPr/>
      <dgm:t>
        <a:bodyPr/>
        <a:lstStyle/>
        <a:p>
          <a:endParaRPr lang="en-US"/>
        </a:p>
      </dgm:t>
    </dgm:pt>
    <dgm:pt modelId="{AB7243AE-0689-46AA-AA55-F6E51309D98A}" type="sibTrans" cxnId="{F0313F04-4F36-4306-93D5-CE2881E56ABD}">
      <dgm:prSet/>
      <dgm:spPr/>
      <dgm:t>
        <a:bodyPr/>
        <a:lstStyle/>
        <a:p>
          <a:endParaRPr lang="en-US"/>
        </a:p>
      </dgm:t>
    </dgm:pt>
    <dgm:pt modelId="{5285D77A-3EDB-4D73-A4CE-F1277E9474C1}" type="pres">
      <dgm:prSet presAssocID="{0AFB2ADB-F622-4F88-BBC8-47912C1877D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7D25B40-D616-4A87-87FB-7324AD922916}" type="pres">
      <dgm:prSet presAssocID="{6BEA072A-1E12-4DF9-AA4F-C64675B0BDE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66E4B6-7011-4ABF-A46B-C8225E78C41E}" type="presOf" srcId="{0AFB2ADB-F622-4F88-BBC8-47912C1877D3}" destId="{5285D77A-3EDB-4D73-A4CE-F1277E9474C1}" srcOrd="0" destOrd="0" presId="urn:microsoft.com/office/officeart/2005/8/layout/vList2"/>
    <dgm:cxn modelId="{168702B4-6F44-4286-A7A8-BEF5C7E2B17D}" type="presOf" srcId="{6BEA072A-1E12-4DF9-AA4F-C64675B0BDE8}" destId="{57D25B40-D616-4A87-87FB-7324AD922916}" srcOrd="0" destOrd="0" presId="urn:microsoft.com/office/officeart/2005/8/layout/vList2"/>
    <dgm:cxn modelId="{F0313F04-4F36-4306-93D5-CE2881E56ABD}" srcId="{0AFB2ADB-F622-4F88-BBC8-47912C1877D3}" destId="{6BEA072A-1E12-4DF9-AA4F-C64675B0BDE8}" srcOrd="0" destOrd="0" parTransId="{69460B1B-7C42-49E3-9C8D-4A623E95E22F}" sibTransId="{AB7243AE-0689-46AA-AA55-F6E51309D98A}"/>
    <dgm:cxn modelId="{07F58A0F-9EE7-46A9-809D-0D13B4240CD2}" type="presParOf" srcId="{5285D77A-3EDB-4D73-A4CE-F1277E9474C1}" destId="{57D25B40-D616-4A87-87FB-7324AD92291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B4FCC7AA-4DB2-4BCB-BBFE-39541A56078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AA25EFB-9775-4418-B399-2DA52A5AA585}">
      <dgm:prSet/>
      <dgm:spPr/>
      <dgm:t>
        <a:bodyPr/>
        <a:lstStyle/>
        <a:p>
          <a:pPr rtl="0"/>
          <a:r>
            <a:rPr lang="en-US" b="1" smtClean="0"/>
            <a:t>8. Conditional Statements</a:t>
          </a:r>
          <a:endParaRPr lang="en-US"/>
        </a:p>
      </dgm:t>
    </dgm:pt>
    <dgm:pt modelId="{C9E4653B-542C-4BED-9A32-07F4F1F55E80}" type="parTrans" cxnId="{C854D82F-B5FF-408E-A62C-8C18117CC9F6}">
      <dgm:prSet/>
      <dgm:spPr/>
      <dgm:t>
        <a:bodyPr/>
        <a:lstStyle/>
        <a:p>
          <a:endParaRPr lang="en-US"/>
        </a:p>
      </dgm:t>
    </dgm:pt>
    <dgm:pt modelId="{F26AE9E9-5A75-4F23-B1CB-03ED0E707DB9}" type="sibTrans" cxnId="{C854D82F-B5FF-408E-A62C-8C18117CC9F6}">
      <dgm:prSet/>
      <dgm:spPr/>
      <dgm:t>
        <a:bodyPr/>
        <a:lstStyle/>
        <a:p>
          <a:endParaRPr lang="en-US"/>
        </a:p>
      </dgm:t>
    </dgm:pt>
    <dgm:pt modelId="{9B980184-5BBA-455E-AFAA-56D07FF8FEA2}" type="pres">
      <dgm:prSet presAssocID="{B4FCC7AA-4DB2-4BCB-BBFE-39541A56078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4E29F22-1D19-427D-81FA-A1E11BFE5A23}" type="pres">
      <dgm:prSet presAssocID="{DAA25EFB-9775-4418-B399-2DA52A5AA58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0DD33A8-AA1C-4909-B564-38801A073601}" type="presOf" srcId="{DAA25EFB-9775-4418-B399-2DA52A5AA585}" destId="{14E29F22-1D19-427D-81FA-A1E11BFE5A23}" srcOrd="0" destOrd="0" presId="urn:microsoft.com/office/officeart/2005/8/layout/vList2"/>
    <dgm:cxn modelId="{F2B9B50F-8446-4AB2-85A7-AE087E125AE5}" type="presOf" srcId="{B4FCC7AA-4DB2-4BCB-BBFE-39541A560780}" destId="{9B980184-5BBA-455E-AFAA-56D07FF8FEA2}" srcOrd="0" destOrd="0" presId="urn:microsoft.com/office/officeart/2005/8/layout/vList2"/>
    <dgm:cxn modelId="{C854D82F-B5FF-408E-A62C-8C18117CC9F6}" srcId="{B4FCC7AA-4DB2-4BCB-BBFE-39541A560780}" destId="{DAA25EFB-9775-4418-B399-2DA52A5AA585}" srcOrd="0" destOrd="0" parTransId="{C9E4653B-542C-4BED-9A32-07F4F1F55E80}" sibTransId="{F26AE9E9-5A75-4F23-B1CB-03ED0E707DB9}"/>
    <dgm:cxn modelId="{375653CF-B57A-42EA-B188-E800BA620CE4}" type="presParOf" srcId="{9B980184-5BBA-455E-AFAA-56D07FF8FEA2}" destId="{14E29F22-1D19-427D-81FA-A1E11BFE5A2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0689C310-26F2-44CD-945A-446E5C95CEE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F58E290-CD0B-4DC0-BB3E-B88D79D0F45F}">
      <dgm:prSet/>
      <dgm:spPr/>
      <dgm:t>
        <a:bodyPr/>
        <a:lstStyle/>
        <a:p>
          <a:pPr rtl="0"/>
          <a:r>
            <a:rPr lang="en-US" b="1" smtClean="0"/>
            <a:t>8. Conditional Statements…</a:t>
          </a:r>
          <a:endParaRPr lang="en-US"/>
        </a:p>
      </dgm:t>
    </dgm:pt>
    <dgm:pt modelId="{CC88710A-8518-40CA-8B8D-1F2697FA7371}" type="parTrans" cxnId="{8DDBF89F-779C-49E0-9097-87F26884C82D}">
      <dgm:prSet/>
      <dgm:spPr/>
      <dgm:t>
        <a:bodyPr/>
        <a:lstStyle/>
        <a:p>
          <a:endParaRPr lang="en-US"/>
        </a:p>
      </dgm:t>
    </dgm:pt>
    <dgm:pt modelId="{CCC7AF6A-EF19-426E-B650-7FD32266422F}" type="sibTrans" cxnId="{8DDBF89F-779C-49E0-9097-87F26884C82D}">
      <dgm:prSet/>
      <dgm:spPr/>
      <dgm:t>
        <a:bodyPr/>
        <a:lstStyle/>
        <a:p>
          <a:endParaRPr lang="en-US"/>
        </a:p>
      </dgm:t>
    </dgm:pt>
    <dgm:pt modelId="{AA2B14CE-F6DD-4C72-9E36-B06C49BB301D}" type="pres">
      <dgm:prSet presAssocID="{0689C310-26F2-44CD-945A-446E5C95CEE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9C5DA35-3E5D-42DD-A261-57F74EF7EE4B}" type="pres">
      <dgm:prSet presAssocID="{BF58E290-CD0B-4DC0-BB3E-B88D79D0F45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7547FFF-4DC4-49FC-B70B-6E74565B23F0}" type="presOf" srcId="{BF58E290-CD0B-4DC0-BB3E-B88D79D0F45F}" destId="{29C5DA35-3E5D-42DD-A261-57F74EF7EE4B}" srcOrd="0" destOrd="0" presId="urn:microsoft.com/office/officeart/2005/8/layout/vList2"/>
    <dgm:cxn modelId="{8DDBF89F-779C-49E0-9097-87F26884C82D}" srcId="{0689C310-26F2-44CD-945A-446E5C95CEE5}" destId="{BF58E290-CD0B-4DC0-BB3E-B88D79D0F45F}" srcOrd="0" destOrd="0" parTransId="{CC88710A-8518-40CA-8B8D-1F2697FA7371}" sibTransId="{CCC7AF6A-EF19-426E-B650-7FD32266422F}"/>
    <dgm:cxn modelId="{E300E667-1E11-4EF6-A4BD-B6C89367F4CF}" type="presOf" srcId="{0689C310-26F2-44CD-945A-446E5C95CEE5}" destId="{AA2B14CE-F6DD-4C72-9E36-B06C49BB301D}" srcOrd="0" destOrd="0" presId="urn:microsoft.com/office/officeart/2005/8/layout/vList2"/>
    <dgm:cxn modelId="{7DB994D1-D280-4420-839D-567685F0E91D}" type="presParOf" srcId="{AA2B14CE-F6DD-4C72-9E36-B06C49BB301D}" destId="{29C5DA35-3E5D-42DD-A261-57F74EF7EE4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0689C310-26F2-44CD-945A-446E5C95CEE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F58E290-CD0B-4DC0-BB3E-B88D79D0F45F}">
      <dgm:prSet/>
      <dgm:spPr/>
      <dgm:t>
        <a:bodyPr/>
        <a:lstStyle/>
        <a:p>
          <a:pPr rtl="0"/>
          <a:r>
            <a:rPr lang="en-US" b="1" smtClean="0"/>
            <a:t>8. Conditional Statements…</a:t>
          </a:r>
          <a:endParaRPr lang="en-US"/>
        </a:p>
      </dgm:t>
    </dgm:pt>
    <dgm:pt modelId="{CC88710A-8518-40CA-8B8D-1F2697FA7371}" type="parTrans" cxnId="{8DDBF89F-779C-49E0-9097-87F26884C82D}">
      <dgm:prSet/>
      <dgm:spPr/>
      <dgm:t>
        <a:bodyPr/>
        <a:lstStyle/>
        <a:p>
          <a:endParaRPr lang="en-US"/>
        </a:p>
      </dgm:t>
    </dgm:pt>
    <dgm:pt modelId="{CCC7AF6A-EF19-426E-B650-7FD32266422F}" type="sibTrans" cxnId="{8DDBF89F-779C-49E0-9097-87F26884C82D}">
      <dgm:prSet/>
      <dgm:spPr/>
      <dgm:t>
        <a:bodyPr/>
        <a:lstStyle/>
        <a:p>
          <a:endParaRPr lang="en-US"/>
        </a:p>
      </dgm:t>
    </dgm:pt>
    <dgm:pt modelId="{AA2B14CE-F6DD-4C72-9E36-B06C49BB301D}" type="pres">
      <dgm:prSet presAssocID="{0689C310-26F2-44CD-945A-446E5C95CEE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9C5DA35-3E5D-42DD-A261-57F74EF7EE4B}" type="pres">
      <dgm:prSet presAssocID="{BF58E290-CD0B-4DC0-BB3E-B88D79D0F45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DDBF89F-779C-49E0-9097-87F26884C82D}" srcId="{0689C310-26F2-44CD-945A-446E5C95CEE5}" destId="{BF58E290-CD0B-4DC0-BB3E-B88D79D0F45F}" srcOrd="0" destOrd="0" parTransId="{CC88710A-8518-40CA-8B8D-1F2697FA7371}" sibTransId="{CCC7AF6A-EF19-426E-B650-7FD32266422F}"/>
    <dgm:cxn modelId="{75F33C8C-27A7-45D6-86FC-3DA1CA300FF4}" type="presOf" srcId="{0689C310-26F2-44CD-945A-446E5C95CEE5}" destId="{AA2B14CE-F6DD-4C72-9E36-B06C49BB301D}" srcOrd="0" destOrd="0" presId="urn:microsoft.com/office/officeart/2005/8/layout/vList2"/>
    <dgm:cxn modelId="{0F4BA94A-09E4-446D-9355-EDD4E14431AF}" type="presOf" srcId="{BF58E290-CD0B-4DC0-BB3E-B88D79D0F45F}" destId="{29C5DA35-3E5D-42DD-A261-57F74EF7EE4B}" srcOrd="0" destOrd="0" presId="urn:microsoft.com/office/officeart/2005/8/layout/vList2"/>
    <dgm:cxn modelId="{565D248E-D314-4F28-94DD-2758FF70E8D0}" type="presParOf" srcId="{AA2B14CE-F6DD-4C72-9E36-B06C49BB301D}" destId="{29C5DA35-3E5D-42DD-A261-57F74EF7EE4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9B99C90-3AC5-442F-92C1-0AC558A0BD8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84E6086-BF93-4CB3-B35D-B688EF291A7A}">
      <dgm:prSet/>
      <dgm:spPr/>
      <dgm:t>
        <a:bodyPr/>
        <a:lstStyle/>
        <a:p>
          <a:pPr rtl="0"/>
          <a:r>
            <a:rPr lang="en-US" b="1" smtClean="0"/>
            <a:t>1. JavaScript</a:t>
          </a:r>
          <a:endParaRPr lang="en-US"/>
        </a:p>
      </dgm:t>
    </dgm:pt>
    <dgm:pt modelId="{F87F8FA8-5FFE-4AF7-9705-51D0CDEACD02}" type="parTrans" cxnId="{9E0382F3-2D6F-4767-A948-B92157B5AB44}">
      <dgm:prSet/>
      <dgm:spPr/>
      <dgm:t>
        <a:bodyPr/>
        <a:lstStyle/>
        <a:p>
          <a:endParaRPr lang="en-US"/>
        </a:p>
      </dgm:t>
    </dgm:pt>
    <dgm:pt modelId="{0058B799-78D1-4A75-A59E-7EC2D1B08991}" type="sibTrans" cxnId="{9E0382F3-2D6F-4767-A948-B92157B5AB44}">
      <dgm:prSet/>
      <dgm:spPr/>
      <dgm:t>
        <a:bodyPr/>
        <a:lstStyle/>
        <a:p>
          <a:endParaRPr lang="en-US"/>
        </a:p>
      </dgm:t>
    </dgm:pt>
    <dgm:pt modelId="{EFA7A72E-0A1E-4009-A9A6-707072FE34D9}" type="pres">
      <dgm:prSet presAssocID="{C9B99C90-3AC5-442F-92C1-0AC558A0BD8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0C33310-5363-4B1F-A449-5380A7D51078}" type="pres">
      <dgm:prSet presAssocID="{A84E6086-BF93-4CB3-B35D-B688EF291A7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9D38A14-9076-4929-8F02-5681079F5C3E}" type="presOf" srcId="{A84E6086-BF93-4CB3-B35D-B688EF291A7A}" destId="{40C33310-5363-4B1F-A449-5380A7D51078}" srcOrd="0" destOrd="0" presId="urn:microsoft.com/office/officeart/2005/8/layout/vList2"/>
    <dgm:cxn modelId="{9E0382F3-2D6F-4767-A948-B92157B5AB44}" srcId="{C9B99C90-3AC5-442F-92C1-0AC558A0BD81}" destId="{A84E6086-BF93-4CB3-B35D-B688EF291A7A}" srcOrd="0" destOrd="0" parTransId="{F87F8FA8-5FFE-4AF7-9705-51D0CDEACD02}" sibTransId="{0058B799-78D1-4A75-A59E-7EC2D1B08991}"/>
    <dgm:cxn modelId="{A5255A4D-A198-4752-A148-B4EF8D220E5A}" type="presOf" srcId="{C9B99C90-3AC5-442F-92C1-0AC558A0BD81}" destId="{EFA7A72E-0A1E-4009-A9A6-707072FE34D9}" srcOrd="0" destOrd="0" presId="urn:microsoft.com/office/officeart/2005/8/layout/vList2"/>
    <dgm:cxn modelId="{41B10731-0718-466D-9B28-1AB8DC15B4E0}" type="presParOf" srcId="{EFA7A72E-0A1E-4009-A9A6-707072FE34D9}" destId="{40C33310-5363-4B1F-A449-5380A7D5107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E059C7AE-8708-47E1-AC25-CC5D1F57042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55EEAB3-DDFE-4F64-969F-04BB624E074A}">
      <dgm:prSet/>
      <dgm:spPr/>
      <dgm:t>
        <a:bodyPr/>
        <a:lstStyle/>
        <a:p>
          <a:pPr rtl="0"/>
          <a:r>
            <a:rPr lang="en-US" b="1" smtClean="0"/>
            <a:t>9. Loops</a:t>
          </a:r>
          <a:endParaRPr lang="en-US"/>
        </a:p>
      </dgm:t>
    </dgm:pt>
    <dgm:pt modelId="{B5813A55-F10B-41C1-84F7-72318FD5FDD8}" type="parTrans" cxnId="{75EE283E-CD09-4AAF-8AB0-A202DDCFC013}">
      <dgm:prSet/>
      <dgm:spPr/>
      <dgm:t>
        <a:bodyPr/>
        <a:lstStyle/>
        <a:p>
          <a:endParaRPr lang="en-US"/>
        </a:p>
      </dgm:t>
    </dgm:pt>
    <dgm:pt modelId="{FE2CE362-772C-40F5-AD21-4D8B88F75083}" type="sibTrans" cxnId="{75EE283E-CD09-4AAF-8AB0-A202DDCFC013}">
      <dgm:prSet/>
      <dgm:spPr/>
      <dgm:t>
        <a:bodyPr/>
        <a:lstStyle/>
        <a:p>
          <a:endParaRPr lang="en-US"/>
        </a:p>
      </dgm:t>
    </dgm:pt>
    <dgm:pt modelId="{91FBD19C-A5A9-4368-8B89-0A76A62F17B1}" type="pres">
      <dgm:prSet presAssocID="{E059C7AE-8708-47E1-AC25-CC5D1F57042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C4C5AC0-87FA-4A9A-8EF7-7B5EA05E1F9B}" type="pres">
      <dgm:prSet presAssocID="{455EEAB3-DDFE-4F64-969F-04BB624E074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986F741-5662-4F32-8A26-C582CB3D8661}" type="presOf" srcId="{455EEAB3-DDFE-4F64-969F-04BB624E074A}" destId="{FC4C5AC0-87FA-4A9A-8EF7-7B5EA05E1F9B}" srcOrd="0" destOrd="0" presId="urn:microsoft.com/office/officeart/2005/8/layout/vList2"/>
    <dgm:cxn modelId="{3CC9D749-212A-4BA9-9A49-D86180C73891}" type="presOf" srcId="{E059C7AE-8708-47E1-AC25-CC5D1F570428}" destId="{91FBD19C-A5A9-4368-8B89-0A76A62F17B1}" srcOrd="0" destOrd="0" presId="urn:microsoft.com/office/officeart/2005/8/layout/vList2"/>
    <dgm:cxn modelId="{75EE283E-CD09-4AAF-8AB0-A202DDCFC013}" srcId="{E059C7AE-8708-47E1-AC25-CC5D1F570428}" destId="{455EEAB3-DDFE-4F64-969F-04BB624E074A}" srcOrd="0" destOrd="0" parTransId="{B5813A55-F10B-41C1-84F7-72318FD5FDD8}" sibTransId="{FE2CE362-772C-40F5-AD21-4D8B88F75083}"/>
    <dgm:cxn modelId="{CEAA7DE5-BCC8-407B-B077-59E26967BAC1}" type="presParOf" srcId="{91FBD19C-A5A9-4368-8B89-0A76A62F17B1}" destId="{FC4C5AC0-87FA-4A9A-8EF7-7B5EA05E1F9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E059C7AE-8708-47E1-AC25-CC5D1F57042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55EEAB3-DDFE-4F64-969F-04BB624E074A}">
      <dgm:prSet/>
      <dgm:spPr/>
      <dgm:t>
        <a:bodyPr/>
        <a:lstStyle/>
        <a:p>
          <a:pPr rtl="0"/>
          <a:r>
            <a:rPr lang="en-US" b="1" smtClean="0"/>
            <a:t>9. Loops</a:t>
          </a:r>
          <a:endParaRPr lang="en-US"/>
        </a:p>
      </dgm:t>
    </dgm:pt>
    <dgm:pt modelId="{B5813A55-F10B-41C1-84F7-72318FD5FDD8}" type="parTrans" cxnId="{75EE283E-CD09-4AAF-8AB0-A202DDCFC013}">
      <dgm:prSet/>
      <dgm:spPr/>
      <dgm:t>
        <a:bodyPr/>
        <a:lstStyle/>
        <a:p>
          <a:endParaRPr lang="en-US"/>
        </a:p>
      </dgm:t>
    </dgm:pt>
    <dgm:pt modelId="{FE2CE362-772C-40F5-AD21-4D8B88F75083}" type="sibTrans" cxnId="{75EE283E-CD09-4AAF-8AB0-A202DDCFC013}">
      <dgm:prSet/>
      <dgm:spPr/>
      <dgm:t>
        <a:bodyPr/>
        <a:lstStyle/>
        <a:p>
          <a:endParaRPr lang="en-US"/>
        </a:p>
      </dgm:t>
    </dgm:pt>
    <dgm:pt modelId="{91FBD19C-A5A9-4368-8B89-0A76A62F17B1}" type="pres">
      <dgm:prSet presAssocID="{E059C7AE-8708-47E1-AC25-CC5D1F57042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C4C5AC0-87FA-4A9A-8EF7-7B5EA05E1F9B}" type="pres">
      <dgm:prSet presAssocID="{455EEAB3-DDFE-4F64-969F-04BB624E074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B5A50A-C49D-4843-87EF-937FBD0230FE}" type="presOf" srcId="{455EEAB3-DDFE-4F64-969F-04BB624E074A}" destId="{FC4C5AC0-87FA-4A9A-8EF7-7B5EA05E1F9B}" srcOrd="0" destOrd="0" presId="urn:microsoft.com/office/officeart/2005/8/layout/vList2"/>
    <dgm:cxn modelId="{75EE283E-CD09-4AAF-8AB0-A202DDCFC013}" srcId="{E059C7AE-8708-47E1-AC25-CC5D1F570428}" destId="{455EEAB3-DDFE-4F64-969F-04BB624E074A}" srcOrd="0" destOrd="0" parTransId="{B5813A55-F10B-41C1-84F7-72318FD5FDD8}" sibTransId="{FE2CE362-772C-40F5-AD21-4D8B88F75083}"/>
    <dgm:cxn modelId="{4FA92FA3-26B5-4193-899B-32CB112AACAB}" type="presOf" srcId="{E059C7AE-8708-47E1-AC25-CC5D1F570428}" destId="{91FBD19C-A5A9-4368-8B89-0A76A62F17B1}" srcOrd="0" destOrd="0" presId="urn:microsoft.com/office/officeart/2005/8/layout/vList2"/>
    <dgm:cxn modelId="{DFC9659F-7259-4C3D-A0D4-A5244DD9F58B}" type="presParOf" srcId="{91FBD19C-A5A9-4368-8B89-0A76A62F17B1}" destId="{FC4C5AC0-87FA-4A9A-8EF7-7B5EA05E1F9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E059C7AE-8708-47E1-AC25-CC5D1F57042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55EEAB3-DDFE-4F64-969F-04BB624E074A}">
      <dgm:prSet/>
      <dgm:spPr/>
      <dgm:t>
        <a:bodyPr/>
        <a:lstStyle/>
        <a:p>
          <a:pPr rtl="0"/>
          <a:r>
            <a:rPr lang="en-US" b="1" smtClean="0"/>
            <a:t>9. Loops</a:t>
          </a:r>
          <a:endParaRPr lang="en-US"/>
        </a:p>
      </dgm:t>
    </dgm:pt>
    <dgm:pt modelId="{B5813A55-F10B-41C1-84F7-72318FD5FDD8}" type="parTrans" cxnId="{75EE283E-CD09-4AAF-8AB0-A202DDCFC013}">
      <dgm:prSet/>
      <dgm:spPr/>
      <dgm:t>
        <a:bodyPr/>
        <a:lstStyle/>
        <a:p>
          <a:endParaRPr lang="en-US"/>
        </a:p>
      </dgm:t>
    </dgm:pt>
    <dgm:pt modelId="{FE2CE362-772C-40F5-AD21-4D8B88F75083}" type="sibTrans" cxnId="{75EE283E-CD09-4AAF-8AB0-A202DDCFC013}">
      <dgm:prSet/>
      <dgm:spPr/>
      <dgm:t>
        <a:bodyPr/>
        <a:lstStyle/>
        <a:p>
          <a:endParaRPr lang="en-US"/>
        </a:p>
      </dgm:t>
    </dgm:pt>
    <dgm:pt modelId="{91FBD19C-A5A9-4368-8B89-0A76A62F17B1}" type="pres">
      <dgm:prSet presAssocID="{E059C7AE-8708-47E1-AC25-CC5D1F57042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C4C5AC0-87FA-4A9A-8EF7-7B5EA05E1F9B}" type="pres">
      <dgm:prSet presAssocID="{455EEAB3-DDFE-4F64-969F-04BB624E074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5EE283E-CD09-4AAF-8AB0-A202DDCFC013}" srcId="{E059C7AE-8708-47E1-AC25-CC5D1F570428}" destId="{455EEAB3-DDFE-4F64-969F-04BB624E074A}" srcOrd="0" destOrd="0" parTransId="{B5813A55-F10B-41C1-84F7-72318FD5FDD8}" sibTransId="{FE2CE362-772C-40F5-AD21-4D8B88F75083}"/>
    <dgm:cxn modelId="{450FFFCF-E049-4524-84D1-A45601A33D75}" type="presOf" srcId="{E059C7AE-8708-47E1-AC25-CC5D1F570428}" destId="{91FBD19C-A5A9-4368-8B89-0A76A62F17B1}" srcOrd="0" destOrd="0" presId="urn:microsoft.com/office/officeart/2005/8/layout/vList2"/>
    <dgm:cxn modelId="{FCCB6092-E506-4547-8E8C-B4D17B3CF3BD}" type="presOf" srcId="{455EEAB3-DDFE-4F64-969F-04BB624E074A}" destId="{FC4C5AC0-87FA-4A9A-8EF7-7B5EA05E1F9B}" srcOrd="0" destOrd="0" presId="urn:microsoft.com/office/officeart/2005/8/layout/vList2"/>
    <dgm:cxn modelId="{6D136D89-A657-467F-A485-B417F0B69CE7}" type="presParOf" srcId="{91FBD19C-A5A9-4368-8B89-0A76A62F17B1}" destId="{FC4C5AC0-87FA-4A9A-8EF7-7B5EA05E1F9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C9B99C90-3AC5-442F-92C1-0AC558A0BD8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4E6086-BF93-4CB3-B35D-B688EF291A7A}">
      <dgm:prSet/>
      <dgm:spPr/>
      <dgm:t>
        <a:bodyPr/>
        <a:lstStyle/>
        <a:p>
          <a:pPr rtl="0"/>
          <a:r>
            <a:rPr lang="en-US" b="1" dirty="0" smtClean="0"/>
            <a:t>Summary</a:t>
          </a:r>
          <a:endParaRPr lang="en-US" dirty="0"/>
        </a:p>
      </dgm:t>
    </dgm:pt>
    <dgm:pt modelId="{F87F8FA8-5FFE-4AF7-9705-51D0CDEACD02}" type="parTrans" cxnId="{9E0382F3-2D6F-4767-A948-B92157B5AB44}">
      <dgm:prSet/>
      <dgm:spPr/>
      <dgm:t>
        <a:bodyPr/>
        <a:lstStyle/>
        <a:p>
          <a:endParaRPr lang="en-US"/>
        </a:p>
      </dgm:t>
    </dgm:pt>
    <dgm:pt modelId="{0058B799-78D1-4A75-A59E-7EC2D1B08991}" type="sibTrans" cxnId="{9E0382F3-2D6F-4767-A948-B92157B5AB44}">
      <dgm:prSet/>
      <dgm:spPr/>
      <dgm:t>
        <a:bodyPr/>
        <a:lstStyle/>
        <a:p>
          <a:endParaRPr lang="en-US"/>
        </a:p>
      </dgm:t>
    </dgm:pt>
    <dgm:pt modelId="{EFA7A72E-0A1E-4009-A9A6-707072FE34D9}" type="pres">
      <dgm:prSet presAssocID="{C9B99C90-3AC5-442F-92C1-0AC558A0BD8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0C33310-5363-4B1F-A449-5380A7D51078}" type="pres">
      <dgm:prSet presAssocID="{A84E6086-BF93-4CB3-B35D-B688EF291A7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F535DD8-BAD8-4EB3-A118-361A0583D1DB}" type="presOf" srcId="{A84E6086-BF93-4CB3-B35D-B688EF291A7A}" destId="{40C33310-5363-4B1F-A449-5380A7D51078}" srcOrd="0" destOrd="0" presId="urn:microsoft.com/office/officeart/2005/8/layout/vList2"/>
    <dgm:cxn modelId="{9E0382F3-2D6F-4767-A948-B92157B5AB44}" srcId="{C9B99C90-3AC5-442F-92C1-0AC558A0BD81}" destId="{A84E6086-BF93-4CB3-B35D-B688EF291A7A}" srcOrd="0" destOrd="0" parTransId="{F87F8FA8-5FFE-4AF7-9705-51D0CDEACD02}" sibTransId="{0058B799-78D1-4A75-A59E-7EC2D1B08991}"/>
    <dgm:cxn modelId="{F7E225C8-7B28-450F-B48C-F8BC71EAFBD1}" type="presOf" srcId="{C9B99C90-3AC5-442F-92C1-0AC558A0BD81}" destId="{EFA7A72E-0A1E-4009-A9A6-707072FE34D9}" srcOrd="0" destOrd="0" presId="urn:microsoft.com/office/officeart/2005/8/layout/vList2"/>
    <dgm:cxn modelId="{07F161B6-D322-49B9-BFA5-6FEEB3B825C7}" type="presParOf" srcId="{EFA7A72E-0A1E-4009-A9A6-707072FE34D9}" destId="{40C33310-5363-4B1F-A449-5380A7D5107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E2124E1-53AE-4FF0-8AD0-2A87F463462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EE8A104-91F6-4C0C-816D-37AA4EBA4933}">
      <dgm:prSet/>
      <dgm:spPr/>
      <dgm:t>
        <a:bodyPr/>
        <a:lstStyle/>
        <a:p>
          <a:pPr rtl="0"/>
          <a:r>
            <a:rPr lang="en-US" b="1" smtClean="0"/>
            <a:t>1. JavaScript….</a:t>
          </a:r>
          <a:endParaRPr lang="en-US"/>
        </a:p>
      </dgm:t>
    </dgm:pt>
    <dgm:pt modelId="{F7B42D39-F5D0-4CEC-82AB-1FE70A9987E2}" type="parTrans" cxnId="{609D395B-3FC6-499F-963B-0187416AF5EC}">
      <dgm:prSet/>
      <dgm:spPr/>
      <dgm:t>
        <a:bodyPr/>
        <a:lstStyle/>
        <a:p>
          <a:endParaRPr lang="en-US"/>
        </a:p>
      </dgm:t>
    </dgm:pt>
    <dgm:pt modelId="{5527815C-05D7-47B9-B587-CBB9B0D717F9}" type="sibTrans" cxnId="{609D395B-3FC6-499F-963B-0187416AF5EC}">
      <dgm:prSet/>
      <dgm:spPr/>
      <dgm:t>
        <a:bodyPr/>
        <a:lstStyle/>
        <a:p>
          <a:endParaRPr lang="en-US"/>
        </a:p>
      </dgm:t>
    </dgm:pt>
    <dgm:pt modelId="{35A5DA34-2E4E-432F-9A60-9479E9EE63CF}" type="pres">
      <dgm:prSet presAssocID="{6E2124E1-53AE-4FF0-8AD0-2A87F463462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CFA487F-A68B-4319-AEC4-42CAC3F0C578}" type="pres">
      <dgm:prSet presAssocID="{AEE8A104-91F6-4C0C-816D-37AA4EBA493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09D395B-3FC6-499F-963B-0187416AF5EC}" srcId="{6E2124E1-53AE-4FF0-8AD0-2A87F4634622}" destId="{AEE8A104-91F6-4C0C-816D-37AA4EBA4933}" srcOrd="0" destOrd="0" parTransId="{F7B42D39-F5D0-4CEC-82AB-1FE70A9987E2}" sibTransId="{5527815C-05D7-47B9-B587-CBB9B0D717F9}"/>
    <dgm:cxn modelId="{4BFACD6A-1A7D-4357-A56C-B1C8C40D4D51}" type="presOf" srcId="{6E2124E1-53AE-4FF0-8AD0-2A87F4634622}" destId="{35A5DA34-2E4E-432F-9A60-9479E9EE63CF}" srcOrd="0" destOrd="0" presId="urn:microsoft.com/office/officeart/2005/8/layout/vList2"/>
    <dgm:cxn modelId="{EFF7535F-E6D1-4DCD-890E-9405995B6B88}" type="presOf" srcId="{AEE8A104-91F6-4C0C-816D-37AA4EBA4933}" destId="{ECFA487F-A68B-4319-AEC4-42CAC3F0C578}" srcOrd="0" destOrd="0" presId="urn:microsoft.com/office/officeart/2005/8/layout/vList2"/>
    <dgm:cxn modelId="{30CC374E-EDCD-4175-9648-A79E78CC39D4}" type="presParOf" srcId="{35A5DA34-2E4E-432F-9A60-9479E9EE63CF}" destId="{ECFA487F-A68B-4319-AEC4-42CAC3F0C57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E2124E1-53AE-4FF0-8AD0-2A87F463462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EE8A104-91F6-4C0C-816D-37AA4EBA4933}">
      <dgm:prSet/>
      <dgm:spPr/>
      <dgm:t>
        <a:bodyPr/>
        <a:lstStyle/>
        <a:p>
          <a:pPr rtl="0"/>
          <a:r>
            <a:rPr lang="en-US" b="1" smtClean="0"/>
            <a:t>1. JavaScript….</a:t>
          </a:r>
          <a:endParaRPr lang="en-US"/>
        </a:p>
      </dgm:t>
    </dgm:pt>
    <dgm:pt modelId="{F7B42D39-F5D0-4CEC-82AB-1FE70A9987E2}" type="parTrans" cxnId="{609D395B-3FC6-499F-963B-0187416AF5EC}">
      <dgm:prSet/>
      <dgm:spPr/>
      <dgm:t>
        <a:bodyPr/>
        <a:lstStyle/>
        <a:p>
          <a:endParaRPr lang="en-US"/>
        </a:p>
      </dgm:t>
    </dgm:pt>
    <dgm:pt modelId="{5527815C-05D7-47B9-B587-CBB9B0D717F9}" type="sibTrans" cxnId="{609D395B-3FC6-499F-963B-0187416AF5EC}">
      <dgm:prSet/>
      <dgm:spPr/>
      <dgm:t>
        <a:bodyPr/>
        <a:lstStyle/>
        <a:p>
          <a:endParaRPr lang="en-US"/>
        </a:p>
      </dgm:t>
    </dgm:pt>
    <dgm:pt modelId="{35A5DA34-2E4E-432F-9A60-9479E9EE63CF}" type="pres">
      <dgm:prSet presAssocID="{6E2124E1-53AE-4FF0-8AD0-2A87F463462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CFA487F-A68B-4319-AEC4-42CAC3F0C578}" type="pres">
      <dgm:prSet presAssocID="{AEE8A104-91F6-4C0C-816D-37AA4EBA493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09D395B-3FC6-499F-963B-0187416AF5EC}" srcId="{6E2124E1-53AE-4FF0-8AD0-2A87F4634622}" destId="{AEE8A104-91F6-4C0C-816D-37AA4EBA4933}" srcOrd="0" destOrd="0" parTransId="{F7B42D39-F5D0-4CEC-82AB-1FE70A9987E2}" sibTransId="{5527815C-05D7-47B9-B587-CBB9B0D717F9}"/>
    <dgm:cxn modelId="{B63E1E9E-C4C5-4C97-AFA2-03A277393DE9}" type="presOf" srcId="{AEE8A104-91F6-4C0C-816D-37AA4EBA4933}" destId="{ECFA487F-A68B-4319-AEC4-42CAC3F0C578}" srcOrd="0" destOrd="0" presId="urn:microsoft.com/office/officeart/2005/8/layout/vList2"/>
    <dgm:cxn modelId="{8C17389A-8028-44C3-88BA-A5C977EE2380}" type="presOf" srcId="{6E2124E1-53AE-4FF0-8AD0-2A87F4634622}" destId="{35A5DA34-2E4E-432F-9A60-9479E9EE63CF}" srcOrd="0" destOrd="0" presId="urn:microsoft.com/office/officeart/2005/8/layout/vList2"/>
    <dgm:cxn modelId="{95159493-B566-4EB7-91BD-03AA3F1AE22A}" type="presParOf" srcId="{35A5DA34-2E4E-432F-9A60-9479E9EE63CF}" destId="{ECFA487F-A68B-4319-AEC4-42CAC3F0C57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DE8D388-D0A1-4033-9B5A-0AC7F21145B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38DCE8-C138-4A70-8C9C-6DA57B033FEA}">
      <dgm:prSet/>
      <dgm:spPr/>
      <dgm:t>
        <a:bodyPr/>
        <a:lstStyle/>
        <a:p>
          <a:pPr rtl="0"/>
          <a:r>
            <a:rPr lang="en-US" b="1" dirty="0" smtClean="0"/>
            <a:t>1.1 JavaScript: Common uses</a:t>
          </a:r>
          <a:endParaRPr lang="en-US" dirty="0"/>
        </a:p>
      </dgm:t>
    </dgm:pt>
    <dgm:pt modelId="{FDF175EC-E1C8-4FB9-9F6C-A56BA2201B9E}" type="parTrans" cxnId="{34EC1CAF-4620-4DF2-8C91-7B2F9C4509FB}">
      <dgm:prSet/>
      <dgm:spPr/>
      <dgm:t>
        <a:bodyPr/>
        <a:lstStyle/>
        <a:p>
          <a:endParaRPr lang="en-US"/>
        </a:p>
      </dgm:t>
    </dgm:pt>
    <dgm:pt modelId="{15B4483E-4031-497D-9D64-EF12E1A675F1}" type="sibTrans" cxnId="{34EC1CAF-4620-4DF2-8C91-7B2F9C4509FB}">
      <dgm:prSet/>
      <dgm:spPr/>
      <dgm:t>
        <a:bodyPr/>
        <a:lstStyle/>
        <a:p>
          <a:endParaRPr lang="en-US"/>
        </a:p>
      </dgm:t>
    </dgm:pt>
    <dgm:pt modelId="{C2732385-3B57-4165-BE48-6B036C57C0A0}" type="pres">
      <dgm:prSet presAssocID="{5DE8D388-D0A1-4033-9B5A-0AC7F21145B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76CE8F-F7DA-4A2F-9F80-1CE919DBC26B}" type="pres">
      <dgm:prSet presAssocID="{0D38DCE8-C138-4A70-8C9C-6DA57B033FE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B7AD2C4-A557-42AC-A3BC-CECCA2CFAE78}" type="presOf" srcId="{5DE8D388-D0A1-4033-9B5A-0AC7F21145B5}" destId="{C2732385-3B57-4165-BE48-6B036C57C0A0}" srcOrd="0" destOrd="0" presId="urn:microsoft.com/office/officeart/2005/8/layout/vList2"/>
    <dgm:cxn modelId="{EFD07070-DFEA-4185-BC7C-AC63294ABB57}" type="presOf" srcId="{0D38DCE8-C138-4A70-8C9C-6DA57B033FEA}" destId="{7D76CE8F-F7DA-4A2F-9F80-1CE919DBC26B}" srcOrd="0" destOrd="0" presId="urn:microsoft.com/office/officeart/2005/8/layout/vList2"/>
    <dgm:cxn modelId="{34EC1CAF-4620-4DF2-8C91-7B2F9C4509FB}" srcId="{5DE8D388-D0A1-4033-9B5A-0AC7F21145B5}" destId="{0D38DCE8-C138-4A70-8C9C-6DA57B033FEA}" srcOrd="0" destOrd="0" parTransId="{FDF175EC-E1C8-4FB9-9F6C-A56BA2201B9E}" sibTransId="{15B4483E-4031-497D-9D64-EF12E1A675F1}"/>
    <dgm:cxn modelId="{3C7E5718-96A8-4E29-8760-5B23FFEFE176}" type="presParOf" srcId="{C2732385-3B57-4165-BE48-6B036C57C0A0}" destId="{7D76CE8F-F7DA-4A2F-9F80-1CE919DBC26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C30592E-9E0C-4CF9-BEAB-6791673215D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936D792-E746-4261-80AA-FA5D8F0EFB44}">
      <dgm:prSet/>
      <dgm:spPr/>
      <dgm:t>
        <a:bodyPr/>
        <a:lstStyle/>
        <a:p>
          <a:pPr rtl="0"/>
          <a:r>
            <a:rPr lang="en-US" b="1" smtClean="0"/>
            <a:t>2. Embedding JavaScript in HTML</a:t>
          </a:r>
          <a:endParaRPr lang="en-US"/>
        </a:p>
      </dgm:t>
    </dgm:pt>
    <dgm:pt modelId="{AF78D736-BD0C-4C8A-BCBB-30E2A8BB5855}" type="parTrans" cxnId="{9799EF3D-429E-4FFB-94C0-276AE8DCDDE6}">
      <dgm:prSet/>
      <dgm:spPr/>
      <dgm:t>
        <a:bodyPr/>
        <a:lstStyle/>
        <a:p>
          <a:endParaRPr lang="en-US"/>
        </a:p>
      </dgm:t>
    </dgm:pt>
    <dgm:pt modelId="{4B6217DE-1336-4ECF-8E60-B3E09DA902DF}" type="sibTrans" cxnId="{9799EF3D-429E-4FFB-94C0-276AE8DCDDE6}">
      <dgm:prSet/>
      <dgm:spPr/>
      <dgm:t>
        <a:bodyPr/>
        <a:lstStyle/>
        <a:p>
          <a:endParaRPr lang="en-US"/>
        </a:p>
      </dgm:t>
    </dgm:pt>
    <dgm:pt modelId="{7EDA18AA-0038-4EEE-9B1E-E231537A0AC9}" type="pres">
      <dgm:prSet presAssocID="{0C30592E-9E0C-4CF9-BEAB-6791673215D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8DE4355-9BA9-4EE6-B1FC-4E0B0894B156}" type="pres">
      <dgm:prSet presAssocID="{9936D792-E746-4261-80AA-FA5D8F0EFB4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D3E334F-93F6-4D63-923E-AECCD82C6C76}" type="presOf" srcId="{9936D792-E746-4261-80AA-FA5D8F0EFB44}" destId="{58DE4355-9BA9-4EE6-B1FC-4E0B0894B156}" srcOrd="0" destOrd="0" presId="urn:microsoft.com/office/officeart/2005/8/layout/vList2"/>
    <dgm:cxn modelId="{44F9DF6A-D941-44F0-8B04-51A3DA3AEACD}" type="presOf" srcId="{0C30592E-9E0C-4CF9-BEAB-6791673215D3}" destId="{7EDA18AA-0038-4EEE-9B1E-E231537A0AC9}" srcOrd="0" destOrd="0" presId="urn:microsoft.com/office/officeart/2005/8/layout/vList2"/>
    <dgm:cxn modelId="{9799EF3D-429E-4FFB-94C0-276AE8DCDDE6}" srcId="{0C30592E-9E0C-4CF9-BEAB-6791673215D3}" destId="{9936D792-E746-4261-80AA-FA5D8F0EFB44}" srcOrd="0" destOrd="0" parTransId="{AF78D736-BD0C-4C8A-BCBB-30E2A8BB5855}" sibTransId="{4B6217DE-1336-4ECF-8E60-B3E09DA902DF}"/>
    <dgm:cxn modelId="{04843708-BA5D-497A-8A02-A425150FADEF}" type="presParOf" srcId="{7EDA18AA-0038-4EEE-9B1E-E231537A0AC9}" destId="{58DE4355-9BA9-4EE6-B1FC-4E0B0894B15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D5AD979-ABE7-420D-BA15-69DFFE501AF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D424732-578A-4833-99E5-ACC72F4F583D}">
      <dgm:prSet/>
      <dgm:spPr/>
      <dgm:t>
        <a:bodyPr/>
        <a:lstStyle/>
        <a:p>
          <a:pPr rtl="0"/>
          <a:r>
            <a:rPr lang="en-US" b="1" smtClean="0"/>
            <a:t>2.1 Internal Scripts</a:t>
          </a:r>
          <a:endParaRPr lang="en-US"/>
        </a:p>
      </dgm:t>
    </dgm:pt>
    <dgm:pt modelId="{4176507D-E39B-408D-9F80-DF369069F3D9}" type="parTrans" cxnId="{D3BD8B7B-A47E-4DF8-87B1-A1AEEABB8C6E}">
      <dgm:prSet/>
      <dgm:spPr/>
      <dgm:t>
        <a:bodyPr/>
        <a:lstStyle/>
        <a:p>
          <a:endParaRPr lang="en-US"/>
        </a:p>
      </dgm:t>
    </dgm:pt>
    <dgm:pt modelId="{4E2631C8-F2D7-4660-AD72-0AE96B1602AA}" type="sibTrans" cxnId="{D3BD8B7B-A47E-4DF8-87B1-A1AEEABB8C6E}">
      <dgm:prSet/>
      <dgm:spPr/>
      <dgm:t>
        <a:bodyPr/>
        <a:lstStyle/>
        <a:p>
          <a:endParaRPr lang="en-US"/>
        </a:p>
      </dgm:t>
    </dgm:pt>
    <dgm:pt modelId="{C23E973B-B01E-45FF-B0B1-2134422D221B}" type="pres">
      <dgm:prSet presAssocID="{2D5AD979-ABE7-420D-BA15-69DFFE501AF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541B0B6-8B55-49C7-A468-D7ACA8417117}" type="pres">
      <dgm:prSet presAssocID="{ED424732-578A-4833-99E5-ACC72F4F583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3BD8B7B-A47E-4DF8-87B1-A1AEEABB8C6E}" srcId="{2D5AD979-ABE7-420D-BA15-69DFFE501AF1}" destId="{ED424732-578A-4833-99E5-ACC72F4F583D}" srcOrd="0" destOrd="0" parTransId="{4176507D-E39B-408D-9F80-DF369069F3D9}" sibTransId="{4E2631C8-F2D7-4660-AD72-0AE96B1602AA}"/>
    <dgm:cxn modelId="{652BADC2-2CF9-45BA-9391-5F98BC8EC5CF}" type="presOf" srcId="{2D5AD979-ABE7-420D-BA15-69DFFE501AF1}" destId="{C23E973B-B01E-45FF-B0B1-2134422D221B}" srcOrd="0" destOrd="0" presId="urn:microsoft.com/office/officeart/2005/8/layout/vList2"/>
    <dgm:cxn modelId="{931E7016-C5AA-452F-A32A-A8C04A43AB33}" type="presOf" srcId="{ED424732-578A-4833-99E5-ACC72F4F583D}" destId="{0541B0B6-8B55-49C7-A468-D7ACA8417117}" srcOrd="0" destOrd="0" presId="urn:microsoft.com/office/officeart/2005/8/layout/vList2"/>
    <dgm:cxn modelId="{3EC5C123-C5ED-40E6-972B-46E3B5410784}" type="presParOf" srcId="{C23E973B-B01E-45FF-B0B1-2134422D221B}" destId="{0541B0B6-8B55-49C7-A468-D7ACA841711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BD2F5B6-398E-46F5-B929-D3369B5FC15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BADA131-D806-456E-846B-66544294FAB7}">
      <dgm:prSet/>
      <dgm:spPr/>
      <dgm:t>
        <a:bodyPr/>
        <a:lstStyle/>
        <a:p>
          <a:pPr rtl="0"/>
          <a:r>
            <a:rPr lang="en-US" b="1" smtClean="0"/>
            <a:t>2.1 Internal Scripts…</a:t>
          </a:r>
          <a:endParaRPr lang="en-US"/>
        </a:p>
      </dgm:t>
    </dgm:pt>
    <dgm:pt modelId="{BA62DEFF-254A-4B53-96CE-546B559F1C0C}" type="parTrans" cxnId="{C3C66714-A56F-4EE5-9532-B469BEC7C62E}">
      <dgm:prSet/>
      <dgm:spPr/>
      <dgm:t>
        <a:bodyPr/>
        <a:lstStyle/>
        <a:p>
          <a:endParaRPr lang="en-US"/>
        </a:p>
      </dgm:t>
    </dgm:pt>
    <dgm:pt modelId="{92705B80-9255-439D-B33E-3552457EE1B6}" type="sibTrans" cxnId="{C3C66714-A56F-4EE5-9532-B469BEC7C62E}">
      <dgm:prSet/>
      <dgm:spPr/>
      <dgm:t>
        <a:bodyPr/>
        <a:lstStyle/>
        <a:p>
          <a:endParaRPr lang="en-US"/>
        </a:p>
      </dgm:t>
    </dgm:pt>
    <dgm:pt modelId="{6F84BF7C-754A-4A8E-8842-FD30751812FE}" type="pres">
      <dgm:prSet presAssocID="{0BD2F5B6-398E-46F5-B929-D3369B5FC15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73098D-08B1-4B7E-A0F2-97BF19F36C6F}" type="pres">
      <dgm:prSet presAssocID="{9BADA131-D806-456E-846B-66544294FAB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3C66714-A56F-4EE5-9532-B469BEC7C62E}" srcId="{0BD2F5B6-398E-46F5-B929-D3369B5FC157}" destId="{9BADA131-D806-456E-846B-66544294FAB7}" srcOrd="0" destOrd="0" parTransId="{BA62DEFF-254A-4B53-96CE-546B559F1C0C}" sibTransId="{92705B80-9255-439D-B33E-3552457EE1B6}"/>
    <dgm:cxn modelId="{4CA95F1C-B19D-48E2-964B-FC33DAD0F328}" type="presOf" srcId="{0BD2F5B6-398E-46F5-B929-D3369B5FC157}" destId="{6F84BF7C-754A-4A8E-8842-FD30751812FE}" srcOrd="0" destOrd="0" presId="urn:microsoft.com/office/officeart/2005/8/layout/vList2"/>
    <dgm:cxn modelId="{477D6D81-FA9E-40A0-A4A3-99C8BBAD4443}" type="presOf" srcId="{9BADA131-D806-456E-846B-66544294FAB7}" destId="{2E73098D-08B1-4B7E-A0F2-97BF19F36C6F}" srcOrd="0" destOrd="0" presId="urn:microsoft.com/office/officeart/2005/8/layout/vList2"/>
    <dgm:cxn modelId="{CCD4891A-CFC4-4533-90F4-B8EEC2945DF7}" type="presParOf" srcId="{6F84BF7C-754A-4A8E-8842-FD30751812FE}" destId="{2E73098D-08B1-4B7E-A0F2-97BF19F36C6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0836C27-EC4D-413E-9891-AD2BECD8AB61}">
      <dsp:nvSpPr>
        <dsp:cNvPr id="0" name=""/>
        <dsp:cNvSpPr/>
      </dsp:nvSpPr>
      <dsp:spPr>
        <a:xfrm>
          <a:off x="0" y="99409"/>
          <a:ext cx="7772400" cy="12712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lvl="0" algn="l" defTabSz="2355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300" b="1" kern="1200" smtClean="0"/>
            <a:t>Introduction to JavaScript</a:t>
          </a:r>
          <a:endParaRPr lang="en-US" sz="5300" kern="1200"/>
        </a:p>
      </dsp:txBody>
      <dsp:txXfrm>
        <a:off x="0" y="99409"/>
        <a:ext cx="7772400" cy="1271205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7F13B2A-D800-4FD5-B4C3-AAFA292D6734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2.2 External Script</a:t>
          </a:r>
          <a:endParaRPr lang="en-US" sz="4700" kern="1200"/>
        </a:p>
      </dsp:txBody>
      <dsp:txXfrm>
        <a:off x="0" y="7852"/>
        <a:ext cx="8229600" cy="1127295"/>
      </dsp:txXfrm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5390C95-2C3C-42A9-88AC-297BAFF65FE8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3. JavaScript Conventions</a:t>
          </a:r>
          <a:endParaRPr lang="en-US" sz="4700" kern="1200"/>
        </a:p>
      </dsp:txBody>
      <dsp:txXfrm>
        <a:off x="0" y="7852"/>
        <a:ext cx="8229600" cy="1127295"/>
      </dsp:txXfrm>
    </dsp:sp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5390C95-2C3C-42A9-88AC-297BAFF65FE8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3. JavaScript Conventions…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19F8CFA-AC81-416A-A9F5-4323D2C1826D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4. Writing JavaScript </a:t>
          </a:r>
          <a:endParaRPr lang="en-US" sz="4700" kern="1200"/>
        </a:p>
      </dsp:txBody>
      <dsp:txXfrm>
        <a:off x="0" y="7852"/>
        <a:ext cx="8229600" cy="1127295"/>
      </dsp:txXfrm>
    </dsp:sp>
  </dsp:spTree>
</dsp:drawing>
</file>

<file path=ppt/diagrams/drawing1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BCCCCB1-4016-4455-9E0E-0411282817C4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4. Writing JavaScript…</a:t>
          </a:r>
          <a:endParaRPr lang="en-US" sz="4700" kern="1200"/>
        </a:p>
      </dsp:txBody>
      <dsp:txXfrm>
        <a:off x="0" y="7852"/>
        <a:ext cx="8229600" cy="1127295"/>
      </dsp:txXfrm>
    </dsp:sp>
  </dsp:spTree>
</dsp:drawing>
</file>

<file path=ppt/diagrams/drawing1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79A01CC-3DFA-4CF0-8389-6A64E9415706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4.1 Variables in JavaScript</a:t>
          </a:r>
          <a:endParaRPr lang="en-US" sz="4700" kern="1200"/>
        </a:p>
      </dsp:txBody>
      <dsp:txXfrm>
        <a:off x="0" y="7852"/>
        <a:ext cx="8229600" cy="1127295"/>
      </dsp:txXfrm>
    </dsp:sp>
  </dsp:spTree>
</dsp:drawing>
</file>

<file path=ppt/diagrams/drawing1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2783FE7-29E5-4AF0-B2E5-34BBBE46A719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4.1 Variables in JavaScript…</a:t>
          </a:r>
          <a:endParaRPr lang="en-US" sz="4700" kern="1200"/>
        </a:p>
      </dsp:txBody>
      <dsp:txXfrm>
        <a:off x="0" y="7852"/>
        <a:ext cx="8229600" cy="1127295"/>
      </dsp:txXfrm>
    </dsp:sp>
  </dsp:spTree>
</dsp:drawing>
</file>

<file path=ppt/diagrams/drawing1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6B89B16-01E7-4358-8055-8058135E2A37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4.1 Variables in JavaScript…</a:t>
          </a:r>
          <a:endParaRPr lang="en-US" sz="4700" kern="1200"/>
        </a:p>
      </dsp:txBody>
      <dsp:txXfrm>
        <a:off x="0" y="7852"/>
        <a:ext cx="8229600" cy="1127295"/>
      </dsp:txXfrm>
    </dsp:sp>
  </dsp:spTree>
</dsp:drawing>
</file>

<file path=ppt/diagrams/drawing1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E183B4A-0E59-4D69-9AEB-BEC81CE8D72A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5. JavaScript Operators</a:t>
          </a:r>
          <a:endParaRPr lang="en-US" sz="4700" kern="1200"/>
        </a:p>
      </dsp:txBody>
      <dsp:txXfrm>
        <a:off x="0" y="7852"/>
        <a:ext cx="8229600" cy="1127295"/>
      </dsp:txXfrm>
    </dsp:sp>
  </dsp:spTree>
</dsp:drawing>
</file>

<file path=ppt/diagrams/drawing1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C25DD68-706B-4FAB-8ED2-D776459FF666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6. Input Out put in JavaScript</a:t>
          </a:r>
          <a:endParaRPr lang="en-US" sz="4700" kern="1200"/>
        </a:p>
      </dsp:txBody>
      <dsp:txXfrm>
        <a:off x="0" y="7852"/>
        <a:ext cx="8229600" cy="1127295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0C33310-5363-4B1F-A449-5380A7D51078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Outline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drawing2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B5B0126-1784-4930-AA36-1841AC7F2B58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6. Input Out put in JavaScript…</a:t>
          </a:r>
          <a:endParaRPr lang="en-US" sz="4700" kern="1200"/>
        </a:p>
      </dsp:txBody>
      <dsp:txXfrm>
        <a:off x="0" y="7852"/>
        <a:ext cx="8229600" cy="1127295"/>
      </dsp:txXfrm>
    </dsp:sp>
  </dsp:spTree>
</dsp:drawing>
</file>

<file path=ppt/diagrams/drawing2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FF0D230-084E-43B4-94F5-7AE98468126F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7. JavaScript Function</a:t>
          </a:r>
          <a:endParaRPr lang="en-US" sz="4700" kern="1200"/>
        </a:p>
      </dsp:txBody>
      <dsp:txXfrm>
        <a:off x="0" y="7852"/>
        <a:ext cx="8229600" cy="1127295"/>
      </dsp:txXfrm>
    </dsp:sp>
  </dsp:spTree>
</dsp:drawing>
</file>

<file path=ppt/diagrams/drawing2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FF0D230-084E-43B4-94F5-7AE98468126F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7. JavaScript Function…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drawing2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7D25B40-D616-4A87-87FB-7324AD922916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7. JavaScript Function…</a:t>
          </a:r>
          <a:endParaRPr lang="en-US" sz="4700" kern="1200"/>
        </a:p>
      </dsp:txBody>
      <dsp:txXfrm>
        <a:off x="0" y="7852"/>
        <a:ext cx="8229600" cy="1127295"/>
      </dsp:txXfrm>
    </dsp:sp>
  </dsp:spTree>
</dsp:drawing>
</file>

<file path=ppt/diagrams/drawing2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7D25B40-D616-4A87-87FB-7324AD922916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7. JavaScript Function…</a:t>
          </a:r>
          <a:endParaRPr lang="en-US" sz="4700" kern="1200"/>
        </a:p>
      </dsp:txBody>
      <dsp:txXfrm>
        <a:off x="0" y="7852"/>
        <a:ext cx="8229600" cy="1127295"/>
      </dsp:txXfrm>
    </dsp:sp>
  </dsp:spTree>
</dsp:drawing>
</file>

<file path=ppt/diagrams/drawing2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7D25B40-D616-4A87-87FB-7324AD922916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7. JavaScript Function…</a:t>
          </a:r>
          <a:endParaRPr lang="en-US" sz="4700" kern="1200"/>
        </a:p>
      </dsp:txBody>
      <dsp:txXfrm>
        <a:off x="0" y="7852"/>
        <a:ext cx="8229600" cy="1127295"/>
      </dsp:txXfrm>
    </dsp:sp>
  </dsp:spTree>
</dsp:drawing>
</file>

<file path=ppt/diagrams/drawing2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7D25B40-D616-4A87-87FB-7324AD922916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7. JavaScript Function…</a:t>
          </a:r>
          <a:endParaRPr lang="en-US" sz="4700" kern="1200"/>
        </a:p>
      </dsp:txBody>
      <dsp:txXfrm>
        <a:off x="0" y="7852"/>
        <a:ext cx="8229600" cy="1127295"/>
      </dsp:txXfrm>
    </dsp:sp>
  </dsp:spTree>
</dsp:drawing>
</file>

<file path=ppt/diagrams/drawing2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4E29F22-1D19-427D-81FA-A1E11BFE5A23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8. Conditional Statements</a:t>
          </a:r>
          <a:endParaRPr lang="en-US" sz="4700" kern="1200"/>
        </a:p>
      </dsp:txBody>
      <dsp:txXfrm>
        <a:off x="0" y="7852"/>
        <a:ext cx="8229600" cy="1127295"/>
      </dsp:txXfrm>
    </dsp:sp>
  </dsp:spTree>
</dsp:drawing>
</file>

<file path=ppt/diagrams/drawing2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9C5DA35-3E5D-42DD-A261-57F74EF7EE4B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8. Conditional Statements…</a:t>
          </a:r>
          <a:endParaRPr lang="en-US" sz="4700" kern="1200"/>
        </a:p>
      </dsp:txBody>
      <dsp:txXfrm>
        <a:off x="0" y="7852"/>
        <a:ext cx="8229600" cy="1127295"/>
      </dsp:txXfrm>
    </dsp:sp>
  </dsp:spTree>
</dsp:drawing>
</file>

<file path=ppt/diagrams/drawing2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9C5DA35-3E5D-42DD-A261-57F74EF7EE4B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8. Conditional Statements…</a:t>
          </a:r>
          <a:endParaRPr lang="en-US" sz="4700" kern="1200"/>
        </a:p>
      </dsp:txBody>
      <dsp:txXfrm>
        <a:off x="0" y="7852"/>
        <a:ext cx="8229600" cy="1127295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0C33310-5363-4B1F-A449-5380A7D51078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1. JavaScript</a:t>
          </a:r>
          <a:endParaRPr lang="en-US" sz="4700" kern="1200"/>
        </a:p>
      </dsp:txBody>
      <dsp:txXfrm>
        <a:off x="0" y="7852"/>
        <a:ext cx="8229600" cy="1127295"/>
      </dsp:txXfrm>
    </dsp:sp>
  </dsp:spTree>
</dsp:drawing>
</file>

<file path=ppt/diagrams/drawing3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C4C5AC0-87FA-4A9A-8EF7-7B5EA05E1F9B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9. Loops</a:t>
          </a:r>
          <a:endParaRPr lang="en-US" sz="4700" kern="1200"/>
        </a:p>
      </dsp:txBody>
      <dsp:txXfrm>
        <a:off x="0" y="7852"/>
        <a:ext cx="8229600" cy="1127295"/>
      </dsp:txXfrm>
    </dsp:sp>
  </dsp:spTree>
</dsp:drawing>
</file>

<file path=ppt/diagrams/drawing3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C4C5AC0-87FA-4A9A-8EF7-7B5EA05E1F9B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9. Loops</a:t>
          </a:r>
          <a:endParaRPr lang="en-US" sz="4700" kern="1200"/>
        </a:p>
      </dsp:txBody>
      <dsp:txXfrm>
        <a:off x="0" y="7852"/>
        <a:ext cx="8229600" cy="1127295"/>
      </dsp:txXfrm>
    </dsp:sp>
  </dsp:spTree>
</dsp:drawing>
</file>

<file path=ppt/diagrams/drawing3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C4C5AC0-87FA-4A9A-8EF7-7B5EA05E1F9B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9. Loops</a:t>
          </a:r>
          <a:endParaRPr lang="en-US" sz="4700" kern="1200"/>
        </a:p>
      </dsp:txBody>
      <dsp:txXfrm>
        <a:off x="0" y="7852"/>
        <a:ext cx="8229600" cy="1127295"/>
      </dsp:txXfrm>
    </dsp:sp>
  </dsp:spTree>
</dsp:drawing>
</file>

<file path=ppt/diagrams/drawing3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0C33310-5363-4B1F-A449-5380A7D51078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Summary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CFA487F-A68B-4319-AEC4-42CAC3F0C578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1. JavaScript….</a:t>
          </a:r>
          <a:endParaRPr lang="en-US" sz="4700" kern="1200"/>
        </a:p>
      </dsp:txBody>
      <dsp:txXfrm>
        <a:off x="0" y="7852"/>
        <a:ext cx="8229600" cy="1127295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CFA487F-A68B-4319-AEC4-42CAC3F0C578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1. JavaScript….</a:t>
          </a:r>
          <a:endParaRPr lang="en-US" sz="4700" kern="1200"/>
        </a:p>
      </dsp:txBody>
      <dsp:txXfrm>
        <a:off x="0" y="7852"/>
        <a:ext cx="8229600" cy="1127295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D76CE8F-F7DA-4A2F-9F80-1CE919DBC26B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1.1 JavaScript: Common uses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8DE4355-9BA9-4EE6-B1FC-4E0B0894B156}">
      <dsp:nvSpPr>
        <dsp:cNvPr id="0" name=""/>
        <dsp:cNvSpPr/>
      </dsp:nvSpPr>
      <dsp:spPr>
        <a:xfrm>
          <a:off x="0" y="43829"/>
          <a:ext cx="8229600" cy="10553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 smtClean="0"/>
            <a:t>2. Embedding JavaScript in HTML</a:t>
          </a:r>
          <a:endParaRPr lang="en-US" sz="4400" kern="1200"/>
        </a:p>
      </dsp:txBody>
      <dsp:txXfrm>
        <a:off x="0" y="43829"/>
        <a:ext cx="8229600" cy="1055340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541B0B6-8B55-49C7-A468-D7ACA8417117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2.1 Internal Scripts</a:t>
          </a:r>
          <a:endParaRPr lang="en-US" sz="4700" kern="1200"/>
        </a:p>
      </dsp:txBody>
      <dsp:txXfrm>
        <a:off x="0" y="7852"/>
        <a:ext cx="8229600" cy="1127295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E73098D-08B1-4B7E-A0F2-97BF19F36C6F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2.1 Internal Scripts…</a:t>
          </a:r>
          <a:endParaRPr lang="en-US" sz="4700" kern="1200"/>
        </a:p>
      </dsp:txBody>
      <dsp:txXfrm>
        <a:off x="0" y="7852"/>
        <a:ext cx="8229600" cy="11272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1FF23-DCC2-4F06-AE74-C9F1633B1CD4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625EF5-67CE-40F1-891F-119D50D0A6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41525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0BE3-7B7E-4640-AEA8-415FD13FE677}" type="datetime1">
              <a:rPr lang="en-US" smtClean="0"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 CIIT, Islamabad, Pakistan.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62804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1D6D0-41FA-4A44-B41B-BC6FF110EF48}" type="datetime1">
              <a:rPr lang="en-US" smtClean="0"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 CIIT, Islamabad, Pakistan.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262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D929-6A4C-4D63-8515-E2D879E1490B}" type="datetime1">
              <a:rPr lang="en-US" smtClean="0"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 CIIT, Islamabad, Pakistan.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14912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20BC-BDD2-45C2-A611-0D5261464091}" type="datetime1">
              <a:rPr lang="en-US" smtClean="0"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 CIIT, Islamabad, Pakistan.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96759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34E6-A313-4667-BBBB-DE02C80A2197}" type="datetime1">
              <a:rPr lang="en-US" smtClean="0"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 CIIT, Islamabad, Pakistan.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53074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B16CC-323D-49BE-A2B3-742FFC1AB876}" type="datetime1">
              <a:rPr lang="en-US" smtClean="0"/>
              <a:t>10/24/2016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 CIIT, Islamabad, Pakistan.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57466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D8063-31AB-4643-8255-03B6FD945E46}" type="datetime1">
              <a:rPr lang="en-US" smtClean="0"/>
              <a:t>10/24/2016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 CIIT, Islamabad, Pakistan.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60200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788C6-6CE1-4F78-8DF1-FACB21CA68BA}" type="datetime1">
              <a:rPr lang="en-US" smtClean="0"/>
              <a:t>10/24/2016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 CIIT, Islamabad, Pakistan.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30680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8D32C-A7DD-446C-8174-C7E59BB078CE}" type="datetime1">
              <a:rPr lang="en-US" smtClean="0"/>
              <a:t>10/24/2016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 CIIT, Islamabad, Pakistan.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46506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0B32-2C64-480A-A322-EC4E438A807F}" type="datetime1">
              <a:rPr lang="en-US" smtClean="0"/>
              <a:t>10/24/2016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 CIIT, Islamabad, Pakistan.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01834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C16C-750D-46FA-909B-BD97657217A5}" type="datetime1">
              <a:rPr lang="en-US" smtClean="0"/>
              <a:t>10/24/2016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 CIIT, Islamabad, Pakistan.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17225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4862E-0371-48F6-A400-31FD018DA160}" type="datetime1">
              <a:rPr lang="en-US" smtClean="0"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Basharat Mahmood, Department of Computer Science, CIIT, Islamabad, Pakistan.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1928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1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7" Type="http://schemas.openxmlformats.org/officeDocument/2006/relationships/image" Target="../media/image2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7" Type="http://schemas.openxmlformats.org/officeDocument/2006/relationships/image" Target="../media/image3.png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7" Type="http://schemas.openxmlformats.org/officeDocument/2006/relationships/image" Target="../media/image4.png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7" Type="http://schemas.openxmlformats.org/officeDocument/2006/relationships/image" Target="../media/image5.png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7" Type="http://schemas.openxmlformats.org/officeDocument/2006/relationships/image" Target="../media/image6.png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0.xml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7" Type="http://schemas.openxmlformats.org/officeDocument/2006/relationships/image" Target="../media/image7.png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2.xml"/><Relationship Id="rId7" Type="http://schemas.openxmlformats.org/officeDocument/2006/relationships/image" Target="../media/image8.png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2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3.xml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3.xml"/><Relationship Id="rId5" Type="http://schemas.openxmlformats.org/officeDocument/2006/relationships/diagramColors" Target="../diagrams/colors33.xml"/><Relationship Id="rId4" Type="http://schemas.openxmlformats.org/officeDocument/2006/relationships/diagramQuickStyle" Target="../diagrams/quickStyl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685800" y="2130425"/>
          <a:ext cx="7772400" cy="1470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0461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We place script in a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separate file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and include this in HTML code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SRC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attribute of the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&lt;SCRIPT&gt;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is used to include the external  JavaScript file in HTML</a:t>
            </a:r>
          </a:p>
          <a:p>
            <a:pPr marL="0" indent="0">
              <a:buNone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  	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script </a:t>
            </a:r>
            <a:r>
              <a:rPr lang="en-US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src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="myscripts.js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"&gt; &lt;/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script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&gt;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Are useful when you have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lengthy scripts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Improve the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readability </a:t>
            </a: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7625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Using the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Semicolon</a:t>
            </a:r>
          </a:p>
          <a:p>
            <a:pPr marL="400050" lvl="1" indent="0">
              <a:buNone/>
            </a:pPr>
            <a:r>
              <a:rPr lang="en-US" sz="1600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document.write</a:t>
            </a:r>
            <a:r>
              <a:rPr lang="en-US" sz="16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("Hello"); alert("Good bye")</a:t>
            </a:r>
          </a:p>
          <a:p>
            <a:pPr marL="400050" lvl="1" indent="0">
              <a:buNone/>
            </a:pPr>
            <a:r>
              <a:rPr lang="en-US" sz="1600" b="1" dirty="0" err="1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document.write</a:t>
            </a:r>
            <a:r>
              <a:rPr lang="en-US" sz="16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("Hello")</a:t>
            </a:r>
          </a:p>
          <a:p>
            <a:pPr marL="400050" lvl="1" indent="0">
              <a:buNone/>
            </a:pPr>
            <a:r>
              <a:rPr lang="en-US" sz="16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alert("Good bye")</a:t>
            </a:r>
          </a:p>
          <a:p>
            <a:pPr marL="400050" lvl="1" indent="0">
              <a:buNone/>
            </a:pPr>
            <a:r>
              <a:rPr lang="en-US" sz="1600" b="1" dirty="0" err="1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document.write</a:t>
            </a:r>
            <a:r>
              <a:rPr lang="en-US" sz="1600" b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("Hello");</a:t>
            </a:r>
          </a:p>
          <a:p>
            <a:pPr marL="400050" lvl="1" indent="0">
              <a:buNone/>
            </a:pPr>
            <a:r>
              <a:rPr lang="en-US" sz="1600" b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alert("Good bye</a:t>
            </a:r>
            <a:r>
              <a:rPr lang="en-US" sz="1600" b="1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");</a:t>
            </a:r>
          </a:p>
          <a:p>
            <a:pPr marL="285750"/>
            <a:r>
              <a:rPr lang="en-US" b="1" dirty="0">
                <a:latin typeface="Calibri" pitchFamily="34" charset="0"/>
                <a:cs typeface="Calibri" pitchFamily="34" charset="0"/>
              </a:rPr>
              <a:t>Case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Sensitivity</a:t>
            </a:r>
          </a:p>
          <a:p>
            <a:pPr marL="285750"/>
            <a:r>
              <a:rPr lang="en-US" b="1" dirty="0" smtClean="0">
                <a:latin typeface="Calibri" pitchFamily="34" charset="0"/>
                <a:cs typeface="Calibri" pitchFamily="34" charset="0"/>
              </a:rPr>
              <a:t>Comments: </a:t>
            </a:r>
          </a:p>
          <a:p>
            <a:pPr marL="685800" lvl="1"/>
            <a:r>
              <a:rPr lang="en-US" b="1" dirty="0" smtClean="0">
                <a:latin typeface="Calibri" pitchFamily="34" charset="0"/>
                <a:cs typeface="Calibri" pitchFamily="34" charset="0"/>
              </a:rPr>
              <a:t>single line //</a:t>
            </a:r>
          </a:p>
          <a:p>
            <a:pPr marL="685800" lvl="1"/>
            <a:r>
              <a:rPr lang="en-US" b="1" dirty="0" smtClean="0">
                <a:latin typeface="Calibri" pitchFamily="34" charset="0"/>
                <a:cs typeface="Calibri" pitchFamily="34" charset="0"/>
              </a:rPr>
              <a:t>Multiple lines /* */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673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123748411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lvl="1" indent="-342900">
              <a:buFont typeface="Arial" pitchFamily="34" charset="0"/>
              <a:buChar char="•"/>
            </a:pPr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Using Quotes</a:t>
            </a:r>
          </a:p>
          <a:p>
            <a:pPr marL="685800" lvl="2" indent="-342900"/>
            <a:r>
              <a:rPr lang="en-US" b="1" dirty="0" err="1">
                <a:latin typeface="Calibri" pitchFamily="34" charset="0"/>
                <a:cs typeface="Calibri" pitchFamily="34" charset="0"/>
              </a:rPr>
              <a:t>d</a:t>
            </a: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ocument.write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(“&lt;font color=“red”&gt;Hello World&lt;/font&gt;”)</a:t>
            </a:r>
          </a:p>
          <a:p>
            <a:pPr marL="685800" lvl="2" indent="-342900"/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marL="342900" lvl="2" indent="0">
              <a:buNone/>
            </a:pPr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pPr marL="685800" lvl="2" indent="-342900"/>
            <a:r>
              <a:rPr lang="en-US" b="1" dirty="0" err="1">
                <a:latin typeface="Calibri" pitchFamily="34" charset="0"/>
                <a:cs typeface="Calibri" pitchFamily="34" charset="0"/>
              </a:rPr>
              <a:t>document.write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(“&lt;font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color=‘red’&gt;Hello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World&lt;/font&gt;”)</a:t>
            </a:r>
          </a:p>
          <a:p>
            <a:pPr marL="0" lvl="1" indent="0">
              <a:buNone/>
            </a:pPr>
            <a:endParaRPr lang="en-US" sz="3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 rot="16200000">
            <a:off x="4207019" y="1315744"/>
            <a:ext cx="161926" cy="163484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 rot="16200000">
            <a:off x="6895424" y="1185917"/>
            <a:ext cx="229951" cy="27432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 rot="16200000">
            <a:off x="5734051" y="954222"/>
            <a:ext cx="294409" cy="482138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/>
          <p:cNvSpPr/>
          <p:nvPr/>
        </p:nvSpPr>
        <p:spPr>
          <a:xfrm rot="16200000">
            <a:off x="5324477" y="3590925"/>
            <a:ext cx="95249" cy="533398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6173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1" name="Picture 10" descr="Hello World - Notepad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86" y="1562100"/>
            <a:ext cx="7924800" cy="4495800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H="1">
            <a:off x="2438400" y="2590800"/>
            <a:ext cx="312420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562600" y="23622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Start of JS script</a:t>
            </a:r>
            <a:endParaRPr lang="en-US" b="1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2209800" y="3429000"/>
            <a:ext cx="6477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195286" y="3823732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Writing on webpage</a:t>
            </a:r>
            <a:endParaRPr lang="en-US" b="1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3505200" y="3429000"/>
            <a:ext cx="3048000" cy="53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705600" y="3810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HTML code in JS</a:t>
            </a:r>
            <a:endParaRPr lang="en-US" b="1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1676400" y="3810000"/>
            <a:ext cx="533400" cy="1219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828800" y="49530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End of JS script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389663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3" grpId="0"/>
      <p:bldP spid="26" grpId="0"/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1798153581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Content Placeholder 4" descr="Hello World. - Google Chrome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14</a:t>
            </a:fld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371600" y="2286000"/>
            <a:ext cx="7620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33600" y="2438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 put of the JS code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151825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smtClean="0">
                <a:latin typeface="Calibri" pitchFamily="34" charset="0"/>
                <a:cs typeface="Calibri" pitchFamily="34" charset="0"/>
              </a:rPr>
              <a:t>Variable is the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name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of a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memory location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which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holds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the data of a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certain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type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(data types)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There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are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four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common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data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types in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JavaScript</a:t>
            </a:r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US" b="1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numbers</a:t>
            </a:r>
            <a:r>
              <a:rPr lang="en-US" b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strings,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Boolean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null values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JavaScript is a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loosely typed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language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9285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The word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“</a:t>
            </a:r>
            <a:r>
              <a:rPr lang="en-US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var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”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is used to declare a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variable</a:t>
            </a:r>
          </a:p>
          <a:p>
            <a:pPr lvl="1"/>
            <a:r>
              <a:rPr lang="en-US" b="1" dirty="0" err="1">
                <a:latin typeface="Calibri" pitchFamily="34" charset="0"/>
                <a:cs typeface="Calibri" pitchFamily="34" charset="0"/>
              </a:rPr>
              <a:t>var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err="1">
                <a:latin typeface="Calibri" pitchFamily="34" charset="0"/>
                <a:cs typeface="Calibri" pitchFamily="34" charset="0"/>
              </a:rPr>
              <a:t>LastName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= “Smith”</a:t>
            </a:r>
          </a:p>
          <a:p>
            <a:pPr lvl="1"/>
            <a:r>
              <a:rPr lang="en-US" b="1" dirty="0" err="1">
                <a:latin typeface="Calibri" pitchFamily="34" charset="0"/>
                <a:cs typeface="Calibri" pitchFamily="34" charset="0"/>
              </a:rPr>
              <a:t>var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err="1">
                <a:latin typeface="Calibri" pitchFamily="34" charset="0"/>
                <a:cs typeface="Calibri" pitchFamily="34" charset="0"/>
              </a:rPr>
              <a:t>AccountNumber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=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1111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b="1" dirty="0">
                <a:latin typeface="Calibri" pitchFamily="34" charset="0"/>
                <a:cs typeface="Calibri" pitchFamily="34" charset="0"/>
              </a:rPr>
              <a:t>Variable Naming</a:t>
            </a:r>
          </a:p>
          <a:p>
            <a:pPr lvl="1"/>
            <a:r>
              <a:rPr lang="en-US" b="1" dirty="0">
                <a:latin typeface="Calibri" pitchFamily="34" charset="0"/>
                <a:cs typeface="Calibri" pitchFamily="34" charset="0"/>
              </a:rPr>
              <a:t>First character can not be a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digit</a:t>
            </a:r>
          </a:p>
          <a:p>
            <a:pPr lvl="1"/>
            <a:r>
              <a:rPr lang="en-US" b="1" dirty="0">
                <a:latin typeface="Calibri" pitchFamily="34" charset="0"/>
                <a:cs typeface="Calibri" pitchFamily="34" charset="0"/>
              </a:rPr>
              <a:t>Other characters may be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digits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letters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or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underscore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Reserved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words can not be used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Case sensitive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0492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3000" b="1" dirty="0">
                <a:latin typeface="Calibri" pitchFamily="34" charset="0"/>
                <a:cs typeface="Calibri" pitchFamily="34" charset="0"/>
              </a:rPr>
              <a:t>Variable Initialization</a:t>
            </a:r>
          </a:p>
          <a:p>
            <a:pPr lvl="1"/>
            <a:r>
              <a:rPr lang="en-US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var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b="1" i="1" dirty="0" err="1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variableName</a:t>
            </a:r>
            <a:r>
              <a:rPr lang="en-US" b="1" i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= </a:t>
            </a:r>
            <a:r>
              <a:rPr lang="en-US" b="1" i="1" dirty="0" err="1" smtClean="0">
                <a:solidFill>
                  <a:schemeClr val="accent4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initialValue</a:t>
            </a:r>
            <a:endParaRPr lang="en-US" b="1" i="1" dirty="0" smtClean="0">
              <a:solidFill>
                <a:schemeClr val="accent4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nn-NO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var </a:t>
            </a:r>
            <a:r>
              <a:rPr lang="nn-NO" b="1" dirty="0">
                <a:solidFill>
                  <a:schemeClr val="accent4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variableName1 </a:t>
            </a:r>
            <a:r>
              <a:rPr lang="nn-NO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= </a:t>
            </a:r>
            <a:r>
              <a:rPr lang="nn-NO" b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initialValue1, </a:t>
            </a:r>
            <a:r>
              <a:rPr lang="nn-NO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variableName2 </a:t>
            </a:r>
            <a:r>
              <a:rPr lang="nn-NO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=</a:t>
            </a:r>
            <a:r>
              <a:rPr lang="nn-NO" b="1" dirty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 initialValue2, …</a:t>
            </a:r>
            <a:endParaRPr lang="en-US" b="1" dirty="0">
              <a:solidFill>
                <a:srgbClr val="7030A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98525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b="1" dirty="0">
                <a:latin typeface="Calibri" pitchFamily="34" charset="0"/>
                <a:cs typeface="Calibri" pitchFamily="34" charset="0"/>
              </a:rPr>
              <a:t>An operator is simply a </a:t>
            </a:r>
            <a:r>
              <a:rPr lang="en-US" sz="3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symbol</a:t>
            </a:r>
            <a:r>
              <a:rPr lang="en-US" sz="3000" b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3000" b="1" dirty="0">
                <a:latin typeface="Calibri" pitchFamily="34" charset="0"/>
                <a:cs typeface="Calibri" pitchFamily="34" charset="0"/>
              </a:rPr>
              <a:t>that tells the compiler (or interpreter) to perform a </a:t>
            </a:r>
            <a:r>
              <a:rPr lang="en-US" sz="3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certain</a:t>
            </a:r>
            <a:r>
              <a:rPr lang="en-US" sz="3000" b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3000" b="1" dirty="0" smtClean="0">
                <a:latin typeface="Calibri" pitchFamily="34" charset="0"/>
                <a:cs typeface="Calibri" pitchFamily="34" charset="0"/>
              </a:rPr>
              <a:t>action</a:t>
            </a:r>
          </a:p>
          <a:p>
            <a:r>
              <a:rPr lang="en-US" sz="3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Assignment Operator: </a:t>
            </a:r>
            <a:r>
              <a:rPr lang="en-US" sz="3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3000" b="1" dirty="0" smtClean="0">
                <a:latin typeface="Calibri" pitchFamily="34" charset="0"/>
                <a:cs typeface="Calibri" pitchFamily="34" charset="0"/>
              </a:rPr>
              <a:t>=</a:t>
            </a:r>
            <a:endParaRPr lang="en-US" sz="3000" b="1" dirty="0">
              <a:latin typeface="Calibri" pitchFamily="34" charset="0"/>
              <a:cs typeface="Calibri" pitchFamily="34" charset="0"/>
            </a:endParaRPr>
          </a:p>
          <a:p>
            <a:r>
              <a:rPr lang="en-US" sz="3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Arithmetic Operators: </a:t>
            </a:r>
            <a:r>
              <a:rPr lang="en-US" sz="3000" b="1" dirty="0">
                <a:latin typeface="Calibri" pitchFamily="34" charset="0"/>
                <a:cs typeface="Calibri" pitchFamily="34" charset="0"/>
              </a:rPr>
              <a:t>+, - , *,  /,  %,  ++,  --</a:t>
            </a:r>
          </a:p>
          <a:p>
            <a:r>
              <a:rPr lang="en-US" sz="3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Logical Operators: </a:t>
            </a:r>
            <a:r>
              <a:rPr lang="en-US" sz="3000" b="1" dirty="0">
                <a:latin typeface="Calibri" pitchFamily="34" charset="0"/>
                <a:cs typeface="Calibri" pitchFamily="34" charset="0"/>
              </a:rPr>
              <a:t>&amp;&amp;,  ||, !</a:t>
            </a:r>
          </a:p>
          <a:p>
            <a:r>
              <a:rPr lang="en-US" sz="3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Comparison Operators: </a:t>
            </a:r>
            <a:r>
              <a:rPr lang="en-US" sz="3000" b="1" dirty="0">
                <a:latin typeface="Calibri" pitchFamily="34" charset="0"/>
                <a:cs typeface="Calibri" pitchFamily="34" charset="0"/>
              </a:rPr>
              <a:t>==, ===, !=, !==, &lt;, &gt;, &lt;=, &gt;=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0529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write</a:t>
            </a:r>
            <a:r>
              <a:rPr lang="en-US" sz="3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(); </a:t>
            </a:r>
            <a:r>
              <a:rPr lang="en-US" sz="3000" b="1" dirty="0">
                <a:latin typeface="Calibri" pitchFamily="34" charset="0"/>
                <a:cs typeface="Calibri" pitchFamily="34" charset="0"/>
              </a:rPr>
              <a:t>is used to write on browser </a:t>
            </a:r>
            <a:endParaRPr lang="en-US" sz="3000" b="1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2600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</a:t>
            </a:r>
            <a:r>
              <a:rPr lang="en-US" sz="2600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ocument.write</a:t>
            </a:r>
            <a:r>
              <a:rPr lang="en-US" sz="26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(“hello world”)</a:t>
            </a:r>
          </a:p>
          <a:p>
            <a:pPr lvl="1"/>
            <a:r>
              <a:rPr lang="en-US" sz="2600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document.write</a:t>
            </a:r>
            <a:r>
              <a:rPr lang="en-US" sz="26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(a)</a:t>
            </a:r>
            <a:endParaRPr lang="en-US" sz="26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3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prompt(); </a:t>
            </a:r>
            <a:r>
              <a:rPr lang="en-US" sz="3000" b="1" dirty="0">
                <a:latin typeface="Calibri" pitchFamily="34" charset="0"/>
                <a:cs typeface="Calibri" pitchFamily="34" charset="0"/>
              </a:rPr>
              <a:t>is used to take input from </a:t>
            </a:r>
            <a:r>
              <a:rPr lang="en-US" sz="3000" b="1" dirty="0" smtClean="0">
                <a:latin typeface="Calibri" pitchFamily="34" charset="0"/>
                <a:cs typeface="Calibri" pitchFamily="34" charset="0"/>
              </a:rPr>
              <a:t>users</a:t>
            </a:r>
          </a:p>
          <a:p>
            <a:pPr lvl="1"/>
            <a:r>
              <a:rPr lang="en-US" sz="2600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600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ar</a:t>
            </a:r>
            <a:r>
              <a:rPr lang="en-US" sz="26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 </a:t>
            </a:r>
            <a:r>
              <a:rPr lang="en-US" sz="2600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num</a:t>
            </a:r>
            <a:r>
              <a:rPr lang="en-US" sz="26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= prompt(“Please Enter a Number”, 0)</a:t>
            </a:r>
            <a:endParaRPr lang="en-US" sz="26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3748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4144566528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What is JavaScript?</a:t>
            </a:r>
          </a:p>
          <a:p>
            <a:r>
              <a:rPr lang="en-US" b="1" dirty="0" smtClean="0"/>
              <a:t>Embedding JavaScript with HTML</a:t>
            </a:r>
          </a:p>
          <a:p>
            <a:r>
              <a:rPr lang="en-US" b="1" dirty="0" smtClean="0"/>
              <a:t>JavaScript conventions</a:t>
            </a:r>
          </a:p>
          <a:p>
            <a:r>
              <a:rPr lang="en-US" b="1" dirty="0" smtClean="0"/>
              <a:t>Variables in JavaScript</a:t>
            </a:r>
          </a:p>
          <a:p>
            <a:r>
              <a:rPr lang="en-US" b="1" dirty="0" smtClean="0"/>
              <a:t>JavaScript operators</a:t>
            </a:r>
          </a:p>
          <a:p>
            <a:r>
              <a:rPr lang="en-US" b="1" dirty="0" smtClean="0"/>
              <a:t>Input output in JavaScript</a:t>
            </a:r>
          </a:p>
          <a:p>
            <a:r>
              <a:rPr lang="en-US" b="1" dirty="0" smtClean="0"/>
              <a:t>JavaScript functions</a:t>
            </a:r>
          </a:p>
          <a:p>
            <a:r>
              <a:rPr lang="en-US" b="1" dirty="0" smtClean="0"/>
              <a:t>Conditional Statements</a:t>
            </a:r>
          </a:p>
          <a:p>
            <a:r>
              <a:rPr lang="en-US" b="1" dirty="0" smtClean="0"/>
              <a:t>Looping Statements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785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11" name="Content Placeholder 10" descr="input output - Notepad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  <p:cxnSp>
        <p:nvCxnSpPr>
          <p:cNvPr id="13" name="Straight Arrow Connector 12"/>
          <p:cNvCxnSpPr/>
          <p:nvPr/>
        </p:nvCxnSpPr>
        <p:spPr>
          <a:xfrm flipH="1">
            <a:off x="2209800" y="3048000"/>
            <a:ext cx="21336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43400" y="28194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Start of JS code</a:t>
            </a:r>
            <a:endParaRPr lang="en-US" b="1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2667000" y="3886200"/>
            <a:ext cx="312420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943600" y="43434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User input</a:t>
            </a:r>
            <a:endParaRPr lang="en-US" b="1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2209800" y="4191000"/>
            <a:ext cx="175260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14800" y="4712732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Writing on browser</a:t>
            </a:r>
            <a:endParaRPr lang="en-US" b="1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1905000" y="4533900"/>
            <a:ext cx="76200" cy="3634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28800" y="489739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End of Script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3058930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  <p:bldP spid="23" grpId="0"/>
      <p:bldP spid="2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User defined functions</a:t>
            </a:r>
          </a:p>
          <a:p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Predefined functions</a:t>
            </a:r>
            <a:endParaRPr lang="en-US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786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194512891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Functions are defined using the keyword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function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, followed by the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name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of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the function and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list of parameters</a:t>
            </a:r>
          </a:p>
          <a:p>
            <a:pPr marL="800100" lvl="2" indent="0">
              <a:buNone/>
            </a:pPr>
            <a:r>
              <a:rPr lang="en-US" sz="2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function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b="1" i="1" dirty="0" err="1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functionName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([</a:t>
            </a:r>
            <a:r>
              <a:rPr lang="en-US" sz="2800" b="1" i="1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parameters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])</a:t>
            </a:r>
          </a:p>
          <a:p>
            <a:pPr marL="800100" lvl="2" indent="0">
              <a:buNone/>
            </a:pPr>
            <a:r>
              <a:rPr lang="en-US" sz="2800" b="1" dirty="0">
                <a:latin typeface="Calibri" pitchFamily="34" charset="0"/>
                <a:cs typeface="Calibri" pitchFamily="34" charset="0"/>
              </a:rPr>
              <a:t>{</a:t>
            </a:r>
          </a:p>
          <a:p>
            <a:pPr marL="800100" lvl="2" indent="0">
              <a:buNone/>
            </a:pPr>
            <a:r>
              <a:rPr lang="en-US" sz="2800" b="1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800" b="1" i="1" dirty="0">
                <a:latin typeface="Calibri" pitchFamily="34" charset="0"/>
                <a:cs typeface="Calibri" pitchFamily="34" charset="0"/>
              </a:rPr>
              <a:t>statements</a:t>
            </a:r>
            <a:r>
              <a:rPr lang="en-US" sz="2800" b="1" dirty="0">
                <a:latin typeface="Calibri" pitchFamily="34" charset="0"/>
                <a:cs typeface="Calibri" pitchFamily="34" charset="0"/>
              </a:rPr>
              <a:t>]</a:t>
            </a:r>
          </a:p>
          <a:p>
            <a:pPr marL="800100" lvl="2" indent="0">
              <a:buNone/>
            </a:pPr>
            <a:r>
              <a:rPr lang="en-US" sz="2800" b="1" dirty="0">
                <a:latin typeface="Calibri" pitchFamily="34" charset="0"/>
                <a:cs typeface="Calibri" pitchFamily="34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9757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Calling a function</a:t>
            </a:r>
          </a:p>
          <a:p>
            <a:pPr lvl="1"/>
            <a:r>
              <a:rPr lang="en-US" b="1" dirty="0">
                <a:latin typeface="Calibri" pitchFamily="34" charset="0"/>
                <a:cs typeface="Calibri" pitchFamily="34" charset="0"/>
              </a:rPr>
              <a:t>The syntax of a function call is:</a:t>
            </a:r>
          </a:p>
          <a:p>
            <a:pPr marL="457200" lvl="1" indent="0">
              <a:buNone/>
            </a:pPr>
            <a:r>
              <a:rPr lang="en-US" b="1" i="1" dirty="0" smtClean="0">
                <a:latin typeface="Calibri" pitchFamily="34" charset="0"/>
                <a:cs typeface="Calibri" pitchFamily="34" charset="0"/>
              </a:rPr>
              <a:t>     </a:t>
            </a:r>
            <a:r>
              <a:rPr lang="en-US" b="1" i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  </a:t>
            </a:r>
            <a:r>
              <a:rPr lang="en-US" b="1" i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functionName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([</a:t>
            </a:r>
            <a:r>
              <a:rPr lang="en-US" b="1" i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arguments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])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7006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7" name="Content Placeholder 6" descr="function - Notepad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47800"/>
            <a:ext cx="8229600" cy="4630585"/>
          </a:xfrm>
        </p:spPr>
      </p:pic>
      <p:cxnSp>
        <p:nvCxnSpPr>
          <p:cNvPr id="9" name="Straight Arrow Connector 8"/>
          <p:cNvCxnSpPr/>
          <p:nvPr/>
        </p:nvCxnSpPr>
        <p:spPr>
          <a:xfrm flipH="1">
            <a:off x="3657600" y="2819400"/>
            <a:ext cx="12954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05400" y="26670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Start of the function</a:t>
            </a:r>
            <a:endParaRPr lang="en-US" b="1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971800" y="3429000"/>
            <a:ext cx="373380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05600" y="3791634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Asks user to enter name</a:t>
            </a:r>
            <a:endParaRPr lang="en-US" b="1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2971800" y="3791634"/>
            <a:ext cx="2819400" cy="9327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943600" y="457200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Writes name on the webpage</a:t>
            </a:r>
            <a:endParaRPr lang="en-US" b="1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2819400" y="4895166"/>
            <a:ext cx="685800" cy="6674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162300" y="5562600"/>
            <a:ext cx="22479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Calling a function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426711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8" grpId="0"/>
      <p:bldP spid="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smtClean="0">
                <a:latin typeface="Calibri" pitchFamily="34" charset="0"/>
                <a:cs typeface="Calibri" pitchFamily="34" charset="0"/>
              </a:rPr>
              <a:t>Common events</a:t>
            </a:r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onClick</a:t>
            </a:r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onDblClick</a:t>
            </a:r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onChange</a:t>
            </a:r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onFocus</a:t>
            </a:r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onMouseOver</a:t>
            </a:r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onMouseOut</a:t>
            </a:r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onSubmit</a:t>
            </a:r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onload</a:t>
            </a:r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endParaRPr lang="en-US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47804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Some common predefined math functions</a:t>
            </a:r>
          </a:p>
          <a:p>
            <a:pPr marL="742950" lvl="2" indent="-342900"/>
            <a:r>
              <a:rPr lang="en-US" altLang="en-US" b="1" dirty="0" err="1" smtClean="0">
                <a:latin typeface="Calibri" pitchFamily="34" charset="0"/>
                <a:cs typeface="Calibri" pitchFamily="34" charset="0"/>
              </a:rPr>
              <a:t>Math.sqrt</a:t>
            </a:r>
            <a:endParaRPr lang="en-US" altLang="en-US" b="1" dirty="0">
              <a:latin typeface="Calibri" pitchFamily="34" charset="0"/>
              <a:cs typeface="Calibri" pitchFamily="34" charset="0"/>
            </a:endParaRPr>
          </a:p>
          <a:p>
            <a:pPr marL="742950" lvl="2" indent="-342900"/>
            <a:r>
              <a:rPr lang="en-US" altLang="en-US" b="1" dirty="0" err="1">
                <a:latin typeface="Calibri" pitchFamily="34" charset="0"/>
                <a:cs typeface="Calibri" pitchFamily="34" charset="0"/>
              </a:rPr>
              <a:t>Math.pow</a:t>
            </a:r>
            <a:endParaRPr lang="en-US" altLang="en-US" b="1" dirty="0">
              <a:latin typeface="Calibri" pitchFamily="34" charset="0"/>
              <a:cs typeface="Calibri" pitchFamily="34" charset="0"/>
            </a:endParaRPr>
          </a:p>
          <a:p>
            <a:pPr marL="742950" lvl="2" indent="-342900"/>
            <a:r>
              <a:rPr lang="en-US" altLang="en-US" b="1" dirty="0" err="1">
                <a:latin typeface="Calibri" pitchFamily="34" charset="0"/>
                <a:cs typeface="Calibri" pitchFamily="34" charset="0"/>
              </a:rPr>
              <a:t>Math.abs</a:t>
            </a:r>
            <a:endParaRPr lang="en-US" altLang="en-US" b="1" dirty="0">
              <a:latin typeface="Calibri" pitchFamily="34" charset="0"/>
              <a:cs typeface="Calibri" pitchFamily="34" charset="0"/>
            </a:endParaRPr>
          </a:p>
          <a:p>
            <a:pPr marL="742950" lvl="2" indent="-342900"/>
            <a:r>
              <a:rPr lang="en-US" altLang="en-US" b="1" dirty="0" err="1">
                <a:latin typeface="Calibri" pitchFamily="34" charset="0"/>
                <a:cs typeface="Calibri" pitchFamily="34" charset="0"/>
              </a:rPr>
              <a:t>Math.max</a:t>
            </a:r>
            <a:endParaRPr lang="en-US" altLang="en-US" b="1" dirty="0">
              <a:latin typeface="Calibri" pitchFamily="34" charset="0"/>
              <a:cs typeface="Calibri" pitchFamily="34" charset="0"/>
            </a:endParaRPr>
          </a:p>
          <a:p>
            <a:pPr marL="742950" lvl="2" indent="-342900"/>
            <a:r>
              <a:rPr lang="en-US" altLang="en-US" b="1" dirty="0" err="1">
                <a:latin typeface="Calibri" pitchFamily="34" charset="0"/>
                <a:cs typeface="Calibri" pitchFamily="34" charset="0"/>
              </a:rPr>
              <a:t>Math.min</a:t>
            </a:r>
            <a:endParaRPr lang="en-US" altLang="en-US" b="1" dirty="0">
              <a:latin typeface="Calibri" pitchFamily="34" charset="0"/>
              <a:cs typeface="Calibri" pitchFamily="34" charset="0"/>
            </a:endParaRPr>
          </a:p>
          <a:p>
            <a:pPr marL="742950" lvl="2" indent="-342900"/>
            <a:r>
              <a:rPr lang="en-US" altLang="en-US" b="1" dirty="0" err="1">
                <a:latin typeface="Calibri" pitchFamily="34" charset="0"/>
                <a:cs typeface="Calibri" pitchFamily="34" charset="0"/>
              </a:rPr>
              <a:t>Math.floor</a:t>
            </a:r>
            <a:endParaRPr lang="en-US" altLang="en-US" b="1" dirty="0">
              <a:latin typeface="Calibri" pitchFamily="34" charset="0"/>
              <a:cs typeface="Calibri" pitchFamily="34" charset="0"/>
            </a:endParaRPr>
          </a:p>
          <a:p>
            <a:pPr marL="742950" lvl="2" indent="-342900"/>
            <a:r>
              <a:rPr lang="en-US" altLang="en-US" b="1" dirty="0" err="1">
                <a:latin typeface="Calibri" pitchFamily="34" charset="0"/>
                <a:cs typeface="Calibri" pitchFamily="34" charset="0"/>
              </a:rPr>
              <a:t>Math.ceil</a:t>
            </a:r>
            <a:endParaRPr lang="en-US" altLang="en-US" b="1" dirty="0">
              <a:latin typeface="Calibri" pitchFamily="34" charset="0"/>
              <a:cs typeface="Calibri" pitchFamily="34" charset="0"/>
            </a:endParaRPr>
          </a:p>
          <a:p>
            <a:pPr marL="742950" lvl="2" indent="-342900"/>
            <a:r>
              <a:rPr lang="en-US" altLang="en-US" b="1" dirty="0" err="1">
                <a:latin typeface="Calibri" pitchFamily="34" charset="0"/>
                <a:cs typeface="Calibri" pitchFamily="34" charset="0"/>
              </a:rPr>
              <a:t>Math.round</a:t>
            </a:r>
            <a:endParaRPr lang="en-US" altLang="en-US" b="1" dirty="0">
              <a:latin typeface="Calibri" pitchFamily="34" charset="0"/>
              <a:cs typeface="Calibri" pitchFamily="34" charset="0"/>
            </a:endParaRPr>
          </a:p>
          <a:p>
            <a:pPr marL="742950" lvl="2" indent="-342900"/>
            <a:r>
              <a:rPr lang="en-US" altLang="en-US" b="1" dirty="0" err="1">
                <a:latin typeface="Calibri" pitchFamily="34" charset="0"/>
                <a:cs typeface="Calibri" pitchFamily="34" charset="0"/>
              </a:rPr>
              <a:t>Math.random</a:t>
            </a:r>
            <a:r>
              <a:rPr lang="en-US" altLang="en-US" b="1" dirty="0">
                <a:latin typeface="Calibri" pitchFamily="34" charset="0"/>
                <a:cs typeface="Calibri" pitchFamily="34" charset="0"/>
              </a:rPr>
              <a:t> 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2345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If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statement</a:t>
            </a:r>
          </a:p>
          <a:p>
            <a:pPr lvl="2"/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if (condition)</a:t>
            </a:r>
          </a:p>
          <a:p>
            <a:pPr marL="914400" lvl="2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  statement</a:t>
            </a:r>
          </a:p>
          <a:p>
            <a:pPr lvl="2"/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f(condition)</a:t>
            </a:r>
          </a:p>
          <a:p>
            <a:pPr marL="914400" lvl="2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   {  statements }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If-else statement</a:t>
            </a:r>
          </a:p>
          <a:p>
            <a:pPr lvl="2"/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f(condition)</a:t>
            </a:r>
          </a:p>
          <a:p>
            <a:pPr marL="914400" lvl="2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  {statement}</a:t>
            </a:r>
          </a:p>
          <a:p>
            <a:pPr marL="914400" lvl="2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 else</a:t>
            </a:r>
          </a:p>
          <a:p>
            <a:pPr marL="914400" lvl="2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    {statements}</a:t>
            </a: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5436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10" name="Content Placeholder 9" descr="if - Notepad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47800"/>
            <a:ext cx="8229600" cy="4630585"/>
          </a:xfrm>
        </p:spPr>
      </p:pic>
      <p:cxnSp>
        <p:nvCxnSpPr>
          <p:cNvPr id="12" name="Straight Arrow Connector 11"/>
          <p:cNvCxnSpPr/>
          <p:nvPr/>
        </p:nvCxnSpPr>
        <p:spPr>
          <a:xfrm flipH="1">
            <a:off x="4267200" y="2743200"/>
            <a:ext cx="3048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14800" y="24384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Random number is generated</a:t>
            </a:r>
            <a:endParaRPr lang="en-US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6400800" y="3429000"/>
            <a:ext cx="6858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086600" y="3276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User’s Input</a:t>
            </a:r>
            <a:endParaRPr lang="en-US" b="1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2667000" y="3645932"/>
            <a:ext cx="2819400" cy="2402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86400" y="3717575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If condition</a:t>
            </a:r>
            <a:endParaRPr lang="en-US" b="1" dirty="0"/>
          </a:p>
        </p:txBody>
      </p:sp>
      <p:sp>
        <p:nvSpPr>
          <p:cNvPr id="20" name="Rectangle 19"/>
          <p:cNvSpPr/>
          <p:nvPr/>
        </p:nvSpPr>
        <p:spPr>
          <a:xfrm>
            <a:off x="5486400" y="2971800"/>
            <a:ext cx="914400" cy="304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)*10</a:t>
            </a:r>
            <a:endParaRPr lang="en-US" sz="2000" b="1" dirty="0"/>
          </a:p>
        </p:txBody>
      </p:sp>
    </p:spTree>
    <p:extLst>
      <p:ext uri="{BB962C8B-B14F-4D97-AF65-F5344CB8AC3E}">
        <p14:creationId xmlns="" xmlns:p14="http://schemas.microsoft.com/office/powerpoint/2010/main" val="3357217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4" name="Content Placeholder 3" descr="if - Notepad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2057400" y="2438400"/>
            <a:ext cx="106680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19400" y="3352800"/>
            <a:ext cx="1981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On click event</a:t>
            </a:r>
            <a:endParaRPr lang="en-US" b="1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5715000" y="2590800"/>
            <a:ext cx="53340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981700" y="3048000"/>
            <a:ext cx="179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text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319397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b="1" dirty="0" smtClean="0">
                <a:latin typeface="Calibri" pitchFamily="34" charset="0"/>
                <a:cs typeface="Calibri" pitchFamily="34" charset="0"/>
              </a:rPr>
              <a:t>JavaScript is a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client-side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b="1" dirty="0" smtClean="0">
                <a:latin typeface="Calibri" pitchFamily="34" charset="0"/>
                <a:cs typeface="Calibri" pitchFamily="34" charset="0"/>
              </a:rPr>
              <a:t>scripting language</a:t>
            </a:r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tr-TR" b="1" dirty="0" smtClean="0">
                <a:latin typeface="Calibri" pitchFamily="34" charset="0"/>
                <a:cs typeface="Calibri" pitchFamily="34" charset="0"/>
              </a:rPr>
              <a:t>JavaScript was designed to add </a:t>
            </a:r>
            <a:r>
              <a:rPr lang="tr-TR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interactivity </a:t>
            </a:r>
            <a:r>
              <a:rPr lang="tr-TR" b="1" dirty="0" smtClean="0">
                <a:latin typeface="Calibri" pitchFamily="34" charset="0"/>
                <a:cs typeface="Calibri" pitchFamily="34" charset="0"/>
              </a:rPr>
              <a:t>to HTML pages </a:t>
            </a:r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tr-TR" b="1" dirty="0" smtClean="0">
                <a:latin typeface="Calibri" pitchFamily="34" charset="0"/>
                <a:cs typeface="Calibri" pitchFamily="34" charset="0"/>
              </a:rPr>
              <a:t>JavaScript is used in</a:t>
            </a:r>
            <a:r>
              <a:rPr lang="tr-TR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millions </a:t>
            </a:r>
            <a:r>
              <a:rPr lang="tr-TR" b="1" dirty="0" smtClean="0">
                <a:latin typeface="Calibri" pitchFamily="34" charset="0"/>
                <a:cs typeface="Calibri" pitchFamily="34" charset="0"/>
              </a:rPr>
              <a:t>of Web pages to improve the design, validate forms, detect browsers, create cookies, and much more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7442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For loop</a:t>
            </a:r>
          </a:p>
          <a:p>
            <a:pPr marL="800100" lvl="2" indent="0">
              <a:buNone/>
            </a:pP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or(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var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i=1; 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</a:t>
            </a:r>
            <a:r>
              <a:rPr lang="en-US" b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&lt;10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; 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++)</a:t>
            </a:r>
          </a:p>
          <a:p>
            <a:pPr marL="800100" lvl="2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{</a:t>
            </a:r>
          </a:p>
          <a:p>
            <a:pPr marL="800100" lvl="2" indent="0">
              <a:buNone/>
            </a:pP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Document.write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(“hello world”)</a:t>
            </a:r>
          </a:p>
          <a:p>
            <a:pPr marL="800100" lvl="2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}</a:t>
            </a:r>
          </a:p>
          <a:p>
            <a:pPr marL="342900" lvl="2" indent="-342900"/>
            <a:r>
              <a:rPr lang="en-US" sz="3200" b="1" dirty="0">
                <a:latin typeface="Calibri" pitchFamily="34" charset="0"/>
                <a:cs typeface="Calibri" pitchFamily="34" charset="0"/>
              </a:rPr>
              <a:t>While loop</a:t>
            </a:r>
          </a:p>
          <a:p>
            <a:pPr marL="800100" lvl="2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While(condition)</a:t>
            </a:r>
          </a:p>
          <a:p>
            <a:pPr marL="800100" lvl="2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{</a:t>
            </a:r>
          </a:p>
          <a:p>
            <a:pPr marL="800100" lvl="2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50818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7" name="Content Placeholder 6" descr="loop - Notepad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  <p:sp>
        <p:nvSpPr>
          <p:cNvPr id="8" name="Right Brace 7"/>
          <p:cNvSpPr/>
          <p:nvPr/>
        </p:nvSpPr>
        <p:spPr>
          <a:xfrm>
            <a:off x="4953000" y="2438400"/>
            <a:ext cx="457200" cy="9144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562600" y="27432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For loop</a:t>
            </a:r>
            <a:endParaRPr lang="en-US" b="1" dirty="0"/>
          </a:p>
        </p:txBody>
      </p:sp>
      <p:sp>
        <p:nvSpPr>
          <p:cNvPr id="10" name="Right Brace 9"/>
          <p:cNvSpPr/>
          <p:nvPr/>
        </p:nvSpPr>
        <p:spPr>
          <a:xfrm>
            <a:off x="4191000" y="3429000"/>
            <a:ext cx="533400" cy="13716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953000" y="38862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Do-while loop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70384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3" name="Content Placeholder 2" descr="JavaScript LOOP - Google Chrome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  <p:sp>
        <p:nvSpPr>
          <p:cNvPr id="8" name="Right Brace 7"/>
          <p:cNvSpPr/>
          <p:nvPr/>
        </p:nvSpPr>
        <p:spPr>
          <a:xfrm>
            <a:off x="1600200" y="2133600"/>
            <a:ext cx="381000" cy="21336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057400" y="29718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 of for loop</a:t>
            </a:r>
            <a:endParaRPr lang="en-US" b="1" dirty="0"/>
          </a:p>
        </p:txBody>
      </p:sp>
      <p:sp>
        <p:nvSpPr>
          <p:cNvPr id="10" name="Right Brace 9"/>
          <p:cNvSpPr/>
          <p:nvPr/>
        </p:nvSpPr>
        <p:spPr>
          <a:xfrm>
            <a:off x="6858000" y="4267200"/>
            <a:ext cx="152400" cy="3810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010400" y="42672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 of do-while loop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356468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394843216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What is JavaScript?</a:t>
            </a:r>
          </a:p>
          <a:p>
            <a:r>
              <a:rPr lang="en-US" b="1" dirty="0" smtClean="0"/>
              <a:t>Embedding JavaScript with HTML</a:t>
            </a:r>
          </a:p>
          <a:p>
            <a:r>
              <a:rPr lang="en-US" b="1" dirty="0" smtClean="0"/>
              <a:t>JavaScript conventions</a:t>
            </a:r>
          </a:p>
          <a:p>
            <a:r>
              <a:rPr lang="en-US" b="1" dirty="0" smtClean="0"/>
              <a:t>Variables in JavaScript</a:t>
            </a:r>
          </a:p>
          <a:p>
            <a:r>
              <a:rPr lang="en-US" b="1" dirty="0" smtClean="0"/>
              <a:t>JavaScript operators</a:t>
            </a:r>
          </a:p>
          <a:p>
            <a:r>
              <a:rPr lang="en-US" b="1" dirty="0" smtClean="0"/>
              <a:t>Input output in JavaScript</a:t>
            </a:r>
          </a:p>
          <a:p>
            <a:r>
              <a:rPr lang="en-US" b="1" dirty="0" smtClean="0"/>
              <a:t>JavaScript functions</a:t>
            </a:r>
          </a:p>
          <a:p>
            <a:r>
              <a:rPr lang="en-US" b="1" dirty="0" smtClean="0"/>
              <a:t>Conditional Statements</a:t>
            </a:r>
          </a:p>
          <a:p>
            <a:r>
              <a:rPr lang="en-US" b="1" dirty="0" smtClean="0"/>
              <a:t>Looping Statements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1574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Chapter 11.</a:t>
            </a:r>
            <a:r>
              <a:rPr lang="en-US" sz="3600" dirty="0" smtClean="0"/>
              <a:t> Beginning </a:t>
            </a:r>
            <a:r>
              <a:rPr lang="en-US" sz="3600" dirty="0"/>
              <a:t>HTML, XHTML,CSS, and JavaScript, by Jon </a:t>
            </a:r>
            <a:r>
              <a:rPr lang="en-US" sz="3600" dirty="0" err="1"/>
              <a:t>Duckett</a:t>
            </a:r>
            <a:r>
              <a:rPr lang="en-US" sz="3600" dirty="0"/>
              <a:t>, Wiley Publishing; 2009, ISBN: 978-0-470-54070-1. </a:t>
            </a:r>
            <a:endParaRPr lang="en-US" sz="3600" dirty="0" smtClean="0"/>
          </a:p>
          <a:p>
            <a:r>
              <a:rPr lang="en-US" sz="3600" b="1" dirty="0" smtClean="0"/>
              <a:t>Chapter 2, </a:t>
            </a:r>
            <a:r>
              <a:rPr lang="en-US" sz="3600" dirty="0" smtClean="0"/>
              <a:t>Learn JavaScript, by Chuck </a:t>
            </a:r>
            <a:r>
              <a:rPr lang="en-US" sz="3600" dirty="0" err="1" smtClean="0"/>
              <a:t>Easttom</a:t>
            </a:r>
            <a:r>
              <a:rPr lang="en-US" sz="3600" dirty="0" smtClean="0"/>
              <a:t>, </a:t>
            </a:r>
            <a:r>
              <a:rPr lang="en-US" sz="3600" dirty="0" err="1"/>
              <a:t>Wordware</a:t>
            </a:r>
            <a:r>
              <a:rPr lang="en-US" sz="3600" dirty="0"/>
              <a:t> </a:t>
            </a:r>
            <a:r>
              <a:rPr lang="en-US" sz="3600" dirty="0" smtClean="0"/>
              <a:t>Publishing; 2002, </a:t>
            </a:r>
            <a:r>
              <a:rPr lang="en-US" sz="3600" dirty="0"/>
              <a:t>ISBN 1-55622-856-2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34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76200"/>
            <a:ext cx="8915400" cy="1295190"/>
            <a:chOff x="21662" y="105"/>
            <a:chExt cx="8915400" cy="1295190"/>
          </a:xfrm>
        </p:grpSpPr>
        <p:sp>
          <p:nvSpPr>
            <p:cNvPr id="9" name="Rounded Rectangle 8"/>
            <p:cNvSpPr/>
            <p:nvPr/>
          </p:nvSpPr>
          <p:spPr>
            <a:xfrm>
              <a:off x="21662" y="105"/>
              <a:ext cx="8915400" cy="129519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63226" y="63331"/>
              <a:ext cx="8788948" cy="11687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5740" tIns="205740" rIns="205740" bIns="205740" numCol="1" spcCol="1270" anchor="ctr" anchorCtr="0">
              <a:noAutofit/>
            </a:bodyPr>
            <a:lstStyle/>
            <a:p>
              <a:pPr lvl="0" defTabSz="2400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400" b="1" dirty="0" smtClean="0"/>
                <a:t>References</a:t>
              </a:r>
              <a:endParaRPr lang="en-US" sz="5400" kern="12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30441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tr-TR" b="1" dirty="0" smtClean="0">
                <a:latin typeface="Calibri" pitchFamily="34" charset="0"/>
                <a:cs typeface="Calibri" pitchFamily="34" charset="0"/>
              </a:rPr>
              <a:t>JavaScript is an </a:t>
            </a:r>
            <a:r>
              <a:rPr lang="tr-TR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interpreted language </a:t>
            </a:r>
            <a:r>
              <a:rPr lang="tr-TR" b="1" dirty="0" smtClean="0">
                <a:latin typeface="Calibri" pitchFamily="34" charset="0"/>
                <a:cs typeface="Calibri" pitchFamily="34" charset="0"/>
              </a:rPr>
              <a:t>(means that scripts execute without preliminary compilation) </a:t>
            </a:r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tr-TR" b="1" dirty="0" smtClean="0">
                <a:latin typeface="Calibri" pitchFamily="34" charset="0"/>
                <a:cs typeface="Calibri" pitchFamily="34" charset="0"/>
              </a:rPr>
              <a:t>JavaScript is usually</a:t>
            </a:r>
            <a:r>
              <a:rPr lang="tr-TR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embedded </a:t>
            </a:r>
            <a:r>
              <a:rPr lang="tr-TR" b="1" dirty="0" smtClean="0">
                <a:latin typeface="Calibri" pitchFamily="34" charset="0"/>
                <a:cs typeface="Calibri" pitchFamily="34" charset="0"/>
              </a:rPr>
              <a:t>directly into HTML pages </a:t>
            </a:r>
          </a:p>
          <a:p>
            <a:pPr>
              <a:lnSpc>
                <a:spcPct val="120000"/>
              </a:lnSpc>
            </a:pPr>
            <a:r>
              <a:rPr lang="tr-TR" b="1" dirty="0" smtClean="0">
                <a:latin typeface="Calibri" pitchFamily="34" charset="0"/>
                <a:cs typeface="Calibri" pitchFamily="34" charset="0"/>
              </a:rPr>
              <a:t>Everyone can use JavaScript without purchasing a license </a:t>
            </a:r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64055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tr-TR" b="1" dirty="0" smtClean="0">
                <a:latin typeface="Calibri" pitchFamily="34" charset="0"/>
                <a:cs typeface="Calibri" pitchFamily="34" charset="0"/>
              </a:rPr>
              <a:t>JavaScript is the </a:t>
            </a:r>
            <a:r>
              <a:rPr lang="tr-TR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most popular </a:t>
            </a:r>
            <a:r>
              <a:rPr lang="tr-TR" b="1" dirty="0" smtClean="0">
                <a:latin typeface="Calibri" pitchFamily="34" charset="0"/>
                <a:cs typeface="Calibri" pitchFamily="34" charset="0"/>
              </a:rPr>
              <a:t>scripting language on the internet, and works in all major browsers, such as Internet Explorer, Mozilla, Firefox, Netscape, Opera</a:t>
            </a:r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6210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356995538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JavaScript gives HTML designers a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programming tool </a:t>
            </a: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JavaScript can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react to events 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JavaScript can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read and write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HTML elements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JavaScript can be used to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validate data</a:t>
            </a:r>
            <a:endParaRPr lang="en-US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JavaScript can be used to detect the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visitor's browser</a:t>
            </a:r>
            <a:r>
              <a:rPr lang="en-US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 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JavaScript can be used to create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cookies</a:t>
            </a:r>
            <a:endParaRPr lang="en-US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40795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There are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two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methods to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embed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JavaScript in to HTML code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Internal Script: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directly written in HTML code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External Script: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written in separate file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&lt;script&gt;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tag is used to tell the browser that a script follows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08171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The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&lt;SCRIPT&gt;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tag is used to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embed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JavaScript code in HTML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documents</a:t>
            </a:r>
          </a:p>
          <a:p>
            <a:pPr marL="800100" lvl="2" indent="0">
              <a:buNone/>
            </a:pPr>
            <a:r>
              <a:rPr lang="en-US" sz="16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&lt;SCRIPT LANGUAGE="JavaScript"&gt;</a:t>
            </a:r>
          </a:p>
          <a:p>
            <a:pPr marL="800100" lvl="2" indent="0">
              <a:buNone/>
            </a:pPr>
            <a:r>
              <a:rPr lang="en-US" sz="1600" b="1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1600" b="1" i="1" dirty="0">
                <a:latin typeface="Calibri" pitchFamily="34" charset="0"/>
                <a:cs typeface="Calibri" pitchFamily="34" charset="0"/>
              </a:rPr>
              <a:t>JavaScript Statements...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]</a:t>
            </a:r>
          </a:p>
          <a:p>
            <a:pPr marL="800100" lvl="2" indent="0">
              <a:buNone/>
            </a:pPr>
            <a:r>
              <a:rPr lang="en-US" sz="16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&lt;/SCRIPT</a:t>
            </a:r>
            <a:r>
              <a:rPr lang="en-US" sz="16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&gt;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JavaScript can be placed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anywhere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between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&lt;HTML&gt; and &lt;/HTML&gt;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tags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two possibilities are the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&lt;HEAD&gt;…&lt;/HEAD&gt;</a:t>
            </a:r>
          </a:p>
          <a:p>
            <a:pPr marL="0" indent="0">
              <a:buNone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    portion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and the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&lt;BODY&gt;…&lt;/BODY&gt;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portion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2196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&lt;HTML&gt;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&lt;HEAD</a:t>
            </a:r>
            <a:r>
              <a:rPr lang="en-US" b="1" dirty="0" smtClean="0">
                <a:solidFill>
                  <a:srgbClr val="FF0000"/>
                </a:solidFill>
              </a:rPr>
              <a:t>&gt;&lt;</a:t>
            </a:r>
            <a:r>
              <a:rPr lang="en-US" b="1" dirty="0">
                <a:solidFill>
                  <a:srgbClr val="FF0000"/>
                </a:solidFill>
              </a:rPr>
              <a:t>TITLE&gt;Using Multiple scripts&lt;/TITLE&gt;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&lt;SCRIPT LANGUAGE="JavaScript"&gt;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[</a:t>
            </a:r>
            <a:r>
              <a:rPr lang="en-US" b="1" i="1" dirty="0">
                <a:solidFill>
                  <a:schemeClr val="accent3">
                    <a:lumMod val="50000"/>
                  </a:schemeClr>
                </a:solidFill>
              </a:rPr>
              <a:t>JavaScript statements...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]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&lt;/SCRIPT&gt;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&lt;SCRIPT LANGUAGE="JavaScript"&gt;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[</a:t>
            </a:r>
            <a:r>
              <a:rPr lang="en-US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 statements...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]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&lt;/SCRIPT&gt;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&lt;/HEAD&gt;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&lt;BODY&gt;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&lt;H1&gt;This is another script&lt;/H1&gt;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&lt;SCRIPT LANGUAGE="JavaScript"&gt;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[</a:t>
            </a:r>
            <a:r>
              <a:rPr lang="en-US" b="1" i="1" dirty="0">
                <a:solidFill>
                  <a:schemeClr val="accent1"/>
                </a:solidFill>
              </a:rPr>
              <a:t>JavaScript statements...</a:t>
            </a:r>
            <a:r>
              <a:rPr lang="en-US" b="1" dirty="0">
                <a:solidFill>
                  <a:schemeClr val="accent1"/>
                </a:solidFill>
              </a:rPr>
              <a:t>]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&lt;/SCRIPT&gt;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&lt;/BODY</a:t>
            </a:r>
            <a:r>
              <a:rPr lang="en-US" b="1" dirty="0" smtClean="0">
                <a:solidFill>
                  <a:srgbClr val="FF0000"/>
                </a:solidFill>
              </a:rPr>
              <a:t>&gt;&lt;/</a:t>
            </a:r>
            <a:r>
              <a:rPr lang="en-US" b="1" dirty="0">
                <a:solidFill>
                  <a:srgbClr val="FF0000"/>
                </a:solidFill>
              </a:rPr>
              <a:t>HTML&gt;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256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1047</Words>
  <Application>Microsoft Office PowerPoint</Application>
  <PresentationFormat>On-screen Show (4:3)</PresentationFormat>
  <Paragraphs>243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</vt:vector>
  </TitlesOfParts>
  <Company>MyCompanyName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</dc:title>
  <dc:creator>MyUserName</dc:creator>
  <cp:lastModifiedBy>Rana Salim</cp:lastModifiedBy>
  <cp:revision>205</cp:revision>
  <dcterms:created xsi:type="dcterms:W3CDTF">2013-12-11T04:17:36Z</dcterms:created>
  <dcterms:modified xsi:type="dcterms:W3CDTF">2016-10-24T03:31:58Z</dcterms:modified>
</cp:coreProperties>
</file>