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8" r:id="rId3"/>
    <p:sldId id="285" r:id="rId4"/>
    <p:sldId id="257" r:id="rId5"/>
    <p:sldId id="258" r:id="rId6"/>
    <p:sldId id="261" r:id="rId7"/>
    <p:sldId id="260" r:id="rId8"/>
    <p:sldId id="265" r:id="rId9"/>
    <p:sldId id="266" r:id="rId10"/>
    <p:sldId id="287" r:id="rId11"/>
    <p:sldId id="288" r:id="rId12"/>
    <p:sldId id="289" r:id="rId13"/>
    <p:sldId id="299" r:id="rId14"/>
    <p:sldId id="294" r:id="rId15"/>
    <p:sldId id="300" r:id="rId16"/>
    <p:sldId id="295" r:id="rId17"/>
    <p:sldId id="306" r:id="rId18"/>
    <p:sldId id="305" r:id="rId19"/>
    <p:sldId id="297" r:id="rId20"/>
    <p:sldId id="301" r:id="rId21"/>
    <p:sldId id="302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2C703-ED87-41BA-B565-D2DE4FB66C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A5EA0-4670-463F-8939-A0A6365C040B}">
      <dgm:prSet/>
      <dgm:spPr/>
      <dgm:t>
        <a:bodyPr/>
        <a:lstStyle/>
        <a:p>
          <a:pPr rtl="0"/>
          <a:r>
            <a:rPr lang="en-US" b="1" smtClean="0"/>
            <a:t>HTML Links and navigation</a:t>
          </a:r>
          <a:endParaRPr lang="en-US"/>
        </a:p>
      </dgm:t>
    </dgm:pt>
    <dgm:pt modelId="{B7627129-7812-42BD-B7A1-DEA5576EE228}" type="parTrans" cxnId="{57FB9E5A-D90E-4BED-98C2-2293F5798EA7}">
      <dgm:prSet/>
      <dgm:spPr/>
      <dgm:t>
        <a:bodyPr/>
        <a:lstStyle/>
        <a:p>
          <a:endParaRPr lang="en-US"/>
        </a:p>
      </dgm:t>
    </dgm:pt>
    <dgm:pt modelId="{5BE28F1A-BD85-4A64-80E5-747983B236DA}" type="sibTrans" cxnId="{57FB9E5A-D90E-4BED-98C2-2293F5798EA7}">
      <dgm:prSet/>
      <dgm:spPr/>
      <dgm:t>
        <a:bodyPr/>
        <a:lstStyle/>
        <a:p>
          <a:endParaRPr lang="en-US"/>
        </a:p>
      </dgm:t>
    </dgm:pt>
    <dgm:pt modelId="{85FA7B35-836C-4A5F-B3F0-F3429EA37735}" type="pres">
      <dgm:prSet presAssocID="{E782C703-ED87-41BA-B565-D2DE4FB66C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35BD9B-93F8-4599-A0EA-77F49FDB2A8C}" type="pres">
      <dgm:prSet presAssocID="{699A5EA0-4670-463F-8939-A0A6365C04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FB9E5A-D90E-4BED-98C2-2293F5798EA7}" srcId="{E782C703-ED87-41BA-B565-D2DE4FB66C3B}" destId="{699A5EA0-4670-463F-8939-A0A6365C040B}" srcOrd="0" destOrd="0" parTransId="{B7627129-7812-42BD-B7A1-DEA5576EE228}" sibTransId="{5BE28F1A-BD85-4A64-80E5-747983B236DA}"/>
    <dgm:cxn modelId="{1D23207D-6519-45E8-9D02-39BF18B4A924}" type="presOf" srcId="{E782C703-ED87-41BA-B565-D2DE4FB66C3B}" destId="{85FA7B35-836C-4A5F-B3F0-F3429EA37735}" srcOrd="0" destOrd="0" presId="urn:microsoft.com/office/officeart/2005/8/layout/vList2"/>
    <dgm:cxn modelId="{B24DBA40-0324-486A-AD10-DB0482D59003}" type="presOf" srcId="{699A5EA0-4670-463F-8939-A0A6365C040B}" destId="{0735BD9B-93F8-4599-A0EA-77F49FDB2A8C}" srcOrd="0" destOrd="0" presId="urn:microsoft.com/office/officeart/2005/8/layout/vList2"/>
    <dgm:cxn modelId="{81149F36-F9EF-4442-A8A2-1ABF0F765960}" type="presParOf" srcId="{85FA7B35-836C-4A5F-B3F0-F3429EA37735}" destId="{0735BD9B-93F8-4599-A0EA-77F49FDB2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0C8BF5-FEEB-4AC1-82CE-47ACAA3D0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6DB6A-0287-4AFE-9F51-896B8291EAF0}">
      <dgm:prSet/>
      <dgm:spPr/>
      <dgm:t>
        <a:bodyPr/>
        <a:lstStyle/>
        <a:p>
          <a:pPr rtl="0"/>
          <a:r>
            <a:rPr lang="en-US" b="1" dirty="0" smtClean="0"/>
            <a:t>1.2 External links …</a:t>
          </a:r>
          <a:endParaRPr lang="en-US" dirty="0"/>
        </a:p>
      </dgm:t>
    </dgm:pt>
    <dgm:pt modelId="{1CE0CAAE-BBAE-4B5D-B699-51E6A2267949}" type="parTrans" cxnId="{0330AD76-358D-426B-86A2-AFAA0EAABED3}">
      <dgm:prSet/>
      <dgm:spPr/>
      <dgm:t>
        <a:bodyPr/>
        <a:lstStyle/>
        <a:p>
          <a:endParaRPr lang="en-US"/>
        </a:p>
      </dgm:t>
    </dgm:pt>
    <dgm:pt modelId="{44ACBC8B-F46B-419A-814A-58B3E241EDAE}" type="sibTrans" cxnId="{0330AD76-358D-426B-86A2-AFAA0EAABED3}">
      <dgm:prSet/>
      <dgm:spPr/>
      <dgm:t>
        <a:bodyPr/>
        <a:lstStyle/>
        <a:p>
          <a:endParaRPr lang="en-US"/>
        </a:p>
      </dgm:t>
    </dgm:pt>
    <dgm:pt modelId="{502CFCC5-271C-415B-B1BA-B44A678883CA}" type="pres">
      <dgm:prSet presAssocID="{7E0C8BF5-FEEB-4AC1-82CE-47ACAA3D0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C0B75-545D-4DE2-8D1B-4E578F637E0F}" type="pres">
      <dgm:prSet presAssocID="{4206DB6A-0287-4AFE-9F51-896B8291EA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F31EE-AD2D-49DA-A069-B58398C3E708}" type="presOf" srcId="{4206DB6A-0287-4AFE-9F51-896B8291EAF0}" destId="{71DC0B75-545D-4DE2-8D1B-4E578F637E0F}" srcOrd="0" destOrd="0" presId="urn:microsoft.com/office/officeart/2005/8/layout/vList2"/>
    <dgm:cxn modelId="{291A92A8-1B26-408C-90E5-93DF1537AF13}" type="presOf" srcId="{7E0C8BF5-FEEB-4AC1-82CE-47ACAA3D0A58}" destId="{502CFCC5-271C-415B-B1BA-B44A678883CA}" srcOrd="0" destOrd="0" presId="urn:microsoft.com/office/officeart/2005/8/layout/vList2"/>
    <dgm:cxn modelId="{0330AD76-358D-426B-86A2-AFAA0EAABED3}" srcId="{7E0C8BF5-FEEB-4AC1-82CE-47ACAA3D0A58}" destId="{4206DB6A-0287-4AFE-9F51-896B8291EAF0}" srcOrd="0" destOrd="0" parTransId="{1CE0CAAE-BBAE-4B5D-B699-51E6A2267949}" sibTransId="{44ACBC8B-F46B-419A-814A-58B3E241EDAE}"/>
    <dgm:cxn modelId="{3A9E7468-B00A-4D90-9C5A-D8BE85153846}" type="presParOf" srcId="{502CFCC5-271C-415B-B1BA-B44A678883CA}" destId="{71DC0B75-545D-4DE2-8D1B-4E578F637E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 Directory Structures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C40D2206-0E74-40A3-9274-9AE4D92EC7DE}" type="presOf" srcId="{1A572B59-961E-403F-9AF9-CF39A4C784A5}" destId="{F216C509-4FCC-4A8F-9B7E-C0F15F33120F}" srcOrd="0" destOrd="0" presId="urn:microsoft.com/office/officeart/2005/8/layout/vList2"/>
    <dgm:cxn modelId="{257A6F97-A698-4181-BC58-3D0388AE537C}" type="presOf" srcId="{E3738550-151B-40A2-87D9-00AC7BBE0A56}" destId="{238D8D01-592F-4EF6-BDB0-5BDBB594D7FD}" srcOrd="0" destOrd="0" presId="urn:microsoft.com/office/officeart/2005/8/layout/vList2"/>
    <dgm:cxn modelId="{BC25807E-D3F3-4E50-8AE2-B69FF82AE553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 Directory Structures…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38175714-9E43-458D-A84C-A9A17E891566}" type="presOf" srcId="{1A572B59-961E-403F-9AF9-CF39A4C784A5}" destId="{F216C509-4FCC-4A8F-9B7E-C0F15F33120F}" srcOrd="0" destOrd="0" presId="urn:microsoft.com/office/officeart/2005/8/layout/vList2"/>
    <dgm:cxn modelId="{C2D2C750-AB70-4746-B0A3-746A8CFD83E7}" type="presOf" srcId="{E3738550-151B-40A2-87D9-00AC7BBE0A56}" destId="{238D8D01-592F-4EF6-BDB0-5BDBB594D7FD}" srcOrd="0" destOrd="0" presId="urn:microsoft.com/office/officeart/2005/8/layout/vList2"/>
    <dgm:cxn modelId="{02105987-E406-4033-AEF7-39C659DBBD62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EF0C1D-1F88-40B7-8A8D-E1931DA19B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23AC0-4A40-45FB-9092-DD2BD5F377B3}">
      <dgm:prSet/>
      <dgm:spPr/>
      <dgm:t>
        <a:bodyPr/>
        <a:lstStyle/>
        <a:p>
          <a:pPr rtl="0"/>
          <a:r>
            <a:rPr lang="en-US" b="1" dirty="0" smtClean="0"/>
            <a:t>2.1 Referencing a web page</a:t>
          </a:r>
          <a:endParaRPr lang="en-US" dirty="0"/>
        </a:p>
      </dgm:t>
    </dgm:pt>
    <dgm:pt modelId="{7BF5E19A-56B5-4548-8367-FB347291C995}" type="parTrans" cxnId="{086360C4-4A17-41BA-B7D6-E88B6B7B4E8F}">
      <dgm:prSet/>
      <dgm:spPr/>
      <dgm:t>
        <a:bodyPr/>
        <a:lstStyle/>
        <a:p>
          <a:endParaRPr lang="en-US"/>
        </a:p>
      </dgm:t>
    </dgm:pt>
    <dgm:pt modelId="{1DBC4905-2272-41E4-8299-30F8FDF0FD8A}" type="sibTrans" cxnId="{086360C4-4A17-41BA-B7D6-E88B6B7B4E8F}">
      <dgm:prSet/>
      <dgm:spPr/>
      <dgm:t>
        <a:bodyPr/>
        <a:lstStyle/>
        <a:p>
          <a:endParaRPr lang="en-US"/>
        </a:p>
      </dgm:t>
    </dgm:pt>
    <dgm:pt modelId="{A743ABFC-500E-403F-AAA4-3F2D48FA97E9}" type="pres">
      <dgm:prSet presAssocID="{DFEF0C1D-1F88-40B7-8A8D-E1931DA19B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6A40-AF7B-427C-ADD9-1A81DC50AA39}" type="pres">
      <dgm:prSet presAssocID="{74123AC0-4A40-45FB-9092-DD2BD5F377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360C4-4A17-41BA-B7D6-E88B6B7B4E8F}" srcId="{DFEF0C1D-1F88-40B7-8A8D-E1931DA19B65}" destId="{74123AC0-4A40-45FB-9092-DD2BD5F377B3}" srcOrd="0" destOrd="0" parTransId="{7BF5E19A-56B5-4548-8367-FB347291C995}" sibTransId="{1DBC4905-2272-41E4-8299-30F8FDF0FD8A}"/>
    <dgm:cxn modelId="{9AF8ADC8-D22B-4077-B5C1-FE6ABB49B152}" type="presOf" srcId="{74123AC0-4A40-45FB-9092-DD2BD5F377B3}" destId="{56BB6A40-AF7B-427C-ADD9-1A81DC50AA39}" srcOrd="0" destOrd="0" presId="urn:microsoft.com/office/officeart/2005/8/layout/vList2"/>
    <dgm:cxn modelId="{7BD3DC13-4311-4D95-8A63-B484562C01E3}" type="presOf" srcId="{DFEF0C1D-1F88-40B7-8A8D-E1931DA19B65}" destId="{A743ABFC-500E-403F-AAA4-3F2D48FA97E9}" srcOrd="0" destOrd="0" presId="urn:microsoft.com/office/officeart/2005/8/layout/vList2"/>
    <dgm:cxn modelId="{EF0560F5-3A1D-4570-B04E-12104E7D2E18}" type="presParOf" srcId="{A743ABFC-500E-403F-AAA4-3F2D48FA97E9}" destId="{56BB6A40-AF7B-427C-ADD9-1A81DC50AA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2.1 Referencing a web page…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 custLinFactNeighborX="-463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59F96315-7FE1-4EFE-98CF-5E5D108E5BE5}" type="presOf" srcId="{E3738550-151B-40A2-87D9-00AC7BBE0A56}" destId="{238D8D01-592F-4EF6-BDB0-5BDBB594D7FD}" srcOrd="0" destOrd="0" presId="urn:microsoft.com/office/officeart/2005/8/layout/vList2"/>
    <dgm:cxn modelId="{887ADBD5-E7C9-40E3-97EF-C0EF4A59FBF6}" type="presOf" srcId="{1A572B59-961E-403F-9AF9-CF39A4C784A5}" destId="{F216C509-4FCC-4A8F-9B7E-C0F15F33120F}" srcOrd="0" destOrd="0" presId="urn:microsoft.com/office/officeart/2005/8/layout/vList2"/>
    <dgm:cxn modelId="{4EE0B51A-8E93-4FDA-AF55-47C35DAAF5E5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050390-254E-4030-85EE-7F6851D19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EE9BD-DB47-4F75-BA8A-C58252DF2083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7B7C56FA-6217-4C67-AA50-8621E649477C}" type="parTrans" cxnId="{08A3732E-72BB-4005-903F-8D8D0E831F7A}">
      <dgm:prSet/>
      <dgm:spPr/>
      <dgm:t>
        <a:bodyPr/>
        <a:lstStyle/>
        <a:p>
          <a:endParaRPr lang="en-US"/>
        </a:p>
      </dgm:t>
    </dgm:pt>
    <dgm:pt modelId="{DCCD5128-EE27-4DE7-A2BC-DEC842D26919}" type="sibTrans" cxnId="{08A3732E-72BB-4005-903F-8D8D0E831F7A}">
      <dgm:prSet/>
      <dgm:spPr/>
      <dgm:t>
        <a:bodyPr/>
        <a:lstStyle/>
        <a:p>
          <a:endParaRPr lang="en-US"/>
        </a:p>
      </dgm:t>
    </dgm:pt>
    <dgm:pt modelId="{26CDC38A-18AF-4F24-8397-8B2EEE8E7761}" type="pres">
      <dgm:prSet presAssocID="{2C050390-254E-4030-85EE-7F6851D19E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EB58BE-8225-4EEE-BC8A-61EA508E23A0}" type="pres">
      <dgm:prSet presAssocID="{128EE9BD-DB47-4F75-BA8A-C58252DF20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3732E-72BB-4005-903F-8D8D0E831F7A}" srcId="{2C050390-254E-4030-85EE-7F6851D19E18}" destId="{128EE9BD-DB47-4F75-BA8A-C58252DF2083}" srcOrd="0" destOrd="0" parTransId="{7B7C56FA-6217-4C67-AA50-8621E649477C}" sibTransId="{DCCD5128-EE27-4DE7-A2BC-DEC842D26919}"/>
    <dgm:cxn modelId="{4B8D6D9B-68EC-4D15-A43F-E604E90CDE96}" type="presOf" srcId="{128EE9BD-DB47-4F75-BA8A-C58252DF2083}" destId="{FFEB58BE-8225-4EEE-BC8A-61EA508E23A0}" srcOrd="0" destOrd="0" presId="urn:microsoft.com/office/officeart/2005/8/layout/vList2"/>
    <dgm:cxn modelId="{A0111F0A-ACFD-4BE0-9395-60239BE87DEB}" type="presOf" srcId="{2C050390-254E-4030-85EE-7F6851D19E18}" destId="{26CDC38A-18AF-4F24-8397-8B2EEE8E7761}" srcOrd="0" destOrd="0" presId="urn:microsoft.com/office/officeart/2005/8/layout/vList2"/>
    <dgm:cxn modelId="{D00F1C07-2D76-4574-A190-5DCE08887B40}" type="presParOf" srcId="{26CDC38A-18AF-4F24-8397-8B2EEE8E7761}" destId="{FFEB58BE-8225-4EEE-BC8A-61EA508E23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2405335-59CE-4062-8FE3-7196651B47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295D7-0F85-4EE0-9006-6BF8A6C97157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B8C315F4-B337-4CD4-9C73-9088060F97E5}" type="parTrans" cxnId="{6330E303-C0C0-48A0-948F-A4752B411557}">
      <dgm:prSet/>
      <dgm:spPr/>
      <dgm:t>
        <a:bodyPr/>
        <a:lstStyle/>
        <a:p>
          <a:endParaRPr lang="en-US"/>
        </a:p>
      </dgm:t>
    </dgm:pt>
    <dgm:pt modelId="{0F4447ED-7031-4E37-A863-87EA70DAFE96}" type="sibTrans" cxnId="{6330E303-C0C0-48A0-948F-A4752B411557}">
      <dgm:prSet/>
      <dgm:spPr/>
      <dgm:t>
        <a:bodyPr/>
        <a:lstStyle/>
        <a:p>
          <a:endParaRPr lang="en-US"/>
        </a:p>
      </dgm:t>
    </dgm:pt>
    <dgm:pt modelId="{6CE97BE3-8631-47AD-9D33-2A0B100452EA}" type="pres">
      <dgm:prSet presAssocID="{D2405335-59CE-4062-8FE3-7196651B47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E837D0-6F68-4F68-9C1F-554151A598E6}" type="pres">
      <dgm:prSet presAssocID="{FAB295D7-0F85-4EE0-9006-6BF8A6C971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0E303-C0C0-48A0-948F-A4752B411557}" srcId="{D2405335-59CE-4062-8FE3-7196651B47A4}" destId="{FAB295D7-0F85-4EE0-9006-6BF8A6C97157}" srcOrd="0" destOrd="0" parTransId="{B8C315F4-B337-4CD4-9C73-9088060F97E5}" sibTransId="{0F4447ED-7031-4E37-A863-87EA70DAFE96}"/>
    <dgm:cxn modelId="{A77095B6-C2D1-4BB0-AEF1-D757B716EEF5}" type="presOf" srcId="{D2405335-59CE-4062-8FE3-7196651B47A4}" destId="{6CE97BE3-8631-47AD-9D33-2A0B100452EA}" srcOrd="0" destOrd="0" presId="urn:microsoft.com/office/officeart/2005/8/layout/vList2"/>
    <dgm:cxn modelId="{F02BE3C1-8B28-4BAF-8795-20F17990B2AA}" type="presOf" srcId="{FAB295D7-0F85-4EE0-9006-6BF8A6C97157}" destId="{63E837D0-6F68-4F68-9C1F-554151A598E6}" srcOrd="0" destOrd="0" presId="urn:microsoft.com/office/officeart/2005/8/layout/vList2"/>
    <dgm:cxn modelId="{49D838A3-BA62-40B4-B541-77D0F7EB8299}" type="presParOf" srcId="{6CE97BE3-8631-47AD-9D33-2A0B100452EA}" destId="{63E837D0-6F68-4F68-9C1F-554151A598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405335-59CE-4062-8FE3-7196651B47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295D7-0F85-4EE0-9006-6BF8A6C97157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B8C315F4-B337-4CD4-9C73-9088060F97E5}" type="parTrans" cxnId="{6330E303-C0C0-48A0-948F-A4752B411557}">
      <dgm:prSet/>
      <dgm:spPr/>
      <dgm:t>
        <a:bodyPr/>
        <a:lstStyle/>
        <a:p>
          <a:endParaRPr lang="en-US"/>
        </a:p>
      </dgm:t>
    </dgm:pt>
    <dgm:pt modelId="{0F4447ED-7031-4E37-A863-87EA70DAFE96}" type="sibTrans" cxnId="{6330E303-C0C0-48A0-948F-A4752B411557}">
      <dgm:prSet/>
      <dgm:spPr/>
      <dgm:t>
        <a:bodyPr/>
        <a:lstStyle/>
        <a:p>
          <a:endParaRPr lang="en-US"/>
        </a:p>
      </dgm:t>
    </dgm:pt>
    <dgm:pt modelId="{6CE97BE3-8631-47AD-9D33-2A0B100452EA}" type="pres">
      <dgm:prSet presAssocID="{D2405335-59CE-4062-8FE3-7196651B47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E837D0-6F68-4F68-9C1F-554151A598E6}" type="pres">
      <dgm:prSet presAssocID="{FAB295D7-0F85-4EE0-9006-6BF8A6C971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0E303-C0C0-48A0-948F-A4752B411557}" srcId="{D2405335-59CE-4062-8FE3-7196651B47A4}" destId="{FAB295D7-0F85-4EE0-9006-6BF8A6C97157}" srcOrd="0" destOrd="0" parTransId="{B8C315F4-B337-4CD4-9C73-9088060F97E5}" sibTransId="{0F4447ED-7031-4E37-A863-87EA70DAFE96}"/>
    <dgm:cxn modelId="{4B5091AD-1D5F-4D9B-99EB-5F525BAA98E4}" type="presOf" srcId="{FAB295D7-0F85-4EE0-9006-6BF8A6C97157}" destId="{63E837D0-6F68-4F68-9C1F-554151A598E6}" srcOrd="0" destOrd="0" presId="urn:microsoft.com/office/officeart/2005/8/layout/vList2"/>
    <dgm:cxn modelId="{8029A121-EE54-4B56-9E69-9289D3ABA860}" type="presOf" srcId="{D2405335-59CE-4062-8FE3-7196651B47A4}" destId="{6CE97BE3-8631-47AD-9D33-2A0B100452EA}" srcOrd="0" destOrd="0" presId="urn:microsoft.com/office/officeart/2005/8/layout/vList2"/>
    <dgm:cxn modelId="{731F62A5-1058-46D2-94DD-6629B54507D2}" type="presParOf" srcId="{6CE97BE3-8631-47AD-9D33-2A0B100452EA}" destId="{63E837D0-6F68-4F68-9C1F-554151A598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4. More attribute for &lt;a&gt;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914F25-0E42-4202-9C7D-A7F8934938F6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3C919C4F-302E-4375-AFEE-67450906967F}" type="presOf" srcId="{9BC9180B-81E8-4F91-AC79-229E9B7B52C4}" destId="{CC62D9CD-B986-4DA1-979B-D8BCDE91A8EB}" srcOrd="0" destOrd="0" presId="urn:microsoft.com/office/officeart/2005/8/layout/vList2"/>
    <dgm:cxn modelId="{B427C789-092F-4921-964A-03373B9B4C65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smtClean="0"/>
            <a:t>4. </a:t>
          </a:r>
          <a:r>
            <a:rPr lang="en-US" b="1" dirty="0" smtClean="0"/>
            <a:t>More attribute for &lt;a&gt;…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B7C2-195A-445E-8DCB-E4BD2C14B0E1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7B0F10EA-85A7-4094-BAB7-8E12E99BF907}" type="presOf" srcId="{9BC9180B-81E8-4F91-AC79-229E9B7B52C4}" destId="{CC62D9CD-B986-4DA1-979B-D8BCDE91A8EB}" srcOrd="0" destOrd="0" presId="urn:microsoft.com/office/officeart/2005/8/layout/vList2"/>
    <dgm:cxn modelId="{0D422297-CC49-4A26-9AFD-40292E8D3E4C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8870E-AE48-43EE-A475-C8F6E90F8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768C0-2EA4-4ABC-A2ED-A7057D4DDC5E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51D24032-B573-40D4-9009-900AACA772D6}" type="parTrans" cxnId="{FBF789AB-D663-4D60-BCAD-C71D576DDC7E}">
      <dgm:prSet/>
      <dgm:spPr/>
      <dgm:t>
        <a:bodyPr/>
        <a:lstStyle/>
        <a:p>
          <a:endParaRPr lang="en-US"/>
        </a:p>
      </dgm:t>
    </dgm:pt>
    <dgm:pt modelId="{F03359AB-C431-4639-91E8-4D25E75F3348}" type="sibTrans" cxnId="{FBF789AB-D663-4D60-BCAD-C71D576DDC7E}">
      <dgm:prSet/>
      <dgm:spPr/>
      <dgm:t>
        <a:bodyPr/>
        <a:lstStyle/>
        <a:p>
          <a:endParaRPr lang="en-US"/>
        </a:p>
      </dgm:t>
    </dgm:pt>
    <dgm:pt modelId="{B90E1380-40A3-417A-B376-65C22D28CD79}" type="pres">
      <dgm:prSet presAssocID="{B0A8870E-AE48-43EE-A475-C8F6E90F8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FBB79-8EF8-464F-8961-2FC59C772565}" type="pres">
      <dgm:prSet presAssocID="{521768C0-2EA4-4ABC-A2ED-A7057D4DDC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F789AB-D663-4D60-BCAD-C71D576DDC7E}" srcId="{B0A8870E-AE48-43EE-A475-C8F6E90F8E50}" destId="{521768C0-2EA4-4ABC-A2ED-A7057D4DDC5E}" srcOrd="0" destOrd="0" parTransId="{51D24032-B573-40D4-9009-900AACA772D6}" sibTransId="{F03359AB-C431-4639-91E8-4D25E75F3348}"/>
    <dgm:cxn modelId="{5970C936-32B2-4199-91BF-E820891AE9C9}" type="presOf" srcId="{B0A8870E-AE48-43EE-A475-C8F6E90F8E50}" destId="{B90E1380-40A3-417A-B376-65C22D28CD79}" srcOrd="0" destOrd="0" presId="urn:microsoft.com/office/officeart/2005/8/layout/vList2"/>
    <dgm:cxn modelId="{09521ECF-E754-401E-82B5-BE56E0316F88}" type="presOf" srcId="{521768C0-2EA4-4ABC-A2ED-A7057D4DDC5E}" destId="{D6CFBB79-8EF8-464F-8961-2FC59C772565}" srcOrd="0" destOrd="0" presId="urn:microsoft.com/office/officeart/2005/8/layout/vList2"/>
    <dgm:cxn modelId="{DF281AEE-0CBF-4278-82C3-E72176C0CE97}" type="presParOf" srcId="{B90E1380-40A3-417A-B376-65C22D28CD79}" destId="{D6CFBB79-8EF8-464F-8961-2FC59C772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E216F043-AF81-427A-BFC1-5C339A86E00A}" type="presOf" srcId="{20A91803-0254-4B91-B7E8-E2B745B2BFE5}" destId="{BD6AD341-5758-4E9B-BC21-594977F92DBC}" srcOrd="0" destOrd="0" presId="urn:microsoft.com/office/officeart/2005/8/layout/vList2"/>
    <dgm:cxn modelId="{068E0C2E-3E03-44F7-8FB5-9143D38355E9}" type="presOf" srcId="{F13BC2C0-5F95-4DB7-B38D-9DE1BFB56718}" destId="{43486327-A5BD-4B1D-86EA-0B2CA355BD2D}" srcOrd="0" destOrd="0" presId="urn:microsoft.com/office/officeart/2005/8/layout/vList2"/>
    <dgm:cxn modelId="{DA085D36-B7E4-48AE-BE95-2D875ED32CE6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B9C75124-DFA7-45BE-8FC5-6E8ABD26EC56}" type="presOf" srcId="{A2311909-CA1E-4BC9-BF85-F14403EF1A76}" destId="{9F5930CD-1098-47D2-8E22-D4F2DACCE52A}" srcOrd="0" destOrd="0" presId="urn:microsoft.com/office/officeart/2005/8/layout/vList2"/>
    <dgm:cxn modelId="{A0FECF55-47AC-4A3E-BE55-BD6BDEC6BB40}" type="presOf" srcId="{28AA2206-DC6A-4B52-936E-9397724BF4CE}" destId="{8B92C243-EE6E-4E54-88F0-0BDD040B0DAD}" srcOrd="0" destOrd="0" presId="urn:microsoft.com/office/officeart/2005/8/layout/vList2"/>
    <dgm:cxn modelId="{1BF9DD6A-64CD-4005-A6F0-22997842BCFE}" type="presParOf" srcId="{8B92C243-EE6E-4E54-88F0-0BDD040B0DAD}" destId="{9F5930CD-1098-47D2-8E22-D4F2DACCE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5B659-A298-4C36-8C4F-6824002476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3DD60-986E-4298-B4BA-D4BBF7DF41AE}">
      <dgm:prSet/>
      <dgm:spPr/>
      <dgm:t>
        <a:bodyPr/>
        <a:lstStyle/>
        <a:p>
          <a:pPr rtl="0"/>
          <a:r>
            <a:rPr lang="en-US" b="1" dirty="0" smtClean="0"/>
            <a:t>1.1 Internal links</a:t>
          </a:r>
          <a:endParaRPr lang="en-US" dirty="0"/>
        </a:p>
      </dgm:t>
    </dgm:pt>
    <dgm:pt modelId="{11DCF84F-5473-4E4A-9292-8905D2A86CB6}" type="parTrans" cxnId="{87D1D8AE-BF3E-4377-9165-213EE06E939D}">
      <dgm:prSet/>
      <dgm:spPr/>
      <dgm:t>
        <a:bodyPr/>
        <a:lstStyle/>
        <a:p>
          <a:endParaRPr lang="en-US"/>
        </a:p>
      </dgm:t>
    </dgm:pt>
    <dgm:pt modelId="{19868902-A216-4231-8567-1345AC57EBAD}" type="sibTrans" cxnId="{87D1D8AE-BF3E-4377-9165-213EE06E939D}">
      <dgm:prSet/>
      <dgm:spPr/>
      <dgm:t>
        <a:bodyPr/>
        <a:lstStyle/>
        <a:p>
          <a:endParaRPr lang="en-US"/>
        </a:p>
      </dgm:t>
    </dgm:pt>
    <dgm:pt modelId="{F3EEFAF6-563B-45F2-A38A-F2E59B6F58D9}" type="pres">
      <dgm:prSet presAssocID="{1E85B659-A298-4C36-8C4F-6824002476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DF406-D455-445C-B673-4E8B49F19FFB}" type="pres">
      <dgm:prSet presAssocID="{C673DD60-986E-4298-B4BA-D4BBF7DF41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1D8AE-BF3E-4377-9165-213EE06E939D}" srcId="{1E85B659-A298-4C36-8C4F-6824002476EA}" destId="{C673DD60-986E-4298-B4BA-D4BBF7DF41AE}" srcOrd="0" destOrd="0" parTransId="{11DCF84F-5473-4E4A-9292-8905D2A86CB6}" sibTransId="{19868902-A216-4231-8567-1345AC57EBAD}"/>
    <dgm:cxn modelId="{58C32D80-EA85-4EF8-A3A4-53AEE78F2E06}" type="presOf" srcId="{1E85B659-A298-4C36-8C4F-6824002476EA}" destId="{F3EEFAF6-563B-45F2-A38A-F2E59B6F58D9}" srcOrd="0" destOrd="0" presId="urn:microsoft.com/office/officeart/2005/8/layout/vList2"/>
    <dgm:cxn modelId="{04EB8E8C-0DAF-4E1B-B629-7AD25A127E11}" type="presOf" srcId="{C673DD60-986E-4298-B4BA-D4BBF7DF41AE}" destId="{D22DF406-D455-445C-B673-4E8B49F19FFB}" srcOrd="0" destOrd="0" presId="urn:microsoft.com/office/officeart/2005/8/layout/vList2"/>
    <dgm:cxn modelId="{D6EBF85E-C070-49BA-90A4-8B0176AF9AAB}" type="presParOf" srcId="{F3EEFAF6-563B-45F2-A38A-F2E59B6F58D9}" destId="{D22DF406-D455-445C-B673-4E8B49F19F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10748-8E1B-4620-B45D-FB6B05FCD7D4}" type="presOf" srcId="{1A4A164D-48E3-4BB7-91A5-97863B119B1A}" destId="{C49EFF9C-A16E-4228-9B98-214A236A27EA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A859AB0C-68A3-47EC-8D90-B63F984FF4CA}" type="presOf" srcId="{1E19F3D3-9207-46D2-9F09-323FA27328CA}" destId="{F1E8CAC3-A8EC-424C-9802-EECD7F912683}" srcOrd="0" destOrd="0" presId="urn:microsoft.com/office/officeart/2005/8/layout/vList2"/>
    <dgm:cxn modelId="{7966D671-454A-4004-AD0D-34267927E4E2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DBDC41-3AC1-4BE1-9040-2DF5C9EF7C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8E246-C0E4-49D9-9123-BF78752CFD36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FD7767A6-997B-48D1-A24B-A159E58E2F52}" type="parTrans" cxnId="{A5C8ABD1-5397-4409-9239-151CB14CBBA3}">
      <dgm:prSet/>
      <dgm:spPr/>
      <dgm:t>
        <a:bodyPr/>
        <a:lstStyle/>
        <a:p>
          <a:endParaRPr lang="en-US"/>
        </a:p>
      </dgm:t>
    </dgm:pt>
    <dgm:pt modelId="{ED16E80E-E6B3-47E8-8277-AAA290A9487B}" type="sibTrans" cxnId="{A5C8ABD1-5397-4409-9239-151CB14CBBA3}">
      <dgm:prSet/>
      <dgm:spPr/>
      <dgm:t>
        <a:bodyPr/>
        <a:lstStyle/>
        <a:p>
          <a:endParaRPr lang="en-US"/>
        </a:p>
      </dgm:t>
    </dgm:pt>
    <dgm:pt modelId="{AF67AB5A-4871-48BC-B1D5-B90F04C01C72}" type="pres">
      <dgm:prSet presAssocID="{EEDBDC41-3AC1-4BE1-9040-2DF5C9EF7C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081CE-522C-434E-AD98-6C6C5F14D401}" type="pres">
      <dgm:prSet presAssocID="{9378E246-C0E4-49D9-9123-BF78752CFD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8ABD1-5397-4409-9239-151CB14CBBA3}" srcId="{EEDBDC41-3AC1-4BE1-9040-2DF5C9EF7C69}" destId="{9378E246-C0E4-49D9-9123-BF78752CFD36}" srcOrd="0" destOrd="0" parTransId="{FD7767A6-997B-48D1-A24B-A159E58E2F52}" sibTransId="{ED16E80E-E6B3-47E8-8277-AAA290A9487B}"/>
    <dgm:cxn modelId="{BC2287D7-3172-4101-91EF-B1C69592B13E}" type="presOf" srcId="{9378E246-C0E4-49D9-9123-BF78752CFD36}" destId="{736081CE-522C-434E-AD98-6C6C5F14D401}" srcOrd="0" destOrd="0" presId="urn:microsoft.com/office/officeart/2005/8/layout/vList2"/>
    <dgm:cxn modelId="{8250C49D-B77D-48B2-AD63-9CC85191567C}" type="presOf" srcId="{EEDBDC41-3AC1-4BE1-9040-2DF5C9EF7C69}" destId="{AF67AB5A-4871-48BC-B1D5-B90F04C01C72}" srcOrd="0" destOrd="0" presId="urn:microsoft.com/office/officeart/2005/8/layout/vList2"/>
    <dgm:cxn modelId="{90D6D2CD-335F-4BD4-96F3-26F15F68E516}" type="presParOf" srcId="{AF67AB5A-4871-48BC-B1D5-B90F04C01C72}" destId="{736081CE-522C-434E-AD98-6C6C5F14D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306B4E-D63F-4299-B782-909E532916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16292-406C-4EC7-973F-0A26EF7D93CB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E0AE315B-2BD9-4ADB-B6BD-7C4F4E435358}" type="parTrans" cxnId="{73986BEE-6D05-4625-B62A-85B32787B7B9}">
      <dgm:prSet/>
      <dgm:spPr/>
      <dgm:t>
        <a:bodyPr/>
        <a:lstStyle/>
        <a:p>
          <a:endParaRPr lang="en-US"/>
        </a:p>
      </dgm:t>
    </dgm:pt>
    <dgm:pt modelId="{D7277061-1748-415D-9129-A5F174360F08}" type="sibTrans" cxnId="{73986BEE-6D05-4625-B62A-85B32787B7B9}">
      <dgm:prSet/>
      <dgm:spPr/>
      <dgm:t>
        <a:bodyPr/>
        <a:lstStyle/>
        <a:p>
          <a:endParaRPr lang="en-US"/>
        </a:p>
      </dgm:t>
    </dgm:pt>
    <dgm:pt modelId="{831EC5B1-1820-4570-BAB0-9C160AFA1DBD}" type="pres">
      <dgm:prSet presAssocID="{E5306B4E-D63F-4299-B782-909E532916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A85C66-12C2-471F-A371-CD188DCCAD73}" type="pres">
      <dgm:prSet presAssocID="{C4516292-406C-4EC7-973F-0A26EF7D93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86BEE-6D05-4625-B62A-85B32787B7B9}" srcId="{E5306B4E-D63F-4299-B782-909E53291621}" destId="{C4516292-406C-4EC7-973F-0A26EF7D93CB}" srcOrd="0" destOrd="0" parTransId="{E0AE315B-2BD9-4ADB-B6BD-7C4F4E435358}" sibTransId="{D7277061-1748-415D-9129-A5F174360F08}"/>
    <dgm:cxn modelId="{0291436B-8185-4338-A840-0E8618070AE0}" type="presOf" srcId="{C4516292-406C-4EC7-973F-0A26EF7D93CB}" destId="{B1A85C66-12C2-471F-A371-CD188DCCAD73}" srcOrd="0" destOrd="0" presId="urn:microsoft.com/office/officeart/2005/8/layout/vList2"/>
    <dgm:cxn modelId="{D328370B-5FE8-46E6-BFFE-F6043673D350}" type="presOf" srcId="{E5306B4E-D63F-4299-B782-909E53291621}" destId="{831EC5B1-1820-4570-BAB0-9C160AFA1DBD}" srcOrd="0" destOrd="0" presId="urn:microsoft.com/office/officeart/2005/8/layout/vList2"/>
    <dgm:cxn modelId="{DC369B2A-DE2F-4C63-A0E7-70F8C6CB7105}" type="presParOf" srcId="{831EC5B1-1820-4570-BAB0-9C160AFA1DBD}" destId="{B1A85C66-12C2-471F-A371-CD188DCCAD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294205-AB25-4C05-8603-C8092FDC05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10C21-CED3-4F08-AE92-C453E0054287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2B5A277C-DB0F-473A-AB28-13DC4E224BC7}" type="parTrans" cxnId="{BB1F047D-3615-4572-8867-1DEA5F73B1E6}">
      <dgm:prSet/>
      <dgm:spPr/>
      <dgm:t>
        <a:bodyPr/>
        <a:lstStyle/>
        <a:p>
          <a:endParaRPr lang="en-US"/>
        </a:p>
      </dgm:t>
    </dgm:pt>
    <dgm:pt modelId="{F19EAF40-A2B5-454B-AC63-7C7DEC20E9CA}" type="sibTrans" cxnId="{BB1F047D-3615-4572-8867-1DEA5F73B1E6}">
      <dgm:prSet/>
      <dgm:spPr/>
      <dgm:t>
        <a:bodyPr/>
        <a:lstStyle/>
        <a:p>
          <a:endParaRPr lang="en-US"/>
        </a:p>
      </dgm:t>
    </dgm:pt>
    <dgm:pt modelId="{AA2C5481-742A-4F4B-BD19-0C567FB62CAC}" type="pres">
      <dgm:prSet presAssocID="{76294205-AB25-4C05-8603-C8092FDC05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B27037-9B3A-4F86-9186-2B35C35C6C3A}" type="pres">
      <dgm:prSet presAssocID="{13810C21-CED3-4F08-AE92-C453E005428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8535B-0D65-41C4-B01F-97BB022EF01B}" type="presOf" srcId="{13810C21-CED3-4F08-AE92-C453E0054287}" destId="{FCB27037-9B3A-4F86-9186-2B35C35C6C3A}" srcOrd="0" destOrd="0" presId="urn:microsoft.com/office/officeart/2005/8/layout/vList2"/>
    <dgm:cxn modelId="{B3D2E250-3391-4C9D-A119-037455DC9CC4}" type="presOf" srcId="{76294205-AB25-4C05-8603-C8092FDC0516}" destId="{AA2C5481-742A-4F4B-BD19-0C567FB62CAC}" srcOrd="0" destOrd="0" presId="urn:microsoft.com/office/officeart/2005/8/layout/vList2"/>
    <dgm:cxn modelId="{BB1F047D-3615-4572-8867-1DEA5F73B1E6}" srcId="{76294205-AB25-4C05-8603-C8092FDC0516}" destId="{13810C21-CED3-4F08-AE92-C453E0054287}" srcOrd="0" destOrd="0" parTransId="{2B5A277C-DB0F-473A-AB28-13DC4E224BC7}" sibTransId="{F19EAF40-A2B5-454B-AC63-7C7DEC20E9CA}"/>
    <dgm:cxn modelId="{82A13516-3BB9-4B6C-B9DF-2E74E18F3CB6}" type="presParOf" srcId="{AA2C5481-742A-4F4B-BD19-0C567FB62CAC}" destId="{FCB27037-9B3A-4F86-9186-2B35C35C6C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F9692E-FAAA-49D3-B8F4-5040C401FE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8C794-7C4A-4373-B186-8C69145BD5E6}">
      <dgm:prSet/>
      <dgm:spPr/>
      <dgm:t>
        <a:bodyPr/>
        <a:lstStyle/>
        <a:p>
          <a:pPr rtl="0"/>
          <a:r>
            <a:rPr lang="en-US" b="1" dirty="0" smtClean="0"/>
            <a:t>1.2 External links</a:t>
          </a:r>
          <a:endParaRPr lang="en-US" dirty="0"/>
        </a:p>
      </dgm:t>
    </dgm:pt>
    <dgm:pt modelId="{988C0CC2-E063-41A6-8F39-0DC3862846DE}" type="parTrans" cxnId="{44DC6FBF-976E-4E63-B325-36D7B89CEB97}">
      <dgm:prSet/>
      <dgm:spPr/>
      <dgm:t>
        <a:bodyPr/>
        <a:lstStyle/>
        <a:p>
          <a:endParaRPr lang="en-US"/>
        </a:p>
      </dgm:t>
    </dgm:pt>
    <dgm:pt modelId="{5B9CF1C8-E870-4B97-BFD7-2C9621A07B6D}" type="sibTrans" cxnId="{44DC6FBF-976E-4E63-B325-36D7B89CEB97}">
      <dgm:prSet/>
      <dgm:spPr/>
      <dgm:t>
        <a:bodyPr/>
        <a:lstStyle/>
        <a:p>
          <a:endParaRPr lang="en-US"/>
        </a:p>
      </dgm:t>
    </dgm:pt>
    <dgm:pt modelId="{EE7845FE-D330-4982-9429-5E2D847A47A8}" type="pres">
      <dgm:prSet presAssocID="{CFF9692E-FAAA-49D3-B8F4-5040C401FE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859ACB-802A-4BF9-9857-753042B987B1}" type="pres">
      <dgm:prSet presAssocID="{DFF8C794-7C4A-4373-B186-8C69145BD5E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C6FBF-976E-4E63-B325-36D7B89CEB97}" srcId="{CFF9692E-FAAA-49D3-B8F4-5040C401FED5}" destId="{DFF8C794-7C4A-4373-B186-8C69145BD5E6}" srcOrd="0" destOrd="0" parTransId="{988C0CC2-E063-41A6-8F39-0DC3862846DE}" sibTransId="{5B9CF1C8-E870-4B97-BFD7-2C9621A07B6D}"/>
    <dgm:cxn modelId="{65D67689-9412-4B31-AB7C-354C62EC1EFE}" type="presOf" srcId="{DFF8C794-7C4A-4373-B186-8C69145BD5E6}" destId="{F8859ACB-802A-4BF9-9857-753042B987B1}" srcOrd="0" destOrd="0" presId="urn:microsoft.com/office/officeart/2005/8/layout/vList2"/>
    <dgm:cxn modelId="{6C172B87-EFA3-432F-861D-A3B9C6C5F982}" type="presOf" srcId="{CFF9692E-FAAA-49D3-B8F4-5040C401FED5}" destId="{EE7845FE-D330-4982-9429-5E2D847A47A8}" srcOrd="0" destOrd="0" presId="urn:microsoft.com/office/officeart/2005/8/layout/vList2"/>
    <dgm:cxn modelId="{E5FC5099-80D4-4D15-8B76-4882C2E12404}" type="presParOf" srcId="{EE7845FE-D330-4982-9429-5E2D847A47A8}" destId="{F8859ACB-802A-4BF9-9857-753042B98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35BD9B-93F8-4599-A0EA-77F49FDB2A8C}">
      <dsp:nvSpPr>
        <dsp:cNvPr id="0" name=""/>
        <dsp:cNvSpPr/>
      </dsp:nvSpPr>
      <dsp:spPr>
        <a:xfrm>
          <a:off x="0" y="123395"/>
          <a:ext cx="77724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smtClean="0"/>
            <a:t>HTML Links and navigation</a:t>
          </a:r>
          <a:endParaRPr lang="en-US" sz="5100" kern="1200"/>
        </a:p>
      </dsp:txBody>
      <dsp:txXfrm>
        <a:off x="0" y="123395"/>
        <a:ext cx="7772400" cy="122323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DC0B75-545D-4DE2-8D1B-4E578F637E0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External links 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Directory Structures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Directory Structures…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BB6A40-AF7B-427C-ADD9-1A81DC50AA3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Referencing a web page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Referencing a web page…</a:t>
          </a:r>
          <a:endParaRPr lang="en-US" sz="4700" kern="1200" dirty="0"/>
        </a:p>
      </dsp:txBody>
      <dsp:txXfrm>
        <a:off x="0" y="0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EB58BE-8225-4EEE-BC8A-61EA508E23A0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Internal document references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</a:t>
          </a:r>
          <a:r>
            <a:rPr lang="en-US" sz="4700" b="1" kern="1200" dirty="0" smtClean="0"/>
            <a:t>More attribute for &lt;a&gt;…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FBB79-8EF8-464F-8961-2FC59C77256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119"/>
          <a:ext cx="8229600" cy="1142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Summary</a:t>
          </a:r>
          <a:endParaRPr lang="en-US" sz="5400" kern="1200" dirty="0"/>
        </a:p>
      </dsp:txBody>
      <dsp:txXfrm>
        <a:off x="0" y="119"/>
        <a:ext cx="8229600" cy="11427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5930CD-1098-47D2-8E22-D4F2DACCE5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links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2DF406-D455-445C-B673-4E8B49F19FF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075582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Calibri" pitchFamily="34" charset="0"/>
                <a:cs typeface="Calibri" pitchFamily="34" charset="0"/>
              </a:rPr>
              <a:t>To link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the page of another website, again the </a:t>
            </a:r>
            <a:r>
              <a:rPr lang="en-US" sz="3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attribute of opening tag of 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&lt;a&gt;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used </a:t>
            </a:r>
          </a:p>
          <a:p>
            <a:r>
              <a:rPr lang="en-US" sz="3400" b="1" dirty="0">
                <a:latin typeface="Calibri" pitchFamily="34" charset="0"/>
                <a:cs typeface="Calibri" pitchFamily="34" charset="0"/>
              </a:rPr>
              <a:t>the value of the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attribute is the 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full web address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 for the page you want to link to rather than just the 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filename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="https://www.google.com.pk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"&gt; Click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here 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7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6621089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Content Placeholder 3" descr="ex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41002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64998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directory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simply another name for a folder on a web 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root directory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(or root folder) is the main directory that holds the whole of your web 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subdirectory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a directory that is within another directory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parent directory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a directory that contains another directory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1143000" y="2029691"/>
            <a:ext cx="7086600" cy="3733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Entertainment  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1447800" y="3124200"/>
            <a:ext cx="3962400" cy="24384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Videos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    videos.html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1600200" y="4076700"/>
            <a:ext cx="3581400" cy="13335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Films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rgbClr val="FF0000"/>
                </a:solidFill>
              </a:rPr>
              <a:t>englishfilms.html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urdufilms.html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638800" y="2590800"/>
            <a:ext cx="2438400" cy="2971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Songs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audio.html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video.html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2667000" y="2590800"/>
            <a:ext cx="4572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209801" y="3581399"/>
            <a:ext cx="304799" cy="157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9801" y="4343400"/>
            <a:ext cx="457199" cy="304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4495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8400" y="489065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8400" y="3124200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3318163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48400" y="356061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/>
          <p:cNvGraphicFramePr/>
          <p:nvPr>
            <p:extLst>
              <p:ext uri="{D42A27DB-BD31-4B8C-83A1-F6EECF244321}">
                <p14:modId xmlns="" xmlns:p14="http://schemas.microsoft.com/office/powerpoint/2010/main" val="3006667627"/>
              </p:ext>
            </p:extLst>
          </p:nvPr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1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105616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 Directory: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When you want to link to, or include, a resource from the same directory, you can just use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of that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Subdirectory: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sub-directory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/…/file-name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Parent directory:      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../file-name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8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b="1" dirty="0" smtClean="0"/>
              <a:t>&lt;a </a:t>
            </a:r>
            <a:r>
              <a:rPr lang="en-US" sz="2800" b="1" dirty="0" err="1" smtClean="0"/>
              <a:t>href</a:t>
            </a:r>
            <a:r>
              <a:rPr lang="en-US" sz="2800" b="1" dirty="0" smtClean="0"/>
              <a:t>=“</a:t>
            </a:r>
            <a:r>
              <a:rPr lang="en-US" sz="2800" b="1" dirty="0" smtClean="0">
                <a:solidFill>
                  <a:srgbClr val="FF0000"/>
                </a:solidFill>
              </a:rPr>
              <a:t>englishfilms.html</a:t>
            </a:r>
            <a:r>
              <a:rPr lang="en-US" sz="2800" b="1" dirty="0" smtClean="0"/>
              <a:t>”&gt;…..&lt;/a&gt;</a:t>
            </a:r>
          </a:p>
          <a:p>
            <a:r>
              <a:rPr lang="en-US" sz="2800" b="1" dirty="0" smtClean="0"/>
              <a:t>&lt;a </a:t>
            </a:r>
            <a:r>
              <a:rPr lang="en-US" sz="2800" b="1" dirty="0" err="1" smtClean="0"/>
              <a:t>href</a:t>
            </a:r>
            <a:r>
              <a:rPr lang="en-US" sz="2800" b="1" dirty="0" smtClean="0"/>
              <a:t>=“</a:t>
            </a:r>
            <a:r>
              <a:rPr lang="en-US" sz="2800" b="1" dirty="0">
                <a:solidFill>
                  <a:srgbClr val="FF0000"/>
                </a:solidFill>
              </a:rPr>
              <a:t>V</a:t>
            </a:r>
            <a:r>
              <a:rPr lang="en-US" sz="2800" b="1" dirty="0" smtClean="0">
                <a:solidFill>
                  <a:srgbClr val="FF0000"/>
                </a:solidFill>
              </a:rPr>
              <a:t>ideos/Films/englishfilms.html</a:t>
            </a:r>
            <a:r>
              <a:rPr lang="en-US" sz="2800" b="1" dirty="0" smtClean="0"/>
              <a:t>”&gt;….&lt;/a&gt;</a:t>
            </a:r>
          </a:p>
          <a:p>
            <a:r>
              <a:rPr lang="en-US" sz="2800" b="1" dirty="0" smtClean="0"/>
              <a:t>&lt;a </a:t>
            </a:r>
            <a:r>
              <a:rPr lang="en-US" sz="2800" b="1" dirty="0" err="1" smtClean="0"/>
              <a:t>href</a:t>
            </a:r>
            <a:r>
              <a:rPr lang="en-US" sz="2800" b="1" dirty="0" smtClean="0"/>
              <a:t>=“</a:t>
            </a:r>
            <a:r>
              <a:rPr lang="en-US" sz="2800" b="1" dirty="0" smtClean="0">
                <a:solidFill>
                  <a:srgbClr val="FF0000"/>
                </a:solidFill>
              </a:rPr>
              <a:t>../../Songs/audio.html</a:t>
            </a:r>
            <a:r>
              <a:rPr lang="en-US" sz="2800" b="1" dirty="0" smtClean="0"/>
              <a:t>”&gt;….&lt;/a&gt;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685800" y="1451263"/>
            <a:ext cx="7086600" cy="289213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Entertainment  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914400" y="2397826"/>
            <a:ext cx="3962400" cy="181313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Videos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    videos.html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994229" y="3182258"/>
            <a:ext cx="3581400" cy="10287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Films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rgbClr val="FF0000"/>
                </a:solidFill>
              </a:rPr>
              <a:t>englishfilms.html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urdufilms.html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181600" y="1828800"/>
            <a:ext cx="2438400" cy="23622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Songs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audio.html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video.html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2246087" y="1981200"/>
            <a:ext cx="4572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629229" y="2819400"/>
            <a:ext cx="304799" cy="157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58258" y="3617026"/>
            <a:ext cx="457199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86857" y="369660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36056" y="401320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7529" y="2286000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29300" y="2514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29300" y="273330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/>
          <p:cNvGraphicFramePr/>
          <p:nvPr>
            <p:extLst>
              <p:ext uri="{D42A27DB-BD31-4B8C-83A1-F6EECF244321}">
                <p14:modId xmlns="" xmlns:p14="http://schemas.microsoft.com/office/powerpoint/2010/main" val="2380818555"/>
              </p:ext>
            </p:extLst>
          </p:nvPr>
        </p:nvGraphicFramePr>
        <p:xfrm>
          <a:off x="3048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656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618433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1: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Mark locations</a:t>
            </a:r>
          </a:p>
          <a:p>
            <a:pPr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&lt;A NAME=‘’LOCATION1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”&gt;&lt;/A&gt;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2: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link</a:t>
            </a:r>
          </a:p>
          <a:p>
            <a:pPr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&lt;A HREF=“#LOCATION1”&gt;……&lt;/A&gt;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6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792466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inpagelink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6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6108962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Content Placeholder 2" descr="inpagelink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17990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ccesskey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=“abc.html”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accesskey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=“a”&gt;…..&lt;/a&gt;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tabindex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=“abc.html”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=“1”&gt;….&lt;/a&gt;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target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=“abc.html” target=“_blank”&gt;….&lt;/a&gt;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title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=“abc.html” title=“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it,s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 link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”&gt;….&lt;/a&gt;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5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/>
              <a:t>What is HTML?</a:t>
            </a:r>
            <a:endParaRPr lang="en-US" sz="3400" b="1" dirty="0"/>
          </a:p>
          <a:p>
            <a:r>
              <a:rPr lang="en-US" sz="3400" b="1" dirty="0" smtClean="0"/>
              <a:t>Basic Structure of HTML page</a:t>
            </a:r>
            <a:endParaRPr lang="en-US" sz="3400" b="1" dirty="0"/>
          </a:p>
          <a:p>
            <a:r>
              <a:rPr lang="en-US" sz="3400" b="1" dirty="0" smtClean="0"/>
              <a:t>Body tag attributes</a:t>
            </a:r>
            <a:endParaRPr lang="en-US" sz="3400" b="1" dirty="0"/>
          </a:p>
          <a:p>
            <a:r>
              <a:rPr lang="en-US" sz="3400" b="1" dirty="0" smtClean="0"/>
              <a:t>Text formatting tags</a:t>
            </a:r>
          </a:p>
          <a:p>
            <a:r>
              <a:rPr lang="en-US" sz="3400" b="1" dirty="0" smtClean="0"/>
              <a:t>Lists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9718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Summary of the previous lecture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382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033121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Content Placeholder 3" descr="attributes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6731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189959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Internal links</a:t>
            </a:r>
          </a:p>
          <a:p>
            <a:r>
              <a:rPr lang="en-US" b="1" dirty="0" smtClean="0"/>
              <a:t>External links</a:t>
            </a:r>
          </a:p>
          <a:p>
            <a:r>
              <a:rPr lang="en-US" b="1" dirty="0" smtClean="0"/>
              <a:t>Directory Structure</a:t>
            </a:r>
          </a:p>
          <a:p>
            <a:r>
              <a:rPr lang="en-US" b="1" dirty="0" smtClean="0"/>
              <a:t>Internal document reference</a:t>
            </a:r>
          </a:p>
          <a:p>
            <a:r>
              <a:rPr lang="en-US" b="1" dirty="0" smtClean="0"/>
              <a:t>Some attributes of &lt;a&gt;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0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Chapter 2</a:t>
            </a:r>
            <a:r>
              <a:rPr lang="en-US" sz="3600" smtClean="0"/>
              <a:t>, </a:t>
            </a:r>
            <a:r>
              <a:rPr lang="en-US" sz="3600" dirty="0" smtClean="0"/>
              <a:t>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529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8276268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link between pages of your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 (internal links)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link to other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sites (external)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structure the folders on your web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Internal document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Link attributes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The </a:t>
            </a:r>
            <a:r>
              <a:rPr lang="en-US" sz="3400" b="1" dirty="0">
                <a:solidFill>
                  <a:srgbClr val="FF0000"/>
                </a:solidFill>
              </a:rPr>
              <a:t>crux</a:t>
            </a:r>
            <a:r>
              <a:rPr lang="en-US" sz="3400" b="1" dirty="0"/>
              <a:t> of HTML is its capability </a:t>
            </a:r>
            <a:r>
              <a:rPr lang="en-US" sz="3400" b="1" dirty="0">
                <a:solidFill>
                  <a:srgbClr val="FF0000"/>
                </a:solidFill>
              </a:rPr>
              <a:t>to reference </a:t>
            </a:r>
            <a:r>
              <a:rPr lang="en-US" sz="3400" b="1" dirty="0"/>
              <a:t>countless other pieces of information easily on </a:t>
            </a:r>
            <a:r>
              <a:rPr lang="en-US" sz="3400" b="1" dirty="0">
                <a:solidFill>
                  <a:srgbClr val="FF0000"/>
                </a:solidFill>
              </a:rPr>
              <a:t>the internet</a:t>
            </a:r>
          </a:p>
          <a:p>
            <a:r>
              <a:rPr lang="en-US" sz="3400" b="1" dirty="0"/>
              <a:t>When you link to another page in your own web site, the link is known as an </a:t>
            </a:r>
            <a:r>
              <a:rPr lang="en-US" sz="3400" b="1" dirty="0">
                <a:solidFill>
                  <a:srgbClr val="FF0000"/>
                </a:solidFill>
              </a:rPr>
              <a:t>internal link</a:t>
            </a:r>
          </a:p>
          <a:p>
            <a:r>
              <a:rPr lang="en-US" sz="3400" b="1" dirty="0"/>
              <a:t>When you link to a different site, it is known as an </a:t>
            </a:r>
            <a:r>
              <a:rPr lang="en-US" sz="3400" b="1" dirty="0">
                <a:solidFill>
                  <a:srgbClr val="FF0000"/>
                </a:solidFill>
              </a:rPr>
              <a:t>external link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7988631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The element </a:t>
            </a:r>
            <a:r>
              <a:rPr lang="en-US" sz="3400" b="1" dirty="0">
                <a:solidFill>
                  <a:srgbClr val="FF0000"/>
                </a:solidFill>
              </a:rPr>
              <a:t>&lt;a&gt; </a:t>
            </a:r>
            <a:r>
              <a:rPr lang="en-US" sz="3400" b="1" dirty="0"/>
              <a:t>is used to link another document</a:t>
            </a:r>
          </a:p>
          <a:p>
            <a:r>
              <a:rPr lang="en-US" sz="3400" b="1" dirty="0"/>
              <a:t>Anything between the opening </a:t>
            </a:r>
            <a:r>
              <a:rPr lang="en-US" sz="3400" b="1" dirty="0">
                <a:solidFill>
                  <a:srgbClr val="FF0000"/>
                </a:solidFill>
              </a:rPr>
              <a:t>&lt;a&gt; </a:t>
            </a:r>
            <a:r>
              <a:rPr lang="en-US" sz="3400" b="1" dirty="0"/>
              <a:t>tag and the closing </a:t>
            </a:r>
            <a:r>
              <a:rPr lang="en-US" sz="3400" b="1" dirty="0">
                <a:solidFill>
                  <a:srgbClr val="FF0000"/>
                </a:solidFill>
              </a:rPr>
              <a:t>&lt;/a&gt; </a:t>
            </a:r>
            <a:r>
              <a:rPr lang="en-US" sz="3400" b="1" dirty="0"/>
              <a:t>tag becomes part of the link that users can click in a browser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2927650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400" b="1" dirty="0"/>
              <a:t>To link another page, </a:t>
            </a:r>
            <a:r>
              <a:rPr lang="en-US" sz="3400" b="1" dirty="0" err="1">
                <a:solidFill>
                  <a:srgbClr val="FF0000"/>
                </a:solidFill>
              </a:rPr>
              <a:t>href</a:t>
            </a:r>
            <a:r>
              <a:rPr lang="en-US" sz="3400" b="1" dirty="0"/>
              <a:t> attribute of opening tag of </a:t>
            </a:r>
            <a:r>
              <a:rPr lang="en-US" sz="3400" b="1" dirty="0">
                <a:solidFill>
                  <a:srgbClr val="FF0000"/>
                </a:solidFill>
              </a:rPr>
              <a:t>&lt;a&gt; </a:t>
            </a:r>
            <a:r>
              <a:rPr lang="en-US" sz="3400" b="1" dirty="0"/>
              <a:t>is used</a:t>
            </a:r>
          </a:p>
          <a:p>
            <a:r>
              <a:rPr lang="en-US" sz="3400" b="1" dirty="0"/>
              <a:t>the </a:t>
            </a:r>
            <a:r>
              <a:rPr lang="en-US" sz="3400" b="1" dirty="0">
                <a:solidFill>
                  <a:srgbClr val="FF0000"/>
                </a:solidFill>
              </a:rPr>
              <a:t>value</a:t>
            </a:r>
            <a:r>
              <a:rPr lang="en-US" sz="3400" b="1" dirty="0"/>
              <a:t> of the </a:t>
            </a:r>
            <a:r>
              <a:rPr lang="en-US" sz="3400" b="1" dirty="0" err="1"/>
              <a:t>href</a:t>
            </a:r>
            <a:r>
              <a:rPr lang="en-US" sz="3400" b="1" dirty="0"/>
              <a:t> attribute is the </a:t>
            </a:r>
            <a:r>
              <a:rPr lang="en-US" sz="3400" b="1" dirty="0">
                <a:solidFill>
                  <a:srgbClr val="FF0000"/>
                </a:solidFill>
              </a:rPr>
              <a:t>name of the file</a:t>
            </a:r>
            <a:r>
              <a:rPr lang="en-US" sz="3400" b="1" dirty="0"/>
              <a:t> you are linking to</a:t>
            </a:r>
          </a:p>
          <a:p>
            <a:pPr marL="1314450" lvl="4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For </a:t>
            </a:r>
            <a:r>
              <a:rPr lang="en-US" sz="3400" b="1" dirty="0" smtClean="0">
                <a:solidFill>
                  <a:srgbClr val="FF0000"/>
                </a:solidFill>
              </a:rPr>
              <a:t>example: </a:t>
            </a:r>
          </a:p>
          <a:p>
            <a:pPr marL="1657350" lvl="4" indent="-342900">
              <a:buFont typeface="Arial" pitchFamily="34" charset="0"/>
              <a:buChar char="•"/>
            </a:pPr>
            <a:r>
              <a:rPr lang="en-US" sz="3400" b="1" dirty="0" smtClean="0"/>
              <a:t>&lt;</a:t>
            </a:r>
            <a:r>
              <a:rPr lang="en-US" sz="3400" b="1" dirty="0"/>
              <a:t>a </a:t>
            </a:r>
            <a:r>
              <a:rPr lang="en-US" sz="3400" b="1" dirty="0" err="1"/>
              <a:t>href</a:t>
            </a:r>
            <a:r>
              <a:rPr lang="en-US" sz="3400" b="1" dirty="0"/>
              <a:t>=“abc.html”&gt; Click here 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4134433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firs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55416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econd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492612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8482945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 descr="Internal Linking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633</Words>
  <Application>Microsoft Office PowerPoint</Application>
  <PresentationFormat>On-screen Show (4:3)</PresentationFormat>
  <Paragraphs>123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Rana Salim</cp:lastModifiedBy>
  <cp:revision>367</cp:revision>
  <dcterms:created xsi:type="dcterms:W3CDTF">2012-07-02T06:31:41Z</dcterms:created>
  <dcterms:modified xsi:type="dcterms:W3CDTF">2016-09-27T06:21:26Z</dcterms:modified>
</cp:coreProperties>
</file>