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285" r:id="rId4"/>
    <p:sldId id="258" r:id="rId5"/>
    <p:sldId id="299" r:id="rId6"/>
    <p:sldId id="315" r:id="rId7"/>
    <p:sldId id="298" r:id="rId8"/>
    <p:sldId id="300" r:id="rId9"/>
    <p:sldId id="301" r:id="rId10"/>
    <p:sldId id="316" r:id="rId11"/>
    <p:sldId id="320" r:id="rId12"/>
    <p:sldId id="321" r:id="rId13"/>
    <p:sldId id="302" r:id="rId14"/>
    <p:sldId id="317" r:id="rId15"/>
    <p:sldId id="318" r:id="rId16"/>
    <p:sldId id="319" r:id="rId17"/>
    <p:sldId id="305" r:id="rId18"/>
    <p:sldId id="322" r:id="rId19"/>
    <p:sldId id="306" r:id="rId20"/>
    <p:sldId id="307" r:id="rId21"/>
    <p:sldId id="324" r:id="rId22"/>
    <p:sldId id="309" r:id="rId23"/>
    <p:sldId id="310" r:id="rId24"/>
    <p:sldId id="325" r:id="rId25"/>
    <p:sldId id="311" r:id="rId26"/>
    <p:sldId id="312" r:id="rId27"/>
    <p:sldId id="326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D75FA5D-8600-406D-9489-435EA4F78E95}">
          <p14:sldIdLst>
            <p14:sldId id="256"/>
            <p14:sldId id="314"/>
            <p14:sldId id="285"/>
            <p14:sldId id="258"/>
            <p14:sldId id="299"/>
            <p14:sldId id="315"/>
            <p14:sldId id="298"/>
            <p14:sldId id="300"/>
            <p14:sldId id="301"/>
            <p14:sldId id="316"/>
            <p14:sldId id="320"/>
            <p14:sldId id="321"/>
            <p14:sldId id="302"/>
            <p14:sldId id="317"/>
            <p14:sldId id="318"/>
            <p14:sldId id="319"/>
            <p14:sldId id="305"/>
            <p14:sldId id="322"/>
            <p14:sldId id="306"/>
          </p14:sldIdLst>
        </p14:section>
        <p14:section name="Untitled Section" id="{9D65C9B4-8F73-4BC1-95D4-B02202BB2EE4}">
          <p14:sldIdLst>
            <p14:sldId id="307"/>
            <p14:sldId id="324"/>
            <p14:sldId id="309"/>
            <p14:sldId id="310"/>
            <p14:sldId id="325"/>
            <p14:sldId id="311"/>
            <p14:sldId id="312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6C36A-A5E7-4DF8-90E1-6002F008CE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02540-D6E8-437E-A2F7-855278D2884E}">
      <dgm:prSet/>
      <dgm:spPr/>
      <dgm:t>
        <a:bodyPr/>
        <a:lstStyle/>
        <a:p>
          <a:pPr algn="ctr" rtl="0"/>
          <a:r>
            <a:rPr lang="en-US" b="1" smtClean="0"/>
            <a:t>Adding Image, </a:t>
          </a:r>
          <a:r>
            <a:rPr lang="en-US" b="1" dirty="0" smtClean="0"/>
            <a:t>audio and video files to web pages </a:t>
          </a:r>
          <a:endParaRPr lang="en-US" dirty="0"/>
        </a:p>
      </dgm:t>
    </dgm:pt>
    <dgm:pt modelId="{692DD11C-C791-4986-842C-4EB82978E71D}" type="parTrans" cxnId="{85D6F00E-B0DA-4A96-91C6-DC71D5E37B7D}">
      <dgm:prSet/>
      <dgm:spPr/>
      <dgm:t>
        <a:bodyPr/>
        <a:lstStyle/>
        <a:p>
          <a:endParaRPr lang="en-US"/>
        </a:p>
      </dgm:t>
    </dgm:pt>
    <dgm:pt modelId="{FC7D8E6D-1436-43AE-B163-C4DC3DFEBD06}" type="sibTrans" cxnId="{85D6F00E-B0DA-4A96-91C6-DC71D5E37B7D}">
      <dgm:prSet/>
      <dgm:spPr/>
      <dgm:t>
        <a:bodyPr/>
        <a:lstStyle/>
        <a:p>
          <a:endParaRPr lang="en-US"/>
        </a:p>
      </dgm:t>
    </dgm:pt>
    <dgm:pt modelId="{FD0FC69A-7A55-42B3-AAF7-20830B51B66C}" type="pres">
      <dgm:prSet presAssocID="{E876C36A-A5E7-4DF8-90E1-6002F008CE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AB8C3-4233-42DD-9B75-6BB8B594E007}" type="pres">
      <dgm:prSet presAssocID="{68F02540-D6E8-437E-A2F7-855278D2884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2A2C73-CE7E-4FBC-8E12-BD05AC60E613}" type="presOf" srcId="{E876C36A-A5E7-4DF8-90E1-6002F008CEE1}" destId="{FD0FC69A-7A55-42B3-AAF7-20830B51B66C}" srcOrd="0" destOrd="0" presId="urn:microsoft.com/office/officeart/2005/8/layout/vList2"/>
    <dgm:cxn modelId="{B76EDD1E-CAB3-49DE-BAD3-20AE4B472BBF}" type="presOf" srcId="{68F02540-D6E8-437E-A2F7-855278D2884E}" destId="{388AB8C3-4233-42DD-9B75-6BB8B594E007}" srcOrd="0" destOrd="0" presId="urn:microsoft.com/office/officeart/2005/8/layout/vList2"/>
    <dgm:cxn modelId="{85D6F00E-B0DA-4A96-91C6-DC71D5E37B7D}" srcId="{E876C36A-A5E7-4DF8-90E1-6002F008CEE1}" destId="{68F02540-D6E8-437E-A2F7-855278D2884E}" srcOrd="0" destOrd="0" parTransId="{692DD11C-C791-4986-842C-4EB82978E71D}" sibTransId="{FC7D8E6D-1436-43AE-B163-C4DC3DFEBD06}"/>
    <dgm:cxn modelId="{A12B3E15-E5D5-4623-9319-F3E103413BC2}" type="presParOf" srcId="{FD0FC69A-7A55-42B3-AAF7-20830B51B66C}" destId="{388AB8C3-4233-42DD-9B75-6BB8B594E0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63D5AF-7BA7-40FE-9CD5-9B774FE0B8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267BC6-F665-490D-A57A-06BEDEC98606}">
      <dgm:prSet/>
      <dgm:spPr/>
      <dgm:t>
        <a:bodyPr/>
        <a:lstStyle/>
        <a:p>
          <a:pPr rtl="0"/>
          <a:r>
            <a:rPr lang="en-US" b="1" smtClean="0"/>
            <a:t>3. Image maps</a:t>
          </a:r>
          <a:endParaRPr lang="en-US"/>
        </a:p>
      </dgm:t>
    </dgm:pt>
    <dgm:pt modelId="{C97F0FCC-71E6-450F-9D5D-B5C38C70FEF0}" type="parTrans" cxnId="{CC5951F1-0B4B-4D6D-A6BB-6A2871B7B3A6}">
      <dgm:prSet/>
      <dgm:spPr/>
      <dgm:t>
        <a:bodyPr/>
        <a:lstStyle/>
        <a:p>
          <a:endParaRPr lang="en-US"/>
        </a:p>
      </dgm:t>
    </dgm:pt>
    <dgm:pt modelId="{19F5617B-4E5F-452E-BCFA-592019BB03D0}" type="sibTrans" cxnId="{CC5951F1-0B4B-4D6D-A6BB-6A2871B7B3A6}">
      <dgm:prSet/>
      <dgm:spPr/>
      <dgm:t>
        <a:bodyPr/>
        <a:lstStyle/>
        <a:p>
          <a:endParaRPr lang="en-US"/>
        </a:p>
      </dgm:t>
    </dgm:pt>
    <dgm:pt modelId="{66E62BDD-2C0F-4804-993A-97085E7CFFEA}" type="pres">
      <dgm:prSet presAssocID="{A763D5AF-7BA7-40FE-9CD5-9B774FE0B8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83582-6545-409F-B1B3-9E57F101A7C5}" type="pres">
      <dgm:prSet presAssocID="{62267BC6-F665-490D-A57A-06BEDEC986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5951F1-0B4B-4D6D-A6BB-6A2871B7B3A6}" srcId="{A763D5AF-7BA7-40FE-9CD5-9B774FE0B872}" destId="{62267BC6-F665-490D-A57A-06BEDEC98606}" srcOrd="0" destOrd="0" parTransId="{C97F0FCC-71E6-450F-9D5D-B5C38C70FEF0}" sibTransId="{19F5617B-4E5F-452E-BCFA-592019BB03D0}"/>
    <dgm:cxn modelId="{355D474E-F03D-4E65-9E5C-63D2EC1C13C3}" type="presOf" srcId="{62267BC6-F665-490D-A57A-06BEDEC98606}" destId="{9F783582-6545-409F-B1B3-9E57F101A7C5}" srcOrd="0" destOrd="0" presId="urn:microsoft.com/office/officeart/2005/8/layout/vList2"/>
    <dgm:cxn modelId="{FB41DF70-825C-4076-8C71-D918AEF5B4FD}" type="presOf" srcId="{A763D5AF-7BA7-40FE-9CD5-9B774FE0B872}" destId="{66E62BDD-2C0F-4804-993A-97085E7CFFEA}" srcOrd="0" destOrd="0" presId="urn:microsoft.com/office/officeart/2005/8/layout/vList2"/>
    <dgm:cxn modelId="{9944609D-9B92-4848-8AF4-A9AE90A91369}" type="presParOf" srcId="{66E62BDD-2C0F-4804-993A-97085E7CFFEA}" destId="{9F783582-6545-409F-B1B3-9E57F101A7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4F82EB-A753-43AD-8A85-4568FED51A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A5D9D-AC42-4D10-B86B-8FB775DF45ED}">
      <dgm:prSet/>
      <dgm:spPr/>
      <dgm:t>
        <a:bodyPr/>
        <a:lstStyle/>
        <a:p>
          <a:pPr rtl="0"/>
          <a:r>
            <a:rPr lang="en-US" b="1" dirty="0" smtClean="0"/>
            <a:t>3. Image maps…</a:t>
          </a:r>
          <a:endParaRPr lang="en-US" dirty="0"/>
        </a:p>
      </dgm:t>
    </dgm:pt>
    <dgm:pt modelId="{B265D274-8832-4E2C-9432-B38A1FAF4A58}" type="parTrans" cxnId="{95DCC37C-95C1-4911-82D5-C263F2635461}">
      <dgm:prSet/>
      <dgm:spPr/>
      <dgm:t>
        <a:bodyPr/>
        <a:lstStyle/>
        <a:p>
          <a:endParaRPr lang="en-US"/>
        </a:p>
      </dgm:t>
    </dgm:pt>
    <dgm:pt modelId="{59F0E56A-F42C-427D-9C20-CACDB16E99D8}" type="sibTrans" cxnId="{95DCC37C-95C1-4911-82D5-C263F2635461}">
      <dgm:prSet/>
      <dgm:spPr/>
      <dgm:t>
        <a:bodyPr/>
        <a:lstStyle/>
        <a:p>
          <a:endParaRPr lang="en-US"/>
        </a:p>
      </dgm:t>
    </dgm:pt>
    <dgm:pt modelId="{41FF78A5-EAEA-41A3-9FD6-CBC9BB516178}" type="pres">
      <dgm:prSet presAssocID="{234F82EB-A753-43AD-8A85-4568FED51A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E73C8-8CAA-401E-A2DB-C6FF8DCDC2AE}" type="pres">
      <dgm:prSet presAssocID="{A8FA5D9D-AC42-4D10-B86B-8FB775DF45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CC37C-95C1-4911-82D5-C263F2635461}" srcId="{234F82EB-A753-43AD-8A85-4568FED51A93}" destId="{A8FA5D9D-AC42-4D10-B86B-8FB775DF45ED}" srcOrd="0" destOrd="0" parTransId="{B265D274-8832-4E2C-9432-B38A1FAF4A58}" sibTransId="{59F0E56A-F42C-427D-9C20-CACDB16E99D8}"/>
    <dgm:cxn modelId="{8BB0EE8A-8401-4DBE-B4BF-6E587A302132}" type="presOf" srcId="{A8FA5D9D-AC42-4D10-B86B-8FB775DF45ED}" destId="{EF3E73C8-8CAA-401E-A2DB-C6FF8DCDC2AE}" srcOrd="0" destOrd="0" presId="urn:microsoft.com/office/officeart/2005/8/layout/vList2"/>
    <dgm:cxn modelId="{D00AA7CA-35E0-4C68-AB4C-1A5C0D0A1F2C}" type="presOf" srcId="{234F82EB-A753-43AD-8A85-4568FED51A93}" destId="{41FF78A5-EAEA-41A3-9FD6-CBC9BB516178}" srcOrd="0" destOrd="0" presId="urn:microsoft.com/office/officeart/2005/8/layout/vList2"/>
    <dgm:cxn modelId="{EEB3562B-75CD-4CBA-BA7F-4D088E7BFB5B}" type="presParOf" srcId="{41FF78A5-EAEA-41A3-9FD6-CBC9BB516178}" destId="{EF3E73C8-8CAA-401E-A2DB-C6FF8DCDC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34F82EB-A753-43AD-8A85-4568FED51A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A5D9D-AC42-4D10-B86B-8FB775DF45ED}">
      <dgm:prSet/>
      <dgm:spPr/>
      <dgm:t>
        <a:bodyPr/>
        <a:lstStyle/>
        <a:p>
          <a:pPr rtl="0"/>
          <a:r>
            <a:rPr lang="en-US" b="1" dirty="0" smtClean="0"/>
            <a:t>3. Image maps…</a:t>
          </a:r>
          <a:endParaRPr lang="en-US" dirty="0"/>
        </a:p>
      </dgm:t>
    </dgm:pt>
    <dgm:pt modelId="{B265D274-8832-4E2C-9432-B38A1FAF4A58}" type="parTrans" cxnId="{95DCC37C-95C1-4911-82D5-C263F2635461}">
      <dgm:prSet/>
      <dgm:spPr/>
      <dgm:t>
        <a:bodyPr/>
        <a:lstStyle/>
        <a:p>
          <a:endParaRPr lang="en-US"/>
        </a:p>
      </dgm:t>
    </dgm:pt>
    <dgm:pt modelId="{59F0E56A-F42C-427D-9C20-CACDB16E99D8}" type="sibTrans" cxnId="{95DCC37C-95C1-4911-82D5-C263F2635461}">
      <dgm:prSet/>
      <dgm:spPr/>
      <dgm:t>
        <a:bodyPr/>
        <a:lstStyle/>
        <a:p>
          <a:endParaRPr lang="en-US"/>
        </a:p>
      </dgm:t>
    </dgm:pt>
    <dgm:pt modelId="{41FF78A5-EAEA-41A3-9FD6-CBC9BB516178}" type="pres">
      <dgm:prSet presAssocID="{234F82EB-A753-43AD-8A85-4568FED51A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3E73C8-8CAA-401E-A2DB-C6FF8DCDC2AE}" type="pres">
      <dgm:prSet presAssocID="{A8FA5D9D-AC42-4D10-B86B-8FB775DF45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CC37C-95C1-4911-82D5-C263F2635461}" srcId="{234F82EB-A753-43AD-8A85-4568FED51A93}" destId="{A8FA5D9D-AC42-4D10-B86B-8FB775DF45ED}" srcOrd="0" destOrd="0" parTransId="{B265D274-8832-4E2C-9432-B38A1FAF4A58}" sibTransId="{59F0E56A-F42C-427D-9C20-CACDB16E99D8}"/>
    <dgm:cxn modelId="{2FCCD044-0C00-47BD-993B-3165C31B16D7}" type="presOf" srcId="{A8FA5D9D-AC42-4D10-B86B-8FB775DF45ED}" destId="{EF3E73C8-8CAA-401E-A2DB-C6FF8DCDC2AE}" srcOrd="0" destOrd="0" presId="urn:microsoft.com/office/officeart/2005/8/layout/vList2"/>
    <dgm:cxn modelId="{072E35B9-FF67-4373-B85E-DA3CEDBE45E1}" type="presOf" srcId="{234F82EB-A753-43AD-8A85-4568FED51A93}" destId="{41FF78A5-EAEA-41A3-9FD6-CBC9BB516178}" srcOrd="0" destOrd="0" presId="urn:microsoft.com/office/officeart/2005/8/layout/vList2"/>
    <dgm:cxn modelId="{337816FC-6330-4283-AF68-CCA8B76DEDB9}" type="presParOf" srcId="{41FF78A5-EAEA-41A3-9FD6-CBC9BB516178}" destId="{EF3E73C8-8CAA-401E-A2DB-C6FF8DCDC2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B11B1C6-0563-4297-8898-9E9346AEA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EA9D2-FE26-4441-925B-EEAD0A6E4CFB}">
      <dgm:prSet/>
      <dgm:spPr/>
      <dgm:t>
        <a:bodyPr/>
        <a:lstStyle/>
        <a:p>
          <a:pPr rtl="0"/>
          <a:r>
            <a:rPr lang="en-US" b="1" smtClean="0"/>
            <a:t>4. Adding videos to web pages</a:t>
          </a:r>
          <a:endParaRPr lang="en-US"/>
        </a:p>
      </dgm:t>
    </dgm:pt>
    <dgm:pt modelId="{E155341B-DE1B-4326-AFB2-80B2B09B97FA}" type="parTrans" cxnId="{7BAB99D9-70E1-4FC1-8770-4877B905A3F7}">
      <dgm:prSet/>
      <dgm:spPr/>
      <dgm:t>
        <a:bodyPr/>
        <a:lstStyle/>
        <a:p>
          <a:endParaRPr lang="en-US"/>
        </a:p>
      </dgm:t>
    </dgm:pt>
    <dgm:pt modelId="{D41ED096-8017-4A37-A832-1BAAA0C95002}" type="sibTrans" cxnId="{7BAB99D9-70E1-4FC1-8770-4877B905A3F7}">
      <dgm:prSet/>
      <dgm:spPr/>
      <dgm:t>
        <a:bodyPr/>
        <a:lstStyle/>
        <a:p>
          <a:endParaRPr lang="en-US"/>
        </a:p>
      </dgm:t>
    </dgm:pt>
    <dgm:pt modelId="{3A7C5B85-2938-4733-8638-6B694D2B9668}" type="pres">
      <dgm:prSet presAssocID="{0B11B1C6-0563-4297-8898-9E9346AEAC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82813D-AD7D-40D8-811E-BFE9F5C6E084}" type="pres">
      <dgm:prSet presAssocID="{CF4EA9D2-FE26-4441-925B-EEAD0A6E4CF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F95C61-5805-4796-B3BB-E111EF134B44}" type="presOf" srcId="{0B11B1C6-0563-4297-8898-9E9346AEACA1}" destId="{3A7C5B85-2938-4733-8638-6B694D2B9668}" srcOrd="0" destOrd="0" presId="urn:microsoft.com/office/officeart/2005/8/layout/vList2"/>
    <dgm:cxn modelId="{BF386115-93AA-4F49-8297-1D7AC104A694}" type="presOf" srcId="{CF4EA9D2-FE26-4441-925B-EEAD0A6E4CFB}" destId="{5682813D-AD7D-40D8-811E-BFE9F5C6E084}" srcOrd="0" destOrd="0" presId="urn:microsoft.com/office/officeart/2005/8/layout/vList2"/>
    <dgm:cxn modelId="{7BAB99D9-70E1-4FC1-8770-4877B905A3F7}" srcId="{0B11B1C6-0563-4297-8898-9E9346AEACA1}" destId="{CF4EA9D2-FE26-4441-925B-EEAD0A6E4CFB}" srcOrd="0" destOrd="0" parTransId="{E155341B-DE1B-4326-AFB2-80B2B09B97FA}" sibTransId="{D41ED096-8017-4A37-A832-1BAAA0C95002}"/>
    <dgm:cxn modelId="{12F645AE-1E69-44AA-8198-F90045677C44}" type="presParOf" srcId="{3A7C5B85-2938-4733-8638-6B694D2B9668}" destId="{5682813D-AD7D-40D8-811E-BFE9F5C6E0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4DF9F3F-4E51-495C-A482-DD4078B876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A46568-8D71-44A9-A9C7-6FAD5D3DDB49}">
      <dgm:prSet/>
      <dgm:spPr/>
      <dgm:t>
        <a:bodyPr/>
        <a:lstStyle/>
        <a:p>
          <a:pPr rtl="0"/>
          <a:r>
            <a:rPr lang="en-US" b="1" smtClean="0"/>
            <a:t>4. Adding videos to web pages…</a:t>
          </a:r>
          <a:endParaRPr lang="en-US"/>
        </a:p>
      </dgm:t>
    </dgm:pt>
    <dgm:pt modelId="{13F5CF87-3630-4BDA-878A-56D92B67B01A}" type="parTrans" cxnId="{01C651F7-48E3-43BD-92CA-94827A2EFFEE}">
      <dgm:prSet/>
      <dgm:spPr/>
      <dgm:t>
        <a:bodyPr/>
        <a:lstStyle/>
        <a:p>
          <a:endParaRPr lang="en-US"/>
        </a:p>
      </dgm:t>
    </dgm:pt>
    <dgm:pt modelId="{429ACAA3-1E53-4942-BBD6-CF572C86B89A}" type="sibTrans" cxnId="{01C651F7-48E3-43BD-92CA-94827A2EFFEE}">
      <dgm:prSet/>
      <dgm:spPr/>
      <dgm:t>
        <a:bodyPr/>
        <a:lstStyle/>
        <a:p>
          <a:endParaRPr lang="en-US"/>
        </a:p>
      </dgm:t>
    </dgm:pt>
    <dgm:pt modelId="{A588CA96-BE3B-4C13-9F2C-197B49669E7E}" type="pres">
      <dgm:prSet presAssocID="{A4DF9F3F-4E51-495C-A482-DD4078B876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34D84B-98D0-429C-A755-15E6C7AE8A65}" type="pres">
      <dgm:prSet presAssocID="{1FA46568-8D71-44A9-A9C7-6FAD5D3DDB4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651F7-48E3-43BD-92CA-94827A2EFFEE}" srcId="{A4DF9F3F-4E51-495C-A482-DD4078B87673}" destId="{1FA46568-8D71-44A9-A9C7-6FAD5D3DDB49}" srcOrd="0" destOrd="0" parTransId="{13F5CF87-3630-4BDA-878A-56D92B67B01A}" sibTransId="{429ACAA3-1E53-4942-BBD6-CF572C86B89A}"/>
    <dgm:cxn modelId="{ACAF570A-1DA8-4E54-948D-FD805AE8A012}" type="presOf" srcId="{1FA46568-8D71-44A9-A9C7-6FAD5D3DDB49}" destId="{5934D84B-98D0-429C-A755-15E6C7AE8A65}" srcOrd="0" destOrd="0" presId="urn:microsoft.com/office/officeart/2005/8/layout/vList2"/>
    <dgm:cxn modelId="{FBB9AFB0-BC6F-4BB8-88B3-25EDD3C5C614}" type="presOf" srcId="{A4DF9F3F-4E51-495C-A482-DD4078B87673}" destId="{A588CA96-BE3B-4C13-9F2C-197B49669E7E}" srcOrd="0" destOrd="0" presId="urn:microsoft.com/office/officeart/2005/8/layout/vList2"/>
    <dgm:cxn modelId="{672379C1-B09C-44E4-8E65-FCCF7AADB4C4}" type="presParOf" srcId="{A588CA96-BE3B-4C13-9F2C-197B49669E7E}" destId="{5934D84B-98D0-429C-A755-15E6C7AE8A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B9921CB-F6B2-4C1D-94B7-EE5E9F7D00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EF614E-31DB-4BB8-A8CE-C2BF8FC401D5}">
      <dgm:prSet/>
      <dgm:spPr/>
      <dgm:t>
        <a:bodyPr/>
        <a:lstStyle/>
        <a:p>
          <a:pPr rtl="0"/>
          <a:r>
            <a:rPr lang="en-US" b="1" smtClean="0"/>
            <a:t>4. Adding videos to web pages…</a:t>
          </a:r>
          <a:endParaRPr lang="en-US"/>
        </a:p>
      </dgm:t>
    </dgm:pt>
    <dgm:pt modelId="{AB8F663A-678F-4A08-A0CC-4BA9517F486F}" type="parTrans" cxnId="{EAB63DB1-45BC-4367-B228-C5449F70371F}">
      <dgm:prSet/>
      <dgm:spPr/>
      <dgm:t>
        <a:bodyPr/>
        <a:lstStyle/>
        <a:p>
          <a:endParaRPr lang="en-US"/>
        </a:p>
      </dgm:t>
    </dgm:pt>
    <dgm:pt modelId="{465A08CE-FDED-46BD-B821-856F17CDE804}" type="sibTrans" cxnId="{EAB63DB1-45BC-4367-B228-C5449F70371F}">
      <dgm:prSet/>
      <dgm:spPr/>
      <dgm:t>
        <a:bodyPr/>
        <a:lstStyle/>
        <a:p>
          <a:endParaRPr lang="en-US"/>
        </a:p>
      </dgm:t>
    </dgm:pt>
    <dgm:pt modelId="{96F0F544-35E6-4EED-B65C-21DEEF94266A}" type="pres">
      <dgm:prSet presAssocID="{6B9921CB-F6B2-4C1D-94B7-EE5E9F7D00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46170C-6B7C-4444-8BDB-45BF42F602B5}" type="pres">
      <dgm:prSet presAssocID="{BAEF614E-31DB-4BB8-A8CE-C2BF8FC401D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DAC19-D59B-466F-87EE-2149FB7215EB}" type="presOf" srcId="{6B9921CB-F6B2-4C1D-94B7-EE5E9F7D0054}" destId="{96F0F544-35E6-4EED-B65C-21DEEF94266A}" srcOrd="0" destOrd="0" presId="urn:microsoft.com/office/officeart/2005/8/layout/vList2"/>
    <dgm:cxn modelId="{EAB63DB1-45BC-4367-B228-C5449F70371F}" srcId="{6B9921CB-F6B2-4C1D-94B7-EE5E9F7D0054}" destId="{BAEF614E-31DB-4BB8-A8CE-C2BF8FC401D5}" srcOrd="0" destOrd="0" parTransId="{AB8F663A-678F-4A08-A0CC-4BA9517F486F}" sibTransId="{465A08CE-FDED-46BD-B821-856F17CDE804}"/>
    <dgm:cxn modelId="{FBA67519-CDD7-4D7A-BA33-B4679A2D43C6}" type="presOf" srcId="{BAEF614E-31DB-4BB8-A8CE-C2BF8FC401D5}" destId="{9446170C-6B7C-4444-8BDB-45BF42F602B5}" srcOrd="0" destOrd="0" presId="urn:microsoft.com/office/officeart/2005/8/layout/vList2"/>
    <dgm:cxn modelId="{6BB0F1CA-CD97-4DF7-A5E4-AA608BF75F3A}" type="presParOf" srcId="{96F0F544-35E6-4EED-B65C-21DEEF94266A}" destId="{9446170C-6B7C-4444-8BDB-45BF42F602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B8A424B-3B8D-4174-BA9E-07BD7C1762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42DA61-5637-4534-9570-CA54D5058B85}">
      <dgm:prSet/>
      <dgm:spPr/>
      <dgm:t>
        <a:bodyPr/>
        <a:lstStyle/>
        <a:p>
          <a:pPr rtl="0"/>
          <a:r>
            <a:rPr lang="en-US" b="1" smtClean="0"/>
            <a:t>5. Adding audio to web pages…</a:t>
          </a:r>
          <a:endParaRPr lang="en-US"/>
        </a:p>
      </dgm:t>
    </dgm:pt>
    <dgm:pt modelId="{32B20EB7-F64D-4E1F-BE2D-B56DDD9DAB14}" type="parTrans" cxnId="{4B22737B-5DEB-4128-B874-95F510D8FE6C}">
      <dgm:prSet/>
      <dgm:spPr/>
      <dgm:t>
        <a:bodyPr/>
        <a:lstStyle/>
        <a:p>
          <a:endParaRPr lang="en-US"/>
        </a:p>
      </dgm:t>
    </dgm:pt>
    <dgm:pt modelId="{FC4BA459-8F4D-4803-AE1A-DA552A595784}" type="sibTrans" cxnId="{4B22737B-5DEB-4128-B874-95F510D8FE6C}">
      <dgm:prSet/>
      <dgm:spPr/>
      <dgm:t>
        <a:bodyPr/>
        <a:lstStyle/>
        <a:p>
          <a:endParaRPr lang="en-US"/>
        </a:p>
      </dgm:t>
    </dgm:pt>
    <dgm:pt modelId="{FFF48350-17F5-4E32-8447-A067E4411460}" type="pres">
      <dgm:prSet presAssocID="{BB8A424B-3B8D-4174-BA9E-07BD7C1762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08F5B9-8064-44B2-9859-3581040F0749}" type="pres">
      <dgm:prSet presAssocID="{0F42DA61-5637-4534-9570-CA54D5058B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191F4A-B034-4F8F-9C9F-BB066524371D}" type="presOf" srcId="{BB8A424B-3B8D-4174-BA9E-07BD7C1762AD}" destId="{FFF48350-17F5-4E32-8447-A067E4411460}" srcOrd="0" destOrd="0" presId="urn:microsoft.com/office/officeart/2005/8/layout/vList2"/>
    <dgm:cxn modelId="{4B22737B-5DEB-4128-B874-95F510D8FE6C}" srcId="{BB8A424B-3B8D-4174-BA9E-07BD7C1762AD}" destId="{0F42DA61-5637-4534-9570-CA54D5058B85}" srcOrd="0" destOrd="0" parTransId="{32B20EB7-F64D-4E1F-BE2D-B56DDD9DAB14}" sibTransId="{FC4BA459-8F4D-4803-AE1A-DA552A595784}"/>
    <dgm:cxn modelId="{81B60F05-9583-4165-B9D1-6BF739AE6C47}" type="presOf" srcId="{0F42DA61-5637-4534-9570-CA54D5058B85}" destId="{B008F5B9-8064-44B2-9859-3581040F0749}" srcOrd="0" destOrd="0" presId="urn:microsoft.com/office/officeart/2005/8/layout/vList2"/>
    <dgm:cxn modelId="{49D21A91-43AE-4872-9D74-38393253AC10}" type="presParOf" srcId="{FFF48350-17F5-4E32-8447-A067E4411460}" destId="{B008F5B9-8064-44B2-9859-3581040F07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1CB4308-C8BC-4407-BFFB-4E6A45DE76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6E47E8-A084-4C2E-A497-377FC3119560}">
      <dgm:prSet/>
      <dgm:spPr/>
      <dgm:t>
        <a:bodyPr/>
        <a:lstStyle/>
        <a:p>
          <a:pPr rtl="0"/>
          <a:r>
            <a:rPr lang="en-US" b="1" smtClean="0"/>
            <a:t>5. Adding audio to web pages…</a:t>
          </a:r>
          <a:endParaRPr lang="en-US"/>
        </a:p>
      </dgm:t>
    </dgm:pt>
    <dgm:pt modelId="{AADB51E7-1F83-41BC-9400-237D1DFE49B2}" type="parTrans" cxnId="{A5D043E1-FF36-4980-BCF9-A9B5439C4A35}">
      <dgm:prSet/>
      <dgm:spPr/>
      <dgm:t>
        <a:bodyPr/>
        <a:lstStyle/>
        <a:p>
          <a:endParaRPr lang="en-US"/>
        </a:p>
      </dgm:t>
    </dgm:pt>
    <dgm:pt modelId="{5EE382D3-C21E-4769-B49D-1E9D9AED18E1}" type="sibTrans" cxnId="{A5D043E1-FF36-4980-BCF9-A9B5439C4A35}">
      <dgm:prSet/>
      <dgm:spPr/>
      <dgm:t>
        <a:bodyPr/>
        <a:lstStyle/>
        <a:p>
          <a:endParaRPr lang="en-US"/>
        </a:p>
      </dgm:t>
    </dgm:pt>
    <dgm:pt modelId="{1AA767BE-5294-4416-80B4-BC3ACA455A31}" type="pres">
      <dgm:prSet presAssocID="{61CB4308-C8BC-4407-BFFB-4E6A45DE76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21E997-0F32-4A76-8792-0E1404F7BF63}" type="pres">
      <dgm:prSet presAssocID="{4B6E47E8-A084-4C2E-A497-377FC31195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D043E1-FF36-4980-BCF9-A9B5439C4A35}" srcId="{61CB4308-C8BC-4407-BFFB-4E6A45DE7675}" destId="{4B6E47E8-A084-4C2E-A497-377FC3119560}" srcOrd="0" destOrd="0" parTransId="{AADB51E7-1F83-41BC-9400-237D1DFE49B2}" sibTransId="{5EE382D3-C21E-4769-B49D-1E9D9AED18E1}"/>
    <dgm:cxn modelId="{B5064836-18CF-44C6-B6A6-0B39C625F736}" type="presOf" srcId="{61CB4308-C8BC-4407-BFFB-4E6A45DE7675}" destId="{1AA767BE-5294-4416-80B4-BC3ACA455A31}" srcOrd="0" destOrd="0" presId="urn:microsoft.com/office/officeart/2005/8/layout/vList2"/>
    <dgm:cxn modelId="{5673998D-38A0-451A-9E14-0F176C9667CD}" type="presOf" srcId="{4B6E47E8-A084-4C2E-A497-377FC3119560}" destId="{6821E997-0F32-4A76-8792-0E1404F7BF63}" srcOrd="0" destOrd="0" presId="urn:microsoft.com/office/officeart/2005/8/layout/vList2"/>
    <dgm:cxn modelId="{142B18B2-2553-49C7-B19D-9EEB55DDB9D3}" type="presParOf" srcId="{1AA767BE-5294-4416-80B4-BC3ACA455A31}" destId="{6821E997-0F32-4A76-8792-0E1404F7BF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5400" dirty="0" smtClean="0"/>
            <a:t>Summary</a:t>
          </a:r>
          <a:endParaRPr lang="en-US" sz="5400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1817A1-231B-4E59-8896-8906EA25DD65}" type="presOf" srcId="{F13BC2C0-5F95-4DB7-B38D-9DE1BFB56718}" destId="{43486327-A5BD-4B1D-86EA-0B2CA355BD2D}" srcOrd="0" destOrd="0" presId="urn:microsoft.com/office/officeart/2005/8/layout/vList2"/>
    <dgm:cxn modelId="{9B7FDECA-FF0D-453F-ADA3-E2212D46838F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6021D5D4-1452-4E37-9973-3BB1817D638C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91803-0254-4B91-B7E8-E2B745B2B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BC2C0-5F95-4DB7-B38D-9DE1BFB56718}">
      <dgm:prSet custT="1"/>
      <dgm:spPr/>
      <dgm:t>
        <a:bodyPr/>
        <a:lstStyle/>
        <a:p>
          <a:pPr rtl="0"/>
          <a:r>
            <a:rPr lang="en-US" sz="4400" b="1" dirty="0" smtClean="0"/>
            <a:t>Summary of the previous lecture</a:t>
          </a:r>
          <a:endParaRPr lang="en-US" sz="4400" b="1" dirty="0"/>
        </a:p>
      </dgm:t>
    </dgm:pt>
    <dgm:pt modelId="{6A7F5A54-2983-4A77-A416-3030A422C7EE}" type="parTrans" cxnId="{440CFBBB-C24A-4FC4-832A-155DC9503807}">
      <dgm:prSet/>
      <dgm:spPr/>
      <dgm:t>
        <a:bodyPr/>
        <a:lstStyle/>
        <a:p>
          <a:endParaRPr lang="en-US"/>
        </a:p>
      </dgm:t>
    </dgm:pt>
    <dgm:pt modelId="{7EA74FE3-4CF9-40A6-A38B-4B0D66F9DB24}" type="sibTrans" cxnId="{440CFBBB-C24A-4FC4-832A-155DC9503807}">
      <dgm:prSet/>
      <dgm:spPr/>
      <dgm:t>
        <a:bodyPr/>
        <a:lstStyle/>
        <a:p>
          <a:endParaRPr lang="en-US"/>
        </a:p>
      </dgm:t>
    </dgm:pt>
    <dgm:pt modelId="{BD6AD341-5758-4E9B-BC21-594977F92DBC}" type="pres">
      <dgm:prSet presAssocID="{20A91803-0254-4B91-B7E8-E2B745B2B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486327-A5BD-4B1D-86EA-0B2CA355BD2D}" type="pres">
      <dgm:prSet presAssocID="{F13BC2C0-5F95-4DB7-B38D-9DE1BFB56718}" presName="parentText" presStyleLbl="node1" presStyleIdx="0" presStyleCnt="1" custScaleY="2465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6207E-E884-490B-A464-6F2733AA7962}" type="presOf" srcId="{20A91803-0254-4B91-B7E8-E2B745B2BFE5}" destId="{BD6AD341-5758-4E9B-BC21-594977F92DBC}" srcOrd="0" destOrd="0" presId="urn:microsoft.com/office/officeart/2005/8/layout/vList2"/>
    <dgm:cxn modelId="{440CFBBB-C24A-4FC4-832A-155DC9503807}" srcId="{20A91803-0254-4B91-B7E8-E2B745B2BFE5}" destId="{F13BC2C0-5F95-4DB7-B38D-9DE1BFB56718}" srcOrd="0" destOrd="0" parTransId="{6A7F5A54-2983-4A77-A416-3030A422C7EE}" sibTransId="{7EA74FE3-4CF9-40A6-A38B-4B0D66F9DB24}"/>
    <dgm:cxn modelId="{8ADDCEDA-95F0-4960-AFA6-5B599FDDC041}" type="presOf" srcId="{F13BC2C0-5F95-4DB7-B38D-9DE1BFB56718}" destId="{43486327-A5BD-4B1D-86EA-0B2CA355BD2D}" srcOrd="0" destOrd="0" presId="urn:microsoft.com/office/officeart/2005/8/layout/vList2"/>
    <dgm:cxn modelId="{4B133688-8E43-4A0F-935A-8BF038A11D4C}" type="presParOf" srcId="{BD6AD341-5758-4E9B-BC21-594977F92DBC}" destId="{43486327-A5BD-4B1D-86EA-0B2CA355BD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4587D-E7F8-437F-9405-18039F9C7C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39E29-A953-464D-A799-E1C1075920C9}">
      <dgm:prSet/>
      <dgm:spPr/>
      <dgm:t>
        <a:bodyPr/>
        <a:lstStyle/>
        <a:p>
          <a:pPr rtl="0"/>
          <a:r>
            <a:rPr lang="en-US" smtClean="0"/>
            <a:t>Outline</a:t>
          </a:r>
          <a:endParaRPr lang="en-US" dirty="0"/>
        </a:p>
      </dgm:t>
    </dgm:pt>
    <dgm:pt modelId="{1AFC425A-FF8F-46B6-9494-55E638BB27A6}" type="sibTrans" cxnId="{FF4F2FC6-E0C8-42D3-8776-6A43E01E5BE9}">
      <dgm:prSet/>
      <dgm:spPr/>
      <dgm:t>
        <a:bodyPr/>
        <a:lstStyle/>
        <a:p>
          <a:endParaRPr lang="en-US"/>
        </a:p>
      </dgm:t>
    </dgm:pt>
    <dgm:pt modelId="{010FE85C-20AB-4944-8A19-29154D6BD36D}" type="parTrans" cxnId="{FF4F2FC6-E0C8-42D3-8776-6A43E01E5BE9}">
      <dgm:prSet/>
      <dgm:spPr/>
      <dgm:t>
        <a:bodyPr/>
        <a:lstStyle/>
        <a:p>
          <a:endParaRPr lang="en-US"/>
        </a:p>
      </dgm:t>
    </dgm:pt>
    <dgm:pt modelId="{B097AE58-1063-4B8C-ACC0-776789D7184F}" type="pres">
      <dgm:prSet presAssocID="{1224587D-E7F8-437F-9405-18039F9C7C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C5D5A2-4FBC-4B60-AB8E-9E385540AD48}" type="pres">
      <dgm:prSet presAssocID="{76E39E29-A953-464D-A799-E1C1075920C9}" presName="parentText" presStyleLbl="node1" presStyleIdx="0" presStyleCnt="1" custLinFactNeighborX="9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E50AA-29B8-48D3-90E5-FF19B350D0C7}" type="presOf" srcId="{76E39E29-A953-464D-A799-E1C1075920C9}" destId="{1EC5D5A2-4FBC-4B60-AB8E-9E385540AD48}" srcOrd="0" destOrd="0" presId="urn:microsoft.com/office/officeart/2005/8/layout/vList2"/>
    <dgm:cxn modelId="{FF4F2FC6-E0C8-42D3-8776-6A43E01E5BE9}" srcId="{1224587D-E7F8-437F-9405-18039F9C7CFA}" destId="{76E39E29-A953-464D-A799-E1C1075920C9}" srcOrd="0" destOrd="0" parTransId="{010FE85C-20AB-4944-8A19-29154D6BD36D}" sibTransId="{1AFC425A-FF8F-46B6-9494-55E638BB27A6}"/>
    <dgm:cxn modelId="{D82236A8-63EA-463C-8656-120D45E5FC08}" type="presOf" srcId="{1224587D-E7F8-437F-9405-18039F9C7CFA}" destId="{B097AE58-1063-4B8C-ACC0-776789D7184F}" srcOrd="0" destOrd="0" presId="urn:microsoft.com/office/officeart/2005/8/layout/vList2"/>
    <dgm:cxn modelId="{5547AAEF-E0B0-4D48-A475-E9281F645E22}" type="presParOf" srcId="{B097AE58-1063-4B8C-ACC0-776789D7184F}" destId="{1EC5D5A2-4FBC-4B60-AB8E-9E385540AD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59A464-B95E-4DA1-B0E8-A4CC2614C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A6E844-C512-4439-A0E9-9FCE1135AA58}">
      <dgm:prSet/>
      <dgm:spPr/>
      <dgm:t>
        <a:bodyPr/>
        <a:lstStyle/>
        <a:p>
          <a:pPr rtl="0"/>
          <a:r>
            <a:rPr lang="en-US" b="1" dirty="0" smtClean="0"/>
            <a:t>1. Adding images to web pages</a:t>
          </a:r>
          <a:endParaRPr lang="en-US" dirty="0"/>
        </a:p>
      </dgm:t>
    </dgm:pt>
    <dgm:pt modelId="{48632EFB-7168-4606-BE25-D74668E45107}" type="parTrans" cxnId="{97616DFF-37E4-42FC-A0EE-F5AC38D2765F}">
      <dgm:prSet/>
      <dgm:spPr/>
      <dgm:t>
        <a:bodyPr/>
        <a:lstStyle/>
        <a:p>
          <a:endParaRPr lang="en-US"/>
        </a:p>
      </dgm:t>
    </dgm:pt>
    <dgm:pt modelId="{C148FB40-1F04-46D0-A26D-4902EBD07BEC}" type="sibTrans" cxnId="{97616DFF-37E4-42FC-A0EE-F5AC38D2765F}">
      <dgm:prSet/>
      <dgm:spPr/>
      <dgm:t>
        <a:bodyPr/>
        <a:lstStyle/>
        <a:p>
          <a:endParaRPr lang="en-US"/>
        </a:p>
      </dgm:t>
    </dgm:pt>
    <dgm:pt modelId="{C6A13375-1F75-41F0-A942-048186BB3CB3}" type="pres">
      <dgm:prSet presAssocID="{4459A464-B95E-4DA1-B0E8-A4CC2614CF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475A8-FACE-47A9-9B5B-5B4346B37CC4}" type="pres">
      <dgm:prSet presAssocID="{76A6E844-C512-4439-A0E9-9FCE1135AA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16DFF-37E4-42FC-A0EE-F5AC38D2765F}" srcId="{4459A464-B95E-4DA1-B0E8-A4CC2614CF09}" destId="{76A6E844-C512-4439-A0E9-9FCE1135AA58}" srcOrd="0" destOrd="0" parTransId="{48632EFB-7168-4606-BE25-D74668E45107}" sibTransId="{C148FB40-1F04-46D0-A26D-4902EBD07BEC}"/>
    <dgm:cxn modelId="{A0A50E71-6FBA-4E51-95DC-AD7884FD3555}" type="presOf" srcId="{76A6E844-C512-4439-A0E9-9FCE1135AA58}" destId="{435475A8-FACE-47A9-9B5B-5B4346B37CC4}" srcOrd="0" destOrd="0" presId="urn:microsoft.com/office/officeart/2005/8/layout/vList2"/>
    <dgm:cxn modelId="{44954CCA-EF21-4038-9498-829B7D83E4E2}" type="presOf" srcId="{4459A464-B95E-4DA1-B0E8-A4CC2614CF09}" destId="{C6A13375-1F75-41F0-A942-048186BB3CB3}" srcOrd="0" destOrd="0" presId="urn:microsoft.com/office/officeart/2005/8/layout/vList2"/>
    <dgm:cxn modelId="{00167EF9-EE71-4057-A9EC-173DC4B50950}" type="presParOf" srcId="{C6A13375-1F75-41F0-A942-048186BB3CB3}" destId="{435475A8-FACE-47A9-9B5B-5B4346B37C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1ECF41-E430-46E9-94E6-066481037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886ACC-AF72-456F-9A46-874C14A92E95}">
      <dgm:prSet/>
      <dgm:spPr/>
      <dgm:t>
        <a:bodyPr/>
        <a:lstStyle/>
        <a:p>
          <a:pPr rtl="0"/>
          <a:r>
            <a:rPr lang="en-US" b="1" smtClean="0"/>
            <a:t>1. Adding images to web pages...</a:t>
          </a:r>
          <a:endParaRPr lang="en-US"/>
        </a:p>
      </dgm:t>
    </dgm:pt>
    <dgm:pt modelId="{6A143CB4-232E-4748-9891-6562CE7F335B}" type="parTrans" cxnId="{4780D644-FBF4-4F23-BC9E-4F37E954D6E4}">
      <dgm:prSet/>
      <dgm:spPr/>
      <dgm:t>
        <a:bodyPr/>
        <a:lstStyle/>
        <a:p>
          <a:endParaRPr lang="en-US"/>
        </a:p>
      </dgm:t>
    </dgm:pt>
    <dgm:pt modelId="{2F0D8596-7BC5-4EFA-8251-DDE477C74D70}" type="sibTrans" cxnId="{4780D644-FBF4-4F23-BC9E-4F37E954D6E4}">
      <dgm:prSet/>
      <dgm:spPr/>
      <dgm:t>
        <a:bodyPr/>
        <a:lstStyle/>
        <a:p>
          <a:endParaRPr lang="en-US"/>
        </a:p>
      </dgm:t>
    </dgm:pt>
    <dgm:pt modelId="{22D86BD9-B6A9-44AF-B9B9-C6F6E664E4A8}" type="pres">
      <dgm:prSet presAssocID="{861ECF41-E430-46E9-94E6-066481037E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D2EAF6-8C11-4874-9447-F6CA49F59819}" type="pres">
      <dgm:prSet presAssocID="{09886ACC-AF72-456F-9A46-874C14A92E9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07C735-88C9-4871-94FC-DE5B982D6183}" type="presOf" srcId="{861ECF41-E430-46E9-94E6-066481037E4C}" destId="{22D86BD9-B6A9-44AF-B9B9-C6F6E664E4A8}" srcOrd="0" destOrd="0" presId="urn:microsoft.com/office/officeart/2005/8/layout/vList2"/>
    <dgm:cxn modelId="{90BDDCF7-E6D1-47DD-975A-5D8D3B307792}" type="presOf" srcId="{09886ACC-AF72-456F-9A46-874C14A92E95}" destId="{76D2EAF6-8C11-4874-9447-F6CA49F59819}" srcOrd="0" destOrd="0" presId="urn:microsoft.com/office/officeart/2005/8/layout/vList2"/>
    <dgm:cxn modelId="{4780D644-FBF4-4F23-BC9E-4F37E954D6E4}" srcId="{861ECF41-E430-46E9-94E6-066481037E4C}" destId="{09886ACC-AF72-456F-9A46-874C14A92E95}" srcOrd="0" destOrd="0" parTransId="{6A143CB4-232E-4748-9891-6562CE7F335B}" sibTransId="{2F0D8596-7BC5-4EFA-8251-DDE477C74D70}"/>
    <dgm:cxn modelId="{F0E257E7-C4A9-40E9-96CB-4C8985BA378E}" type="presParOf" srcId="{22D86BD9-B6A9-44AF-B9B9-C6F6E664E4A8}" destId="{76D2EAF6-8C11-4874-9447-F6CA49F598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BDBA69-D064-4A04-84CF-9085186F6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20F775-A1C9-4523-B259-6867080BE41E}">
      <dgm:prSet/>
      <dgm:spPr/>
      <dgm:t>
        <a:bodyPr/>
        <a:lstStyle/>
        <a:p>
          <a:pPr rtl="0"/>
          <a:r>
            <a:rPr lang="en-US" b="1" smtClean="0"/>
            <a:t>1. Adding images to web pages...</a:t>
          </a:r>
          <a:endParaRPr lang="en-US"/>
        </a:p>
      </dgm:t>
    </dgm:pt>
    <dgm:pt modelId="{818E9433-D11C-4AE3-9360-E9377CECA025}" type="parTrans" cxnId="{41DDA678-E2F2-4CBB-9B84-E15FE32330B8}">
      <dgm:prSet/>
      <dgm:spPr/>
      <dgm:t>
        <a:bodyPr/>
        <a:lstStyle/>
        <a:p>
          <a:endParaRPr lang="en-US"/>
        </a:p>
      </dgm:t>
    </dgm:pt>
    <dgm:pt modelId="{FD97B65F-EB28-4D5B-80EF-82A0CB71F87C}" type="sibTrans" cxnId="{41DDA678-E2F2-4CBB-9B84-E15FE32330B8}">
      <dgm:prSet/>
      <dgm:spPr/>
      <dgm:t>
        <a:bodyPr/>
        <a:lstStyle/>
        <a:p>
          <a:endParaRPr lang="en-US"/>
        </a:p>
      </dgm:t>
    </dgm:pt>
    <dgm:pt modelId="{9F440961-1D3F-48B1-83AB-9BBA4FBF7878}" type="pres">
      <dgm:prSet presAssocID="{71BDBA69-D064-4A04-84CF-9085186F63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F731C-3B8C-4D38-B8CB-3FB610FA7BD9}" type="pres">
      <dgm:prSet presAssocID="{6320F775-A1C9-4523-B259-6867080BE41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186013-774B-4F40-B46D-486F37072560}" type="presOf" srcId="{71BDBA69-D064-4A04-84CF-9085186F6399}" destId="{9F440961-1D3F-48B1-83AB-9BBA4FBF7878}" srcOrd="0" destOrd="0" presId="urn:microsoft.com/office/officeart/2005/8/layout/vList2"/>
    <dgm:cxn modelId="{341FAD71-FA27-48F4-80DB-4F2690FAFAD4}" type="presOf" srcId="{6320F775-A1C9-4523-B259-6867080BE41E}" destId="{CEAF731C-3B8C-4D38-B8CB-3FB610FA7BD9}" srcOrd="0" destOrd="0" presId="urn:microsoft.com/office/officeart/2005/8/layout/vList2"/>
    <dgm:cxn modelId="{41DDA678-E2F2-4CBB-9B84-E15FE32330B8}" srcId="{71BDBA69-D064-4A04-84CF-9085186F6399}" destId="{6320F775-A1C9-4523-B259-6867080BE41E}" srcOrd="0" destOrd="0" parTransId="{818E9433-D11C-4AE3-9360-E9377CECA025}" sibTransId="{FD97B65F-EB28-4D5B-80EF-82A0CB71F87C}"/>
    <dgm:cxn modelId="{06CDF02C-95B3-44AA-9217-33EB7BD3FFA7}" type="presParOf" srcId="{9F440961-1D3F-48B1-83AB-9BBA4FBF7878}" destId="{CEAF731C-3B8C-4D38-B8CB-3FB610FA7B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76642F-778E-40AE-A2D9-DA7AF6ED1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5C152-3C2A-467B-AC12-C4AA19C70D93}">
      <dgm:prSet/>
      <dgm:spPr/>
      <dgm:t>
        <a:bodyPr/>
        <a:lstStyle/>
        <a:p>
          <a:pPr rtl="0"/>
          <a:r>
            <a:rPr lang="en-US" b="1" dirty="0" smtClean="0"/>
            <a:t>1.1 Attributes of &lt;</a:t>
          </a:r>
          <a:r>
            <a:rPr lang="en-US" b="1" dirty="0" err="1" smtClean="0"/>
            <a:t>img</a:t>
          </a:r>
          <a:r>
            <a:rPr lang="en-US" b="1" dirty="0" smtClean="0"/>
            <a:t>&gt; tag </a:t>
          </a:r>
          <a:endParaRPr lang="en-US" dirty="0"/>
        </a:p>
      </dgm:t>
    </dgm:pt>
    <dgm:pt modelId="{89F92C86-8222-42AD-87D4-B043198317BF}" type="parTrans" cxnId="{5239BF23-ADE9-4436-84A2-5EC9A7B8C2D0}">
      <dgm:prSet/>
      <dgm:spPr/>
      <dgm:t>
        <a:bodyPr/>
        <a:lstStyle/>
        <a:p>
          <a:endParaRPr lang="en-US"/>
        </a:p>
      </dgm:t>
    </dgm:pt>
    <dgm:pt modelId="{5F0AAE74-268D-4E1F-925A-4357CA225437}" type="sibTrans" cxnId="{5239BF23-ADE9-4436-84A2-5EC9A7B8C2D0}">
      <dgm:prSet/>
      <dgm:spPr/>
      <dgm:t>
        <a:bodyPr/>
        <a:lstStyle/>
        <a:p>
          <a:endParaRPr lang="en-US"/>
        </a:p>
      </dgm:t>
    </dgm:pt>
    <dgm:pt modelId="{46C58DF3-D626-4ED7-9CBF-6FDBE325ABB6}" type="pres">
      <dgm:prSet presAssocID="{6776642F-778E-40AE-A2D9-DA7AF6ED11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22F269-C8F9-40FF-B4E2-57229E4A0F67}" type="pres">
      <dgm:prSet presAssocID="{EC45C152-3C2A-467B-AC12-C4AA19C70D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9BF23-ADE9-4436-84A2-5EC9A7B8C2D0}" srcId="{6776642F-778E-40AE-A2D9-DA7AF6ED11FF}" destId="{EC45C152-3C2A-467B-AC12-C4AA19C70D93}" srcOrd="0" destOrd="0" parTransId="{89F92C86-8222-42AD-87D4-B043198317BF}" sibTransId="{5F0AAE74-268D-4E1F-925A-4357CA225437}"/>
    <dgm:cxn modelId="{5CBF9564-08BD-4A6D-968E-24E14D0C79EB}" type="presOf" srcId="{EC45C152-3C2A-467B-AC12-C4AA19C70D93}" destId="{1922F269-C8F9-40FF-B4E2-57229E4A0F67}" srcOrd="0" destOrd="0" presId="urn:microsoft.com/office/officeart/2005/8/layout/vList2"/>
    <dgm:cxn modelId="{6A8A2DB8-8709-4EC7-AAE9-883F97AF7F4C}" type="presOf" srcId="{6776642F-778E-40AE-A2D9-DA7AF6ED11FF}" destId="{46C58DF3-D626-4ED7-9CBF-6FDBE325ABB6}" srcOrd="0" destOrd="0" presId="urn:microsoft.com/office/officeart/2005/8/layout/vList2"/>
    <dgm:cxn modelId="{8CA727D6-00C5-4388-9C97-0A77A4A39E60}" type="presParOf" srcId="{46C58DF3-D626-4ED7-9CBF-6FDBE325ABB6}" destId="{1922F269-C8F9-40FF-B4E2-57229E4A0F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AC60BE-B2CF-4024-B855-9F037EDE7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07BB9C-AD67-4903-A2A5-51D99C83521A}">
      <dgm:prSet/>
      <dgm:spPr/>
      <dgm:t>
        <a:bodyPr/>
        <a:lstStyle/>
        <a:p>
          <a:pPr rtl="0"/>
          <a:r>
            <a:rPr lang="en-US" b="1" smtClean="0"/>
            <a:t>2. Using images for linking</a:t>
          </a:r>
          <a:endParaRPr lang="en-US"/>
        </a:p>
      </dgm:t>
    </dgm:pt>
    <dgm:pt modelId="{EC09ED72-8153-4394-9A89-088D6FAA04D4}" type="parTrans" cxnId="{38839AC1-85D3-44CF-BEB4-0CBA31EE4FA6}">
      <dgm:prSet/>
      <dgm:spPr/>
      <dgm:t>
        <a:bodyPr/>
        <a:lstStyle/>
        <a:p>
          <a:endParaRPr lang="en-US"/>
        </a:p>
      </dgm:t>
    </dgm:pt>
    <dgm:pt modelId="{FFB3A3FA-1CF0-4250-B7EF-AB9A89BF04C7}" type="sibTrans" cxnId="{38839AC1-85D3-44CF-BEB4-0CBA31EE4FA6}">
      <dgm:prSet/>
      <dgm:spPr/>
      <dgm:t>
        <a:bodyPr/>
        <a:lstStyle/>
        <a:p>
          <a:endParaRPr lang="en-US"/>
        </a:p>
      </dgm:t>
    </dgm:pt>
    <dgm:pt modelId="{2EBF11E9-B71E-485F-85A4-DDCEFD865429}" type="pres">
      <dgm:prSet presAssocID="{23AC60BE-B2CF-4024-B855-9F037EDE79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42229-7073-430E-9CDD-C86C8B674FD8}" type="pres">
      <dgm:prSet presAssocID="{7A07BB9C-AD67-4903-A2A5-51D99C8352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39AC1-85D3-44CF-BEB4-0CBA31EE4FA6}" srcId="{23AC60BE-B2CF-4024-B855-9F037EDE799A}" destId="{7A07BB9C-AD67-4903-A2A5-51D99C83521A}" srcOrd="0" destOrd="0" parTransId="{EC09ED72-8153-4394-9A89-088D6FAA04D4}" sibTransId="{FFB3A3FA-1CF0-4250-B7EF-AB9A89BF04C7}"/>
    <dgm:cxn modelId="{EC1535F7-0EF8-45A3-BFBB-FC205A65F236}" type="presOf" srcId="{23AC60BE-B2CF-4024-B855-9F037EDE799A}" destId="{2EBF11E9-B71E-485F-85A4-DDCEFD865429}" srcOrd="0" destOrd="0" presId="urn:microsoft.com/office/officeart/2005/8/layout/vList2"/>
    <dgm:cxn modelId="{A0382797-F5E4-44C9-8BC1-D0D9A39483C6}" type="presOf" srcId="{7A07BB9C-AD67-4903-A2A5-51D99C83521A}" destId="{53442229-7073-430E-9CDD-C86C8B674FD8}" srcOrd="0" destOrd="0" presId="urn:microsoft.com/office/officeart/2005/8/layout/vList2"/>
    <dgm:cxn modelId="{BD1BDD28-039C-4A56-A2C8-DEB414F36479}" type="presParOf" srcId="{2EBF11E9-B71E-485F-85A4-DDCEFD865429}" destId="{53442229-7073-430E-9CDD-C86C8B674F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AC60BE-B2CF-4024-B855-9F037EDE79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7BB9C-AD67-4903-A2A5-51D99C83521A}">
      <dgm:prSet/>
      <dgm:spPr/>
      <dgm:t>
        <a:bodyPr/>
        <a:lstStyle/>
        <a:p>
          <a:pPr rtl="0"/>
          <a:r>
            <a:rPr lang="en-US" b="1" dirty="0" smtClean="0"/>
            <a:t>2. Using images for linking…</a:t>
          </a:r>
          <a:endParaRPr lang="en-US" dirty="0"/>
        </a:p>
      </dgm:t>
    </dgm:pt>
    <dgm:pt modelId="{EC09ED72-8153-4394-9A89-088D6FAA04D4}" type="parTrans" cxnId="{38839AC1-85D3-44CF-BEB4-0CBA31EE4FA6}">
      <dgm:prSet/>
      <dgm:spPr/>
      <dgm:t>
        <a:bodyPr/>
        <a:lstStyle/>
        <a:p>
          <a:endParaRPr lang="en-US"/>
        </a:p>
      </dgm:t>
    </dgm:pt>
    <dgm:pt modelId="{FFB3A3FA-1CF0-4250-B7EF-AB9A89BF04C7}" type="sibTrans" cxnId="{38839AC1-85D3-44CF-BEB4-0CBA31EE4FA6}">
      <dgm:prSet/>
      <dgm:spPr/>
      <dgm:t>
        <a:bodyPr/>
        <a:lstStyle/>
        <a:p>
          <a:endParaRPr lang="en-US"/>
        </a:p>
      </dgm:t>
    </dgm:pt>
    <dgm:pt modelId="{2EBF11E9-B71E-485F-85A4-DDCEFD865429}" type="pres">
      <dgm:prSet presAssocID="{23AC60BE-B2CF-4024-B855-9F037EDE79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442229-7073-430E-9CDD-C86C8B674FD8}" type="pres">
      <dgm:prSet presAssocID="{7A07BB9C-AD67-4903-A2A5-51D99C83521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839AC1-85D3-44CF-BEB4-0CBA31EE4FA6}" srcId="{23AC60BE-B2CF-4024-B855-9F037EDE799A}" destId="{7A07BB9C-AD67-4903-A2A5-51D99C83521A}" srcOrd="0" destOrd="0" parTransId="{EC09ED72-8153-4394-9A89-088D6FAA04D4}" sibTransId="{FFB3A3FA-1CF0-4250-B7EF-AB9A89BF04C7}"/>
    <dgm:cxn modelId="{8A968506-3C5D-4C17-8B76-AA474831E47F}" type="presOf" srcId="{7A07BB9C-AD67-4903-A2A5-51D99C83521A}" destId="{53442229-7073-430E-9CDD-C86C8B674FD8}" srcOrd="0" destOrd="0" presId="urn:microsoft.com/office/officeart/2005/8/layout/vList2"/>
    <dgm:cxn modelId="{764CDB30-29F0-4F8A-973F-0EC7CC6B9C3B}" type="presOf" srcId="{23AC60BE-B2CF-4024-B855-9F037EDE799A}" destId="{2EBF11E9-B71E-485F-85A4-DDCEFD865429}" srcOrd="0" destOrd="0" presId="urn:microsoft.com/office/officeart/2005/8/layout/vList2"/>
    <dgm:cxn modelId="{B4E8AF05-34F3-4262-A49A-F78F002BED23}" type="presParOf" srcId="{2EBF11E9-B71E-485F-85A4-DDCEFD865429}" destId="{53442229-7073-430E-9CDD-C86C8B674F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8AB8C3-4233-42DD-9B75-6BB8B594E007}">
      <dsp:nvSpPr>
        <dsp:cNvPr id="0" name=""/>
        <dsp:cNvSpPr/>
      </dsp:nvSpPr>
      <dsp:spPr>
        <a:xfrm>
          <a:off x="0" y="18972"/>
          <a:ext cx="77724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Adding Image, </a:t>
          </a:r>
          <a:r>
            <a:rPr lang="en-US" sz="3600" b="1" kern="1200" dirty="0" smtClean="0"/>
            <a:t>audio and video files to web pages </a:t>
          </a:r>
          <a:endParaRPr lang="en-US" sz="3600" kern="1200" dirty="0"/>
        </a:p>
      </dsp:txBody>
      <dsp:txXfrm>
        <a:off x="0" y="18972"/>
        <a:ext cx="7772400" cy="143208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486327-A5BD-4B1D-86EA-0B2CA355BD2D}">
      <dsp:nvSpPr>
        <dsp:cNvPr id="0" name=""/>
        <dsp:cNvSpPr/>
      </dsp:nvSpPr>
      <dsp:spPr>
        <a:xfrm>
          <a:off x="0" y="253256"/>
          <a:ext cx="8229600" cy="1123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Summary of the previous lecture</a:t>
          </a:r>
          <a:endParaRPr lang="en-US" sz="4400" b="1" kern="1200" dirty="0"/>
        </a:p>
      </dsp:txBody>
      <dsp:txXfrm>
        <a:off x="0" y="253256"/>
        <a:ext cx="8229600" cy="112384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C5D5A2-4FBC-4B60-AB8E-9E385540AD4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Outline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5475A8-FACE-47A9-9B5B-5B4346B37CC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Adding images to web pages</a:t>
          </a:r>
          <a:endParaRPr lang="en-US" sz="4700" kern="1200" dirty="0"/>
        </a:p>
      </dsp:txBody>
      <dsp:txXfrm>
        <a:off x="0" y="7852"/>
        <a:ext cx="8229600" cy="112729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D2EAF6-8C11-4874-9447-F6CA49F5981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1. Adding images to web pages...</a:t>
          </a:r>
          <a:endParaRPr lang="en-US" sz="4400" kern="1200"/>
        </a:p>
      </dsp:txBody>
      <dsp:txXfrm>
        <a:off x="0" y="43829"/>
        <a:ext cx="8229600" cy="10553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AF731C-3B8C-4D38-B8CB-3FB610FA7BD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smtClean="0"/>
            <a:t>1. Adding images to web pages...</a:t>
          </a:r>
          <a:endParaRPr lang="en-US" sz="4400" kern="1200"/>
        </a:p>
      </dsp:txBody>
      <dsp:txXfrm>
        <a:off x="0" y="43829"/>
        <a:ext cx="8229600" cy="10553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C9DD3-3884-4B26-AB26-241C66525C6C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3A902-E3BA-4A95-AF82-2B528039EC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9251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grgf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48F49-0BBF-414A-A312-D7C0816DBF5A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9AF0-690D-4089-AED4-4E1704E908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72429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99AF0-690D-4089-AED4-4E1704E9089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grgf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78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6D49-BD32-413B-8702-51B9392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7802263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Using height and width - Google Chrom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1406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border - Notepa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27802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12" name="Content Placeholder 11" descr="Using border and hspace - Google Chrom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5562600" y="2133600"/>
            <a:ext cx="0" cy="1752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67064" y="2098964"/>
            <a:ext cx="461665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Align top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4191000"/>
            <a:ext cx="4464" cy="1600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9238" y="4191000"/>
            <a:ext cx="461665" cy="13589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Align middle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454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12" name="Content Placeholder 11" descr="alt - Notepa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4" name="Straight Arrow Connector 3"/>
          <p:cNvCxnSpPr/>
          <p:nvPr/>
        </p:nvCxnSpPr>
        <p:spPr>
          <a:xfrm flipH="1">
            <a:off x="4191000" y="4267200"/>
            <a:ext cx="1143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0" y="411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Wrong image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184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Using Alt - Google Chrom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2438400" y="2667000"/>
            <a:ext cx="1371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2590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is found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86000" y="4572000"/>
            <a:ext cx="1600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600" y="411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not found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594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border - Notepa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41824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4" name="Content Placeholder 3" descr="Using border and hspace - Google Chrome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41824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can put images between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&lt;a&gt;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&lt;/a 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tags instead of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text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to link other documents or portions of the page</a:t>
            </a:r>
          </a:p>
          <a:p>
            <a:pPr marL="800100" lvl="2" indent="-40005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&lt;a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href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=“page-reference”&gt; &lt;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=“image-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srource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”&gt;&lt;/a&gt;</a:t>
            </a:r>
          </a:p>
          <a:p>
            <a:pPr marL="800100" lvl="2" indent="-40005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&lt;a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href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=“abc.html”&gt; &lt;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=“img.jpg”&gt;&lt;/a&gt;</a:t>
            </a:r>
          </a:p>
          <a:p>
            <a:pPr marL="800100" lvl="2" indent="-400050"/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2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7457050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Content Placeholder 3" descr="imglink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3" name="Straight Arrow Connector 2"/>
          <p:cNvCxnSpPr/>
          <p:nvPr/>
        </p:nvCxnSpPr>
        <p:spPr>
          <a:xfrm>
            <a:off x="762000" y="1905000"/>
            <a:ext cx="8382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334000" y="2667000"/>
            <a:ext cx="1752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86600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31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maps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allow you to add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multiple links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same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link can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point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to a different page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Each of these clickable areas is known as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hotspot</a:t>
            </a:r>
          </a:p>
          <a:p>
            <a:pPr marL="400050" lvl="2" indent="0">
              <a:buNone/>
            </a:pP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85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9192818"/>
              </p:ext>
            </p:extLst>
          </p:nvPr>
        </p:nvGraphicFramePr>
        <p:xfrm>
          <a:off x="457200" y="6927"/>
          <a:ext cx="8229600" cy="163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Internal links</a:t>
            </a:r>
          </a:p>
          <a:p>
            <a:r>
              <a:rPr lang="en-US" b="1" dirty="0" smtClean="0"/>
              <a:t>External links</a:t>
            </a:r>
          </a:p>
          <a:p>
            <a:r>
              <a:rPr lang="en-US" b="1" dirty="0" smtClean="0"/>
              <a:t>Directory Structure</a:t>
            </a:r>
          </a:p>
          <a:p>
            <a:r>
              <a:rPr lang="en-US" b="1" dirty="0" smtClean="0"/>
              <a:t>Internal document reference</a:t>
            </a:r>
          </a:p>
          <a:p>
            <a:r>
              <a:rPr lang="en-US" b="1" dirty="0" smtClean="0"/>
              <a:t>Some attributes of &lt;a&gt;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72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416989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Defining a map: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Step1 (Define a map): </a:t>
            </a:r>
          </a:p>
          <a:p>
            <a:pPr marL="9144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&lt;map  name=“map name”&gt;</a:t>
            </a:r>
          </a:p>
          <a:p>
            <a:pPr marL="9144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&lt;area shape=“link-shape” </a:t>
            </a:r>
            <a:r>
              <a:rPr lang="en-US" sz="2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coords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=“coordinates of link area” </a:t>
            </a:r>
            <a:r>
              <a:rPr lang="en-US" sz="28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=“page-reference”&gt;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&lt;/map&gt;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Step2(using the map):</a:t>
            </a:r>
            <a:endParaRPr lang="en-US" b="1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  <a:p>
            <a:pPr marL="91440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=“image-title”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usermap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=“#map-name”&gt;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39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0802181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Content Placeholder 3" descr="map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3" name="Straight Arrow Connector 2"/>
          <p:cNvCxnSpPr/>
          <p:nvPr/>
        </p:nvCxnSpPr>
        <p:spPr>
          <a:xfrm flipH="1">
            <a:off x="2590800" y="2242066"/>
            <a:ext cx="1524000" cy="5264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 name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4909" y="2590616"/>
            <a:ext cx="353291" cy="1779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881" y="23992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Map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219200" y="2768539"/>
            <a:ext cx="2209800" cy="2794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2800" y="250530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Area tag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124200" y="2679577"/>
            <a:ext cx="1828800" cy="3684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2836" y="23321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Shape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62600" y="2516786"/>
            <a:ext cx="990600" cy="53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6836" y="2242066"/>
            <a:ext cx="148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Coordinates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8600" y="3429000"/>
            <a:ext cx="432954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-102177" y="3897868"/>
            <a:ext cx="6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590800" y="5486400"/>
            <a:ext cx="2971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8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a map</a:t>
            </a:r>
            <a:endParaRPr lang="en-US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20881" y="5486400"/>
            <a:ext cx="474519" cy="882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102177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Adding an Image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524000" y="4876800"/>
            <a:ext cx="11049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0800" y="4768334"/>
            <a:ext cx="186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Map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656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5" grpId="0"/>
      <p:bldP spid="28" grpId="0"/>
      <p:bldP spid="33" grpId="0"/>
      <p:bldP spid="37" grpId="0"/>
      <p:bldP spid="40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&lt;video&gt;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add a video to a web page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This tag is provided in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HTML5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attribute of the &lt;video&gt; tag is used to indicate the source of the video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can add a video to our page as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&lt;video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=“abc.mp4”&gt;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Attributes of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&lt;video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&gt; tag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Auto-play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Height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Loop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7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Content Placeholder 3" descr="video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304800" y="3352800"/>
            <a:ext cx="381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" y="2590800"/>
            <a:ext cx="461665" cy="1219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Video tag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10000" y="3158836"/>
            <a:ext cx="457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2743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of the video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524000" y="4191000"/>
            <a:ext cx="9906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5562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Auto-play attribute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362200" y="41910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4648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Loop attribute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38600" y="4191000"/>
            <a:ext cx="1524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0" y="449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Controls attribute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587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9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tab is used to add a video to a web page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This tag is provided in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HTML5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 of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&lt;audio&gt;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tag is used to indicate the source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audio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We can add a video to our page as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&lt;audio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abc.mp3”&gt;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0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Attributes of &lt;audio&gt; tag: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Auto-play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Controls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Loop</a:t>
            </a:r>
          </a:p>
          <a:p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9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230401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Adding images to web page</a:t>
            </a:r>
          </a:p>
          <a:p>
            <a:r>
              <a:rPr lang="en-US" b="1" dirty="0" smtClean="0"/>
              <a:t>Using images as links</a:t>
            </a:r>
          </a:p>
          <a:p>
            <a:r>
              <a:rPr lang="en-US" b="1" dirty="0" smtClean="0"/>
              <a:t>Image map</a:t>
            </a:r>
          </a:p>
          <a:p>
            <a:r>
              <a:rPr lang="en-US" b="1" dirty="0" smtClean="0"/>
              <a:t>Adding audio and video to web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20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smtClean="0"/>
              <a:t>Chapter 3</a:t>
            </a:r>
            <a:r>
              <a:rPr lang="en-US" sz="3600" smtClean="0"/>
              <a:t>, </a:t>
            </a:r>
            <a:r>
              <a:rPr lang="en-US" sz="3600" dirty="0" smtClean="0"/>
              <a:t>Beginning </a:t>
            </a:r>
            <a:r>
              <a:rPr lang="en-US" sz="3600" dirty="0"/>
              <a:t>HTML, XHTML,CSS, and JavaScript, by Jon </a:t>
            </a:r>
            <a:r>
              <a:rPr lang="en-US" sz="3600" dirty="0" err="1"/>
              <a:t>Duckett</a:t>
            </a:r>
            <a:r>
              <a:rPr lang="en-US" sz="3600" dirty="0"/>
              <a:t>, Wiley Publishing; 2009, ISBN: 978-0-470-54070-1.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6200"/>
            <a:ext cx="8915400" cy="1295190"/>
            <a:chOff x="21662" y="105"/>
            <a:chExt cx="8915400" cy="1295190"/>
          </a:xfrm>
        </p:grpSpPr>
        <p:sp>
          <p:nvSpPr>
            <p:cNvPr id="9" name="Rounded Rectangle 8"/>
            <p:cNvSpPr/>
            <p:nvPr/>
          </p:nvSpPr>
          <p:spPr>
            <a:xfrm>
              <a:off x="21662" y="105"/>
              <a:ext cx="8915400" cy="12951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63226" y="63331"/>
              <a:ext cx="8788948" cy="1168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dirty="0" smtClean="0"/>
                <a:t>References</a:t>
              </a:r>
              <a:endParaRPr lang="en-US" sz="5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122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2529046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images to web pages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Using images as links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Image map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video to web pages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Adding audio to web pages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add images to web pages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attribute of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tag is used to indicate the source of the image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We can add an image by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=“image-name”&gt;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=“abc.jpg”&gt;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Content Placeholder 8" descr="img - Notepad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sp>
        <p:nvSpPr>
          <p:cNvPr id="20" name="Snip Single Corner Rectangle 19"/>
          <p:cNvSpPr/>
          <p:nvPr/>
        </p:nvSpPr>
        <p:spPr>
          <a:xfrm>
            <a:off x="5562600" y="3124200"/>
            <a:ext cx="2895600" cy="26670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562600" y="3168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638800" y="3865418"/>
            <a:ext cx="1219200" cy="17526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7162800" y="3865418"/>
            <a:ext cx="1219200" cy="175260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97236" y="38654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4386" y="437238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x.html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2800" y="386541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mages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638800" y="4230009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2800" y="4230009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39000" y="43723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img1.jpg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562600" y="3657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609600" y="3865418"/>
            <a:ext cx="152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" y="474171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tag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00200" y="3865418"/>
            <a:ext cx="762000" cy="1272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53223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 attribute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9600" y="28194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7086" y="253993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path and 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081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4" grpId="0"/>
      <p:bldP spid="25" grpId="0"/>
      <p:bldP spid="26" grpId="0"/>
      <p:bldP spid="31" grpId="0"/>
      <p:bldP spid="7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adding images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305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3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8446661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Height and width:</a:t>
            </a:r>
          </a:p>
          <a:p>
            <a:pPr marL="800100" lvl="2" indent="-400050"/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=“image-name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 height=“100” width=“100”&gt;</a:t>
            </a:r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Alt attribute: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=“image-name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 alt=“image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description”&gt;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Align attribute: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=“image-name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 align=“left”&gt;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Left, right, top, bottom, middle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2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4.  Border attribute:</a:t>
            </a:r>
          </a:p>
          <a:p>
            <a:pPr marL="1257300" lvl="3" indent="-400050"/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mic Sans MS" pitchFamily="66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omic Sans MS" pitchFamily="66" charset="0"/>
              </a:rPr>
              <a:t>src</a:t>
            </a:r>
            <a:r>
              <a:rPr lang="en-US" sz="2800" b="1" dirty="0">
                <a:solidFill>
                  <a:srgbClr val="FF0000"/>
                </a:solidFill>
                <a:latin typeface="Comic Sans MS" pitchFamily="66" charset="0"/>
              </a:rPr>
              <a:t>=“image-name</a:t>
            </a:r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” border=“2”&gt;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443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2170" y="228600"/>
            <a:ext cx="8229600" cy="1127295"/>
            <a:chOff x="0" y="7852"/>
            <a:chExt cx="8229600" cy="1127295"/>
          </a:xfrm>
        </p:grpSpPr>
        <p:sp>
          <p:nvSpPr>
            <p:cNvPr id="9" name="Rounded Rectangle 8"/>
            <p:cNvSpPr/>
            <p:nvPr/>
          </p:nvSpPr>
          <p:spPr>
            <a:xfrm>
              <a:off x="0" y="7852"/>
              <a:ext cx="8229600" cy="11272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55030" y="62882"/>
              <a:ext cx="8119540" cy="1017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9070" tIns="179070" rIns="179070" bIns="179070" numCol="1" spcCol="1270" anchor="ctr" anchorCtr="0">
              <a:noAutofit/>
            </a:bodyPr>
            <a:lstStyle/>
            <a:p>
              <a:pPr lvl="0" algn="l" defTabSz="20891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b="1" kern="1200" dirty="0" smtClean="0"/>
                <a:t>1.1 Attributes of &lt;</a:t>
              </a:r>
              <a:r>
                <a:rPr lang="en-US" sz="4700" b="1" kern="1200" dirty="0" err="1" smtClean="0"/>
                <a:t>img</a:t>
              </a:r>
              <a:r>
                <a:rPr lang="en-US" sz="4700" b="1" kern="1200" dirty="0" smtClean="0"/>
                <a:t>&gt; tag …</a:t>
              </a:r>
              <a:endParaRPr lang="en-US" sz="4700" kern="1200" dirty="0"/>
            </a:p>
          </p:txBody>
        </p:sp>
      </p:grpSp>
      <p:pic>
        <p:nvPicPr>
          <p:cNvPr id="14" name="Content Placeholder 13" descr="hw - Notepad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1233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734</Words>
  <Application>Microsoft Office PowerPoint</Application>
  <PresentationFormat>On-screen Show (4:3)</PresentationFormat>
  <Paragraphs>153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basharat</dc:creator>
  <cp:lastModifiedBy>Rana Salim</cp:lastModifiedBy>
  <cp:revision>440</cp:revision>
  <dcterms:created xsi:type="dcterms:W3CDTF">2012-07-02T06:31:41Z</dcterms:created>
  <dcterms:modified xsi:type="dcterms:W3CDTF">2016-09-27T06:21:56Z</dcterms:modified>
</cp:coreProperties>
</file>