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diagrams/layout25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handoutMasters/handoutMaster1.xml" ContentType="application/vnd.openxmlformats-officedocument.presentationml.handoutMaster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27.xml" ContentType="application/vnd.openxmlformats-officedocument.drawingml.diagramStyl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0" r:id="rId3"/>
    <p:sldId id="285" r:id="rId4"/>
    <p:sldId id="258" r:id="rId5"/>
    <p:sldId id="298" r:id="rId6"/>
    <p:sldId id="342" r:id="rId7"/>
    <p:sldId id="341" r:id="rId8"/>
    <p:sldId id="301" r:id="rId9"/>
    <p:sldId id="343" r:id="rId10"/>
    <p:sldId id="349" r:id="rId11"/>
    <p:sldId id="303" r:id="rId12"/>
    <p:sldId id="315" r:id="rId13"/>
    <p:sldId id="319" r:id="rId14"/>
    <p:sldId id="344" r:id="rId15"/>
    <p:sldId id="316" r:id="rId16"/>
    <p:sldId id="322" r:id="rId17"/>
    <p:sldId id="345" r:id="rId18"/>
    <p:sldId id="317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47" r:id="rId28"/>
    <p:sldId id="34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0D75FA5D-8600-406D-9489-435EA4F78E95}">
          <p14:sldIdLst>
            <p14:sldId id="256"/>
            <p14:sldId id="340"/>
            <p14:sldId id="285"/>
            <p14:sldId id="258"/>
            <p14:sldId id="298"/>
            <p14:sldId id="342"/>
            <p14:sldId id="341"/>
            <p14:sldId id="301"/>
            <p14:sldId id="343"/>
            <p14:sldId id="349"/>
            <p14:sldId id="303"/>
            <p14:sldId id="315"/>
            <p14:sldId id="319"/>
            <p14:sldId id="344"/>
            <p14:sldId id="316"/>
            <p14:sldId id="322"/>
            <p14:sldId id="345"/>
            <p14:sldId id="317"/>
            <p14:sldId id="324"/>
            <p14:sldId id="325"/>
            <p14:sldId id="326"/>
            <p14:sldId id="327"/>
            <p14:sldId id="328"/>
            <p14:sldId id="346"/>
            <p14:sldId id="329"/>
            <p14:sldId id="330"/>
            <p14:sldId id="331"/>
            <p14:sldId id="332"/>
            <p14:sldId id="333"/>
            <p14:sldId id="334"/>
            <p14:sldId id="336"/>
            <p14:sldId id="337"/>
            <p14:sldId id="338"/>
            <p14:sldId id="347"/>
            <p14:sldId id="348"/>
          </p14:sldIdLst>
        </p14:section>
        <p14:section name="Untitled Section" id="{9D65C9B4-8F73-4BC1-95D4-B02202BB2EE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0770F-D46A-4BFE-A571-5DB0EDF36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E7B3E1-56F1-4DF7-9F66-9E5B502459D8}">
      <dgm:prSet/>
      <dgm:spPr/>
      <dgm:t>
        <a:bodyPr/>
        <a:lstStyle/>
        <a:p>
          <a:pPr rtl="0"/>
          <a:r>
            <a:rPr lang="en-US" b="1" smtClean="0"/>
            <a:t>Tables in HTML</a:t>
          </a:r>
          <a:endParaRPr lang="en-US"/>
        </a:p>
      </dgm:t>
    </dgm:pt>
    <dgm:pt modelId="{AABAD7CB-BA29-41AE-B3D4-FAB751CE87E8}" type="parTrans" cxnId="{6B9E29C4-F2D2-4B13-B731-40748E9F1203}">
      <dgm:prSet/>
      <dgm:spPr/>
      <dgm:t>
        <a:bodyPr/>
        <a:lstStyle/>
        <a:p>
          <a:endParaRPr lang="en-US"/>
        </a:p>
      </dgm:t>
    </dgm:pt>
    <dgm:pt modelId="{7C11670E-DBAE-4839-A353-8AB9E2165C36}" type="sibTrans" cxnId="{6B9E29C4-F2D2-4B13-B731-40748E9F1203}">
      <dgm:prSet/>
      <dgm:spPr/>
      <dgm:t>
        <a:bodyPr/>
        <a:lstStyle/>
        <a:p>
          <a:endParaRPr lang="en-US"/>
        </a:p>
      </dgm:t>
    </dgm:pt>
    <dgm:pt modelId="{0087F806-BBDB-4505-BD3F-E817BBFCBD76}" type="pres">
      <dgm:prSet presAssocID="{ACA0770F-D46A-4BFE-A571-5DB0EDF36A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AA2FD8-94E3-4D16-A334-1ADCAAD9D656}" type="pres">
      <dgm:prSet presAssocID="{CBE7B3E1-56F1-4DF7-9F66-9E5B502459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C8F004-6EF2-43E2-89EB-BCCBFD8E8AC5}" type="presOf" srcId="{CBE7B3E1-56F1-4DF7-9F66-9E5B502459D8}" destId="{96AA2FD8-94E3-4D16-A334-1ADCAAD9D656}" srcOrd="0" destOrd="0" presId="urn:microsoft.com/office/officeart/2005/8/layout/vList2"/>
    <dgm:cxn modelId="{BFD9A908-828F-4113-8B67-DA5A86AAEE28}" type="presOf" srcId="{ACA0770F-D46A-4BFE-A571-5DB0EDF36AD8}" destId="{0087F806-BBDB-4505-BD3F-E817BBFCBD76}" srcOrd="0" destOrd="0" presId="urn:microsoft.com/office/officeart/2005/8/layout/vList2"/>
    <dgm:cxn modelId="{6B9E29C4-F2D2-4B13-B731-40748E9F1203}" srcId="{ACA0770F-D46A-4BFE-A571-5DB0EDF36AD8}" destId="{CBE7B3E1-56F1-4DF7-9F66-9E5B502459D8}" srcOrd="0" destOrd="0" parTransId="{AABAD7CB-BA29-41AE-B3D4-FAB751CE87E8}" sibTransId="{7C11670E-DBAE-4839-A353-8AB9E2165C36}"/>
    <dgm:cxn modelId="{A05B3D4D-D7A0-47B6-B8FB-D0FAE81A770C}" type="presParOf" srcId="{0087F806-BBDB-4505-BD3F-E817BBFCBD76}" destId="{96AA2FD8-94E3-4D16-A334-1ADCAAD9D6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C59ACBD-3496-411D-92A3-DB9BFA5383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ED4C8B-228A-425D-BE9C-577C236D671C}">
      <dgm:prSet/>
      <dgm:spPr/>
      <dgm:t>
        <a:bodyPr/>
        <a:lstStyle/>
        <a:p>
          <a:pPr rtl="0"/>
          <a:r>
            <a:rPr lang="en-US" b="1" smtClean="0"/>
            <a:t>1.1 Table Attributes</a:t>
          </a:r>
          <a:endParaRPr lang="en-US"/>
        </a:p>
      </dgm:t>
    </dgm:pt>
    <dgm:pt modelId="{829A3AB3-E469-4D56-917B-837DBB46D50D}" type="parTrans" cxnId="{B5FF1D99-0510-4460-ADAA-F7D97A25EF97}">
      <dgm:prSet/>
      <dgm:spPr/>
      <dgm:t>
        <a:bodyPr/>
        <a:lstStyle/>
        <a:p>
          <a:endParaRPr lang="en-US"/>
        </a:p>
      </dgm:t>
    </dgm:pt>
    <dgm:pt modelId="{15B5383D-1AAE-4400-8964-522FA7E9AE2E}" type="sibTrans" cxnId="{B5FF1D99-0510-4460-ADAA-F7D97A25EF97}">
      <dgm:prSet/>
      <dgm:spPr/>
      <dgm:t>
        <a:bodyPr/>
        <a:lstStyle/>
        <a:p>
          <a:endParaRPr lang="en-US"/>
        </a:p>
      </dgm:t>
    </dgm:pt>
    <dgm:pt modelId="{49548A4A-0A43-4C38-B5F6-4C58A091855F}" type="pres">
      <dgm:prSet presAssocID="{3C59ACBD-3496-411D-92A3-DB9BFA5383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E7FD16-EAB3-4E3A-8DD5-E067C6F07425}" type="pres">
      <dgm:prSet presAssocID="{DFED4C8B-228A-425D-BE9C-577C236D671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FF1D99-0510-4460-ADAA-F7D97A25EF97}" srcId="{3C59ACBD-3496-411D-92A3-DB9BFA53831C}" destId="{DFED4C8B-228A-425D-BE9C-577C236D671C}" srcOrd="0" destOrd="0" parTransId="{829A3AB3-E469-4D56-917B-837DBB46D50D}" sibTransId="{15B5383D-1AAE-4400-8964-522FA7E9AE2E}"/>
    <dgm:cxn modelId="{8A7AEB90-55DD-44C5-9302-74F2F07F12BA}" type="presOf" srcId="{DFED4C8B-228A-425D-BE9C-577C236D671C}" destId="{50E7FD16-EAB3-4E3A-8DD5-E067C6F07425}" srcOrd="0" destOrd="0" presId="urn:microsoft.com/office/officeart/2005/8/layout/vList2"/>
    <dgm:cxn modelId="{73885D47-6654-4AE5-A943-B691D1745A14}" type="presOf" srcId="{3C59ACBD-3496-411D-92A3-DB9BFA53831C}" destId="{49548A4A-0A43-4C38-B5F6-4C58A091855F}" srcOrd="0" destOrd="0" presId="urn:microsoft.com/office/officeart/2005/8/layout/vList2"/>
    <dgm:cxn modelId="{75B69A7D-531C-45BC-8EA8-8A2E1C15D610}" type="presParOf" srcId="{49548A4A-0A43-4C38-B5F6-4C58A091855F}" destId="{50E7FD16-EAB3-4E3A-8DD5-E067C6F074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C59ACBD-3496-411D-92A3-DB9BFA5383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D4C8B-228A-425D-BE9C-577C236D671C}">
      <dgm:prSet/>
      <dgm:spPr/>
      <dgm:t>
        <a:bodyPr/>
        <a:lstStyle/>
        <a:p>
          <a:pPr rtl="0"/>
          <a:r>
            <a:rPr lang="en-US" b="1" dirty="0" smtClean="0"/>
            <a:t>1.1.1 Table Attributes</a:t>
          </a:r>
          <a:endParaRPr lang="en-US" dirty="0"/>
        </a:p>
      </dgm:t>
    </dgm:pt>
    <dgm:pt modelId="{829A3AB3-E469-4D56-917B-837DBB46D50D}" type="parTrans" cxnId="{B5FF1D99-0510-4460-ADAA-F7D97A25EF97}">
      <dgm:prSet/>
      <dgm:spPr/>
      <dgm:t>
        <a:bodyPr/>
        <a:lstStyle/>
        <a:p>
          <a:endParaRPr lang="en-US"/>
        </a:p>
      </dgm:t>
    </dgm:pt>
    <dgm:pt modelId="{15B5383D-1AAE-4400-8964-522FA7E9AE2E}" type="sibTrans" cxnId="{B5FF1D99-0510-4460-ADAA-F7D97A25EF97}">
      <dgm:prSet/>
      <dgm:spPr/>
      <dgm:t>
        <a:bodyPr/>
        <a:lstStyle/>
        <a:p>
          <a:endParaRPr lang="en-US"/>
        </a:p>
      </dgm:t>
    </dgm:pt>
    <dgm:pt modelId="{49548A4A-0A43-4C38-B5F6-4C58A091855F}" type="pres">
      <dgm:prSet presAssocID="{3C59ACBD-3496-411D-92A3-DB9BFA5383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E7FD16-EAB3-4E3A-8DD5-E067C6F07425}" type="pres">
      <dgm:prSet presAssocID="{DFED4C8B-228A-425D-BE9C-577C236D671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FF1D99-0510-4460-ADAA-F7D97A25EF97}" srcId="{3C59ACBD-3496-411D-92A3-DB9BFA53831C}" destId="{DFED4C8B-228A-425D-BE9C-577C236D671C}" srcOrd="0" destOrd="0" parTransId="{829A3AB3-E469-4D56-917B-837DBB46D50D}" sibTransId="{15B5383D-1AAE-4400-8964-522FA7E9AE2E}"/>
    <dgm:cxn modelId="{04781C54-073B-4068-A195-0B62F990BFAC}" type="presOf" srcId="{DFED4C8B-228A-425D-BE9C-577C236D671C}" destId="{50E7FD16-EAB3-4E3A-8DD5-E067C6F07425}" srcOrd="0" destOrd="0" presId="urn:microsoft.com/office/officeart/2005/8/layout/vList2"/>
    <dgm:cxn modelId="{8D57567C-9AD7-4FAB-821C-554F64C64D0F}" type="presOf" srcId="{3C59ACBD-3496-411D-92A3-DB9BFA53831C}" destId="{49548A4A-0A43-4C38-B5F6-4C58A091855F}" srcOrd="0" destOrd="0" presId="urn:microsoft.com/office/officeart/2005/8/layout/vList2"/>
    <dgm:cxn modelId="{083531B7-3948-4D96-9E9F-083615362C21}" type="presParOf" srcId="{49548A4A-0A43-4C38-B5F6-4C58A091855F}" destId="{50E7FD16-EAB3-4E3A-8DD5-E067C6F074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D1D8FA-C9E7-4781-A3E9-8E6918A62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CABAE-639B-4C4E-89B9-C1C16845CA70}">
      <dgm:prSet/>
      <dgm:spPr/>
      <dgm:t>
        <a:bodyPr/>
        <a:lstStyle/>
        <a:p>
          <a:pPr rtl="0"/>
          <a:r>
            <a:rPr lang="en-US" b="1" dirty="0" smtClean="0"/>
            <a:t>1.1.1 Table Attributes…</a:t>
          </a:r>
          <a:endParaRPr lang="en-US" dirty="0"/>
        </a:p>
      </dgm:t>
    </dgm:pt>
    <dgm:pt modelId="{F9CB48D0-54AB-4A9F-9BFF-F1A19B8BB088}" type="parTrans" cxnId="{10C64A23-8A50-43EC-A5CA-765ACCDC16EA}">
      <dgm:prSet/>
      <dgm:spPr/>
      <dgm:t>
        <a:bodyPr/>
        <a:lstStyle/>
        <a:p>
          <a:endParaRPr lang="en-US"/>
        </a:p>
      </dgm:t>
    </dgm:pt>
    <dgm:pt modelId="{466B091E-4B58-4A1D-9959-E431C88B4625}" type="sibTrans" cxnId="{10C64A23-8A50-43EC-A5CA-765ACCDC16EA}">
      <dgm:prSet/>
      <dgm:spPr/>
      <dgm:t>
        <a:bodyPr/>
        <a:lstStyle/>
        <a:p>
          <a:endParaRPr lang="en-US"/>
        </a:p>
      </dgm:t>
    </dgm:pt>
    <dgm:pt modelId="{6D1217FC-97A8-4D8D-BB85-3ABAF7D401E4}" type="pres">
      <dgm:prSet presAssocID="{49D1D8FA-C9E7-4781-A3E9-8E6918A629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5EF2AE-63BF-4EE1-B90C-61F271867278}" type="pres">
      <dgm:prSet presAssocID="{E9ECABAE-639B-4C4E-89B9-C1C16845CA7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C64A23-8A50-43EC-A5CA-765ACCDC16EA}" srcId="{49D1D8FA-C9E7-4781-A3E9-8E6918A62990}" destId="{E9ECABAE-639B-4C4E-89B9-C1C16845CA70}" srcOrd="0" destOrd="0" parTransId="{F9CB48D0-54AB-4A9F-9BFF-F1A19B8BB088}" sibTransId="{466B091E-4B58-4A1D-9959-E431C88B4625}"/>
    <dgm:cxn modelId="{D46F6FEC-74CA-4718-B9AF-FA5841431255}" type="presOf" srcId="{E9ECABAE-639B-4C4E-89B9-C1C16845CA70}" destId="{515EF2AE-63BF-4EE1-B90C-61F271867278}" srcOrd="0" destOrd="0" presId="urn:microsoft.com/office/officeart/2005/8/layout/vList2"/>
    <dgm:cxn modelId="{FDA54CC5-435F-40F5-9688-9EFD5A9BE2DA}" type="presOf" srcId="{49D1D8FA-C9E7-4781-A3E9-8E6918A62990}" destId="{6D1217FC-97A8-4D8D-BB85-3ABAF7D401E4}" srcOrd="0" destOrd="0" presId="urn:microsoft.com/office/officeart/2005/8/layout/vList2"/>
    <dgm:cxn modelId="{AC47B7C4-E5CF-4561-B61F-13406E34ABDA}" type="presParOf" srcId="{6D1217FC-97A8-4D8D-BB85-3ABAF7D401E4}" destId="{515EF2AE-63BF-4EE1-B90C-61F2718672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32EC714-2B94-4EF0-BFCD-6D3532B58A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07C43F-F6BB-4E0B-AAB8-F58E9BDDEB94}">
      <dgm:prSet/>
      <dgm:spPr/>
      <dgm:t>
        <a:bodyPr/>
        <a:lstStyle/>
        <a:p>
          <a:pPr rtl="0"/>
          <a:r>
            <a:rPr lang="en-US" b="1" dirty="0" smtClean="0"/>
            <a:t>1.1.1 Table Attributes…</a:t>
          </a:r>
          <a:endParaRPr lang="en-US" dirty="0"/>
        </a:p>
      </dgm:t>
    </dgm:pt>
    <dgm:pt modelId="{DA082E05-D7AD-47F4-A4A5-13DEC482274C}" type="parTrans" cxnId="{D12B96BB-ED15-4FD1-B49E-2BD419DFFEF5}">
      <dgm:prSet/>
      <dgm:spPr/>
      <dgm:t>
        <a:bodyPr/>
        <a:lstStyle/>
        <a:p>
          <a:endParaRPr lang="en-US"/>
        </a:p>
      </dgm:t>
    </dgm:pt>
    <dgm:pt modelId="{F87AD2FF-A3BC-4024-94FF-8E6A32B1EC6A}" type="sibTrans" cxnId="{D12B96BB-ED15-4FD1-B49E-2BD419DFFEF5}">
      <dgm:prSet/>
      <dgm:spPr/>
      <dgm:t>
        <a:bodyPr/>
        <a:lstStyle/>
        <a:p>
          <a:endParaRPr lang="en-US"/>
        </a:p>
      </dgm:t>
    </dgm:pt>
    <dgm:pt modelId="{37121D4A-1CDF-4893-8AC6-705E28D07BC8}" type="pres">
      <dgm:prSet presAssocID="{332EC714-2B94-4EF0-BFCD-6D3532B58A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6B1968-3226-4BAB-8625-4A8F69E99A3F}" type="pres">
      <dgm:prSet presAssocID="{9507C43F-F6BB-4E0B-AAB8-F58E9BDDEB9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2E9AA2-4791-48EE-BAE0-FB503B3B050C}" type="presOf" srcId="{332EC714-2B94-4EF0-BFCD-6D3532B58A36}" destId="{37121D4A-1CDF-4893-8AC6-705E28D07BC8}" srcOrd="0" destOrd="0" presId="urn:microsoft.com/office/officeart/2005/8/layout/vList2"/>
    <dgm:cxn modelId="{D12B96BB-ED15-4FD1-B49E-2BD419DFFEF5}" srcId="{332EC714-2B94-4EF0-BFCD-6D3532B58A36}" destId="{9507C43F-F6BB-4E0B-AAB8-F58E9BDDEB94}" srcOrd="0" destOrd="0" parTransId="{DA082E05-D7AD-47F4-A4A5-13DEC482274C}" sibTransId="{F87AD2FF-A3BC-4024-94FF-8E6A32B1EC6A}"/>
    <dgm:cxn modelId="{22B6906E-1C2B-40F5-B0B7-9C5108A351F6}" type="presOf" srcId="{9507C43F-F6BB-4E0B-AAB8-F58E9BDDEB94}" destId="{F86B1968-3226-4BAB-8625-4A8F69E99A3F}" srcOrd="0" destOrd="0" presId="urn:microsoft.com/office/officeart/2005/8/layout/vList2"/>
    <dgm:cxn modelId="{A0F0ABBF-FEDB-44C1-B29B-915B1D0FCA79}" type="presParOf" srcId="{37121D4A-1CDF-4893-8AC6-705E28D07BC8}" destId="{F86B1968-3226-4BAB-8625-4A8F69E99A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32EC714-2B94-4EF0-BFCD-6D3532B58A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07C43F-F6BB-4E0B-AAB8-F58E9BDDEB94}">
      <dgm:prSet/>
      <dgm:spPr/>
      <dgm:t>
        <a:bodyPr/>
        <a:lstStyle/>
        <a:p>
          <a:pPr rtl="0"/>
          <a:r>
            <a:rPr lang="en-US" b="1" dirty="0" smtClean="0"/>
            <a:t>1.1.1 Table Attributes…</a:t>
          </a:r>
          <a:endParaRPr lang="en-US" dirty="0"/>
        </a:p>
      </dgm:t>
    </dgm:pt>
    <dgm:pt modelId="{DA082E05-D7AD-47F4-A4A5-13DEC482274C}" type="parTrans" cxnId="{D12B96BB-ED15-4FD1-B49E-2BD419DFFEF5}">
      <dgm:prSet/>
      <dgm:spPr/>
      <dgm:t>
        <a:bodyPr/>
        <a:lstStyle/>
        <a:p>
          <a:endParaRPr lang="en-US"/>
        </a:p>
      </dgm:t>
    </dgm:pt>
    <dgm:pt modelId="{F87AD2FF-A3BC-4024-94FF-8E6A32B1EC6A}" type="sibTrans" cxnId="{D12B96BB-ED15-4FD1-B49E-2BD419DFFEF5}">
      <dgm:prSet/>
      <dgm:spPr/>
      <dgm:t>
        <a:bodyPr/>
        <a:lstStyle/>
        <a:p>
          <a:endParaRPr lang="en-US"/>
        </a:p>
      </dgm:t>
    </dgm:pt>
    <dgm:pt modelId="{37121D4A-1CDF-4893-8AC6-705E28D07BC8}" type="pres">
      <dgm:prSet presAssocID="{332EC714-2B94-4EF0-BFCD-6D3532B58A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6B1968-3226-4BAB-8625-4A8F69E99A3F}" type="pres">
      <dgm:prSet presAssocID="{9507C43F-F6BB-4E0B-AAB8-F58E9BDDEB9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B9959E-CD6C-40B4-8BF4-5E423A334A5B}" type="presOf" srcId="{9507C43F-F6BB-4E0B-AAB8-F58E9BDDEB94}" destId="{F86B1968-3226-4BAB-8625-4A8F69E99A3F}" srcOrd="0" destOrd="0" presId="urn:microsoft.com/office/officeart/2005/8/layout/vList2"/>
    <dgm:cxn modelId="{7A6E02A9-4497-41EB-85F4-A677F286BAE1}" type="presOf" srcId="{332EC714-2B94-4EF0-BFCD-6D3532B58A36}" destId="{37121D4A-1CDF-4893-8AC6-705E28D07BC8}" srcOrd="0" destOrd="0" presId="urn:microsoft.com/office/officeart/2005/8/layout/vList2"/>
    <dgm:cxn modelId="{D12B96BB-ED15-4FD1-B49E-2BD419DFFEF5}" srcId="{332EC714-2B94-4EF0-BFCD-6D3532B58A36}" destId="{9507C43F-F6BB-4E0B-AAB8-F58E9BDDEB94}" srcOrd="0" destOrd="0" parTransId="{DA082E05-D7AD-47F4-A4A5-13DEC482274C}" sibTransId="{F87AD2FF-A3BC-4024-94FF-8E6A32B1EC6A}"/>
    <dgm:cxn modelId="{DDCF4E55-9B0C-400B-AE16-3C9084AECB3D}" type="presParOf" srcId="{37121D4A-1CDF-4893-8AC6-705E28D07BC8}" destId="{F86B1968-3226-4BAB-8625-4A8F69E99A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4B491C1-048A-4CEF-BF28-22D2BC76B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E0667-0DCE-4E00-9A13-40284F16EE3C}">
      <dgm:prSet/>
      <dgm:spPr/>
      <dgm:t>
        <a:bodyPr/>
        <a:lstStyle/>
        <a:p>
          <a:pPr rtl="0"/>
          <a:r>
            <a:rPr lang="en-US" b="1" dirty="0" smtClean="0"/>
            <a:t>1.1.2 Row level attributes</a:t>
          </a:r>
          <a:endParaRPr lang="en-US" dirty="0"/>
        </a:p>
      </dgm:t>
    </dgm:pt>
    <dgm:pt modelId="{26C44E1D-EB7C-40B8-9A95-6C7BC4E0C113}" type="parTrans" cxnId="{6436A6A7-5494-4B17-9326-01B1360EC60A}">
      <dgm:prSet/>
      <dgm:spPr/>
      <dgm:t>
        <a:bodyPr/>
        <a:lstStyle/>
        <a:p>
          <a:endParaRPr lang="en-US"/>
        </a:p>
      </dgm:t>
    </dgm:pt>
    <dgm:pt modelId="{28308BCD-B3ED-4902-ADD6-C8C72DEDFC8D}" type="sibTrans" cxnId="{6436A6A7-5494-4B17-9326-01B1360EC60A}">
      <dgm:prSet/>
      <dgm:spPr/>
      <dgm:t>
        <a:bodyPr/>
        <a:lstStyle/>
        <a:p>
          <a:endParaRPr lang="en-US"/>
        </a:p>
      </dgm:t>
    </dgm:pt>
    <dgm:pt modelId="{28193EC8-8C3A-4BA3-88DF-E8909E5129B3}" type="pres">
      <dgm:prSet presAssocID="{54B491C1-048A-4CEF-BF28-22D2BC76B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9E39EB-3DC4-4744-9536-62D7785B37D5}" type="pres">
      <dgm:prSet presAssocID="{EC6E0667-0DCE-4E00-9A13-40284F16EE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752B21-2B91-4766-AA51-6DC65981D398}" type="presOf" srcId="{EC6E0667-0DCE-4E00-9A13-40284F16EE3C}" destId="{F79E39EB-3DC4-4744-9536-62D7785B37D5}" srcOrd="0" destOrd="0" presId="urn:microsoft.com/office/officeart/2005/8/layout/vList2"/>
    <dgm:cxn modelId="{A317CFF6-8749-45CE-A091-D91A0BF8E0F2}" type="presOf" srcId="{54B491C1-048A-4CEF-BF28-22D2BC76B93C}" destId="{28193EC8-8C3A-4BA3-88DF-E8909E5129B3}" srcOrd="0" destOrd="0" presId="urn:microsoft.com/office/officeart/2005/8/layout/vList2"/>
    <dgm:cxn modelId="{6436A6A7-5494-4B17-9326-01B1360EC60A}" srcId="{54B491C1-048A-4CEF-BF28-22D2BC76B93C}" destId="{EC6E0667-0DCE-4E00-9A13-40284F16EE3C}" srcOrd="0" destOrd="0" parTransId="{26C44E1D-EB7C-40B8-9A95-6C7BC4E0C113}" sibTransId="{28308BCD-B3ED-4902-ADD6-C8C72DEDFC8D}"/>
    <dgm:cxn modelId="{8DEDDB2F-9369-49DC-8B22-058379E69EA6}" type="presParOf" srcId="{28193EC8-8C3A-4BA3-88DF-E8909E5129B3}" destId="{F79E39EB-3DC4-4744-9536-62D7785B37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4B491C1-048A-4CEF-BF28-22D2BC76B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E0667-0DCE-4E00-9A13-40284F16EE3C}">
      <dgm:prSet/>
      <dgm:spPr/>
      <dgm:t>
        <a:bodyPr/>
        <a:lstStyle/>
        <a:p>
          <a:pPr rtl="0"/>
          <a:r>
            <a:rPr lang="en-US" b="1" dirty="0" smtClean="0"/>
            <a:t>1.1.2 Row level attributes…</a:t>
          </a:r>
          <a:endParaRPr lang="en-US" dirty="0"/>
        </a:p>
      </dgm:t>
    </dgm:pt>
    <dgm:pt modelId="{26C44E1D-EB7C-40B8-9A95-6C7BC4E0C113}" type="parTrans" cxnId="{6436A6A7-5494-4B17-9326-01B1360EC60A}">
      <dgm:prSet/>
      <dgm:spPr/>
      <dgm:t>
        <a:bodyPr/>
        <a:lstStyle/>
        <a:p>
          <a:endParaRPr lang="en-US"/>
        </a:p>
      </dgm:t>
    </dgm:pt>
    <dgm:pt modelId="{28308BCD-B3ED-4902-ADD6-C8C72DEDFC8D}" type="sibTrans" cxnId="{6436A6A7-5494-4B17-9326-01B1360EC60A}">
      <dgm:prSet/>
      <dgm:spPr/>
      <dgm:t>
        <a:bodyPr/>
        <a:lstStyle/>
        <a:p>
          <a:endParaRPr lang="en-US"/>
        </a:p>
      </dgm:t>
    </dgm:pt>
    <dgm:pt modelId="{28193EC8-8C3A-4BA3-88DF-E8909E5129B3}" type="pres">
      <dgm:prSet presAssocID="{54B491C1-048A-4CEF-BF28-22D2BC76B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9E39EB-3DC4-4744-9536-62D7785B37D5}" type="pres">
      <dgm:prSet presAssocID="{EC6E0667-0DCE-4E00-9A13-40284F16EE3C}" presName="parentText" presStyleLbl="node1" presStyleIdx="0" presStyleCnt="1" custLinFactNeighborX="-1852" custLinFactNeighborY="-115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6A6A7-5494-4B17-9326-01B1360EC60A}" srcId="{54B491C1-048A-4CEF-BF28-22D2BC76B93C}" destId="{EC6E0667-0DCE-4E00-9A13-40284F16EE3C}" srcOrd="0" destOrd="0" parTransId="{26C44E1D-EB7C-40B8-9A95-6C7BC4E0C113}" sibTransId="{28308BCD-B3ED-4902-ADD6-C8C72DEDFC8D}"/>
    <dgm:cxn modelId="{0F431CDC-2AF0-48D6-BE71-8D3D01D4E398}" type="presOf" srcId="{EC6E0667-0DCE-4E00-9A13-40284F16EE3C}" destId="{F79E39EB-3DC4-4744-9536-62D7785B37D5}" srcOrd="0" destOrd="0" presId="urn:microsoft.com/office/officeart/2005/8/layout/vList2"/>
    <dgm:cxn modelId="{6633A732-8643-4A3F-B0A2-3BDFAA8B40F9}" type="presOf" srcId="{54B491C1-048A-4CEF-BF28-22D2BC76B93C}" destId="{28193EC8-8C3A-4BA3-88DF-E8909E5129B3}" srcOrd="0" destOrd="0" presId="urn:microsoft.com/office/officeart/2005/8/layout/vList2"/>
    <dgm:cxn modelId="{0BDD23D0-B8E9-40DC-B3DF-18E7B3053285}" type="presParOf" srcId="{28193EC8-8C3A-4BA3-88DF-E8909E5129B3}" destId="{F79E39EB-3DC4-4744-9536-62D7785B37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4B491C1-048A-4CEF-BF28-22D2BC76B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E0667-0DCE-4E00-9A13-40284F16EE3C}">
      <dgm:prSet/>
      <dgm:spPr/>
      <dgm:t>
        <a:bodyPr/>
        <a:lstStyle/>
        <a:p>
          <a:pPr rtl="0"/>
          <a:r>
            <a:rPr lang="en-US" b="1" dirty="0" smtClean="0"/>
            <a:t>1.1.2 Row level attributes…</a:t>
          </a:r>
          <a:endParaRPr lang="en-US" dirty="0"/>
        </a:p>
      </dgm:t>
    </dgm:pt>
    <dgm:pt modelId="{26C44E1D-EB7C-40B8-9A95-6C7BC4E0C113}" type="parTrans" cxnId="{6436A6A7-5494-4B17-9326-01B1360EC60A}">
      <dgm:prSet/>
      <dgm:spPr/>
      <dgm:t>
        <a:bodyPr/>
        <a:lstStyle/>
        <a:p>
          <a:endParaRPr lang="en-US"/>
        </a:p>
      </dgm:t>
    </dgm:pt>
    <dgm:pt modelId="{28308BCD-B3ED-4902-ADD6-C8C72DEDFC8D}" type="sibTrans" cxnId="{6436A6A7-5494-4B17-9326-01B1360EC60A}">
      <dgm:prSet/>
      <dgm:spPr/>
      <dgm:t>
        <a:bodyPr/>
        <a:lstStyle/>
        <a:p>
          <a:endParaRPr lang="en-US"/>
        </a:p>
      </dgm:t>
    </dgm:pt>
    <dgm:pt modelId="{28193EC8-8C3A-4BA3-88DF-E8909E5129B3}" type="pres">
      <dgm:prSet presAssocID="{54B491C1-048A-4CEF-BF28-22D2BC76B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9E39EB-3DC4-4744-9536-62D7785B37D5}" type="pres">
      <dgm:prSet presAssocID="{EC6E0667-0DCE-4E00-9A13-40284F16EE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6A6A7-5494-4B17-9326-01B1360EC60A}" srcId="{54B491C1-048A-4CEF-BF28-22D2BC76B93C}" destId="{EC6E0667-0DCE-4E00-9A13-40284F16EE3C}" srcOrd="0" destOrd="0" parTransId="{26C44E1D-EB7C-40B8-9A95-6C7BC4E0C113}" sibTransId="{28308BCD-B3ED-4902-ADD6-C8C72DEDFC8D}"/>
    <dgm:cxn modelId="{489F2034-863E-4FC7-8547-D343195FF64F}" type="presOf" srcId="{EC6E0667-0DCE-4E00-9A13-40284F16EE3C}" destId="{F79E39EB-3DC4-4744-9536-62D7785B37D5}" srcOrd="0" destOrd="0" presId="urn:microsoft.com/office/officeart/2005/8/layout/vList2"/>
    <dgm:cxn modelId="{1D2D4CDC-625E-461B-A44B-F5EEACEDA5C0}" type="presOf" srcId="{54B491C1-048A-4CEF-BF28-22D2BC76B93C}" destId="{28193EC8-8C3A-4BA3-88DF-E8909E5129B3}" srcOrd="0" destOrd="0" presId="urn:microsoft.com/office/officeart/2005/8/layout/vList2"/>
    <dgm:cxn modelId="{9A6C3F2C-78C4-4662-A51F-5825F584E79F}" type="presParOf" srcId="{28193EC8-8C3A-4BA3-88DF-E8909E5129B3}" destId="{F79E39EB-3DC4-4744-9536-62D7785B37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E0BCA42-977E-4E67-BD7C-E563993608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B6E7C-3E8B-4D5E-ACD6-A1CBB266AE0A}">
      <dgm:prSet/>
      <dgm:spPr/>
      <dgm:t>
        <a:bodyPr/>
        <a:lstStyle/>
        <a:p>
          <a:pPr rtl="0"/>
          <a:r>
            <a:rPr lang="en-US" b="1" dirty="0" smtClean="0"/>
            <a:t>1.1.3 Cell level attributes</a:t>
          </a:r>
          <a:endParaRPr lang="en-US" dirty="0"/>
        </a:p>
      </dgm:t>
    </dgm:pt>
    <dgm:pt modelId="{4C1C625A-1AF7-4ECA-A31E-3A972DC20E0A}" type="parTrans" cxnId="{DB5A1304-52B2-4B6B-913F-67BC390BD538}">
      <dgm:prSet/>
      <dgm:spPr/>
      <dgm:t>
        <a:bodyPr/>
        <a:lstStyle/>
        <a:p>
          <a:endParaRPr lang="en-US"/>
        </a:p>
      </dgm:t>
    </dgm:pt>
    <dgm:pt modelId="{A686CE75-E0A7-4F29-959F-051DAE2BF12E}" type="sibTrans" cxnId="{DB5A1304-52B2-4B6B-913F-67BC390BD538}">
      <dgm:prSet/>
      <dgm:spPr/>
      <dgm:t>
        <a:bodyPr/>
        <a:lstStyle/>
        <a:p>
          <a:endParaRPr lang="en-US"/>
        </a:p>
      </dgm:t>
    </dgm:pt>
    <dgm:pt modelId="{37667C22-FA1D-4F4D-A34B-787AEBF28F13}" type="pres">
      <dgm:prSet presAssocID="{FE0BCA42-977E-4E67-BD7C-E563993608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ED8ED6-6581-403D-8937-87E3933F86C8}" type="pres">
      <dgm:prSet presAssocID="{BEEB6E7C-3E8B-4D5E-ACD6-A1CBB266AE0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1C1155-26A7-43E1-86BD-80CEB8800E62}" type="presOf" srcId="{FE0BCA42-977E-4E67-BD7C-E56399360896}" destId="{37667C22-FA1D-4F4D-A34B-787AEBF28F13}" srcOrd="0" destOrd="0" presId="urn:microsoft.com/office/officeart/2005/8/layout/vList2"/>
    <dgm:cxn modelId="{DB5A1304-52B2-4B6B-913F-67BC390BD538}" srcId="{FE0BCA42-977E-4E67-BD7C-E56399360896}" destId="{BEEB6E7C-3E8B-4D5E-ACD6-A1CBB266AE0A}" srcOrd="0" destOrd="0" parTransId="{4C1C625A-1AF7-4ECA-A31E-3A972DC20E0A}" sibTransId="{A686CE75-E0A7-4F29-959F-051DAE2BF12E}"/>
    <dgm:cxn modelId="{21AF8E9A-F598-402F-A0C5-0129A883F620}" type="presOf" srcId="{BEEB6E7C-3E8B-4D5E-ACD6-A1CBB266AE0A}" destId="{88ED8ED6-6581-403D-8937-87E3933F86C8}" srcOrd="0" destOrd="0" presId="urn:microsoft.com/office/officeart/2005/8/layout/vList2"/>
    <dgm:cxn modelId="{5D3A3566-7FD2-4553-A085-93FC64A7A27F}" type="presParOf" srcId="{37667C22-FA1D-4F4D-A34B-787AEBF28F13}" destId="{88ED8ED6-6581-403D-8937-87E3933F86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E0BCA42-977E-4E67-BD7C-E563993608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B6E7C-3E8B-4D5E-ACD6-A1CBB266AE0A}">
      <dgm:prSet/>
      <dgm:spPr/>
      <dgm:t>
        <a:bodyPr/>
        <a:lstStyle/>
        <a:p>
          <a:pPr rtl="0"/>
          <a:r>
            <a:rPr lang="en-US" b="1" dirty="0" smtClean="0"/>
            <a:t>1.1.3 Cell level attributes…</a:t>
          </a:r>
          <a:endParaRPr lang="en-US" dirty="0"/>
        </a:p>
      </dgm:t>
    </dgm:pt>
    <dgm:pt modelId="{4C1C625A-1AF7-4ECA-A31E-3A972DC20E0A}" type="parTrans" cxnId="{DB5A1304-52B2-4B6B-913F-67BC390BD538}">
      <dgm:prSet/>
      <dgm:spPr/>
      <dgm:t>
        <a:bodyPr/>
        <a:lstStyle/>
        <a:p>
          <a:endParaRPr lang="en-US"/>
        </a:p>
      </dgm:t>
    </dgm:pt>
    <dgm:pt modelId="{A686CE75-E0A7-4F29-959F-051DAE2BF12E}" type="sibTrans" cxnId="{DB5A1304-52B2-4B6B-913F-67BC390BD538}">
      <dgm:prSet/>
      <dgm:spPr/>
      <dgm:t>
        <a:bodyPr/>
        <a:lstStyle/>
        <a:p>
          <a:endParaRPr lang="en-US"/>
        </a:p>
      </dgm:t>
    </dgm:pt>
    <dgm:pt modelId="{37667C22-FA1D-4F4D-A34B-787AEBF28F13}" type="pres">
      <dgm:prSet presAssocID="{FE0BCA42-977E-4E67-BD7C-E563993608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ED8ED6-6581-403D-8937-87E3933F86C8}" type="pres">
      <dgm:prSet presAssocID="{BEEB6E7C-3E8B-4D5E-ACD6-A1CBB266AE0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3F40A-B51D-4486-A775-10FA81A9C36D}" type="presOf" srcId="{FE0BCA42-977E-4E67-BD7C-E56399360896}" destId="{37667C22-FA1D-4F4D-A34B-787AEBF28F13}" srcOrd="0" destOrd="0" presId="urn:microsoft.com/office/officeart/2005/8/layout/vList2"/>
    <dgm:cxn modelId="{DB5A1304-52B2-4B6B-913F-67BC390BD538}" srcId="{FE0BCA42-977E-4E67-BD7C-E56399360896}" destId="{BEEB6E7C-3E8B-4D5E-ACD6-A1CBB266AE0A}" srcOrd="0" destOrd="0" parTransId="{4C1C625A-1AF7-4ECA-A31E-3A972DC20E0A}" sibTransId="{A686CE75-E0A7-4F29-959F-051DAE2BF12E}"/>
    <dgm:cxn modelId="{5FFDD3CC-76EC-4F39-AD6A-002D962B2FC2}" type="presOf" srcId="{BEEB6E7C-3E8B-4D5E-ACD6-A1CBB266AE0A}" destId="{88ED8ED6-6581-403D-8937-87E3933F86C8}" srcOrd="0" destOrd="0" presId="urn:microsoft.com/office/officeart/2005/8/layout/vList2"/>
    <dgm:cxn modelId="{DE6DD3AC-3CEB-4438-B7F0-7B6A7A7EE64E}" type="presParOf" srcId="{37667C22-FA1D-4F4D-A34B-787AEBF28F13}" destId="{88ED8ED6-6581-403D-8937-87E3933F86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91803-0254-4B91-B7E8-E2B745B2B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BC2C0-5F95-4DB7-B38D-9DE1BFB56718}">
      <dgm:prSet custT="1"/>
      <dgm:spPr/>
      <dgm:t>
        <a:bodyPr/>
        <a:lstStyle/>
        <a:p>
          <a:pPr rtl="0"/>
          <a:r>
            <a:rPr lang="en-US" sz="4700" dirty="0" smtClean="0"/>
            <a:t>Summary of the previous lecture</a:t>
          </a:r>
          <a:endParaRPr lang="en-US" sz="4700" dirty="0"/>
        </a:p>
      </dgm:t>
    </dgm:pt>
    <dgm:pt modelId="{6A7F5A54-2983-4A77-A416-3030A422C7EE}" type="parTrans" cxnId="{440CFBBB-C24A-4FC4-832A-155DC9503807}">
      <dgm:prSet/>
      <dgm:spPr/>
      <dgm:t>
        <a:bodyPr/>
        <a:lstStyle/>
        <a:p>
          <a:endParaRPr lang="en-US"/>
        </a:p>
      </dgm:t>
    </dgm:pt>
    <dgm:pt modelId="{7EA74FE3-4CF9-40A6-A38B-4B0D66F9DB24}" type="sibTrans" cxnId="{440CFBBB-C24A-4FC4-832A-155DC9503807}">
      <dgm:prSet/>
      <dgm:spPr/>
      <dgm:t>
        <a:bodyPr/>
        <a:lstStyle/>
        <a:p>
          <a:endParaRPr lang="en-US"/>
        </a:p>
      </dgm:t>
    </dgm:pt>
    <dgm:pt modelId="{BD6AD341-5758-4E9B-BC21-594977F92DBC}" type="pres">
      <dgm:prSet presAssocID="{20A91803-0254-4B91-B7E8-E2B745B2B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86327-A5BD-4B1D-86EA-0B2CA355BD2D}" type="pres">
      <dgm:prSet presAssocID="{F13BC2C0-5F95-4DB7-B38D-9DE1BFB5671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3F1DCA-2DF9-4244-87F3-1DF4245DB4A7}" type="presOf" srcId="{F13BC2C0-5F95-4DB7-B38D-9DE1BFB56718}" destId="{43486327-A5BD-4B1D-86EA-0B2CA355BD2D}" srcOrd="0" destOrd="0" presId="urn:microsoft.com/office/officeart/2005/8/layout/vList2"/>
    <dgm:cxn modelId="{88A115D0-9125-427E-9F03-05CAA706D60E}" type="presOf" srcId="{20A91803-0254-4B91-B7E8-E2B745B2BFE5}" destId="{BD6AD341-5758-4E9B-BC21-594977F92DBC}" srcOrd="0" destOrd="0" presId="urn:microsoft.com/office/officeart/2005/8/layout/vList2"/>
    <dgm:cxn modelId="{440CFBBB-C24A-4FC4-832A-155DC9503807}" srcId="{20A91803-0254-4B91-B7E8-E2B745B2BFE5}" destId="{F13BC2C0-5F95-4DB7-B38D-9DE1BFB56718}" srcOrd="0" destOrd="0" parTransId="{6A7F5A54-2983-4A77-A416-3030A422C7EE}" sibTransId="{7EA74FE3-4CF9-40A6-A38B-4B0D66F9DB24}"/>
    <dgm:cxn modelId="{F1C4FC9E-287C-4F2D-B1AD-3441257BD75B}" type="presParOf" srcId="{BD6AD341-5758-4E9B-BC21-594977F92DBC}" destId="{43486327-A5BD-4B1D-86EA-0B2CA355BD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C90F141-859B-44DD-9FA0-5E9FC61DDB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6406EA-BC3A-4FCB-8DC8-9D1C7F2892E4}">
      <dgm:prSet/>
      <dgm:spPr/>
      <dgm:t>
        <a:bodyPr/>
        <a:lstStyle/>
        <a:p>
          <a:pPr rtl="0"/>
          <a:r>
            <a:rPr lang="en-US" b="1" dirty="0" smtClean="0"/>
            <a:t>1.2 Adding caption to the table</a:t>
          </a:r>
          <a:endParaRPr lang="en-US" dirty="0"/>
        </a:p>
      </dgm:t>
    </dgm:pt>
    <dgm:pt modelId="{CCD743D8-AEEE-4CB3-8C6C-37582768C262}" type="parTrans" cxnId="{B0C6D556-FBC2-4B2A-8079-6542A1299195}">
      <dgm:prSet/>
      <dgm:spPr/>
      <dgm:t>
        <a:bodyPr/>
        <a:lstStyle/>
        <a:p>
          <a:endParaRPr lang="en-US"/>
        </a:p>
      </dgm:t>
    </dgm:pt>
    <dgm:pt modelId="{D1652BCF-483C-4C29-8A03-F7961C006CC1}" type="sibTrans" cxnId="{B0C6D556-FBC2-4B2A-8079-6542A1299195}">
      <dgm:prSet/>
      <dgm:spPr/>
      <dgm:t>
        <a:bodyPr/>
        <a:lstStyle/>
        <a:p>
          <a:endParaRPr lang="en-US"/>
        </a:p>
      </dgm:t>
    </dgm:pt>
    <dgm:pt modelId="{8E8900AE-CC55-46D9-985C-1639570F7771}" type="pres">
      <dgm:prSet presAssocID="{4C90F141-859B-44DD-9FA0-5E9FC61DDB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9CA28C-E6DD-4B08-8AED-909ABE684008}" type="pres">
      <dgm:prSet presAssocID="{016406EA-BC3A-4FCB-8DC8-9D1C7F2892E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C6D556-FBC2-4B2A-8079-6542A1299195}" srcId="{4C90F141-859B-44DD-9FA0-5E9FC61DDB54}" destId="{016406EA-BC3A-4FCB-8DC8-9D1C7F2892E4}" srcOrd="0" destOrd="0" parTransId="{CCD743D8-AEEE-4CB3-8C6C-37582768C262}" sibTransId="{D1652BCF-483C-4C29-8A03-F7961C006CC1}"/>
    <dgm:cxn modelId="{687E313E-A3A7-4820-9E4E-8C673ECFDCCD}" type="presOf" srcId="{016406EA-BC3A-4FCB-8DC8-9D1C7F2892E4}" destId="{5C9CA28C-E6DD-4B08-8AED-909ABE684008}" srcOrd="0" destOrd="0" presId="urn:microsoft.com/office/officeart/2005/8/layout/vList2"/>
    <dgm:cxn modelId="{B428E4D5-BC5F-4077-AD15-DD5660D81D4C}" type="presOf" srcId="{4C90F141-859B-44DD-9FA0-5E9FC61DDB54}" destId="{8E8900AE-CC55-46D9-985C-1639570F7771}" srcOrd="0" destOrd="0" presId="urn:microsoft.com/office/officeart/2005/8/layout/vList2"/>
    <dgm:cxn modelId="{F23D011C-D5B7-4AB8-B634-8248362F0448}" type="presParOf" srcId="{8E8900AE-CC55-46D9-985C-1639570F7771}" destId="{5C9CA28C-E6DD-4B08-8AED-909ABE6840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FB464F3-8532-4405-AD45-35B2A74DAA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01DF7-7C87-4370-858D-5D78E5E3939D}">
      <dgm:prSet/>
      <dgm:spPr/>
      <dgm:t>
        <a:bodyPr/>
        <a:lstStyle/>
        <a:p>
          <a:pPr rtl="0"/>
          <a:r>
            <a:rPr lang="en-US" b="1" dirty="0" smtClean="0"/>
            <a:t>1.2 Adding caption to the table…</a:t>
          </a:r>
          <a:endParaRPr lang="en-US" dirty="0"/>
        </a:p>
      </dgm:t>
    </dgm:pt>
    <dgm:pt modelId="{10B12860-A7E7-4160-9F9A-FA2E03CF736C}" type="parTrans" cxnId="{36B5AA6C-73DD-4E4E-A15F-B9569E4A175D}">
      <dgm:prSet/>
      <dgm:spPr/>
      <dgm:t>
        <a:bodyPr/>
        <a:lstStyle/>
        <a:p>
          <a:endParaRPr lang="en-US"/>
        </a:p>
      </dgm:t>
    </dgm:pt>
    <dgm:pt modelId="{9D48FBB0-7911-4E3B-95D6-B3CFE1E476C9}" type="sibTrans" cxnId="{36B5AA6C-73DD-4E4E-A15F-B9569E4A175D}">
      <dgm:prSet/>
      <dgm:spPr/>
      <dgm:t>
        <a:bodyPr/>
        <a:lstStyle/>
        <a:p>
          <a:endParaRPr lang="en-US"/>
        </a:p>
      </dgm:t>
    </dgm:pt>
    <dgm:pt modelId="{7E5C223F-A8B2-467B-B79A-6068B7BAB011}" type="pres">
      <dgm:prSet presAssocID="{5FB464F3-8532-4405-AD45-35B2A74DAA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F69B9C-08C3-47C2-B505-8B6BE411340F}" type="pres">
      <dgm:prSet presAssocID="{62801DF7-7C87-4370-858D-5D78E5E393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B5AA6C-73DD-4E4E-A15F-B9569E4A175D}" srcId="{5FB464F3-8532-4405-AD45-35B2A74DAA6A}" destId="{62801DF7-7C87-4370-858D-5D78E5E3939D}" srcOrd="0" destOrd="0" parTransId="{10B12860-A7E7-4160-9F9A-FA2E03CF736C}" sibTransId="{9D48FBB0-7911-4E3B-95D6-B3CFE1E476C9}"/>
    <dgm:cxn modelId="{242BEFF6-5AFE-4033-9156-4B02FDAD2756}" type="presOf" srcId="{62801DF7-7C87-4370-858D-5D78E5E3939D}" destId="{71F69B9C-08C3-47C2-B505-8B6BE411340F}" srcOrd="0" destOrd="0" presId="urn:microsoft.com/office/officeart/2005/8/layout/vList2"/>
    <dgm:cxn modelId="{C07DB29D-3EFC-4841-827E-348FDF9679E4}" type="presOf" srcId="{5FB464F3-8532-4405-AD45-35B2A74DAA6A}" destId="{7E5C223F-A8B2-467B-B79A-6068B7BAB011}" srcOrd="0" destOrd="0" presId="urn:microsoft.com/office/officeart/2005/8/layout/vList2"/>
    <dgm:cxn modelId="{DC6E1039-13A9-4F91-B081-4A336BE29282}" type="presParOf" srcId="{7E5C223F-A8B2-467B-B79A-6068B7BAB011}" destId="{71F69B9C-08C3-47C2-B505-8B6BE411340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0CB586C-3C1B-41B7-8A08-692A3305DE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C8E42-82A7-4410-A2CA-971FCA0AC471}">
      <dgm:prSet/>
      <dgm:spPr/>
      <dgm:t>
        <a:bodyPr/>
        <a:lstStyle/>
        <a:p>
          <a:pPr rtl="0"/>
          <a:r>
            <a:rPr lang="en-US" b="1" dirty="0" smtClean="0"/>
            <a:t>1.2 Adding caption to the table…</a:t>
          </a:r>
          <a:endParaRPr lang="en-US" dirty="0"/>
        </a:p>
      </dgm:t>
    </dgm:pt>
    <dgm:pt modelId="{DE58CF27-0414-4531-8AF5-2E0DFCF3CD14}" type="parTrans" cxnId="{FD8F779A-9DD9-4664-88B1-5F5293394F57}">
      <dgm:prSet/>
      <dgm:spPr/>
      <dgm:t>
        <a:bodyPr/>
        <a:lstStyle/>
        <a:p>
          <a:endParaRPr lang="en-US"/>
        </a:p>
      </dgm:t>
    </dgm:pt>
    <dgm:pt modelId="{572AFA68-DEF8-4220-A933-D15E5B5D27E9}" type="sibTrans" cxnId="{FD8F779A-9DD9-4664-88B1-5F5293394F57}">
      <dgm:prSet/>
      <dgm:spPr/>
      <dgm:t>
        <a:bodyPr/>
        <a:lstStyle/>
        <a:p>
          <a:endParaRPr lang="en-US"/>
        </a:p>
      </dgm:t>
    </dgm:pt>
    <dgm:pt modelId="{C15CE969-9E89-4C84-B228-CA2B1E4B81D2}" type="pres">
      <dgm:prSet presAssocID="{00CB586C-3C1B-41B7-8A08-692A3305DE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C2119C-E50E-4407-A3AD-E135791A28F9}" type="pres">
      <dgm:prSet presAssocID="{DF5C8E42-82A7-4410-A2CA-971FCA0AC47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8F779A-9DD9-4664-88B1-5F5293394F57}" srcId="{00CB586C-3C1B-41B7-8A08-692A3305DEF9}" destId="{DF5C8E42-82A7-4410-A2CA-971FCA0AC471}" srcOrd="0" destOrd="0" parTransId="{DE58CF27-0414-4531-8AF5-2E0DFCF3CD14}" sibTransId="{572AFA68-DEF8-4220-A933-D15E5B5D27E9}"/>
    <dgm:cxn modelId="{728E0367-2A9A-4A3C-B3EE-220590CA5018}" type="presOf" srcId="{00CB586C-3C1B-41B7-8A08-692A3305DEF9}" destId="{C15CE969-9E89-4C84-B228-CA2B1E4B81D2}" srcOrd="0" destOrd="0" presId="urn:microsoft.com/office/officeart/2005/8/layout/vList2"/>
    <dgm:cxn modelId="{4250494C-9D80-4070-AB74-732776ECF007}" type="presOf" srcId="{DF5C8E42-82A7-4410-A2CA-971FCA0AC471}" destId="{57C2119C-E50E-4407-A3AD-E135791A28F9}" srcOrd="0" destOrd="0" presId="urn:microsoft.com/office/officeart/2005/8/layout/vList2"/>
    <dgm:cxn modelId="{8FEB4D9C-FCF2-43B6-9425-92DEDCAC2F28}" type="presParOf" srcId="{C15CE969-9E89-4C84-B228-CA2B1E4B81D2}" destId="{57C2119C-E50E-4407-A3AD-E135791A28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032132D-55AD-40A8-AA01-602E9F855D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608B3-9A92-4893-B1CA-D30FA47E59BB}">
      <dgm:prSet/>
      <dgm:spPr/>
      <dgm:t>
        <a:bodyPr/>
        <a:lstStyle/>
        <a:p>
          <a:pPr rtl="0"/>
          <a:r>
            <a:rPr lang="en-US" b="1" smtClean="0"/>
            <a:t>2. Page Layout using Tables</a:t>
          </a:r>
          <a:endParaRPr lang="en-US"/>
        </a:p>
      </dgm:t>
    </dgm:pt>
    <dgm:pt modelId="{B73494A9-E813-41C2-8DD3-03B9EA7B6CCC}" type="parTrans" cxnId="{A0DC382D-592B-4A83-8A63-E623D4C29A86}">
      <dgm:prSet/>
      <dgm:spPr/>
      <dgm:t>
        <a:bodyPr/>
        <a:lstStyle/>
        <a:p>
          <a:endParaRPr lang="en-US"/>
        </a:p>
      </dgm:t>
    </dgm:pt>
    <dgm:pt modelId="{6B22F433-1905-4031-B7A9-12594BAEF058}" type="sibTrans" cxnId="{A0DC382D-592B-4A83-8A63-E623D4C29A86}">
      <dgm:prSet/>
      <dgm:spPr/>
      <dgm:t>
        <a:bodyPr/>
        <a:lstStyle/>
        <a:p>
          <a:endParaRPr lang="en-US"/>
        </a:p>
      </dgm:t>
    </dgm:pt>
    <dgm:pt modelId="{41017E8D-240F-4A88-894E-B7392D05E5C6}" type="pres">
      <dgm:prSet presAssocID="{F032132D-55AD-40A8-AA01-602E9F855D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98EA97-1807-4B9D-9745-DC1276C130D1}" type="pres">
      <dgm:prSet presAssocID="{FE6608B3-9A92-4893-B1CA-D30FA47E59B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DC382D-592B-4A83-8A63-E623D4C29A86}" srcId="{F032132D-55AD-40A8-AA01-602E9F855D19}" destId="{FE6608B3-9A92-4893-B1CA-D30FA47E59BB}" srcOrd="0" destOrd="0" parTransId="{B73494A9-E813-41C2-8DD3-03B9EA7B6CCC}" sibTransId="{6B22F433-1905-4031-B7A9-12594BAEF058}"/>
    <dgm:cxn modelId="{E125BF84-337B-4C7D-B4E8-6D8FD7DB56AB}" type="presOf" srcId="{F032132D-55AD-40A8-AA01-602E9F855D19}" destId="{41017E8D-240F-4A88-894E-B7392D05E5C6}" srcOrd="0" destOrd="0" presId="urn:microsoft.com/office/officeart/2005/8/layout/vList2"/>
    <dgm:cxn modelId="{7F87EBD1-F47D-44AA-9282-0D18FAEE8906}" type="presOf" srcId="{FE6608B3-9A92-4893-B1CA-D30FA47E59BB}" destId="{C698EA97-1807-4B9D-9745-DC1276C130D1}" srcOrd="0" destOrd="0" presId="urn:microsoft.com/office/officeart/2005/8/layout/vList2"/>
    <dgm:cxn modelId="{AFC4F3C3-D19C-4511-BDAE-17AC26A6BCB7}" type="presParOf" srcId="{41017E8D-240F-4A88-894E-B7392D05E5C6}" destId="{C698EA97-1807-4B9D-9745-DC1276C130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5B5211D-1025-44C4-995E-4CDF4FD643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DAA5B3-9873-476A-B21A-2592EE771B16}">
      <dgm:prSet/>
      <dgm:spPr/>
      <dgm:t>
        <a:bodyPr/>
        <a:lstStyle/>
        <a:p>
          <a:pPr rtl="0"/>
          <a:r>
            <a:rPr lang="en-US" b="1" smtClean="0"/>
            <a:t>2. Page Layout using Tables…</a:t>
          </a:r>
          <a:endParaRPr lang="en-US"/>
        </a:p>
      </dgm:t>
    </dgm:pt>
    <dgm:pt modelId="{5B4B159C-A1AD-451E-8E69-BC774E132B0B}" type="parTrans" cxnId="{83F26DBB-0644-4E38-AAC2-C889B531D2E8}">
      <dgm:prSet/>
      <dgm:spPr/>
      <dgm:t>
        <a:bodyPr/>
        <a:lstStyle/>
        <a:p>
          <a:endParaRPr lang="en-US"/>
        </a:p>
      </dgm:t>
    </dgm:pt>
    <dgm:pt modelId="{E2BDA4FD-AA81-422B-BAB0-77159493C4AA}" type="sibTrans" cxnId="{83F26DBB-0644-4E38-AAC2-C889B531D2E8}">
      <dgm:prSet/>
      <dgm:spPr/>
      <dgm:t>
        <a:bodyPr/>
        <a:lstStyle/>
        <a:p>
          <a:endParaRPr lang="en-US"/>
        </a:p>
      </dgm:t>
    </dgm:pt>
    <dgm:pt modelId="{3D90F2D9-48FE-444B-9E83-61515D36966C}" type="pres">
      <dgm:prSet presAssocID="{D5B5211D-1025-44C4-995E-4CDF4FD643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EF711F-CE28-4D63-8484-AF37E80D8DDF}" type="pres">
      <dgm:prSet presAssocID="{9BDAA5B3-9873-476A-B21A-2592EE771B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9540F3-841A-4537-8A1C-36F18A47AFFA}" type="presOf" srcId="{9BDAA5B3-9873-476A-B21A-2592EE771B16}" destId="{20EF711F-CE28-4D63-8484-AF37E80D8DDF}" srcOrd="0" destOrd="0" presId="urn:microsoft.com/office/officeart/2005/8/layout/vList2"/>
    <dgm:cxn modelId="{02D2BFF3-A979-42C0-943B-AC10ADCB18BC}" type="presOf" srcId="{D5B5211D-1025-44C4-995E-4CDF4FD6437F}" destId="{3D90F2D9-48FE-444B-9E83-61515D36966C}" srcOrd="0" destOrd="0" presId="urn:microsoft.com/office/officeart/2005/8/layout/vList2"/>
    <dgm:cxn modelId="{83F26DBB-0644-4E38-AAC2-C889B531D2E8}" srcId="{D5B5211D-1025-44C4-995E-4CDF4FD6437F}" destId="{9BDAA5B3-9873-476A-B21A-2592EE771B16}" srcOrd="0" destOrd="0" parTransId="{5B4B159C-A1AD-451E-8E69-BC774E132B0B}" sibTransId="{E2BDA4FD-AA81-422B-BAB0-77159493C4AA}"/>
    <dgm:cxn modelId="{B5F2BF52-F645-412C-9870-15D26CA7A689}" type="presParOf" srcId="{3D90F2D9-48FE-444B-9E83-61515D36966C}" destId="{20EF711F-CE28-4D63-8484-AF37E80D8D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9184967-3C05-44F5-8A31-2EDA824462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1FCE31-DFC1-4437-BF4E-06F132C8CC17}">
      <dgm:prSet/>
      <dgm:spPr/>
      <dgm:t>
        <a:bodyPr/>
        <a:lstStyle/>
        <a:p>
          <a:pPr rtl="0"/>
          <a:r>
            <a:rPr lang="en-US" b="1" dirty="0" smtClean="0"/>
            <a:t>2. Page Layout using Tables…</a:t>
          </a:r>
          <a:endParaRPr lang="en-US" dirty="0"/>
        </a:p>
      </dgm:t>
    </dgm:pt>
    <dgm:pt modelId="{88CFB73E-664E-4FEC-A0F6-D89E76FD7C53}" type="parTrans" cxnId="{1B29E28B-F61E-41D9-8B86-FA188641DE89}">
      <dgm:prSet/>
      <dgm:spPr/>
      <dgm:t>
        <a:bodyPr/>
        <a:lstStyle/>
        <a:p>
          <a:endParaRPr lang="en-US"/>
        </a:p>
      </dgm:t>
    </dgm:pt>
    <dgm:pt modelId="{BB5A1BC7-F6A4-4044-ACB6-1B3B17B8E2A2}" type="sibTrans" cxnId="{1B29E28B-F61E-41D9-8B86-FA188641DE89}">
      <dgm:prSet/>
      <dgm:spPr/>
      <dgm:t>
        <a:bodyPr/>
        <a:lstStyle/>
        <a:p>
          <a:endParaRPr lang="en-US"/>
        </a:p>
      </dgm:t>
    </dgm:pt>
    <dgm:pt modelId="{0EAEB7B0-F6B2-42F9-9B3D-D4FA92CCE1B6}" type="pres">
      <dgm:prSet presAssocID="{29184967-3C05-44F5-8A31-2EDA8244626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D381F-521C-4E37-AAA1-D91F8CE59968}" type="pres">
      <dgm:prSet presAssocID="{061FCE31-DFC1-4437-BF4E-06F132C8CC1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B466A-2B40-4D0D-ACF9-D7F2D10E3755}" type="presOf" srcId="{061FCE31-DFC1-4437-BF4E-06F132C8CC17}" destId="{4DDD381F-521C-4E37-AAA1-D91F8CE59968}" srcOrd="0" destOrd="0" presId="urn:microsoft.com/office/officeart/2005/8/layout/vList2"/>
    <dgm:cxn modelId="{37426116-7E24-44D4-AB12-FA0CDE3673A7}" type="presOf" srcId="{29184967-3C05-44F5-8A31-2EDA8244626E}" destId="{0EAEB7B0-F6B2-42F9-9B3D-D4FA92CCE1B6}" srcOrd="0" destOrd="0" presId="urn:microsoft.com/office/officeart/2005/8/layout/vList2"/>
    <dgm:cxn modelId="{1B29E28B-F61E-41D9-8B86-FA188641DE89}" srcId="{29184967-3C05-44F5-8A31-2EDA8244626E}" destId="{061FCE31-DFC1-4437-BF4E-06F132C8CC17}" srcOrd="0" destOrd="0" parTransId="{88CFB73E-664E-4FEC-A0F6-D89E76FD7C53}" sibTransId="{BB5A1BC7-F6A4-4044-ACB6-1B3B17B8E2A2}"/>
    <dgm:cxn modelId="{E18959B7-209B-4348-8887-60DC4B8361D1}" type="presParOf" srcId="{0EAEB7B0-F6B2-42F9-9B3D-D4FA92CCE1B6}" destId="{4DDD381F-521C-4E37-AAA1-D91F8CE59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3A30844-3662-491F-8782-5ED6D2FA4A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E8FC8-E748-44CE-8978-26B525A350B6}">
      <dgm:prSet/>
      <dgm:spPr/>
      <dgm:t>
        <a:bodyPr/>
        <a:lstStyle/>
        <a:p>
          <a:pPr rtl="0"/>
          <a:r>
            <a:rPr lang="en-US" b="1" dirty="0" smtClean="0"/>
            <a:t>2. Page Layout using Tables…</a:t>
          </a:r>
          <a:endParaRPr lang="en-US" dirty="0"/>
        </a:p>
      </dgm:t>
    </dgm:pt>
    <dgm:pt modelId="{C522F8C3-8858-42F8-8BC1-CA9A3B8DB4C0}" type="parTrans" cxnId="{80A41C44-FC2C-4B21-AA50-36B4AB4BDA24}">
      <dgm:prSet/>
      <dgm:spPr/>
      <dgm:t>
        <a:bodyPr/>
        <a:lstStyle/>
        <a:p>
          <a:endParaRPr lang="en-US"/>
        </a:p>
      </dgm:t>
    </dgm:pt>
    <dgm:pt modelId="{3A3A0EBE-79A9-46C5-B70A-3A13528B75B4}" type="sibTrans" cxnId="{80A41C44-FC2C-4B21-AA50-36B4AB4BDA24}">
      <dgm:prSet/>
      <dgm:spPr/>
      <dgm:t>
        <a:bodyPr/>
        <a:lstStyle/>
        <a:p>
          <a:endParaRPr lang="en-US"/>
        </a:p>
      </dgm:t>
    </dgm:pt>
    <dgm:pt modelId="{468A6967-704F-4186-9E08-1B2790D5E691}" type="pres">
      <dgm:prSet presAssocID="{F3A30844-3662-491F-8782-5ED6D2FA4A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0E0054-BE98-4A1D-AF85-AC8054CEC1F3}" type="pres">
      <dgm:prSet presAssocID="{18AE8FC8-E748-44CE-8978-26B525A350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67D302-EF3A-483D-AB39-5B3346CB12EA}" type="presOf" srcId="{18AE8FC8-E748-44CE-8978-26B525A350B6}" destId="{390E0054-BE98-4A1D-AF85-AC8054CEC1F3}" srcOrd="0" destOrd="0" presId="urn:microsoft.com/office/officeart/2005/8/layout/vList2"/>
    <dgm:cxn modelId="{12D79710-0021-4C02-A152-C24234CE7BAB}" type="presOf" srcId="{F3A30844-3662-491F-8782-5ED6D2FA4A46}" destId="{468A6967-704F-4186-9E08-1B2790D5E691}" srcOrd="0" destOrd="0" presId="urn:microsoft.com/office/officeart/2005/8/layout/vList2"/>
    <dgm:cxn modelId="{80A41C44-FC2C-4B21-AA50-36B4AB4BDA24}" srcId="{F3A30844-3662-491F-8782-5ED6D2FA4A46}" destId="{18AE8FC8-E748-44CE-8978-26B525A350B6}" srcOrd="0" destOrd="0" parTransId="{C522F8C3-8858-42F8-8BC1-CA9A3B8DB4C0}" sibTransId="{3A3A0EBE-79A9-46C5-B70A-3A13528B75B4}"/>
    <dgm:cxn modelId="{D4E0DBAE-216F-470D-AD1C-FC856943443D}" type="presParOf" srcId="{468A6967-704F-4186-9E08-1B2790D5E691}" destId="{390E0054-BE98-4A1D-AF85-AC8054CEC1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B5E5D88-4142-4270-920E-FFD7F233D7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CEDAF-68D7-4CD1-98D7-06DA2042388D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989D0EED-9CC8-4CBD-89F7-A013B9D5A476}" type="parTrans" cxnId="{3803A27E-8585-47E9-8B6E-BC880F0D4BF8}">
      <dgm:prSet/>
      <dgm:spPr/>
      <dgm:t>
        <a:bodyPr/>
        <a:lstStyle/>
        <a:p>
          <a:endParaRPr lang="en-US"/>
        </a:p>
      </dgm:t>
    </dgm:pt>
    <dgm:pt modelId="{36DCF4D8-43CB-4C94-A43F-8F42F4776F3B}" type="sibTrans" cxnId="{3803A27E-8585-47E9-8B6E-BC880F0D4BF8}">
      <dgm:prSet/>
      <dgm:spPr/>
      <dgm:t>
        <a:bodyPr/>
        <a:lstStyle/>
        <a:p>
          <a:endParaRPr lang="en-US"/>
        </a:p>
      </dgm:t>
    </dgm:pt>
    <dgm:pt modelId="{6F4C6201-ED12-402F-9004-C91E84D39089}" type="pres">
      <dgm:prSet presAssocID="{8B5E5D88-4142-4270-920E-FFD7F233D7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C2353-99EC-48AD-94D3-8093C62C950C}" type="pres">
      <dgm:prSet presAssocID="{8ECCEDAF-68D7-4CD1-98D7-06DA2042388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03A27E-8585-47E9-8B6E-BC880F0D4BF8}" srcId="{8B5E5D88-4142-4270-920E-FFD7F233D7C1}" destId="{8ECCEDAF-68D7-4CD1-98D7-06DA2042388D}" srcOrd="0" destOrd="0" parTransId="{989D0EED-9CC8-4CBD-89F7-A013B9D5A476}" sibTransId="{36DCF4D8-43CB-4C94-A43F-8F42F4776F3B}"/>
    <dgm:cxn modelId="{3F05B15B-E14D-4287-B008-F3415730CB78}" type="presOf" srcId="{8ECCEDAF-68D7-4CD1-98D7-06DA2042388D}" destId="{787C2353-99EC-48AD-94D3-8093C62C950C}" srcOrd="0" destOrd="0" presId="urn:microsoft.com/office/officeart/2005/8/layout/vList2"/>
    <dgm:cxn modelId="{92B66054-7BEB-449E-86C0-AECC3D8BDC45}" type="presOf" srcId="{8B5E5D88-4142-4270-920E-FFD7F233D7C1}" destId="{6F4C6201-ED12-402F-9004-C91E84D39089}" srcOrd="0" destOrd="0" presId="urn:microsoft.com/office/officeart/2005/8/layout/vList2"/>
    <dgm:cxn modelId="{AF85A605-2995-4A23-BF55-957B06DCE540}" type="presParOf" srcId="{6F4C6201-ED12-402F-9004-C91E84D39089}" destId="{787C2353-99EC-48AD-94D3-8093C62C95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BE74D-6505-4D4B-8897-1DEFFFA8C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40C602-7C62-42D3-85B6-27A672F02FAD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9007822A-85B6-4D9B-A865-2DCE4076A263}" type="parTrans" cxnId="{FCF6B5D3-8667-46C8-82B2-A142B64A8F25}">
      <dgm:prSet/>
      <dgm:spPr/>
      <dgm:t>
        <a:bodyPr/>
        <a:lstStyle/>
        <a:p>
          <a:endParaRPr lang="en-US"/>
        </a:p>
      </dgm:t>
    </dgm:pt>
    <dgm:pt modelId="{EB8F0B7E-2657-4111-AC25-98877F239410}" type="sibTrans" cxnId="{FCF6B5D3-8667-46C8-82B2-A142B64A8F25}">
      <dgm:prSet/>
      <dgm:spPr/>
      <dgm:t>
        <a:bodyPr/>
        <a:lstStyle/>
        <a:p>
          <a:endParaRPr lang="en-US"/>
        </a:p>
      </dgm:t>
    </dgm:pt>
    <dgm:pt modelId="{A411A753-2DDD-45B3-B692-8FE71A53A7EF}" type="pres">
      <dgm:prSet presAssocID="{AD4BE74D-6505-4D4B-8897-1DEFFFA8C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E18DF1-694E-48C4-9EB1-AA0EA1F7CCB0}" type="pres">
      <dgm:prSet presAssocID="{7040C602-7C62-42D3-85B6-27A672F02F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212A7-7EA1-49B4-BEDF-A0A23DE9927F}" type="presOf" srcId="{7040C602-7C62-42D3-85B6-27A672F02FAD}" destId="{D2E18DF1-694E-48C4-9EB1-AA0EA1F7CCB0}" srcOrd="0" destOrd="0" presId="urn:microsoft.com/office/officeart/2005/8/layout/vList2"/>
    <dgm:cxn modelId="{551B2669-CEEA-49BB-8994-73C6D46B9550}" type="presOf" srcId="{AD4BE74D-6505-4D4B-8897-1DEFFFA8CBBA}" destId="{A411A753-2DDD-45B3-B692-8FE71A53A7EF}" srcOrd="0" destOrd="0" presId="urn:microsoft.com/office/officeart/2005/8/layout/vList2"/>
    <dgm:cxn modelId="{FCF6B5D3-8667-46C8-82B2-A142B64A8F25}" srcId="{AD4BE74D-6505-4D4B-8897-1DEFFFA8CBBA}" destId="{7040C602-7C62-42D3-85B6-27A672F02FAD}" srcOrd="0" destOrd="0" parTransId="{9007822A-85B6-4D9B-A865-2DCE4076A263}" sibTransId="{EB8F0B7E-2657-4111-AC25-98877F239410}"/>
    <dgm:cxn modelId="{490C481D-6124-4D7C-86B1-0E9612659EF2}" type="presParOf" srcId="{A411A753-2DDD-45B3-B692-8FE71A53A7EF}" destId="{D2E18DF1-694E-48C4-9EB1-AA0EA1F7CC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smtClean="0"/>
            <a:t>1. Creating HTML tables</a:t>
          </a:r>
          <a:endParaRPr lang="en-US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701BA5-5904-43B0-B85C-9ECD50646C52}" type="presOf" srcId="{7E7993E3-BEB0-427C-A7A6-A7B650348FD2}" destId="{BAD4E54E-1427-407A-8D17-0C74786A588D}" srcOrd="0" destOrd="0" presId="urn:microsoft.com/office/officeart/2005/8/layout/vList2"/>
    <dgm:cxn modelId="{4036E299-D0E2-4415-A64A-8D49FC8176A0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CAE08112-6DFD-4889-9779-A2A5FBC9F0F5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2279B6-6672-4E2F-9FBB-227084C6ED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542CFF-C19D-4652-AAE2-DE81595AD956}">
      <dgm:prSet/>
      <dgm:spPr/>
      <dgm:t>
        <a:bodyPr/>
        <a:lstStyle/>
        <a:p>
          <a:pPr rtl="0"/>
          <a:r>
            <a:rPr lang="en-US" b="1" dirty="0" smtClean="0"/>
            <a:t>1. Creating HTML tables…</a:t>
          </a:r>
          <a:endParaRPr lang="en-US" dirty="0"/>
        </a:p>
      </dgm:t>
    </dgm:pt>
    <dgm:pt modelId="{624ABFA0-31F6-4774-A161-8FEF22614119}" type="parTrans" cxnId="{B7ACF40C-C5AD-4965-AFAF-55A664AAEFC8}">
      <dgm:prSet/>
      <dgm:spPr/>
      <dgm:t>
        <a:bodyPr/>
        <a:lstStyle/>
        <a:p>
          <a:endParaRPr lang="en-US"/>
        </a:p>
      </dgm:t>
    </dgm:pt>
    <dgm:pt modelId="{C1CFA047-22BC-426B-B455-F31CFC9623D6}" type="sibTrans" cxnId="{B7ACF40C-C5AD-4965-AFAF-55A664AAEFC8}">
      <dgm:prSet/>
      <dgm:spPr/>
      <dgm:t>
        <a:bodyPr/>
        <a:lstStyle/>
        <a:p>
          <a:endParaRPr lang="en-US"/>
        </a:p>
      </dgm:t>
    </dgm:pt>
    <dgm:pt modelId="{4582DF2B-3B40-4903-999B-2BC320E47E30}" type="pres">
      <dgm:prSet presAssocID="{A22279B6-6672-4E2F-9FBB-227084C6ED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24B99C-5FBD-495B-BDA2-5000E5C249A6}" type="pres">
      <dgm:prSet presAssocID="{DA542CFF-C19D-4652-AAE2-DE81595AD9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99DD1B-3058-48CD-8465-1460FF465DFF}" type="presOf" srcId="{DA542CFF-C19D-4652-AAE2-DE81595AD956}" destId="{9524B99C-5FBD-495B-BDA2-5000E5C249A6}" srcOrd="0" destOrd="0" presId="urn:microsoft.com/office/officeart/2005/8/layout/vList2"/>
    <dgm:cxn modelId="{6703C046-5EB2-439E-91B8-F29AE2C0D80B}" type="presOf" srcId="{A22279B6-6672-4E2F-9FBB-227084C6EDAD}" destId="{4582DF2B-3B40-4903-999B-2BC320E47E30}" srcOrd="0" destOrd="0" presId="urn:microsoft.com/office/officeart/2005/8/layout/vList2"/>
    <dgm:cxn modelId="{B7ACF40C-C5AD-4965-AFAF-55A664AAEFC8}" srcId="{A22279B6-6672-4E2F-9FBB-227084C6EDAD}" destId="{DA542CFF-C19D-4652-AAE2-DE81595AD956}" srcOrd="0" destOrd="0" parTransId="{624ABFA0-31F6-4774-A161-8FEF22614119}" sibTransId="{C1CFA047-22BC-426B-B455-F31CFC9623D6}"/>
    <dgm:cxn modelId="{655DB256-ED1F-4CCA-AC11-1AD9EB6752F7}" type="presParOf" srcId="{4582DF2B-3B40-4903-999B-2BC320E47E30}" destId="{9524B99C-5FBD-495B-BDA2-5000E5C249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B44CC7-B722-4C30-B1D6-379383D95F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94D431-093B-4416-B0D8-2B1069DD073E}">
      <dgm:prSet/>
      <dgm:spPr/>
      <dgm:t>
        <a:bodyPr/>
        <a:lstStyle/>
        <a:p>
          <a:pPr rtl="0"/>
          <a:r>
            <a:rPr lang="en-US" b="1" smtClean="0"/>
            <a:t>1. Creating HTML tables…</a:t>
          </a:r>
          <a:endParaRPr lang="en-US"/>
        </a:p>
      </dgm:t>
    </dgm:pt>
    <dgm:pt modelId="{EE29B3D1-772C-48E6-A1C1-DE0FFCDBD8AD}" type="parTrans" cxnId="{D460D15C-A57A-4B97-8AA9-9362E60884AE}">
      <dgm:prSet/>
      <dgm:spPr/>
      <dgm:t>
        <a:bodyPr/>
        <a:lstStyle/>
        <a:p>
          <a:endParaRPr lang="en-US"/>
        </a:p>
      </dgm:t>
    </dgm:pt>
    <dgm:pt modelId="{ACEEAC23-6594-4592-81D4-3D3A688A6013}" type="sibTrans" cxnId="{D460D15C-A57A-4B97-8AA9-9362E60884AE}">
      <dgm:prSet/>
      <dgm:spPr/>
      <dgm:t>
        <a:bodyPr/>
        <a:lstStyle/>
        <a:p>
          <a:endParaRPr lang="en-US"/>
        </a:p>
      </dgm:t>
    </dgm:pt>
    <dgm:pt modelId="{C80225EC-30D5-4BCD-9574-7375E49ECF5F}" type="pres">
      <dgm:prSet presAssocID="{DAB44CC7-B722-4C30-B1D6-379383D95F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8E9709-4590-4561-87B5-72727DBB04ED}" type="pres">
      <dgm:prSet presAssocID="{7594D431-093B-4416-B0D8-2B1069DD073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60D15C-A57A-4B97-8AA9-9362E60884AE}" srcId="{DAB44CC7-B722-4C30-B1D6-379383D95F1F}" destId="{7594D431-093B-4416-B0D8-2B1069DD073E}" srcOrd="0" destOrd="0" parTransId="{EE29B3D1-772C-48E6-A1C1-DE0FFCDBD8AD}" sibTransId="{ACEEAC23-6594-4592-81D4-3D3A688A6013}"/>
    <dgm:cxn modelId="{2CEBE2C9-C087-4E1A-A811-DC2613DFF8FB}" type="presOf" srcId="{DAB44CC7-B722-4C30-B1D6-379383D95F1F}" destId="{C80225EC-30D5-4BCD-9574-7375E49ECF5F}" srcOrd="0" destOrd="0" presId="urn:microsoft.com/office/officeart/2005/8/layout/vList2"/>
    <dgm:cxn modelId="{BDE807A5-98E6-456B-978D-DB3B546E178D}" type="presOf" srcId="{7594D431-093B-4416-B0D8-2B1069DD073E}" destId="{8C8E9709-4590-4561-87B5-72727DBB04ED}" srcOrd="0" destOrd="0" presId="urn:microsoft.com/office/officeart/2005/8/layout/vList2"/>
    <dgm:cxn modelId="{4B4ABED7-C844-4A7B-8371-0CF803506467}" type="presParOf" srcId="{C80225EC-30D5-4BCD-9574-7375E49ECF5F}" destId="{8C8E9709-4590-4561-87B5-72727DBB04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118BCD-5D86-4B40-8436-5BAD9D5A72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C8F7B5-DD75-4450-B3ED-39325BE6554B}">
      <dgm:prSet/>
      <dgm:spPr/>
      <dgm:t>
        <a:bodyPr/>
        <a:lstStyle/>
        <a:p>
          <a:pPr rtl="0"/>
          <a:r>
            <a:rPr lang="en-US" b="1" smtClean="0"/>
            <a:t>1. Creating HTML tables…</a:t>
          </a:r>
          <a:endParaRPr lang="en-US"/>
        </a:p>
      </dgm:t>
    </dgm:pt>
    <dgm:pt modelId="{D0A72ED8-56C8-47E7-8F78-BC27F338B22D}" type="parTrans" cxnId="{616068EB-2E3B-4D75-8651-698798C0C990}">
      <dgm:prSet/>
      <dgm:spPr/>
      <dgm:t>
        <a:bodyPr/>
        <a:lstStyle/>
        <a:p>
          <a:endParaRPr lang="en-US"/>
        </a:p>
      </dgm:t>
    </dgm:pt>
    <dgm:pt modelId="{35639EB1-2567-41D4-BE14-01B798A795D3}" type="sibTrans" cxnId="{616068EB-2E3B-4D75-8651-698798C0C990}">
      <dgm:prSet/>
      <dgm:spPr/>
      <dgm:t>
        <a:bodyPr/>
        <a:lstStyle/>
        <a:p>
          <a:endParaRPr lang="en-US"/>
        </a:p>
      </dgm:t>
    </dgm:pt>
    <dgm:pt modelId="{440E80E8-B411-40FE-842B-DF5020254DA2}" type="pres">
      <dgm:prSet presAssocID="{A2118BCD-5D86-4B40-8436-5BAD9D5A72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56C406-C9CC-4713-85AD-F43EAF47FFF9}" type="pres">
      <dgm:prSet presAssocID="{30C8F7B5-DD75-4450-B3ED-39325BE655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579420-128A-4378-BBCE-733AC9107511}" type="presOf" srcId="{30C8F7B5-DD75-4450-B3ED-39325BE6554B}" destId="{FA56C406-C9CC-4713-85AD-F43EAF47FFF9}" srcOrd="0" destOrd="0" presId="urn:microsoft.com/office/officeart/2005/8/layout/vList2"/>
    <dgm:cxn modelId="{C0CF3E38-BC01-49AF-A27B-91C55CC85F0F}" type="presOf" srcId="{A2118BCD-5D86-4B40-8436-5BAD9D5A7255}" destId="{440E80E8-B411-40FE-842B-DF5020254DA2}" srcOrd="0" destOrd="0" presId="urn:microsoft.com/office/officeart/2005/8/layout/vList2"/>
    <dgm:cxn modelId="{616068EB-2E3B-4D75-8651-698798C0C990}" srcId="{A2118BCD-5D86-4B40-8436-5BAD9D5A7255}" destId="{30C8F7B5-DD75-4450-B3ED-39325BE6554B}" srcOrd="0" destOrd="0" parTransId="{D0A72ED8-56C8-47E7-8F78-BC27F338B22D}" sibTransId="{35639EB1-2567-41D4-BE14-01B798A795D3}"/>
    <dgm:cxn modelId="{8046DE9D-B317-4816-AE59-9495BD9FF942}" type="presParOf" srcId="{440E80E8-B411-40FE-842B-DF5020254DA2}" destId="{FA56C406-C9CC-4713-85AD-F43EAF47FF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C312BA-93ED-43DC-9C82-D33D64969E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E898AA-15B0-4EAE-A12B-D3CC33E01D37}">
      <dgm:prSet/>
      <dgm:spPr/>
      <dgm:t>
        <a:bodyPr/>
        <a:lstStyle/>
        <a:p>
          <a:pPr rtl="0"/>
          <a:r>
            <a:rPr lang="en-US" b="1" smtClean="0"/>
            <a:t>1. Creating HTML tables…</a:t>
          </a:r>
          <a:endParaRPr lang="en-US"/>
        </a:p>
      </dgm:t>
    </dgm:pt>
    <dgm:pt modelId="{9406286C-EF3E-44C5-8CDF-E7711A16B295}" type="parTrans" cxnId="{D447FC44-4300-4799-B8A6-512B88A520E4}">
      <dgm:prSet/>
      <dgm:spPr/>
      <dgm:t>
        <a:bodyPr/>
        <a:lstStyle/>
        <a:p>
          <a:endParaRPr lang="en-US"/>
        </a:p>
      </dgm:t>
    </dgm:pt>
    <dgm:pt modelId="{B648AC11-6777-4DFB-90D2-40CF95C829B4}" type="sibTrans" cxnId="{D447FC44-4300-4799-B8A6-512B88A520E4}">
      <dgm:prSet/>
      <dgm:spPr/>
      <dgm:t>
        <a:bodyPr/>
        <a:lstStyle/>
        <a:p>
          <a:endParaRPr lang="en-US"/>
        </a:p>
      </dgm:t>
    </dgm:pt>
    <dgm:pt modelId="{C2C49525-23F2-4575-ABA3-8EF3612FA8CF}" type="pres">
      <dgm:prSet presAssocID="{34C312BA-93ED-43DC-9C82-D33D64969E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BB8B5-3DD9-4BDB-80BF-E5FD8D503609}" type="pres">
      <dgm:prSet presAssocID="{53E898AA-15B0-4EAE-A12B-D3CC33E01D3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47FC44-4300-4799-B8A6-512B88A520E4}" srcId="{34C312BA-93ED-43DC-9C82-D33D64969EE9}" destId="{53E898AA-15B0-4EAE-A12B-D3CC33E01D37}" srcOrd="0" destOrd="0" parTransId="{9406286C-EF3E-44C5-8CDF-E7711A16B295}" sibTransId="{B648AC11-6777-4DFB-90D2-40CF95C829B4}"/>
    <dgm:cxn modelId="{5CB3B2A3-E499-47C6-A4E7-7FFB4DF28333}" type="presOf" srcId="{34C312BA-93ED-43DC-9C82-D33D64969EE9}" destId="{C2C49525-23F2-4575-ABA3-8EF3612FA8CF}" srcOrd="0" destOrd="0" presId="urn:microsoft.com/office/officeart/2005/8/layout/vList2"/>
    <dgm:cxn modelId="{FA70952E-D9BF-4B57-9D7E-959D158D2302}" type="presOf" srcId="{53E898AA-15B0-4EAE-A12B-D3CC33E01D37}" destId="{D53BB8B5-3DD9-4BDB-80BF-E5FD8D503609}" srcOrd="0" destOrd="0" presId="urn:microsoft.com/office/officeart/2005/8/layout/vList2"/>
    <dgm:cxn modelId="{BABBA1E3-7F97-4FA4-8126-6EB7528D89D6}" type="presParOf" srcId="{C2C49525-23F2-4575-ABA3-8EF3612FA8CF}" destId="{D53BB8B5-3DD9-4BDB-80BF-E5FD8D503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C312BA-93ED-43DC-9C82-D33D64969E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E898AA-15B0-4EAE-A12B-D3CC33E01D37}">
      <dgm:prSet/>
      <dgm:spPr/>
      <dgm:t>
        <a:bodyPr/>
        <a:lstStyle/>
        <a:p>
          <a:pPr rtl="0"/>
          <a:r>
            <a:rPr lang="en-US" b="1" smtClean="0"/>
            <a:t>1. Creating HTML tables…</a:t>
          </a:r>
          <a:endParaRPr lang="en-US"/>
        </a:p>
      </dgm:t>
    </dgm:pt>
    <dgm:pt modelId="{9406286C-EF3E-44C5-8CDF-E7711A16B295}" type="parTrans" cxnId="{D447FC44-4300-4799-B8A6-512B88A520E4}">
      <dgm:prSet/>
      <dgm:spPr/>
      <dgm:t>
        <a:bodyPr/>
        <a:lstStyle/>
        <a:p>
          <a:endParaRPr lang="en-US"/>
        </a:p>
      </dgm:t>
    </dgm:pt>
    <dgm:pt modelId="{B648AC11-6777-4DFB-90D2-40CF95C829B4}" type="sibTrans" cxnId="{D447FC44-4300-4799-B8A6-512B88A520E4}">
      <dgm:prSet/>
      <dgm:spPr/>
      <dgm:t>
        <a:bodyPr/>
        <a:lstStyle/>
        <a:p>
          <a:endParaRPr lang="en-US"/>
        </a:p>
      </dgm:t>
    </dgm:pt>
    <dgm:pt modelId="{C2C49525-23F2-4575-ABA3-8EF3612FA8CF}" type="pres">
      <dgm:prSet presAssocID="{34C312BA-93ED-43DC-9C82-D33D64969E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BB8B5-3DD9-4BDB-80BF-E5FD8D503609}" type="pres">
      <dgm:prSet presAssocID="{53E898AA-15B0-4EAE-A12B-D3CC33E01D3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47FC44-4300-4799-B8A6-512B88A520E4}" srcId="{34C312BA-93ED-43DC-9C82-D33D64969EE9}" destId="{53E898AA-15B0-4EAE-A12B-D3CC33E01D37}" srcOrd="0" destOrd="0" parTransId="{9406286C-EF3E-44C5-8CDF-E7711A16B295}" sibTransId="{B648AC11-6777-4DFB-90D2-40CF95C829B4}"/>
    <dgm:cxn modelId="{DFCDC6FA-AEFE-4F58-B32A-F307A5DF0D20}" type="presOf" srcId="{34C312BA-93ED-43DC-9C82-D33D64969EE9}" destId="{C2C49525-23F2-4575-ABA3-8EF3612FA8CF}" srcOrd="0" destOrd="0" presId="urn:microsoft.com/office/officeart/2005/8/layout/vList2"/>
    <dgm:cxn modelId="{3543DBCF-1A04-435C-993A-10478D9CB364}" type="presOf" srcId="{53E898AA-15B0-4EAE-A12B-D3CC33E01D37}" destId="{D53BB8B5-3DD9-4BDB-80BF-E5FD8D503609}" srcOrd="0" destOrd="0" presId="urn:microsoft.com/office/officeart/2005/8/layout/vList2"/>
    <dgm:cxn modelId="{231C72EB-3A6C-4796-932F-341DF620B9B0}" type="presParOf" srcId="{C2C49525-23F2-4575-ABA3-8EF3612FA8CF}" destId="{D53BB8B5-3DD9-4BDB-80BF-E5FD8D503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AA2FD8-94E3-4D16-A334-1ADCAAD9D656}">
      <dsp:nvSpPr>
        <dsp:cNvPr id="0" name=""/>
        <dsp:cNvSpPr/>
      </dsp:nvSpPr>
      <dsp:spPr>
        <a:xfrm>
          <a:off x="0" y="3469"/>
          <a:ext cx="7772400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kern="1200" smtClean="0"/>
            <a:t>Tables in HTML</a:t>
          </a:r>
          <a:endParaRPr lang="en-US" sz="6100" kern="1200"/>
        </a:p>
      </dsp:txBody>
      <dsp:txXfrm>
        <a:off x="0" y="3469"/>
        <a:ext cx="7772400" cy="146308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E7FD16-EAB3-4E3A-8DD5-E067C6F0742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1.1 Table Attributes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E7FD16-EAB3-4E3A-8DD5-E067C6F0742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1.1.1 Table Attributes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15EF2AE-63BF-4EE1-B90C-61F27186727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1.1.1 Table Attributes…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6B1968-3226-4BAB-8625-4A8F69E99A3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1.1.1 Table Attributes…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6B1968-3226-4BAB-8625-4A8F69E99A3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1.1.1 Table Attributes…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9E39EB-3DC4-4744-9536-62D7785B37D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1.1.2 Row level attributes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9E39EB-3DC4-4744-9536-62D7785B37D5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1.1.2 Row level attributes…</a:t>
          </a:r>
          <a:endParaRPr lang="en-US" sz="4700" kern="1200" dirty="0"/>
        </a:p>
      </dsp:txBody>
      <dsp:txXfrm>
        <a:off x="0" y="0"/>
        <a:ext cx="8229600" cy="1127295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9E39EB-3DC4-4744-9536-62D7785B37D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1.1.2 Row level attributes…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ED8ED6-6581-403D-8937-87E3933F86C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1.1.3 Cell level attributes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ED8ED6-6581-403D-8937-87E3933F86C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1.1.3 Cell level attributes…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486327-A5BD-4B1D-86EA-0B2CA355BD2D}">
      <dsp:nvSpPr>
        <dsp:cNvPr id="0" name=""/>
        <dsp:cNvSpPr/>
      </dsp:nvSpPr>
      <dsp:spPr>
        <a:xfrm>
          <a:off x="0" y="439"/>
          <a:ext cx="8458200" cy="114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Summary of the previous lecture</a:t>
          </a:r>
          <a:endParaRPr lang="en-US" sz="4700" kern="1200" dirty="0"/>
        </a:p>
      </dsp:txBody>
      <dsp:txXfrm>
        <a:off x="0" y="439"/>
        <a:ext cx="8458200" cy="1142121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9CA28C-E6DD-4B08-8AED-909ABE68400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 Adding caption to the table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F69B9C-08C3-47C2-B505-8B6BE411340F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1.2 Adding caption to the table…</a:t>
          </a:r>
          <a:endParaRPr lang="en-US" sz="4400" kern="1200" dirty="0"/>
        </a:p>
      </dsp:txBody>
      <dsp:txXfrm>
        <a:off x="0" y="43829"/>
        <a:ext cx="8229600" cy="1055340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C2119C-E50E-4407-A3AD-E135791A28F9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1.2 Adding caption to the table…</a:t>
          </a:r>
          <a:endParaRPr lang="en-US" sz="4400" kern="1200" dirty="0"/>
        </a:p>
      </dsp:txBody>
      <dsp:txXfrm>
        <a:off x="0" y="43829"/>
        <a:ext cx="8229600" cy="1055340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98EA97-1807-4B9D-9745-DC1276C130D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Page Layout using Tables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EF711F-CE28-4D63-8484-AF37E80D8DD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2. Page Layout using Tables…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DD381F-521C-4E37-AAA1-D91F8CE5996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Page Layout using Tables…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0E0054-BE98-4A1D-AF85-AC8054CEC1F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Page Layout using Tables…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7C2353-99EC-48AD-94D3-8093C62C950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E18DF1-694E-48C4-9EB1-AA0EA1F7CCB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Outline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Creating HTML tables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24B99C-5FBD-495B-BDA2-5000E5C249A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Creating HTML tables…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8E9709-4590-4561-87B5-72727DBB04E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Creating HTML tables…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56C406-C9CC-4713-85AD-F43EAF47FFF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Creating HTML tables…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3BB8B5-3DD9-4BDB-80BF-E5FD8D5036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Creating HTML tables…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3BB8B5-3DD9-4BDB-80BF-E5FD8D50360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Creating HTML tables…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9DD3-3884-4B26-AB26-241C66525C6C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3A902-E3BA-4A95-AF82-2B528039E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89251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8F49-0BBF-414A-A312-D7C0816DBF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9AF0-690D-4089-AED4-4E1704E90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272429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578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5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8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9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10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11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Table level attributes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Row level attributes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Cell level attributes</a:t>
            </a:r>
          </a:p>
          <a:p>
            <a:pPr marL="1200150" lvl="3" indent="-342900">
              <a:lnSpc>
                <a:spcPct val="90000"/>
              </a:lnSpc>
            </a:pPr>
            <a:endParaRPr lang="en-US" sz="24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816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4732931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Border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Attribute: Indicates the presence of the border around the table</a:t>
            </a:r>
          </a:p>
          <a:p>
            <a:pPr marL="1200150" lvl="3" indent="-342900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 border=“1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</a:t>
            </a:r>
          </a:p>
          <a:p>
            <a:pPr marL="57150" indent="-457200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align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Attribute: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1200150" lvl="3" indent="-342900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 align= “center, right or left”&gt;</a:t>
            </a:r>
          </a:p>
          <a:p>
            <a:pPr marL="57150" indent="-457200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bgcolor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Attribute: sets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the background color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   of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table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1200150" lvl="3" indent="-342900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 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bgcolor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=“gray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</a:t>
            </a:r>
          </a:p>
          <a:p>
            <a:pPr marL="57150" indent="-457200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background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Attribute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 sets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specified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    image at the background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the table</a:t>
            </a:r>
          </a:p>
          <a:p>
            <a:pPr marL="1200150" lvl="3" indent="-342900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background=“image-title”&gt;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1200150" lvl="3" indent="-342900">
              <a:lnSpc>
                <a:spcPct val="90000"/>
              </a:lnSpc>
            </a:pPr>
            <a:endParaRPr lang="en-US" sz="24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89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8378270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height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width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Attributes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cellpadding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Attribute: The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cellpadding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attribute is used to create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gap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between the edges of a cell and its contents</a:t>
            </a:r>
          </a:p>
          <a:p>
            <a:pPr marL="1200150" lvl="3" indent="-342900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 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cellpadding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=“50”&gt;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cellspacing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Attribute: The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cellspacing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 is used to create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space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between the borders of each cell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 marL="1200150" lvl="3" indent="-342900">
              <a:lnSpc>
                <a:spcPct val="90000"/>
              </a:lnSpc>
            </a:pPr>
            <a:endParaRPr lang="en-US" sz="24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4336380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Content Placeholder 3" descr="tableattributes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17611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4190742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5" name="Content Placeholder 14" descr="Creating Table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7" name="Straight Arrow Connector 16"/>
          <p:cNvCxnSpPr/>
          <p:nvPr/>
        </p:nvCxnSpPr>
        <p:spPr>
          <a:xfrm>
            <a:off x="1676400" y="297180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5791200"/>
            <a:ext cx="2895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14600" y="336665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34145" y="2971800"/>
            <a:ext cx="0" cy="28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34145" y="3505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00400" y="3366655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57600" y="3366655"/>
            <a:ext cx="228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7694" y="3048000"/>
            <a:ext cx="461665" cy="1219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Height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67200" y="572192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Width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38400" y="2514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cellpadding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771900" y="2362200"/>
            <a:ext cx="571500" cy="1004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55027" y="207380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cellspacing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3232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7075381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align</a:t>
            </a:r>
            <a:r>
              <a:rPr lang="en-US" b="1" i="1" dirty="0" smtClean="0"/>
              <a:t> </a:t>
            </a:r>
            <a:r>
              <a:rPr lang="en-US" b="1" dirty="0" smtClean="0"/>
              <a:t>Attribute</a:t>
            </a:r>
            <a:r>
              <a:rPr lang="en-US" b="1" dirty="0"/>
              <a:t>: 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&lt;tr align=“</a:t>
            </a:r>
            <a:r>
              <a:rPr lang="en-US" sz="2400" b="1" dirty="0" err="1" smtClean="0">
                <a:solidFill>
                  <a:srgbClr val="FF0000"/>
                </a:solidFill>
              </a:rPr>
              <a:t>center,right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or left”&gt;</a:t>
            </a:r>
          </a:p>
          <a:p>
            <a:pPr>
              <a:lnSpc>
                <a:spcPct val="90000"/>
              </a:lnSpc>
            </a:pPr>
            <a:r>
              <a:rPr lang="en-US" b="1" dirty="0"/>
              <a:t>The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bgcolor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Attribute</a:t>
            </a:r>
            <a:r>
              <a:rPr lang="en-US" b="1" dirty="0" smtClean="0"/>
              <a:t>: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bgcolor</a:t>
            </a:r>
            <a:r>
              <a:rPr lang="en-US" b="1" dirty="0" smtClean="0">
                <a:solidFill>
                  <a:srgbClr val="FF0000"/>
                </a:solidFill>
              </a:rPr>
              <a:t>=“gray”&gt;</a:t>
            </a:r>
          </a:p>
          <a:p>
            <a:pPr>
              <a:lnSpc>
                <a:spcPct val="90000"/>
              </a:lnSpc>
            </a:pPr>
            <a:r>
              <a:rPr lang="en-US" b="1" dirty="0"/>
              <a:t>The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background </a:t>
            </a:r>
            <a:r>
              <a:rPr lang="en-US" b="1" dirty="0"/>
              <a:t>Attribute: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background=“image-name”&gt;</a:t>
            </a: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height </a:t>
            </a:r>
            <a:r>
              <a:rPr lang="en-US" b="1" dirty="0"/>
              <a:t>and</a:t>
            </a:r>
            <a:r>
              <a:rPr lang="en-US" b="1" dirty="0" smtClean="0">
                <a:solidFill>
                  <a:srgbClr val="FF0000"/>
                </a:solidFill>
              </a:rPr>
              <a:t> width </a:t>
            </a:r>
            <a:r>
              <a:rPr lang="en-US" b="1" dirty="0" smtClean="0"/>
              <a:t>Attributes: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  height=“20”  </a:t>
            </a:r>
            <a:r>
              <a:rPr lang="en-US" b="1" dirty="0" err="1" smtClean="0">
                <a:solidFill>
                  <a:srgbClr val="FF0000"/>
                </a:solidFill>
              </a:rPr>
              <a:t>widht</a:t>
            </a:r>
            <a:r>
              <a:rPr lang="en-US" b="1" dirty="0" smtClean="0">
                <a:solidFill>
                  <a:srgbClr val="FF0000"/>
                </a:solidFill>
              </a:rPr>
              <a:t>=“20”&gt;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valign</a:t>
            </a:r>
            <a:r>
              <a:rPr lang="en-US" b="1" dirty="0" smtClean="0"/>
              <a:t> Attributes: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</a:rPr>
              <a:t>valign</a:t>
            </a:r>
            <a:r>
              <a:rPr lang="en-US" b="1" dirty="0" smtClean="0">
                <a:solidFill>
                  <a:srgbClr val="FF0000"/>
                </a:solidFill>
              </a:rPr>
              <a:t>=“top, middle or bottom”&gt;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 marL="1200150" lvl="3" indent="-342900">
              <a:lnSpc>
                <a:spcPct val="90000"/>
              </a:lnSpc>
            </a:pPr>
            <a:endParaRPr lang="en-US" sz="24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5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3911707890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 descr="tratt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23114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154048900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 descr="Table Attribute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2" name="Straight Arrow Connector 11"/>
          <p:cNvCxnSpPr/>
          <p:nvPr/>
        </p:nvCxnSpPr>
        <p:spPr>
          <a:xfrm>
            <a:off x="2971800" y="3200400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29000" y="34290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2819400"/>
            <a:ext cx="461665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Row Height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05200" y="2514600"/>
            <a:ext cx="1752600" cy="1181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00600" y="2145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Vertical Align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1117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3725192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align</a:t>
            </a:r>
            <a:r>
              <a:rPr lang="en-US" b="1" i="1" dirty="0" smtClean="0"/>
              <a:t> </a:t>
            </a:r>
            <a:r>
              <a:rPr lang="en-US" b="1" dirty="0" smtClean="0"/>
              <a:t>Attribute</a:t>
            </a:r>
            <a:r>
              <a:rPr lang="en-US" b="1" dirty="0"/>
              <a:t>: </a:t>
            </a:r>
          </a:p>
          <a:p>
            <a:pPr lvl="1"/>
            <a:r>
              <a:rPr lang="en-US" sz="12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smtClean="0">
                <a:solidFill>
                  <a:srgbClr val="FF0000"/>
                </a:solidFill>
              </a:rPr>
              <a:t>td align=“</a:t>
            </a:r>
            <a:r>
              <a:rPr lang="en-US" sz="1800" b="1" dirty="0" err="1" smtClean="0">
                <a:solidFill>
                  <a:srgbClr val="FF0000"/>
                </a:solidFill>
              </a:rPr>
              <a:t>center,right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or left”&gt;</a:t>
            </a:r>
          </a:p>
          <a:p>
            <a:pPr>
              <a:lnSpc>
                <a:spcPct val="90000"/>
              </a:lnSpc>
            </a:pPr>
            <a:r>
              <a:rPr lang="en-US" b="1" dirty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bgcolor</a:t>
            </a:r>
            <a:r>
              <a:rPr lang="en-US" b="1" dirty="0" smtClean="0"/>
              <a:t> </a:t>
            </a:r>
            <a:r>
              <a:rPr lang="en-US" b="1" dirty="0"/>
              <a:t>Attribute: </a:t>
            </a: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valign</a:t>
            </a:r>
            <a:r>
              <a:rPr lang="en-US" b="1" dirty="0" smtClean="0"/>
              <a:t> Attributes:</a:t>
            </a:r>
          </a:p>
          <a:p>
            <a:pPr>
              <a:lnSpc>
                <a:spcPct val="90000"/>
              </a:lnSpc>
            </a:pPr>
            <a:r>
              <a:rPr lang="en-US" b="1" dirty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rowspan</a:t>
            </a:r>
            <a:r>
              <a:rPr lang="en-US" b="1" dirty="0" smtClean="0"/>
              <a:t> </a:t>
            </a:r>
            <a:r>
              <a:rPr lang="en-US" b="1" dirty="0"/>
              <a:t>Attributes</a:t>
            </a:r>
            <a:r>
              <a:rPr lang="en-US" b="1" dirty="0" smtClean="0"/>
              <a:t>: </a:t>
            </a:r>
            <a:r>
              <a:rPr lang="en-US" b="1" dirty="0"/>
              <a:t>used when a cell should span across more than one rows</a:t>
            </a:r>
          </a:p>
          <a:p>
            <a:pPr>
              <a:lnSpc>
                <a:spcPct val="90000"/>
              </a:lnSpc>
            </a:pPr>
            <a:r>
              <a:rPr lang="en-US" b="1" dirty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colspan</a:t>
            </a:r>
            <a:r>
              <a:rPr lang="en-US" b="1" dirty="0" smtClean="0"/>
              <a:t> Attribute: </a:t>
            </a:r>
            <a:r>
              <a:rPr lang="en-US" b="1" dirty="0"/>
              <a:t>used when a cell should span across more than one column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 marL="1200150" lvl="3" indent="-342900">
              <a:lnSpc>
                <a:spcPct val="90000"/>
              </a:lnSpc>
            </a:pPr>
            <a:endParaRPr lang="en-US" sz="24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14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2596319736"/>
              </p:ext>
            </p:extLst>
          </p:nvPr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&lt;table border=“1”&gt;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/>
              <a:t>&lt;td </a:t>
            </a:r>
            <a:r>
              <a:rPr lang="en-US" b="1" dirty="0" err="1" smtClean="0"/>
              <a:t>rowspan</a:t>
            </a:r>
            <a:r>
              <a:rPr lang="en-US" b="1" dirty="0" smtClean="0"/>
              <a:t>=“2”&gt;Name&lt;/td&gt;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td </a:t>
            </a:r>
            <a:r>
              <a:rPr lang="en-US" b="1" dirty="0" err="1" smtClean="0"/>
              <a:t>colspan</a:t>
            </a:r>
            <a:r>
              <a:rPr lang="en-US" b="1" dirty="0" smtClean="0"/>
              <a:t>=“</a:t>
            </a:r>
            <a:r>
              <a:rPr lang="en-US" b="1" dirty="0"/>
              <a:t>2</a:t>
            </a:r>
            <a:r>
              <a:rPr lang="en-US" b="1" dirty="0" smtClean="0"/>
              <a:t>”&gt;Subjects&lt;/</a:t>
            </a:r>
            <a:r>
              <a:rPr lang="en-US" b="1" dirty="0"/>
              <a:t>td&gt;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/>
              <a:t>&lt;td </a:t>
            </a:r>
            <a:r>
              <a:rPr lang="en-US" b="1" dirty="0" smtClean="0"/>
              <a:t>&gt;OOP&lt;/</a:t>
            </a:r>
            <a:r>
              <a:rPr lang="en-US" b="1" dirty="0"/>
              <a:t>td&gt;</a:t>
            </a:r>
          </a:p>
          <a:p>
            <a:pPr marL="0" indent="0">
              <a:buNone/>
            </a:pPr>
            <a:r>
              <a:rPr lang="en-US" b="1" dirty="0"/>
              <a:t>&lt;td </a:t>
            </a:r>
            <a:r>
              <a:rPr lang="en-US" b="1" dirty="0" smtClean="0"/>
              <a:t>&gt;DB&lt;/</a:t>
            </a:r>
            <a:r>
              <a:rPr lang="en-US" b="1" dirty="0"/>
              <a:t>td&gt;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/>
              <a:t>&lt;td </a:t>
            </a:r>
            <a:r>
              <a:rPr lang="en-US" b="1" dirty="0" smtClean="0"/>
              <a:t>&gt;</a:t>
            </a:r>
            <a:r>
              <a:rPr lang="en-US" b="1" dirty="0" err="1" smtClean="0"/>
              <a:t>ALi</a:t>
            </a:r>
            <a:r>
              <a:rPr lang="en-US" b="1" dirty="0" smtClean="0"/>
              <a:t>&lt;/</a:t>
            </a:r>
            <a:r>
              <a:rPr lang="en-US" b="1" dirty="0"/>
              <a:t>td&gt;</a:t>
            </a:r>
          </a:p>
          <a:p>
            <a:pPr marL="0" indent="0">
              <a:buNone/>
            </a:pPr>
            <a:r>
              <a:rPr lang="en-US" b="1" dirty="0"/>
              <a:t>&lt;td </a:t>
            </a:r>
            <a:r>
              <a:rPr lang="en-US" b="1" dirty="0" smtClean="0"/>
              <a:t>&gt;75&lt;/</a:t>
            </a:r>
            <a:r>
              <a:rPr lang="en-US" b="1" dirty="0"/>
              <a:t>td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&lt;td </a:t>
            </a:r>
            <a:r>
              <a:rPr lang="en-US" b="1" dirty="0" smtClean="0"/>
              <a:t>&gt;80&lt;/</a:t>
            </a:r>
            <a:r>
              <a:rPr lang="en-US" b="1" dirty="0"/>
              <a:t>td</a:t>
            </a:r>
            <a:r>
              <a:rPr lang="en-US" b="1" dirty="0" smtClean="0"/>
              <a:t>&gt;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&lt;/table&gt;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2590800"/>
            <a:ext cx="3810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24845" y="2590800"/>
            <a:ext cx="15621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86945" y="2590800"/>
            <a:ext cx="2223655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Subjects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0600" y="3581400"/>
            <a:ext cx="158634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6945" y="3581400"/>
            <a:ext cx="111182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98772" y="3581400"/>
            <a:ext cx="111182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86945" y="3086100"/>
            <a:ext cx="1111827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OOP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98772" y="3086100"/>
            <a:ext cx="1111828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</p:spTree>
    <p:extLst>
      <p:ext uri="{BB962C8B-B14F-4D97-AF65-F5344CB8AC3E}">
        <p14:creationId xmlns="" xmlns:p14="http://schemas.microsoft.com/office/powerpoint/2010/main" val="298590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455597068"/>
              </p:ext>
            </p:extLst>
          </p:nvPr>
        </p:nvGraphicFramePr>
        <p:xfrm>
          <a:off x="304800" y="304800"/>
          <a:ext cx="84582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Adding images to web page</a:t>
            </a:r>
          </a:p>
          <a:p>
            <a:r>
              <a:rPr lang="en-US" b="1" dirty="0" smtClean="0"/>
              <a:t>Using images as links</a:t>
            </a:r>
          </a:p>
          <a:p>
            <a:r>
              <a:rPr lang="en-US" b="1" dirty="0" smtClean="0"/>
              <a:t>Image map</a:t>
            </a:r>
          </a:p>
          <a:p>
            <a:r>
              <a:rPr lang="en-US" b="1" dirty="0" smtClean="0"/>
              <a:t>Adding audio and video to web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72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73668398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&lt;caption&gt;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tag is used to add a caption of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table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We usually add caption before the first row of the table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1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5103125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caption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314149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Content Placeholder 7" descr="Creating Table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0" name="Straight Arrow Connector 9"/>
          <p:cNvCxnSpPr/>
          <p:nvPr/>
        </p:nvCxnSpPr>
        <p:spPr>
          <a:xfrm flipH="1">
            <a:off x="5410200" y="2438400"/>
            <a:ext cx="5334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1200" y="21336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Caption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3571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We can use tables to define the structure of the web page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91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Content Placeholder 8" descr="page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12332"/>
            <a:ext cx="8229600" cy="4430407"/>
          </a:xfrm>
        </p:spPr>
      </p:pic>
      <p:sp>
        <p:nvSpPr>
          <p:cNvPr id="12" name="TextBox 11"/>
          <p:cNvSpPr txBox="1"/>
          <p:nvPr/>
        </p:nvSpPr>
        <p:spPr>
          <a:xfrm>
            <a:off x="2850043" y="5287696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Step 1 (Structure of the page)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304800" y="2514600"/>
            <a:ext cx="274319" cy="533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9706" y="1293674"/>
            <a:ext cx="461665" cy="17543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Header</a:t>
            </a:r>
            <a:endParaRPr lang="en-US" b="1" dirty="0"/>
          </a:p>
        </p:txBody>
      </p:sp>
      <p:sp>
        <p:nvSpPr>
          <p:cNvPr id="8" name="Right Brace 7"/>
          <p:cNvSpPr/>
          <p:nvPr/>
        </p:nvSpPr>
        <p:spPr>
          <a:xfrm>
            <a:off x="4114800" y="3200400"/>
            <a:ext cx="381000" cy="76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3352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Body and links</a:t>
            </a:r>
            <a:endParaRPr lang="en-US" b="1" dirty="0"/>
          </a:p>
        </p:txBody>
      </p:sp>
      <p:sp>
        <p:nvSpPr>
          <p:cNvPr id="13" name="Left Brace 12"/>
          <p:cNvSpPr/>
          <p:nvPr/>
        </p:nvSpPr>
        <p:spPr>
          <a:xfrm>
            <a:off x="441959" y="4114800"/>
            <a:ext cx="137160" cy="533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19707" y="3048000"/>
            <a:ext cx="461665" cy="17543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Footer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61206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7" grpId="0"/>
      <p:bldP spid="8" grpId="0" animBg="1"/>
      <p:bldP spid="11" grpId="0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71976740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Tables for page layout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229600" cy="443040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334593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Step 1 (Structure of the page)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95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="" xmlns:p14="http://schemas.microsoft.com/office/powerpoint/2010/main" val="147141013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Content Placeholder 8" descr="page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10" name="TextBox 9"/>
          <p:cNvSpPr txBox="1"/>
          <p:nvPr/>
        </p:nvSpPr>
        <p:spPr>
          <a:xfrm>
            <a:off x="838200" y="1295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Step 2 (Header section)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3581400"/>
            <a:ext cx="12573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1800" y="3429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Logo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00600" y="3962400"/>
            <a:ext cx="5334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0" y="426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08034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34406400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Creating tables in HTML</a:t>
            </a:r>
          </a:p>
          <a:p>
            <a:r>
              <a:rPr lang="en-US" b="1" dirty="0" smtClean="0"/>
              <a:t>Table attributes</a:t>
            </a:r>
          </a:p>
          <a:p>
            <a:r>
              <a:rPr lang="en-US" b="1" dirty="0" smtClean="0"/>
              <a:t>Page lay-out using tables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6171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Chapter 4</a:t>
            </a:r>
            <a:r>
              <a:rPr lang="en-US" sz="3600" dirty="0" smtClean="0"/>
              <a:t>, Beginning </a:t>
            </a:r>
            <a:r>
              <a:rPr lang="en-US" sz="3600" dirty="0"/>
              <a:t>HTML, XHTML,CSS, and JavaScript, by Jon </a:t>
            </a:r>
            <a:r>
              <a:rPr lang="en-US" sz="3600" dirty="0" err="1"/>
              <a:t>Duckett</a:t>
            </a:r>
            <a:r>
              <a:rPr lang="en-US" sz="3600" dirty="0"/>
              <a:t>, Wiley Publishing; 2009, ISBN: 978-0-470-54070-1.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References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918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How to create tables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Page lay-out using tables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Tables display information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rows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columns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Tables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are commonly used to display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all manner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data that fits in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grid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such as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train schedules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television listings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financial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reports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etc.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In HTML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 is used to start a table while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&lt;/table&gt;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 indicates the end of the table</a:t>
            </a:r>
          </a:p>
          <a:p>
            <a:pPr marL="400050" lvl="2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&lt;table&gt;</a:t>
            </a:r>
          </a:p>
          <a:p>
            <a:pPr marL="400050" lvl="2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	Table Structure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400050" lvl="2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&lt;/table&gt;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&lt;tr&gt;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 starts a row of the table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&lt;/tr&gt;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ends the row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&lt;td&gt;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is used to create a cell inside the row while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&lt;/td&gt;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ends the cell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24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contents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of the cell are written between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&lt;td&gt;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&lt;/td&gt;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tags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32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tag is used to declare the cell of the heading row of the table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82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&lt;table border=“1”&gt;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&lt;td&gt; Name &lt;/td&gt;</a:t>
            </a:r>
          </a:p>
          <a:p>
            <a:pPr marL="0" indent="0">
              <a:buNone/>
            </a:pPr>
            <a:r>
              <a:rPr lang="en-US" dirty="0" smtClean="0"/>
              <a:t>&lt;td&gt; Registration No. &lt;/td&gt;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td&gt;Ali&lt;/</a:t>
            </a:r>
            <a:r>
              <a:rPr lang="en-US" dirty="0"/>
              <a:t>td&gt;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td&gt;FA13-BCS-001&lt;/</a:t>
            </a:r>
            <a:r>
              <a:rPr lang="en-US" dirty="0"/>
              <a:t>td&gt;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&lt;/table&gt;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2152650"/>
            <a:ext cx="40386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2152650"/>
            <a:ext cx="16764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4655" y="2150918"/>
            <a:ext cx="23622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Registration No.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4400" y="2963141"/>
            <a:ext cx="16764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4655" y="2963141"/>
            <a:ext cx="2362200" cy="8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FA13-BCS-001</a:t>
            </a:r>
          </a:p>
        </p:txBody>
      </p:sp>
    </p:spTree>
    <p:extLst>
      <p:ext uri="{BB962C8B-B14F-4D97-AF65-F5344CB8AC3E}">
        <p14:creationId xmlns="" xmlns:p14="http://schemas.microsoft.com/office/powerpoint/2010/main" val="382799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Content Placeholder 8" descr="table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31233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Content Placeholder 3" descr="Creating Table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32398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785</Words>
  <Application>Microsoft Office PowerPoint</Application>
  <PresentationFormat>On-screen Show (4:3)</PresentationFormat>
  <Paragraphs>171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basharat</dc:creator>
  <cp:lastModifiedBy>Rana Salim</cp:lastModifiedBy>
  <cp:revision>560</cp:revision>
  <dcterms:created xsi:type="dcterms:W3CDTF">2012-07-02T06:31:41Z</dcterms:created>
  <dcterms:modified xsi:type="dcterms:W3CDTF">2016-10-06T04:43:27Z</dcterms:modified>
</cp:coreProperties>
</file>