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layout20.xml" ContentType="application/vnd.openxmlformats-officedocument.drawingml.diagram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36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35.xml" ContentType="application/vnd.openxmlformats-officedocument.drawingml.diagram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Default Extension="bin" ContentType="application/vnd.openxmlformats-officedocument.oleObject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2" r:id="rId3"/>
    <p:sldId id="290" r:id="rId4"/>
    <p:sldId id="257" r:id="rId5"/>
    <p:sldId id="258" r:id="rId6"/>
    <p:sldId id="259" r:id="rId7"/>
    <p:sldId id="260" r:id="rId8"/>
    <p:sldId id="261" r:id="rId9"/>
    <p:sldId id="265" r:id="rId10"/>
    <p:sldId id="293" r:id="rId11"/>
    <p:sldId id="294" r:id="rId12"/>
    <p:sldId id="266" r:id="rId13"/>
    <p:sldId id="296" r:id="rId14"/>
    <p:sldId id="295" r:id="rId15"/>
    <p:sldId id="270" r:id="rId16"/>
    <p:sldId id="298" r:id="rId17"/>
    <p:sldId id="297" r:id="rId18"/>
    <p:sldId id="273" r:id="rId19"/>
    <p:sldId id="300" r:id="rId20"/>
    <p:sldId id="299" r:id="rId21"/>
    <p:sldId id="276" r:id="rId22"/>
    <p:sldId id="302" r:id="rId23"/>
    <p:sldId id="301" r:id="rId24"/>
    <p:sldId id="279" r:id="rId25"/>
    <p:sldId id="303" r:id="rId26"/>
    <p:sldId id="304" r:id="rId27"/>
    <p:sldId id="282" r:id="rId28"/>
    <p:sldId id="306" r:id="rId29"/>
    <p:sldId id="305" r:id="rId30"/>
    <p:sldId id="307" r:id="rId31"/>
    <p:sldId id="309" r:id="rId32"/>
    <p:sldId id="308" r:id="rId33"/>
    <p:sldId id="286" r:id="rId34"/>
    <p:sldId id="310" r:id="rId35"/>
    <p:sldId id="311" r:id="rId36"/>
    <p:sldId id="316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D0D01-1F02-4F29-A2B5-80311C08F7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17653-6157-4A0D-B4DC-5CF3CCC02873}">
      <dgm:prSet/>
      <dgm:spPr/>
      <dgm:t>
        <a:bodyPr/>
        <a:lstStyle/>
        <a:p>
          <a:pPr rtl="0"/>
          <a:r>
            <a:rPr lang="en-US" b="1" smtClean="0"/>
            <a:t>HTML FORMS</a:t>
          </a:r>
          <a:endParaRPr lang="en-US"/>
        </a:p>
      </dgm:t>
    </dgm:pt>
    <dgm:pt modelId="{8FDF572F-3830-4DE5-9689-35396445B788}" type="parTrans" cxnId="{4B22A053-EDF9-41EA-AC5D-21BB29BB0F9A}">
      <dgm:prSet/>
      <dgm:spPr/>
      <dgm:t>
        <a:bodyPr/>
        <a:lstStyle/>
        <a:p>
          <a:endParaRPr lang="en-US"/>
        </a:p>
      </dgm:t>
    </dgm:pt>
    <dgm:pt modelId="{E6914D31-5BCA-428D-865C-8CAAB24BF6E4}" type="sibTrans" cxnId="{4B22A053-EDF9-41EA-AC5D-21BB29BB0F9A}">
      <dgm:prSet/>
      <dgm:spPr/>
      <dgm:t>
        <a:bodyPr/>
        <a:lstStyle/>
        <a:p>
          <a:endParaRPr lang="en-US"/>
        </a:p>
      </dgm:t>
    </dgm:pt>
    <dgm:pt modelId="{2F186C6F-8892-4589-96EF-3318EC5EBEA4}" type="pres">
      <dgm:prSet presAssocID="{CDFD0D01-1F02-4F29-A2B5-80311C08F7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DEB89-5737-4DA0-8D0F-960614D2D83B}" type="pres">
      <dgm:prSet presAssocID="{45517653-6157-4A0D-B4DC-5CF3CCC028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F32E3-775C-4276-9E36-B1B5BC793584}" type="presOf" srcId="{45517653-6157-4A0D-B4DC-5CF3CCC02873}" destId="{4C9DEB89-5737-4DA0-8D0F-960614D2D83B}" srcOrd="0" destOrd="0" presId="urn:microsoft.com/office/officeart/2005/8/layout/vList2"/>
    <dgm:cxn modelId="{4B22A053-EDF9-41EA-AC5D-21BB29BB0F9A}" srcId="{CDFD0D01-1F02-4F29-A2B5-80311C08F756}" destId="{45517653-6157-4A0D-B4DC-5CF3CCC02873}" srcOrd="0" destOrd="0" parTransId="{8FDF572F-3830-4DE5-9689-35396445B788}" sibTransId="{E6914D31-5BCA-428D-865C-8CAAB24BF6E4}"/>
    <dgm:cxn modelId="{194A916B-29E6-4644-82B6-1A377FC2F072}" type="presOf" srcId="{CDFD0D01-1F02-4F29-A2B5-80311C08F756}" destId="{2F186C6F-8892-4589-96EF-3318EC5EBEA4}" srcOrd="0" destOrd="0" presId="urn:microsoft.com/office/officeart/2005/8/layout/vList2"/>
    <dgm:cxn modelId="{44C8B32F-7BCD-4019-86C9-ABE3B34C4131}" type="presParOf" srcId="{2F186C6F-8892-4589-96EF-3318EC5EBEA4}" destId="{4C9DEB89-5737-4DA0-8D0F-960614D2D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box…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8DDF1E9D-2D8C-4E04-ACDD-49A6DFDF8DB5}" type="presOf" srcId="{AC195A90-FA5F-49ED-9E51-596D53191902}" destId="{87F7CF0C-A989-40FC-8315-09A34A5E74C2}" srcOrd="0" destOrd="0" presId="urn:microsoft.com/office/officeart/2005/8/layout/vList2"/>
    <dgm:cxn modelId="{7C992809-9F35-444D-B2D9-9F2046BC0A8C}" type="presOf" srcId="{A02A94AA-FE6C-4988-B4FE-30C68C846E48}" destId="{17236A9C-9373-4BF4-B98A-6E05D572A406}" srcOrd="0" destOrd="0" presId="urn:microsoft.com/office/officeart/2005/8/layout/vList2"/>
    <dgm:cxn modelId="{FE703B44-47AB-421B-B1C1-3A29383726DC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dirty="0" smtClean="0"/>
            <a:t>2.1 Text box…</a:t>
          </a:r>
          <a:endParaRPr lang="en-US" dirty="0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99A41-0462-4170-A528-56D2A9AABE51}" type="presOf" srcId="{A02A94AA-FE6C-4988-B4FE-30C68C846E48}" destId="{17236A9C-9373-4BF4-B98A-6E05D572A406}" srcOrd="0" destOrd="0" presId="urn:microsoft.com/office/officeart/2005/8/layout/vList2"/>
    <dgm:cxn modelId="{B6E72CFB-FD65-402F-83C5-1C64CAF39016}" type="presOf" srcId="{AC195A90-FA5F-49ED-9E51-596D53191902}" destId="{87F7CF0C-A989-40FC-8315-09A34A5E74C2}" srcOrd="0" destOrd="0" presId="urn:microsoft.com/office/officeart/2005/8/layout/vList2"/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4804ED20-CA3F-4671-9692-618B18EB850B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smtClean="0"/>
            <a:t>2.2 Password Field</a:t>
          </a:r>
          <a:endParaRPr lang="en-US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89B7CCE3-BF9A-4E57-A33F-87B1D3ACB05A}" type="presOf" srcId="{AFBBDFC6-2E30-421D-9A05-38EF2EA1D674}" destId="{DCBEAD06-22EB-43A9-B107-A246F6A1C1B4}" srcOrd="0" destOrd="0" presId="urn:microsoft.com/office/officeart/2005/8/layout/vList2"/>
    <dgm:cxn modelId="{15DB3618-0C42-4DFD-B3F3-554102D8D0C6}" type="presOf" srcId="{215202F0-2A22-44E8-85B6-EB3AC4119DB5}" destId="{FDBDFF0A-50E1-48AD-8AC4-F342545225CC}" srcOrd="0" destOrd="0" presId="urn:microsoft.com/office/officeart/2005/8/layout/vList2"/>
    <dgm:cxn modelId="{BAF37E00-387F-44CD-8855-0C7DA502B04A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dirty="0" smtClean="0"/>
            <a:t>2.2 Password Field…</a:t>
          </a:r>
          <a:endParaRPr lang="en-US" dirty="0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C8C06F-B28C-4702-B835-F7D3D0C86743}" type="presOf" srcId="{AFBBDFC6-2E30-421D-9A05-38EF2EA1D674}" destId="{DCBEAD06-22EB-43A9-B107-A246F6A1C1B4}" srcOrd="0" destOrd="0" presId="urn:microsoft.com/office/officeart/2005/8/layout/vList2"/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E9444EB6-380C-4EE4-9159-ACA1E4250DA1}" type="presOf" srcId="{215202F0-2A22-44E8-85B6-EB3AC4119DB5}" destId="{FDBDFF0A-50E1-48AD-8AC4-F342545225CC}" srcOrd="0" destOrd="0" presId="urn:microsoft.com/office/officeart/2005/8/layout/vList2"/>
    <dgm:cxn modelId="{B45C4AC5-BD17-4F71-A60D-7C8D5D05DCEB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15202F0-2A22-44E8-85B6-EB3AC4119D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BDFC6-2E30-421D-9A05-38EF2EA1D674}">
      <dgm:prSet/>
      <dgm:spPr/>
      <dgm:t>
        <a:bodyPr/>
        <a:lstStyle/>
        <a:p>
          <a:pPr rtl="0"/>
          <a:r>
            <a:rPr lang="en-US" b="1" dirty="0" smtClean="0"/>
            <a:t>2.2 Password Field…</a:t>
          </a:r>
          <a:endParaRPr lang="en-US" dirty="0"/>
        </a:p>
      </dgm:t>
    </dgm:pt>
    <dgm:pt modelId="{A4E5D2DA-7E40-491D-B7FC-298A8DF77267}" type="parTrans" cxnId="{FB98E769-9C1B-4815-AFB0-8BAE8AA21821}">
      <dgm:prSet/>
      <dgm:spPr/>
      <dgm:t>
        <a:bodyPr/>
        <a:lstStyle/>
        <a:p>
          <a:endParaRPr lang="en-US"/>
        </a:p>
      </dgm:t>
    </dgm:pt>
    <dgm:pt modelId="{C959FFF9-4024-4996-95CF-F255A949643B}" type="sibTrans" cxnId="{FB98E769-9C1B-4815-AFB0-8BAE8AA21821}">
      <dgm:prSet/>
      <dgm:spPr/>
      <dgm:t>
        <a:bodyPr/>
        <a:lstStyle/>
        <a:p>
          <a:endParaRPr lang="en-US"/>
        </a:p>
      </dgm:t>
    </dgm:pt>
    <dgm:pt modelId="{FDBDFF0A-50E1-48AD-8AC4-F342545225CC}" type="pres">
      <dgm:prSet presAssocID="{215202F0-2A22-44E8-85B6-EB3AC4119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AD06-22EB-43A9-B107-A246F6A1C1B4}" type="pres">
      <dgm:prSet presAssocID="{AFBBDFC6-2E30-421D-9A05-38EF2EA1D6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8E769-9C1B-4815-AFB0-8BAE8AA21821}" srcId="{215202F0-2A22-44E8-85B6-EB3AC4119DB5}" destId="{AFBBDFC6-2E30-421D-9A05-38EF2EA1D674}" srcOrd="0" destOrd="0" parTransId="{A4E5D2DA-7E40-491D-B7FC-298A8DF77267}" sibTransId="{C959FFF9-4024-4996-95CF-F255A949643B}"/>
    <dgm:cxn modelId="{5B8B53B8-B7DD-4CF9-8F6D-90E393C99E45}" type="presOf" srcId="{215202F0-2A22-44E8-85B6-EB3AC4119DB5}" destId="{FDBDFF0A-50E1-48AD-8AC4-F342545225CC}" srcOrd="0" destOrd="0" presId="urn:microsoft.com/office/officeart/2005/8/layout/vList2"/>
    <dgm:cxn modelId="{257150EA-9084-4F0A-B913-4B4A955A185E}" type="presOf" srcId="{AFBBDFC6-2E30-421D-9A05-38EF2EA1D674}" destId="{DCBEAD06-22EB-43A9-B107-A246F6A1C1B4}" srcOrd="0" destOrd="0" presId="urn:microsoft.com/office/officeart/2005/8/layout/vList2"/>
    <dgm:cxn modelId="{EDC4A7A3-A844-4EB2-B93C-1CDDB2A3944E}" type="presParOf" srcId="{FDBDFF0A-50E1-48AD-8AC4-F342545225CC}" destId="{DCBEAD06-22EB-43A9-B107-A246F6A1C1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smtClean="0"/>
            <a:t>2.3 Hidden Text Field</a:t>
          </a:r>
          <a:endParaRPr lang="en-US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AF6FACD7-49A7-44E6-BE1C-8685C8E812B0}" type="presOf" srcId="{DEA9B4DD-60D8-4651-925D-07D2FF8517D4}" destId="{9D9E74E5-879C-481C-B501-CC3F143D6E29}" srcOrd="0" destOrd="0" presId="urn:microsoft.com/office/officeart/2005/8/layout/vList2"/>
    <dgm:cxn modelId="{F24DE198-EF98-42F9-82E2-9F97107E9B6A}" type="presOf" srcId="{BAD7694E-B7A7-4131-996E-2697E7670F49}" destId="{03F8DD10-757E-429B-B774-4F7903E75C35}" srcOrd="0" destOrd="0" presId="urn:microsoft.com/office/officeart/2005/8/layout/vList2"/>
    <dgm:cxn modelId="{2CBB91BC-27EE-4BCD-B58A-F92FE74BDE12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dirty="0" smtClean="0"/>
            <a:t>2.3 Hidden Text Field…</a:t>
          </a:r>
          <a:endParaRPr lang="en-US" dirty="0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1E459-F26E-4476-BEE4-79E593679506}" type="presOf" srcId="{BAD7694E-B7A7-4131-996E-2697E7670F49}" destId="{03F8DD10-757E-429B-B774-4F7903E75C35}" srcOrd="0" destOrd="0" presId="urn:microsoft.com/office/officeart/2005/8/layout/vList2"/>
    <dgm:cxn modelId="{0D581279-B601-4C5F-B57E-8FE315B6DAFA}" type="presOf" srcId="{DEA9B4DD-60D8-4651-925D-07D2FF8517D4}" destId="{9D9E74E5-879C-481C-B501-CC3F143D6E29}" srcOrd="0" destOrd="0" presId="urn:microsoft.com/office/officeart/2005/8/layout/vList2"/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3302487E-8330-41D3-9414-B1660026BB4E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EA9B4DD-60D8-4651-925D-07D2FF851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94E-B7A7-4131-996E-2697E7670F49}">
      <dgm:prSet/>
      <dgm:spPr/>
      <dgm:t>
        <a:bodyPr/>
        <a:lstStyle/>
        <a:p>
          <a:pPr rtl="0"/>
          <a:r>
            <a:rPr lang="en-US" b="1" dirty="0" smtClean="0"/>
            <a:t>2.3 Hidden Text Field…</a:t>
          </a:r>
          <a:endParaRPr lang="en-US" dirty="0"/>
        </a:p>
      </dgm:t>
    </dgm:pt>
    <dgm:pt modelId="{B33D52CA-1960-4E19-BF83-2AC9F8E51F14}" type="parTrans" cxnId="{CAC37BAE-7737-43EA-8E58-0BF35069EB50}">
      <dgm:prSet/>
      <dgm:spPr/>
      <dgm:t>
        <a:bodyPr/>
        <a:lstStyle/>
        <a:p>
          <a:endParaRPr lang="en-US"/>
        </a:p>
      </dgm:t>
    </dgm:pt>
    <dgm:pt modelId="{7A7C3A6B-45F9-42B9-840C-8C3D62A5D39A}" type="sibTrans" cxnId="{CAC37BAE-7737-43EA-8E58-0BF35069EB50}">
      <dgm:prSet/>
      <dgm:spPr/>
      <dgm:t>
        <a:bodyPr/>
        <a:lstStyle/>
        <a:p>
          <a:endParaRPr lang="en-US"/>
        </a:p>
      </dgm:t>
    </dgm:pt>
    <dgm:pt modelId="{9D9E74E5-879C-481C-B501-CC3F143D6E29}" type="pres">
      <dgm:prSet presAssocID="{DEA9B4DD-60D8-4651-925D-07D2FF851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8DD10-757E-429B-B774-4F7903E75C35}" type="pres">
      <dgm:prSet presAssocID="{BAD7694E-B7A7-4131-996E-2697E7670F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1AF33-16D6-43C8-8B8A-3CCD2E9D1CB9}" type="presOf" srcId="{BAD7694E-B7A7-4131-996E-2697E7670F49}" destId="{03F8DD10-757E-429B-B774-4F7903E75C35}" srcOrd="0" destOrd="0" presId="urn:microsoft.com/office/officeart/2005/8/layout/vList2"/>
    <dgm:cxn modelId="{CAC37BAE-7737-43EA-8E58-0BF35069EB50}" srcId="{DEA9B4DD-60D8-4651-925D-07D2FF8517D4}" destId="{BAD7694E-B7A7-4131-996E-2697E7670F49}" srcOrd="0" destOrd="0" parTransId="{B33D52CA-1960-4E19-BF83-2AC9F8E51F14}" sibTransId="{7A7C3A6B-45F9-42B9-840C-8C3D62A5D39A}"/>
    <dgm:cxn modelId="{FC1178E9-C03B-44F2-AE2A-9495C4F49311}" type="presOf" srcId="{DEA9B4DD-60D8-4651-925D-07D2FF8517D4}" destId="{9D9E74E5-879C-481C-B501-CC3F143D6E29}" srcOrd="0" destOrd="0" presId="urn:microsoft.com/office/officeart/2005/8/layout/vList2"/>
    <dgm:cxn modelId="{A603C42C-5DBD-4B75-B9A8-23CE6C9047C6}" type="presParOf" srcId="{9D9E74E5-879C-481C-B501-CC3F143D6E29}" destId="{03F8DD10-757E-429B-B774-4F7903E75C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smtClean="0"/>
            <a:t>2.4 Checkbox</a:t>
          </a:r>
          <a:endParaRPr lang="en-US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8C88B-2852-45EB-8D96-9839A136D8F8}" type="presOf" srcId="{9570C3F6-526C-4787-AFD6-5625C1177FDD}" destId="{207290D9-AB8C-4F05-920E-27AA422EC9F2}" srcOrd="0" destOrd="0" presId="urn:microsoft.com/office/officeart/2005/8/layout/vList2"/>
    <dgm:cxn modelId="{14EADA71-E780-434A-A2F5-E43C6CC3C7F2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C908C56F-AFE6-4788-BCF6-9C8ADED68314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dirty="0" smtClean="0"/>
            <a:t>2.4 Checkbox…</a:t>
          </a:r>
          <a:endParaRPr lang="en-US" dirty="0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91BF5-9B11-4CBF-B6E6-9F3286B4004C}" type="presOf" srcId="{9570C3F6-526C-4787-AFD6-5625C1177FDD}" destId="{207290D9-AB8C-4F05-920E-27AA422EC9F2}" srcOrd="0" destOrd="0" presId="urn:microsoft.com/office/officeart/2005/8/layout/vList2"/>
    <dgm:cxn modelId="{7F242354-1779-45F8-A5E9-33E77EE583B8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5855840F-318A-4E3B-8E98-013A3C664FA3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F336B736-7D4B-4A78-8E9E-E40208B968C4}" type="presOf" srcId="{8B5E5D88-4142-4270-920E-FFD7F233D7C1}" destId="{6F4C6201-ED12-402F-9004-C91E84D39089}" srcOrd="0" destOrd="0" presId="urn:microsoft.com/office/officeart/2005/8/layout/vList2"/>
    <dgm:cxn modelId="{6FB8FB92-D0D4-497A-860E-094913095FDB}" type="presOf" srcId="{8ECCEDAF-68D7-4CD1-98D7-06DA2042388D}" destId="{787C2353-99EC-48AD-94D3-8093C62C950C}" srcOrd="0" destOrd="0" presId="urn:microsoft.com/office/officeart/2005/8/layout/vList2"/>
    <dgm:cxn modelId="{0C7AFF57-F56D-435B-8221-DA4C2687AA12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3FD1329-279A-4719-A592-0E080A39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C3F6-526C-4787-AFD6-5625C1177FDD}">
      <dgm:prSet/>
      <dgm:spPr/>
      <dgm:t>
        <a:bodyPr/>
        <a:lstStyle/>
        <a:p>
          <a:pPr rtl="0"/>
          <a:r>
            <a:rPr lang="en-US" b="1" dirty="0" smtClean="0"/>
            <a:t>2.4 Checkbox…</a:t>
          </a:r>
          <a:endParaRPr lang="en-US" dirty="0"/>
        </a:p>
      </dgm:t>
    </dgm:pt>
    <dgm:pt modelId="{6A29D649-03E4-4EC9-A6FF-612289CC48CA}" type="parTrans" cxnId="{9549661F-1511-45A1-8199-A0B9D97E3955}">
      <dgm:prSet/>
      <dgm:spPr/>
      <dgm:t>
        <a:bodyPr/>
        <a:lstStyle/>
        <a:p>
          <a:endParaRPr lang="en-US"/>
        </a:p>
      </dgm:t>
    </dgm:pt>
    <dgm:pt modelId="{535BCB7B-104E-4C8F-8DCD-4BFD3ABA8654}" type="sibTrans" cxnId="{9549661F-1511-45A1-8199-A0B9D97E3955}">
      <dgm:prSet/>
      <dgm:spPr/>
      <dgm:t>
        <a:bodyPr/>
        <a:lstStyle/>
        <a:p>
          <a:endParaRPr lang="en-US"/>
        </a:p>
      </dgm:t>
    </dgm:pt>
    <dgm:pt modelId="{FEB535B5-4842-4765-9898-7D861328EEAE}" type="pres">
      <dgm:prSet presAssocID="{63FD1329-279A-4719-A592-0E080A39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290D9-AB8C-4F05-920E-27AA422EC9F2}" type="pres">
      <dgm:prSet presAssocID="{9570C3F6-526C-4787-AFD6-5625C1177F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98302-EEE5-406E-A6C1-B91C788B5E54}" type="presOf" srcId="{9570C3F6-526C-4787-AFD6-5625C1177FDD}" destId="{207290D9-AB8C-4F05-920E-27AA422EC9F2}" srcOrd="0" destOrd="0" presId="urn:microsoft.com/office/officeart/2005/8/layout/vList2"/>
    <dgm:cxn modelId="{17E42DBA-9F95-4204-AB23-4419199C3263}" type="presOf" srcId="{63FD1329-279A-4719-A592-0E080A39A8F2}" destId="{FEB535B5-4842-4765-9898-7D861328EEAE}" srcOrd="0" destOrd="0" presId="urn:microsoft.com/office/officeart/2005/8/layout/vList2"/>
    <dgm:cxn modelId="{9549661F-1511-45A1-8199-A0B9D97E3955}" srcId="{63FD1329-279A-4719-A592-0E080A39A8F2}" destId="{9570C3F6-526C-4787-AFD6-5625C1177FDD}" srcOrd="0" destOrd="0" parTransId="{6A29D649-03E4-4EC9-A6FF-612289CC48CA}" sibTransId="{535BCB7B-104E-4C8F-8DCD-4BFD3ABA8654}"/>
    <dgm:cxn modelId="{AB137BCB-CF53-48D5-B506-5B8F83F3D0B5}" type="presParOf" srcId="{FEB535B5-4842-4765-9898-7D861328EEAE}" destId="{207290D9-AB8C-4F05-920E-27AA422EC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smtClean="0"/>
            <a:t>2.5 Radio Buttons</a:t>
          </a:r>
          <a:endParaRPr lang="en-US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542813B1-E00E-482F-91D5-515DC4280210}" type="presOf" srcId="{B44D9B15-63CF-4762-8749-35A18678F1BD}" destId="{0C2C0912-5C1E-4000-82FA-DA84DB0F369C}" srcOrd="0" destOrd="0" presId="urn:microsoft.com/office/officeart/2005/8/layout/vList2"/>
    <dgm:cxn modelId="{342817CF-7AFC-419F-8B69-B0CB09E8E5DB}" type="presOf" srcId="{D1B07AC4-F080-43C8-9911-E8B88126A224}" destId="{DC40B911-1DA8-4A9A-9A99-DC9C4ECF1D07}" srcOrd="0" destOrd="0" presId="urn:microsoft.com/office/officeart/2005/8/layout/vList2"/>
    <dgm:cxn modelId="{8438950B-AD30-4DC2-B4D8-27DDDA5E1612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dirty="0" smtClean="0"/>
            <a:t>2.5 Radio Buttons…</a:t>
          </a:r>
          <a:endParaRPr lang="en-US" dirty="0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F53709A9-28AB-4D53-B083-C161273E808E}" type="presOf" srcId="{D1B07AC4-F080-43C8-9911-E8B88126A224}" destId="{DC40B911-1DA8-4A9A-9A99-DC9C4ECF1D07}" srcOrd="0" destOrd="0" presId="urn:microsoft.com/office/officeart/2005/8/layout/vList2"/>
    <dgm:cxn modelId="{1F7A78D5-CB90-4E8E-B708-27B686F84317}" type="presOf" srcId="{B44D9B15-63CF-4762-8749-35A18678F1BD}" destId="{0C2C0912-5C1E-4000-82FA-DA84DB0F369C}" srcOrd="0" destOrd="0" presId="urn:microsoft.com/office/officeart/2005/8/layout/vList2"/>
    <dgm:cxn modelId="{25CA26F1-5674-47CF-A286-51A041EABBF2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44D9B15-63CF-4762-8749-35A18678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07AC4-F080-43C8-9911-E8B88126A224}">
      <dgm:prSet/>
      <dgm:spPr/>
      <dgm:t>
        <a:bodyPr/>
        <a:lstStyle/>
        <a:p>
          <a:pPr rtl="0"/>
          <a:r>
            <a:rPr lang="en-US" b="1" dirty="0" smtClean="0"/>
            <a:t>2.5 Radio Buttons…</a:t>
          </a:r>
          <a:endParaRPr lang="en-US" dirty="0"/>
        </a:p>
      </dgm:t>
    </dgm:pt>
    <dgm:pt modelId="{40BA2C06-1D54-495B-9F33-2081DCA30230}" type="parTrans" cxnId="{4CB9FB68-C0BB-425D-9E24-7393CE15DCBE}">
      <dgm:prSet/>
      <dgm:spPr/>
      <dgm:t>
        <a:bodyPr/>
        <a:lstStyle/>
        <a:p>
          <a:endParaRPr lang="en-US"/>
        </a:p>
      </dgm:t>
    </dgm:pt>
    <dgm:pt modelId="{8E5A38C0-41E6-4176-8AF0-46860B095C40}" type="sibTrans" cxnId="{4CB9FB68-C0BB-425D-9E24-7393CE15DCBE}">
      <dgm:prSet/>
      <dgm:spPr/>
      <dgm:t>
        <a:bodyPr/>
        <a:lstStyle/>
        <a:p>
          <a:endParaRPr lang="en-US"/>
        </a:p>
      </dgm:t>
    </dgm:pt>
    <dgm:pt modelId="{0C2C0912-5C1E-4000-82FA-DA84DB0F369C}" type="pres">
      <dgm:prSet presAssocID="{B44D9B15-63CF-4762-8749-35A18678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0B911-1DA8-4A9A-9A99-DC9C4ECF1D07}" type="pres">
      <dgm:prSet presAssocID="{D1B07AC4-F080-43C8-9911-E8B88126A2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9FB68-C0BB-425D-9E24-7393CE15DCBE}" srcId="{B44D9B15-63CF-4762-8749-35A18678F1BD}" destId="{D1B07AC4-F080-43C8-9911-E8B88126A224}" srcOrd="0" destOrd="0" parTransId="{40BA2C06-1D54-495B-9F33-2081DCA30230}" sibTransId="{8E5A38C0-41E6-4176-8AF0-46860B095C40}"/>
    <dgm:cxn modelId="{811F2B64-F14A-40E1-A9A5-FDACFDA18A5C}" type="presOf" srcId="{D1B07AC4-F080-43C8-9911-E8B88126A224}" destId="{DC40B911-1DA8-4A9A-9A99-DC9C4ECF1D07}" srcOrd="0" destOrd="0" presId="urn:microsoft.com/office/officeart/2005/8/layout/vList2"/>
    <dgm:cxn modelId="{6EC44531-586B-46E8-9CDE-2776EFED5A96}" type="presOf" srcId="{B44D9B15-63CF-4762-8749-35A18678F1BD}" destId="{0C2C0912-5C1E-4000-82FA-DA84DB0F369C}" srcOrd="0" destOrd="0" presId="urn:microsoft.com/office/officeart/2005/8/layout/vList2"/>
    <dgm:cxn modelId="{28C36F52-D545-440A-841C-BFA80986EC08}" type="presParOf" srcId="{0C2C0912-5C1E-4000-82FA-DA84DB0F369C}" destId="{DC40B911-1DA8-4A9A-9A99-DC9C4ECF1D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A3A07-9A92-4950-AE8F-10A70BA6D528}" type="presOf" srcId="{7E018EE1-D0B9-43EE-85A5-B5C671A32F7E}" destId="{23D66157-3BEC-4CF2-B3D1-17B9489E8275}" srcOrd="0" destOrd="0" presId="urn:microsoft.com/office/officeart/2005/8/layout/vList2"/>
    <dgm:cxn modelId="{997CC0A5-75F9-4913-BF2F-8EFC6ED9EBA5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568622B0-5253-46C6-A8A7-F96AC07154E7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list…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5E812-BCFF-4BF0-AD38-E6D9A5B995DE}" type="presOf" srcId="{7E018EE1-D0B9-43EE-85A5-B5C671A32F7E}" destId="{23D66157-3BEC-4CF2-B3D1-17B9489E8275}" srcOrd="0" destOrd="0" presId="urn:microsoft.com/office/officeart/2005/8/layout/vList2"/>
    <dgm:cxn modelId="{8915EB68-11C2-4933-8779-5ACC1C02727F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77ADB2D5-BF96-45AD-BCE5-B66D5C217FCE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E018EE1-D0B9-43EE-85A5-B5C671A32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2986-084F-4D62-92A9-46290DD576AF}">
      <dgm:prSet/>
      <dgm:spPr/>
      <dgm:t>
        <a:bodyPr/>
        <a:lstStyle/>
        <a:p>
          <a:pPr rtl="0"/>
          <a:r>
            <a:rPr lang="en-US" b="1" dirty="0" smtClean="0"/>
            <a:t>2.6 Select list…</a:t>
          </a:r>
          <a:endParaRPr lang="en-US" dirty="0"/>
        </a:p>
      </dgm:t>
    </dgm:pt>
    <dgm:pt modelId="{7BA4FF29-D509-49C0-9AEE-AD461B471DA8}" type="parTrans" cxnId="{B73A62E8-D95E-4908-A195-9E2DF421CBAC}">
      <dgm:prSet/>
      <dgm:spPr/>
      <dgm:t>
        <a:bodyPr/>
        <a:lstStyle/>
        <a:p>
          <a:endParaRPr lang="en-US"/>
        </a:p>
      </dgm:t>
    </dgm:pt>
    <dgm:pt modelId="{F2390EA5-6F59-4810-A385-85E79AA140C3}" type="sibTrans" cxnId="{B73A62E8-D95E-4908-A195-9E2DF421CBAC}">
      <dgm:prSet/>
      <dgm:spPr/>
      <dgm:t>
        <a:bodyPr/>
        <a:lstStyle/>
        <a:p>
          <a:endParaRPr lang="en-US"/>
        </a:p>
      </dgm:t>
    </dgm:pt>
    <dgm:pt modelId="{23D66157-3BEC-4CF2-B3D1-17B9489E8275}" type="pres">
      <dgm:prSet presAssocID="{7E018EE1-D0B9-43EE-85A5-B5C671A32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FE92D-E81A-4612-A333-D9C7BA936B0B}" type="pres">
      <dgm:prSet presAssocID="{A60F2986-084F-4D62-92A9-46290DD576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D01BB-ED55-4681-930C-4B51C2CEB72A}" type="presOf" srcId="{7E018EE1-D0B9-43EE-85A5-B5C671A32F7E}" destId="{23D66157-3BEC-4CF2-B3D1-17B9489E8275}" srcOrd="0" destOrd="0" presId="urn:microsoft.com/office/officeart/2005/8/layout/vList2"/>
    <dgm:cxn modelId="{8C7C87C2-63D8-4EBC-BEA7-B26C576F832E}" type="presOf" srcId="{A60F2986-084F-4D62-92A9-46290DD576AF}" destId="{B32FE92D-E81A-4612-A333-D9C7BA936B0B}" srcOrd="0" destOrd="0" presId="urn:microsoft.com/office/officeart/2005/8/layout/vList2"/>
    <dgm:cxn modelId="{B73A62E8-D95E-4908-A195-9E2DF421CBAC}" srcId="{7E018EE1-D0B9-43EE-85A5-B5C671A32F7E}" destId="{A60F2986-084F-4D62-92A9-46290DD576AF}" srcOrd="0" destOrd="0" parTransId="{7BA4FF29-D509-49C0-9AEE-AD461B471DA8}" sibTransId="{F2390EA5-6F59-4810-A385-85E79AA140C3}"/>
    <dgm:cxn modelId="{5E3D54C4-9161-46F0-868A-5CA2C24CB9D3}" type="presParOf" srcId="{23D66157-3BEC-4CF2-B3D1-17B9489E8275}" destId="{B32FE92D-E81A-4612-A333-D9C7BA936B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5F13E4-86F5-4493-9683-9968B2D07993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88534525-05F5-48FE-8989-4FD860AEC03D}" type="presOf" srcId="{4BF7839E-E1E7-41EE-91F5-3838EFAEE37C}" destId="{B2CDC0EC-426D-4155-83DC-34B36E756D98}" srcOrd="0" destOrd="0" presId="urn:microsoft.com/office/officeart/2005/8/layout/vList2"/>
    <dgm:cxn modelId="{0571B555-B88F-4FE1-8FC5-AF63EFACF4F2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181B0-38C3-44C8-9014-8D5FCB2FB042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354FE919-0601-48E8-A6E1-D85B1CF5CBE1}" type="presOf" srcId="{4BF7839E-E1E7-41EE-91F5-3838EFAEE37C}" destId="{B2CDC0EC-426D-4155-83DC-34B36E756D98}" srcOrd="0" destOrd="0" presId="urn:microsoft.com/office/officeart/2005/8/layout/vList2"/>
    <dgm:cxn modelId="{3F3EBEC5-7A6F-4C92-AD6E-BBB348BA96F0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2.7 Text area…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0F457D-D726-4DAC-B1FD-FE92C71B4355}" type="presOf" srcId="{E98A55DB-90D9-49E0-B1FF-114F522FCDDA}" destId="{A5BF22BA-16E8-4C99-B3D9-E17C89C76BD9}" srcOrd="0" destOrd="0" presId="urn:microsoft.com/office/officeart/2005/8/layout/vList2"/>
    <dgm:cxn modelId="{A4B7C47C-0254-4B37-A3D4-3E501083D72D}" type="presOf" srcId="{4BF7839E-E1E7-41EE-91F5-3838EFAEE37C}" destId="{B2CDC0EC-426D-4155-83DC-34B36E756D98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89EF663D-EEFC-4621-B1CE-8E0F0484FC42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622FC-1C24-4B88-B723-18C26AC903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7F102-546E-40C0-A32C-7EDD910D18A3}">
      <dgm:prSet/>
      <dgm:spPr/>
      <dgm:t>
        <a:bodyPr/>
        <a:lstStyle/>
        <a:p>
          <a:pPr rtl="0"/>
          <a:r>
            <a:rPr lang="en-US" dirty="0" smtClean="0"/>
            <a:t>Outline</a:t>
          </a:r>
          <a:endParaRPr lang="en-US" dirty="0"/>
        </a:p>
      </dgm:t>
    </dgm:pt>
    <dgm:pt modelId="{CF173E31-7389-4E63-A22C-249C6BD538A9}" type="parTrans" cxnId="{51AA5A94-9C53-4AAD-95AE-362C928B1A3D}">
      <dgm:prSet/>
      <dgm:spPr/>
      <dgm:t>
        <a:bodyPr/>
        <a:lstStyle/>
        <a:p>
          <a:endParaRPr lang="en-US"/>
        </a:p>
      </dgm:t>
    </dgm:pt>
    <dgm:pt modelId="{D60B3CA2-7245-45D7-9551-0C796DF8EA66}" type="sibTrans" cxnId="{51AA5A94-9C53-4AAD-95AE-362C928B1A3D}">
      <dgm:prSet/>
      <dgm:spPr/>
      <dgm:t>
        <a:bodyPr/>
        <a:lstStyle/>
        <a:p>
          <a:endParaRPr lang="en-US"/>
        </a:p>
      </dgm:t>
    </dgm:pt>
    <dgm:pt modelId="{EF04AE32-30F6-4587-AC07-4C4EE1CC9BE0}" type="pres">
      <dgm:prSet presAssocID="{1C9622FC-1C24-4B88-B723-18C26AC903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6B5BE-CC06-420B-A4FD-7573C58CB2FD}" type="pres">
      <dgm:prSet presAssocID="{F2C7F102-546E-40C0-A32C-7EDD910D18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24994-C00D-429B-BDFB-3A3D9BA78E22}" type="presOf" srcId="{F2C7F102-546E-40C0-A32C-7EDD910D18A3}" destId="{4CC6B5BE-CC06-420B-A4FD-7573C58CB2FD}" srcOrd="0" destOrd="0" presId="urn:microsoft.com/office/officeart/2005/8/layout/vList2"/>
    <dgm:cxn modelId="{63640B3C-789E-41D4-9A3D-A8672AFA404E}" type="presOf" srcId="{1C9622FC-1C24-4B88-B723-18C26AC903C9}" destId="{EF04AE32-30F6-4587-AC07-4C4EE1CC9BE0}" srcOrd="0" destOrd="0" presId="urn:microsoft.com/office/officeart/2005/8/layout/vList2"/>
    <dgm:cxn modelId="{51AA5A94-9C53-4AAD-95AE-362C928B1A3D}" srcId="{1C9622FC-1C24-4B88-B723-18C26AC903C9}" destId="{F2C7F102-546E-40C0-A32C-7EDD910D18A3}" srcOrd="0" destOrd="0" parTransId="{CF173E31-7389-4E63-A22C-249C6BD538A9}" sibTransId="{D60B3CA2-7245-45D7-9551-0C796DF8EA66}"/>
    <dgm:cxn modelId="{7BFD6B7C-B2AF-4D2E-A360-1CB49F4C844C}" type="presParOf" srcId="{EF04AE32-30F6-4587-AC07-4C4EE1CC9BE0}" destId="{4CC6B5BE-CC06-420B-A4FD-7573C58CB2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590E1-69EF-453E-8928-3728F5FA84FF}" type="presOf" srcId="{4BF7839E-E1E7-41EE-91F5-3838EFAEE37C}" destId="{B2CDC0EC-426D-4155-83DC-34B36E756D98}" srcOrd="0" destOrd="0" presId="urn:microsoft.com/office/officeart/2005/8/layout/vList2"/>
    <dgm:cxn modelId="{B82D283C-54A3-434D-8C2C-95A45FF7DFE2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FF35F4C6-DEF5-4917-A597-0A3A981912A8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26103-1FE7-4C92-88CE-1829F19A0A84}" type="presOf" srcId="{4BF7839E-E1E7-41EE-91F5-3838EFAEE37C}" destId="{B2CDC0EC-426D-4155-83DC-34B36E756D98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1AE1058B-7F5E-43F0-AD87-7C22B59BC7F0}" type="presOf" srcId="{E98A55DB-90D9-49E0-B1FF-114F522FCDDA}" destId="{A5BF22BA-16E8-4C99-B3D9-E17C89C76BD9}" srcOrd="0" destOrd="0" presId="urn:microsoft.com/office/officeart/2005/8/layout/vList2"/>
    <dgm:cxn modelId="{B3594B75-ACFC-4F81-A271-25FD880BE3E7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98A55DB-90D9-49E0-B1FF-114F522FC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7839E-E1E7-41EE-91F5-3838EFAEE37C}">
      <dgm:prSet/>
      <dgm:spPr/>
      <dgm:t>
        <a:bodyPr/>
        <a:lstStyle/>
        <a:p>
          <a:pPr rtl="0"/>
          <a:r>
            <a:rPr lang="en-US" b="1" dirty="0" smtClean="0"/>
            <a:t>2.8 File field…</a:t>
          </a:r>
          <a:endParaRPr lang="en-US" dirty="0"/>
        </a:p>
      </dgm:t>
    </dgm:pt>
    <dgm:pt modelId="{7C53DB60-5576-4051-99C1-0C36EA9AEC3F}" type="parTrans" cxnId="{9DC3CA63-B31B-451F-BABA-E061553C7A90}">
      <dgm:prSet/>
      <dgm:spPr/>
      <dgm:t>
        <a:bodyPr/>
        <a:lstStyle/>
        <a:p>
          <a:endParaRPr lang="en-US"/>
        </a:p>
      </dgm:t>
    </dgm:pt>
    <dgm:pt modelId="{DD4E3589-A9FC-48B6-9D74-15BB9A92D5D2}" type="sibTrans" cxnId="{9DC3CA63-B31B-451F-BABA-E061553C7A90}">
      <dgm:prSet/>
      <dgm:spPr/>
      <dgm:t>
        <a:bodyPr/>
        <a:lstStyle/>
        <a:p>
          <a:endParaRPr lang="en-US"/>
        </a:p>
      </dgm:t>
    </dgm:pt>
    <dgm:pt modelId="{A5BF22BA-16E8-4C99-B3D9-E17C89C76BD9}" type="pres">
      <dgm:prSet presAssocID="{E98A55DB-90D9-49E0-B1FF-114F522FC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DC0EC-426D-4155-83DC-34B36E756D98}" type="pres">
      <dgm:prSet presAssocID="{4BF7839E-E1E7-41EE-91F5-3838EFAEE3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20DE-D07B-4EBB-BE24-4BE447975986}" type="presOf" srcId="{E98A55DB-90D9-49E0-B1FF-114F522FCDDA}" destId="{A5BF22BA-16E8-4C99-B3D9-E17C89C76BD9}" srcOrd="0" destOrd="0" presId="urn:microsoft.com/office/officeart/2005/8/layout/vList2"/>
    <dgm:cxn modelId="{9DC3CA63-B31B-451F-BABA-E061553C7A90}" srcId="{E98A55DB-90D9-49E0-B1FF-114F522FCDDA}" destId="{4BF7839E-E1E7-41EE-91F5-3838EFAEE37C}" srcOrd="0" destOrd="0" parTransId="{7C53DB60-5576-4051-99C1-0C36EA9AEC3F}" sibTransId="{DD4E3589-A9FC-48B6-9D74-15BB9A92D5D2}"/>
    <dgm:cxn modelId="{F7B9C524-AC4B-401E-A9EE-3EA6105B22E5}" type="presOf" srcId="{4BF7839E-E1E7-41EE-91F5-3838EFAEE37C}" destId="{B2CDC0EC-426D-4155-83DC-34B36E756D98}" srcOrd="0" destOrd="0" presId="urn:microsoft.com/office/officeart/2005/8/layout/vList2"/>
    <dgm:cxn modelId="{BE07D5D4-4FCA-43C2-A002-03D969216C98}" type="presParOf" srcId="{A5BF22BA-16E8-4C99-B3D9-E17C89C76BD9}" destId="{B2CDC0EC-426D-4155-83DC-34B36E756D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smtClean="0"/>
            <a:t>2.9 Submit and Reset buttons</a:t>
          </a:r>
          <a:endParaRPr lang="en-US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B52BC-5BE0-47A5-B591-831DC8A52CAA}" type="presOf" srcId="{08FADF54-3605-4897-BBC0-E356926B1396}" destId="{93E389B0-D8FF-48C8-A871-114FFF74CCA1}" srcOrd="0" destOrd="0" presId="urn:microsoft.com/office/officeart/2005/8/layout/vList2"/>
    <dgm:cxn modelId="{5F19EB55-9B44-4081-85C7-DD24E6E70C61}" type="presOf" srcId="{6282635A-C4DF-407A-B486-1B829A8FFCF9}" destId="{E23B37B3-81F5-42A6-A965-62A8AAE17369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8B19F836-BB65-4848-BBA9-C55D185B75EF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dirty="0" smtClean="0"/>
            <a:t>2.9 Submit and Reset buttons…</a:t>
          </a:r>
          <a:endParaRPr lang="en-US" dirty="0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E24D69-BF0D-41EF-8ECF-3685FFF83867}" type="presOf" srcId="{08FADF54-3605-4897-BBC0-E356926B1396}" destId="{93E389B0-D8FF-48C8-A871-114FFF74CCA1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60204D99-BBFC-46C1-9E04-8A333F8FD27D}" type="presOf" srcId="{6282635A-C4DF-407A-B486-1B829A8FFCF9}" destId="{E23B37B3-81F5-42A6-A965-62A8AAE17369}" srcOrd="0" destOrd="0" presId="urn:microsoft.com/office/officeart/2005/8/layout/vList2"/>
    <dgm:cxn modelId="{A57FFF3F-892D-4F0C-8B1F-6968512E650D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282635A-C4DF-407A-B486-1B829A8FFC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ADF54-3605-4897-BBC0-E356926B1396}">
      <dgm:prSet/>
      <dgm:spPr/>
      <dgm:t>
        <a:bodyPr/>
        <a:lstStyle/>
        <a:p>
          <a:pPr rtl="0"/>
          <a:r>
            <a:rPr lang="en-US" b="1" dirty="0" smtClean="0"/>
            <a:t>2.9 Submit and Reset buttons…</a:t>
          </a:r>
          <a:endParaRPr lang="en-US" dirty="0"/>
        </a:p>
      </dgm:t>
    </dgm:pt>
    <dgm:pt modelId="{2F2C85C3-D374-468D-8C01-115802071915}" type="parTrans" cxnId="{41070470-DAA9-4D22-86E1-A3C1F86F382F}">
      <dgm:prSet/>
      <dgm:spPr/>
      <dgm:t>
        <a:bodyPr/>
        <a:lstStyle/>
        <a:p>
          <a:endParaRPr lang="en-US"/>
        </a:p>
      </dgm:t>
    </dgm:pt>
    <dgm:pt modelId="{8480B380-2410-47F7-A378-BD7D42960301}" type="sibTrans" cxnId="{41070470-DAA9-4D22-86E1-A3C1F86F382F}">
      <dgm:prSet/>
      <dgm:spPr/>
      <dgm:t>
        <a:bodyPr/>
        <a:lstStyle/>
        <a:p>
          <a:endParaRPr lang="en-US"/>
        </a:p>
      </dgm:t>
    </dgm:pt>
    <dgm:pt modelId="{E23B37B3-81F5-42A6-A965-62A8AAE17369}" type="pres">
      <dgm:prSet presAssocID="{6282635A-C4DF-407A-B486-1B829A8FFC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389B0-D8FF-48C8-A871-114FFF74CCA1}" type="pres">
      <dgm:prSet presAssocID="{08FADF54-3605-4897-BBC0-E356926B13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14482-12B0-4693-AD3A-4A8E16BF080B}" type="presOf" srcId="{08FADF54-3605-4897-BBC0-E356926B1396}" destId="{93E389B0-D8FF-48C8-A871-114FFF74CCA1}" srcOrd="0" destOrd="0" presId="urn:microsoft.com/office/officeart/2005/8/layout/vList2"/>
    <dgm:cxn modelId="{41070470-DAA9-4D22-86E1-A3C1F86F382F}" srcId="{6282635A-C4DF-407A-B486-1B829A8FFCF9}" destId="{08FADF54-3605-4897-BBC0-E356926B1396}" srcOrd="0" destOrd="0" parTransId="{2F2C85C3-D374-468D-8C01-115802071915}" sibTransId="{8480B380-2410-47F7-A378-BD7D42960301}"/>
    <dgm:cxn modelId="{A386657B-D92A-4299-B351-D3F1257F66F7}" type="presOf" srcId="{6282635A-C4DF-407A-B486-1B829A8FFCF9}" destId="{E23B37B3-81F5-42A6-A965-62A8AAE17369}" srcOrd="0" destOrd="0" presId="urn:microsoft.com/office/officeart/2005/8/layout/vList2"/>
    <dgm:cxn modelId="{6DC90C7A-D380-43D1-BDC6-7B59A8D1669C}" type="presParOf" srcId="{E23B37B3-81F5-42A6-A965-62A8AAE17369}" destId="{93E389B0-D8FF-48C8-A871-114FFF74CC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E851B-708F-4215-ADFD-EC87A501E019}" type="presOf" srcId="{8B5E5D88-4142-4270-920E-FFD7F233D7C1}" destId="{6F4C6201-ED12-402F-9004-C91E84D39089}" srcOrd="0" destOrd="0" presId="urn:microsoft.com/office/officeart/2005/8/layout/vList2"/>
    <dgm:cxn modelId="{79CF2E5F-DCC8-416E-9D46-22FF77A05BC2}" type="presOf" srcId="{8ECCEDAF-68D7-4CD1-98D7-06DA2042388D}" destId="{787C2353-99EC-48AD-94D3-8093C62C950C}" srcOrd="0" destOrd="0" presId="urn:microsoft.com/office/officeart/2005/8/layout/vList2"/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CD5549F9-4085-4435-BD52-F794724DCBD7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26552-2FE5-48AA-91B1-0EDBBC4712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57831C-3021-4362-A800-F26550363A92}">
      <dgm:prSet/>
      <dgm:spPr/>
      <dgm:t>
        <a:bodyPr/>
        <a:lstStyle/>
        <a:p>
          <a:pPr rtl="0"/>
          <a:r>
            <a:rPr lang="en-US" b="1" dirty="0" smtClean="0"/>
            <a:t>1. HTML FORMS</a:t>
          </a:r>
          <a:endParaRPr lang="en-US" dirty="0"/>
        </a:p>
      </dgm:t>
    </dgm:pt>
    <dgm:pt modelId="{E995F5AC-32EE-4D8C-9EE3-BBA47D3E012C}" type="parTrans" cxnId="{720242EE-E7C7-4BF3-A3BA-C7FA6547AAE7}">
      <dgm:prSet/>
      <dgm:spPr/>
      <dgm:t>
        <a:bodyPr/>
        <a:lstStyle/>
        <a:p>
          <a:endParaRPr lang="en-US"/>
        </a:p>
      </dgm:t>
    </dgm:pt>
    <dgm:pt modelId="{EC5EA389-A1B2-47A0-938A-62B70FAAE72A}" type="sibTrans" cxnId="{720242EE-E7C7-4BF3-A3BA-C7FA6547AAE7}">
      <dgm:prSet/>
      <dgm:spPr/>
      <dgm:t>
        <a:bodyPr/>
        <a:lstStyle/>
        <a:p>
          <a:endParaRPr lang="en-US"/>
        </a:p>
      </dgm:t>
    </dgm:pt>
    <dgm:pt modelId="{E0B61CFB-4AF5-41ED-93E2-584ECE2CE434}" type="pres">
      <dgm:prSet presAssocID="{2F726552-2FE5-48AA-91B1-0EDBBC4712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C8E9D-8C2D-4496-843D-ECF1B97CA39B}" type="pres">
      <dgm:prSet presAssocID="{8857831C-3021-4362-A800-F26550363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0242EE-E7C7-4BF3-A3BA-C7FA6547AAE7}" srcId="{2F726552-2FE5-48AA-91B1-0EDBBC4712F0}" destId="{8857831C-3021-4362-A800-F26550363A92}" srcOrd="0" destOrd="0" parTransId="{E995F5AC-32EE-4D8C-9EE3-BBA47D3E012C}" sibTransId="{EC5EA389-A1B2-47A0-938A-62B70FAAE72A}"/>
    <dgm:cxn modelId="{338B86C4-A564-4183-958D-EC6FA70566BE}" type="presOf" srcId="{2F726552-2FE5-48AA-91B1-0EDBBC4712F0}" destId="{E0B61CFB-4AF5-41ED-93E2-584ECE2CE434}" srcOrd="0" destOrd="0" presId="urn:microsoft.com/office/officeart/2005/8/layout/vList2"/>
    <dgm:cxn modelId="{DC682B23-F832-4A0C-8144-CCF642FFF714}" type="presOf" srcId="{8857831C-3021-4362-A800-F26550363A92}" destId="{914C8E9D-8C2D-4496-843D-ECF1B97CA39B}" srcOrd="0" destOrd="0" presId="urn:microsoft.com/office/officeart/2005/8/layout/vList2"/>
    <dgm:cxn modelId="{DC866AA0-D760-4A0E-BEF7-B8A6952F46E5}" type="presParOf" srcId="{E0B61CFB-4AF5-41ED-93E2-584ECE2CE434}" destId="{914C8E9D-8C2D-4496-843D-ECF1B97CA3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6633C-0F77-4B53-98C4-ECD2EA4BC0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CFAF6-432F-47E7-BD3F-604376763325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B0E6B41A-2E14-4917-829B-5291523873AC}" type="parTrans" cxnId="{4C0881AF-4928-42C6-9FBF-36BED31F6C83}">
      <dgm:prSet/>
      <dgm:spPr/>
      <dgm:t>
        <a:bodyPr/>
        <a:lstStyle/>
        <a:p>
          <a:endParaRPr lang="en-US"/>
        </a:p>
      </dgm:t>
    </dgm:pt>
    <dgm:pt modelId="{BB257A7F-88B7-485E-B5AA-8C56FD74FA0B}" type="sibTrans" cxnId="{4C0881AF-4928-42C6-9FBF-36BED31F6C83}">
      <dgm:prSet/>
      <dgm:spPr/>
      <dgm:t>
        <a:bodyPr/>
        <a:lstStyle/>
        <a:p>
          <a:endParaRPr lang="en-US"/>
        </a:p>
      </dgm:t>
    </dgm:pt>
    <dgm:pt modelId="{DD4103A0-357B-4026-8F8E-1A699177CDBF}" type="pres">
      <dgm:prSet presAssocID="{32C6633C-0F77-4B53-98C4-ECD2EA4BC0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EF4E57-2CBC-44A4-B18D-1F6BE0E62677}" type="pres">
      <dgm:prSet presAssocID="{A2ACFAF6-432F-47E7-BD3F-6043767633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54840-DA24-4B99-9438-D08EB163D0FB}" type="presOf" srcId="{A2ACFAF6-432F-47E7-BD3F-604376763325}" destId="{E1EF4E57-2CBC-44A4-B18D-1F6BE0E62677}" srcOrd="0" destOrd="0" presId="urn:microsoft.com/office/officeart/2005/8/layout/vList2"/>
    <dgm:cxn modelId="{EFE7D7B4-DE92-4E7B-9AF6-B9CC3DB7250F}" type="presOf" srcId="{32C6633C-0F77-4B53-98C4-ECD2EA4BC033}" destId="{DD4103A0-357B-4026-8F8E-1A699177CDBF}" srcOrd="0" destOrd="0" presId="urn:microsoft.com/office/officeart/2005/8/layout/vList2"/>
    <dgm:cxn modelId="{4C0881AF-4928-42C6-9FBF-36BED31F6C83}" srcId="{32C6633C-0F77-4B53-98C4-ECD2EA4BC033}" destId="{A2ACFAF6-432F-47E7-BD3F-604376763325}" srcOrd="0" destOrd="0" parTransId="{B0E6B41A-2E14-4917-829B-5291523873AC}" sibTransId="{BB257A7F-88B7-485E-B5AA-8C56FD74FA0B}"/>
    <dgm:cxn modelId="{3FB19F86-80B7-409D-B04A-47EA679C7FA2}" type="presParOf" srcId="{DD4103A0-357B-4026-8F8E-1A699177CDBF}" destId="{E1EF4E57-2CBC-44A4-B18D-1F6BE0E626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B8E2D4-A720-4B3D-A15B-A91A28999F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71A0D-5E9A-49FB-9B41-7E72F10E99E0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49B6AA47-8588-445B-9033-1E87A387DBB4}" type="parTrans" cxnId="{D3794F3C-8FE5-40B3-A483-EE22291547B8}">
      <dgm:prSet/>
      <dgm:spPr/>
      <dgm:t>
        <a:bodyPr/>
        <a:lstStyle/>
        <a:p>
          <a:endParaRPr lang="en-US"/>
        </a:p>
      </dgm:t>
    </dgm:pt>
    <dgm:pt modelId="{E1FD89F1-8FE7-428E-84D0-0C3CA78C2B25}" type="sibTrans" cxnId="{D3794F3C-8FE5-40B3-A483-EE22291547B8}">
      <dgm:prSet/>
      <dgm:spPr/>
      <dgm:t>
        <a:bodyPr/>
        <a:lstStyle/>
        <a:p>
          <a:endParaRPr lang="en-US"/>
        </a:p>
      </dgm:t>
    </dgm:pt>
    <dgm:pt modelId="{AA8F05CA-32BE-4D37-B38A-583992F599B0}" type="pres">
      <dgm:prSet presAssocID="{74B8E2D4-A720-4B3D-A15B-A91A28999F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5D378-EC04-4399-8A51-619ABBA05C46}" type="pres">
      <dgm:prSet presAssocID="{07571A0D-5E9A-49FB-9B41-7E72F10E99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6D16E0-9CA3-45EB-9170-C9535AD9CC3A}" type="presOf" srcId="{07571A0D-5E9A-49FB-9B41-7E72F10E99E0}" destId="{C8C5D378-EC04-4399-8A51-619ABBA05C46}" srcOrd="0" destOrd="0" presId="urn:microsoft.com/office/officeart/2005/8/layout/vList2"/>
    <dgm:cxn modelId="{D3794F3C-8FE5-40B3-A483-EE22291547B8}" srcId="{74B8E2D4-A720-4B3D-A15B-A91A28999F6C}" destId="{07571A0D-5E9A-49FB-9B41-7E72F10E99E0}" srcOrd="0" destOrd="0" parTransId="{49B6AA47-8588-445B-9033-1E87A387DBB4}" sibTransId="{E1FD89F1-8FE7-428E-84D0-0C3CA78C2B25}"/>
    <dgm:cxn modelId="{C306262C-558F-4CD0-AAC6-2A0B2D0F2887}" type="presOf" srcId="{74B8E2D4-A720-4B3D-A15B-A91A28999F6C}" destId="{AA8F05CA-32BE-4D37-B38A-583992F599B0}" srcOrd="0" destOrd="0" presId="urn:microsoft.com/office/officeart/2005/8/layout/vList2"/>
    <dgm:cxn modelId="{501A36BA-C662-4A07-A09B-D7C34D59E749}" type="presParOf" srcId="{AA8F05CA-32BE-4D37-B38A-583992F599B0}" destId="{C8C5D378-EC04-4399-8A51-619ABBA05C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FD47A0-3022-4AE8-B536-E24FA5416D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9B03E-4D5C-432B-80DB-0880056E960D}">
      <dgm:prSet/>
      <dgm:spPr/>
      <dgm:t>
        <a:bodyPr/>
        <a:lstStyle/>
        <a:p>
          <a:pPr rtl="0"/>
          <a:r>
            <a:rPr lang="en-US" b="1" dirty="0" smtClean="0"/>
            <a:t>1. HTML FORMS…</a:t>
          </a:r>
          <a:endParaRPr lang="en-US" dirty="0"/>
        </a:p>
      </dgm:t>
    </dgm:pt>
    <dgm:pt modelId="{C87A5AC1-F815-47E2-848C-20C40C1DF6EB}" type="parTrans" cxnId="{9C99D024-5A8E-4E5D-8616-94FF8693239C}">
      <dgm:prSet/>
      <dgm:spPr/>
      <dgm:t>
        <a:bodyPr/>
        <a:lstStyle/>
        <a:p>
          <a:endParaRPr lang="en-US"/>
        </a:p>
      </dgm:t>
    </dgm:pt>
    <dgm:pt modelId="{9EBC9A55-04AF-4D68-9BF2-00341310036B}" type="sibTrans" cxnId="{9C99D024-5A8E-4E5D-8616-94FF8693239C}">
      <dgm:prSet/>
      <dgm:spPr/>
      <dgm:t>
        <a:bodyPr/>
        <a:lstStyle/>
        <a:p>
          <a:endParaRPr lang="en-US"/>
        </a:p>
      </dgm:t>
    </dgm:pt>
    <dgm:pt modelId="{7230DF86-58CF-438C-8A18-5A36CDE3D60B}" type="pres">
      <dgm:prSet presAssocID="{33FD47A0-3022-4AE8-B536-E24FA5416D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FC5B4-F135-48DB-A2D0-32AE94FD2723}" type="pres">
      <dgm:prSet presAssocID="{9759B03E-4D5C-432B-80DB-0880056E96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9D024-5A8E-4E5D-8616-94FF8693239C}" srcId="{33FD47A0-3022-4AE8-B536-E24FA5416D5F}" destId="{9759B03E-4D5C-432B-80DB-0880056E960D}" srcOrd="0" destOrd="0" parTransId="{C87A5AC1-F815-47E2-848C-20C40C1DF6EB}" sibTransId="{9EBC9A55-04AF-4D68-9BF2-00341310036B}"/>
    <dgm:cxn modelId="{0FED33D6-036D-41B6-8018-AD35DAFA2336}" type="presOf" srcId="{33FD47A0-3022-4AE8-B536-E24FA5416D5F}" destId="{7230DF86-58CF-438C-8A18-5A36CDE3D60B}" srcOrd="0" destOrd="0" presId="urn:microsoft.com/office/officeart/2005/8/layout/vList2"/>
    <dgm:cxn modelId="{B17B79F6-F127-4AA5-BD36-91863B648619}" type="presOf" srcId="{9759B03E-4D5C-432B-80DB-0880056E960D}" destId="{6CFFC5B4-F135-48DB-A2D0-32AE94FD2723}" srcOrd="0" destOrd="0" presId="urn:microsoft.com/office/officeart/2005/8/layout/vList2"/>
    <dgm:cxn modelId="{210D20E3-0EE8-46FF-A6B3-B8546809C897}" type="presParOf" srcId="{7230DF86-58CF-438C-8A18-5A36CDE3D60B}" destId="{6CFFC5B4-F135-48DB-A2D0-32AE94FD27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966E6B-1F01-4FB0-90D3-FB4B0D0ECC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3128E4-53AA-4A6B-9411-5E87442FD757}">
      <dgm:prSet/>
      <dgm:spPr/>
      <dgm:t>
        <a:bodyPr/>
        <a:lstStyle/>
        <a:p>
          <a:pPr rtl="0"/>
          <a:r>
            <a:rPr lang="en-US" b="1" smtClean="0"/>
            <a:t>2. Form Elements</a:t>
          </a:r>
          <a:endParaRPr lang="en-US"/>
        </a:p>
      </dgm:t>
    </dgm:pt>
    <dgm:pt modelId="{D18EBBF5-4B85-4B3E-B68C-BD0FC3BC6553}" type="parTrans" cxnId="{3C4C4C89-EEAE-432D-BCF5-A7BAA03752F3}">
      <dgm:prSet/>
      <dgm:spPr/>
      <dgm:t>
        <a:bodyPr/>
        <a:lstStyle/>
        <a:p>
          <a:endParaRPr lang="en-US"/>
        </a:p>
      </dgm:t>
    </dgm:pt>
    <dgm:pt modelId="{8D5E8E24-2D3F-489E-9ECB-592473B13657}" type="sibTrans" cxnId="{3C4C4C89-EEAE-432D-BCF5-A7BAA03752F3}">
      <dgm:prSet/>
      <dgm:spPr/>
      <dgm:t>
        <a:bodyPr/>
        <a:lstStyle/>
        <a:p>
          <a:endParaRPr lang="en-US"/>
        </a:p>
      </dgm:t>
    </dgm:pt>
    <dgm:pt modelId="{5CBC615F-BFB1-4AA6-870D-306C02C4206C}" type="pres">
      <dgm:prSet presAssocID="{59966E6B-1F01-4FB0-90D3-FB4B0D0ECC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F5348-54DE-4BCF-B2BF-1DB63FA3823B}" type="pres">
      <dgm:prSet presAssocID="{753128E4-53AA-4A6B-9411-5E87442FD7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C4C89-EEAE-432D-BCF5-A7BAA03752F3}" srcId="{59966E6B-1F01-4FB0-90D3-FB4B0D0ECC8D}" destId="{753128E4-53AA-4A6B-9411-5E87442FD757}" srcOrd="0" destOrd="0" parTransId="{D18EBBF5-4B85-4B3E-B68C-BD0FC3BC6553}" sibTransId="{8D5E8E24-2D3F-489E-9ECB-592473B13657}"/>
    <dgm:cxn modelId="{BE8E3FE1-3D19-476B-BC00-0981978CE445}" type="presOf" srcId="{753128E4-53AA-4A6B-9411-5E87442FD757}" destId="{625F5348-54DE-4BCF-B2BF-1DB63FA3823B}" srcOrd="0" destOrd="0" presId="urn:microsoft.com/office/officeart/2005/8/layout/vList2"/>
    <dgm:cxn modelId="{0200E965-9AB0-4A2F-A7AE-FCC38B52A757}" type="presOf" srcId="{59966E6B-1F01-4FB0-90D3-FB4B0D0ECC8D}" destId="{5CBC615F-BFB1-4AA6-870D-306C02C4206C}" srcOrd="0" destOrd="0" presId="urn:microsoft.com/office/officeart/2005/8/layout/vList2"/>
    <dgm:cxn modelId="{54F6C588-07E3-4089-B829-D7F4D0F3608A}" type="presParOf" srcId="{5CBC615F-BFB1-4AA6-870D-306C02C4206C}" destId="{625F5348-54DE-4BCF-B2BF-1DB63FA382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195A90-FA5F-49ED-9E51-596D53191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A94AA-FE6C-4988-B4FE-30C68C846E48}">
      <dgm:prSet/>
      <dgm:spPr/>
      <dgm:t>
        <a:bodyPr/>
        <a:lstStyle/>
        <a:p>
          <a:pPr rtl="0"/>
          <a:r>
            <a:rPr lang="en-US" b="1" smtClean="0"/>
            <a:t>2.1 Text box</a:t>
          </a:r>
          <a:endParaRPr lang="en-US"/>
        </a:p>
      </dgm:t>
    </dgm:pt>
    <dgm:pt modelId="{60F824AD-DE3C-479F-9F6E-D700BF391C73}" type="parTrans" cxnId="{08342B5F-D09B-459F-8737-5D27B28593F6}">
      <dgm:prSet/>
      <dgm:spPr/>
      <dgm:t>
        <a:bodyPr/>
        <a:lstStyle/>
        <a:p>
          <a:endParaRPr lang="en-US"/>
        </a:p>
      </dgm:t>
    </dgm:pt>
    <dgm:pt modelId="{887C2789-984E-4EE2-AE77-8E51FD701D14}" type="sibTrans" cxnId="{08342B5F-D09B-459F-8737-5D27B28593F6}">
      <dgm:prSet/>
      <dgm:spPr/>
      <dgm:t>
        <a:bodyPr/>
        <a:lstStyle/>
        <a:p>
          <a:endParaRPr lang="en-US"/>
        </a:p>
      </dgm:t>
    </dgm:pt>
    <dgm:pt modelId="{87F7CF0C-A989-40FC-8315-09A34A5E74C2}" type="pres">
      <dgm:prSet presAssocID="{AC195A90-FA5F-49ED-9E51-596D53191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36A9C-9373-4BF4-B98A-6E05D572A406}" type="pres">
      <dgm:prSet presAssocID="{A02A94AA-FE6C-4988-B4FE-30C68C846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69D4A-BC31-4CAE-ADB9-D6AE6D094C4F}" type="presOf" srcId="{AC195A90-FA5F-49ED-9E51-596D53191902}" destId="{87F7CF0C-A989-40FC-8315-09A34A5E74C2}" srcOrd="0" destOrd="0" presId="urn:microsoft.com/office/officeart/2005/8/layout/vList2"/>
    <dgm:cxn modelId="{08342B5F-D09B-459F-8737-5D27B28593F6}" srcId="{AC195A90-FA5F-49ED-9E51-596D53191902}" destId="{A02A94AA-FE6C-4988-B4FE-30C68C846E48}" srcOrd="0" destOrd="0" parTransId="{60F824AD-DE3C-479F-9F6E-D700BF391C73}" sibTransId="{887C2789-984E-4EE2-AE77-8E51FD701D14}"/>
    <dgm:cxn modelId="{12B56CA4-339D-4602-9806-46338CEBE978}" type="presOf" srcId="{A02A94AA-FE6C-4988-B4FE-30C68C846E48}" destId="{17236A9C-9373-4BF4-B98A-6E05D572A406}" srcOrd="0" destOrd="0" presId="urn:microsoft.com/office/officeart/2005/8/layout/vList2"/>
    <dgm:cxn modelId="{66A3D5A0-AB65-4810-A04B-A01D12FAD56C}" type="presParOf" srcId="{87F7CF0C-A989-40FC-8315-09A34A5E74C2}" destId="{17236A9C-9373-4BF4-B98A-6E05D572A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9DEB89-5737-4DA0-8D0F-960614D2D83B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HTML FORMS</a:t>
          </a:r>
          <a:endParaRPr lang="en-US" sz="6100" kern="1200"/>
        </a:p>
      </dsp:txBody>
      <dsp:txXfrm>
        <a:off x="0" y="3469"/>
        <a:ext cx="7772400" cy="146308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236A9C-9373-4BF4-B98A-6E05D572A4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Text box…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236A9C-9373-4BF4-B98A-6E05D572A4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Text box…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BEAD06-22EB-43A9-B107-A246F6A1C1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2.2 Password Field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BEAD06-22EB-43A9-B107-A246F6A1C1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Password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BEAD06-22EB-43A9-B107-A246F6A1C1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Password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F8DD10-757E-429B-B774-4F7903E75C3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2.3 Hidden Text Field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F8DD10-757E-429B-B774-4F7903E75C3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Hidden Text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F8DD10-757E-429B-B774-4F7903E75C3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Hidden Text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7290D9-AB8C-4F05-920E-27AA422EC9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2.4 Checkbox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7290D9-AB8C-4F05-920E-27AA422EC9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Checkbox…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7290D9-AB8C-4F05-920E-27AA422EC9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Checkbox…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40B911-1DA8-4A9A-9A99-DC9C4ECF1D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2.5 Radio Buttons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40B911-1DA8-4A9A-9A99-DC9C4ECF1D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2.5 Radio Buttons…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40B911-1DA8-4A9A-9A99-DC9C4ECF1D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2.5 Radio Buttons…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2FE92D-E81A-4612-A333-D9C7BA936B0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2.6 Select list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2FE92D-E81A-4612-A333-D9C7BA936B0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2.6 Select list…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2FE92D-E81A-4612-A333-D9C7BA936B0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2.6 Select list…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2.7 Text area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2.7 Text area…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2.7 Text area…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C6B5BE-CC06-420B-A4FD-7573C58CB2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2.8 File field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2.8 File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DC0EC-426D-4155-83DC-34B36E756D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2.8 File field…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E389B0-D8FF-48C8-A871-114FFF74CCA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2.9 Submit and Reset buttons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E389B0-D8FF-48C8-A871-114FFF74CCA1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2.9 Submit and Reset buttons…</a:t>
          </a:r>
          <a:endParaRPr lang="en-US" sz="4600" kern="1200" dirty="0"/>
        </a:p>
      </dsp:txBody>
      <dsp:txXfrm>
        <a:off x="0" y="19844"/>
        <a:ext cx="8229600" cy="1103310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E389B0-D8FF-48C8-A871-114FFF74CCA1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2.9 Submit and Reset buttons…</a:t>
          </a:r>
          <a:endParaRPr lang="en-US" sz="4600" kern="1200" dirty="0"/>
        </a:p>
      </dsp:txBody>
      <dsp:txXfrm>
        <a:off x="0" y="19844"/>
        <a:ext cx="8229600" cy="1103310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4C8E9D-8C2D-4496-843D-ECF1B97CA39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EF4E57-2CBC-44A4-B18D-1F6BE0E62677}">
      <dsp:nvSpPr>
        <dsp:cNvPr id="0" name=""/>
        <dsp:cNvSpPr/>
      </dsp:nvSpPr>
      <dsp:spPr>
        <a:xfrm>
          <a:off x="0" y="9975"/>
          <a:ext cx="71628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1. HTML FORMS…</a:t>
          </a:r>
          <a:endParaRPr lang="en-US" sz="5000" kern="1200" dirty="0"/>
        </a:p>
      </dsp:txBody>
      <dsp:txXfrm>
        <a:off x="0" y="9975"/>
        <a:ext cx="7162800" cy="11992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C5D378-EC04-4399-8A51-619ABBA05C4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FC5B4-F135-48DB-A2D0-32AE94FD27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FORMS…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5F5348-54DE-4BCF-B2BF-1DB63FA3823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Form Elements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236A9C-9373-4BF4-B98A-6E05D572A4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2.1 Text box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C040-2C73-4987-B2FF-A6DF82290722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C076-91EF-45A5-8AC1-6142D181833F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297F-1625-42A3-B50E-53F238152CD2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67D7-C94D-403E-8373-E35B4429F8DE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35-50F6-442C-AD42-34BEAFA31430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ABB-AD6C-49AB-BEA5-E672F793AB0A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166A-937D-4909-ADE6-BF1F9B2B456A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1F51-DBD1-4392-BBDD-3A05FDCBE1AE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7DB-7BCB-400A-AAB1-D2FA5F7D290B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96F9-51F4-46F3-8F6D-F28051CAC3D9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2323-8522-4368-954E-1551EFD243CE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9939-C2E2-45A3-A429-86E61D281AE0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1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13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15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16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17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19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openxmlformats.org/officeDocument/2006/relationships/image" Target="../media/image20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oleObject" Target="../embeddings/oleObject1.bin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protocol/get.htm" TargetMode="External"/><Relationship Id="rId3" Type="http://schemas.openxmlformats.org/officeDocument/2006/relationships/diagramLayout" Target="../diagrams/layout7.xml"/><Relationship Id="rId7" Type="http://schemas.openxmlformats.org/officeDocument/2006/relationships/hyperlink" Target="../protocol/post.ht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776552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1447800" y="3962400"/>
            <a:ext cx="990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3810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the form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133600" y="4419600"/>
            <a:ext cx="5715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57800" y="4419600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525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box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070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486037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HTML FOrms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61656"/>
            <a:ext cx="8917242" cy="480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19400" y="3150178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57800" y="3200400"/>
            <a:ext cx="0" cy="661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19800" y="3048000"/>
            <a:ext cx="1143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9507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90655" y="38619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box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650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TYPE=“PASSWORD”&gt;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SIZE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MAXLENGTH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TYPE=“PASSWORD”  NAME=NAME   SIZE=30  VALUE=“ALI”  MAXLENGTH=15&gt;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75494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086600" y="45720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502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is password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959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636204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257800" y="34290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411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Typed characters are hidden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959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TYPE=“HIDDEN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>
              <a:buFont typeface="Arial" pitchFamily="34" charset="0"/>
              <a:buNone/>
            </a:pPr>
            <a:endParaRPr lang="en-US" sz="30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TYPE=“HIDDEN”  NAME=NAME  VALUE=“ALI” 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795144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43200" y="4800600"/>
            <a:ext cx="762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is hidden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933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795858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34000" y="3962400"/>
            <a:ext cx="228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46482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field is not visible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933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Arial" pitchFamily="34" charset="0"/>
              <a:buNone/>
            </a:pP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TYPE=“CHECKBOX”&gt;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CHECKED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TYPE=“CHECKBOX” NAME=“CHECK” VALUE=“ CHECKED”&gt;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585146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Content Placeholder 10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13" name="Straight Arrow Connector 12"/>
          <p:cNvCxnSpPr/>
          <p:nvPr/>
        </p:nvCxnSpPr>
        <p:spPr>
          <a:xfrm flipH="1">
            <a:off x="4800600" y="32766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3124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62000" y="3886200"/>
            <a:ext cx="2057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581400" y="3733800"/>
            <a:ext cx="1219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4749923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24000" y="4114800"/>
            <a:ext cx="280468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0500" y="547473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checked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600700" y="3886200"/>
            <a:ext cx="571500" cy="1403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19800" y="529006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6647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3" grpId="0"/>
      <p:bldP spid="2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5907204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tables in HTML</a:t>
            </a:r>
          </a:p>
          <a:p>
            <a:r>
              <a:rPr lang="en-US" b="1" dirty="0" smtClean="0"/>
              <a:t>Table attributes</a:t>
            </a:r>
          </a:p>
          <a:p>
            <a:r>
              <a:rPr lang="en-US" b="1" dirty="0" smtClean="0"/>
              <a:t>Page lay-out using tables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901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17522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3810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4234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86200" y="40386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038600"/>
            <a:ext cx="228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05300" y="4038600"/>
            <a:ext cx="8001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8436" y="49911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91000" y="3962400"/>
            <a:ext cx="1371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4800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Already checked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6647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TYPE=“RADIO”&gt;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CHECKED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>
              <a:buClr>
                <a:schemeClr val="accent2"/>
              </a:buClr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TYPE=“RADIO” NAME=“RADIO” VALUE=“” CHECKED&gt;MALE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TYPE=“RADIO” NAME=“RADIO” VALUE=“” &gt;FEMALE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989180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4495800"/>
            <a:ext cx="2209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3345" y="43111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14400" y="4953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429000" y="4953000"/>
            <a:ext cx="609600" cy="794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57472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96345" y="4953000"/>
            <a:ext cx="699655" cy="978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6000" y="5442466"/>
            <a:ext cx="152400" cy="489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9319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Same 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088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395047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257800" y="4419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0700" y="48006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Radio Button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14800" y="4419600"/>
            <a:ext cx="228600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300" y="49852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Already checked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088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85337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Drop down list:</a:t>
            </a:r>
          </a:p>
          <a:p>
            <a:pPr>
              <a:buClr>
                <a:schemeClr val="accent2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 </a:t>
            </a:r>
          </a:p>
          <a:p>
            <a:pPr lvl="1">
              <a:buClr>
                <a:schemeClr val="accent2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Name, size</a:t>
            </a:r>
          </a:p>
          <a:p>
            <a:pPr>
              <a:buClr>
                <a:schemeClr val="accent2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endParaRPr lang="en-US" sz="1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&lt;SELECT name=“name” size=“size”&gt;</a:t>
            </a: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 value=“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lahore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”&gt;LAHORE&lt;/option&gt;</a:t>
            </a: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&lt;OPTION value=“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karachi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”&gt;KARACH&lt;/option&gt;</a:t>
            </a: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&lt;OPTION value=“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”&gt;ISLAMABAD&lt;/option&gt;</a:t>
            </a: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517922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962400" y="2743200"/>
            <a:ext cx="1447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514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starts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86300" y="3276600"/>
            <a:ext cx="24003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90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05000" y="4495800"/>
            <a:ext cx="1828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46863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ends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489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198698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791200" y="4419600"/>
            <a:ext cx="990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6782" y="4048174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list with options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489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2367960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Text-area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Rows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Cols 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Name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2">
              <a:buNone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TEXTAREA rows=“5” cols=“5”&gt;   </a:t>
            </a:r>
          </a:p>
          <a:p>
            <a:pPr lvl="2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Default text  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TEXTAREA&gt;</a:t>
            </a:r>
          </a:p>
          <a:p>
            <a:pPr>
              <a:buNone/>
            </a:pPr>
            <a:endParaRPr lang="en-US" sz="2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670013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Content Placeholder 8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693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160412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5867400" y="4648200"/>
            <a:ext cx="685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area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93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578262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FORMS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FORM elements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317521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File-field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type=“file” name=“file-name”&gt;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75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0140787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14731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3891116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pic>
        <p:nvPicPr>
          <p:cNvPr id="8" name="Picture 7" descr="Op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43400"/>
            <a:ext cx="2138778" cy="21196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31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Submit and Reset Buttons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TYPE=“SUBMIT”  VALUE=“SAVE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&lt;INPUT   TYPE=“RESET”  VALUE=“RESET”&gt;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7870768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Content Placeholder 3" descr="formelemen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962400"/>
            <a:ext cx="1066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2345" y="37593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button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19400" y="4724400"/>
            <a:ext cx="1524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1000" y="5073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 button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141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7250079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Content Placeholder 3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276600" y="57150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55303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10200" y="5715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551866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141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091012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forms in HTML</a:t>
            </a:r>
          </a:p>
          <a:p>
            <a:r>
              <a:rPr lang="en-US" b="1" dirty="0" smtClean="0"/>
              <a:t>Adding </a:t>
            </a:r>
            <a:r>
              <a:rPr lang="en-US" b="1" dirty="0"/>
              <a:t>f</a:t>
            </a:r>
            <a:r>
              <a:rPr lang="en-US" b="1" dirty="0" smtClean="0"/>
              <a:t>orm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266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5</a:t>
            </a:r>
            <a:r>
              <a:rPr lang="en-US" sz="3600" dirty="0" smtClean="0"/>
              <a:t>,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95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>
                <a:latin typeface="Calibri" pitchFamily="34" charset="0"/>
                <a:cs typeface="Calibri" pitchFamily="34" charset="0"/>
              </a:rPr>
              <a:t>Forms provide a means of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information from the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client to the server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HTML supports tags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creating forms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however, it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process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information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process 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information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Server-side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runs on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receives data from a form and uses it to perform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set of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tasks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1981200" cy="1143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/>
              <a:t>This figure shows how a Web page form interacts with a CGI script.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0800" y="1981200"/>
          <a:ext cx="5715000" cy="4103688"/>
        </p:xfrm>
        <a:graphic>
          <a:graphicData uri="http://schemas.openxmlformats.org/presentationml/2006/ole">
            <p:oleObj spid="_x0000_s1145" name="Bitmap Image" r:id="rId3" imgW="4019048" imgH="2886478" progId="PBrush">
              <p:embed/>
            </p:oleObj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03607758"/>
              </p:ext>
            </p:extLst>
          </p:nvPr>
        </p:nvGraphicFramePr>
        <p:xfrm>
          <a:off x="1219200" y="381000"/>
          <a:ext cx="7162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893594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tag is used to start a form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&lt;/form&gt;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tag is used to end a form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Between &lt;form&gt; and &lt;/form&gt;,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elements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are placed</a:t>
            </a:r>
          </a:p>
          <a:p>
            <a:pPr>
              <a:lnSpc>
                <a:spcPct val="8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 can declare a form as: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attributes&gt;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form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elements and layout tags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&lt;/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57150" indent="-457200">
              <a:lnSpc>
                <a:spcPct val="80000"/>
              </a:lnSpc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A single page can include several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different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  forms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, but you cannot nest one form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  inside another</a:t>
            </a:r>
            <a:endParaRPr lang="en-US" sz="34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lnSpc>
                <a:spcPct val="80000"/>
              </a:lnSpc>
              <a:buNone/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71561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 dirty="0" smtClean="0">
                <a:latin typeface="Calibri" pitchFamily="34" charset="0"/>
                <a:cs typeface="Calibri" pitchFamily="34" charset="0"/>
              </a:rPr>
              <a:t>Common Form Attributes: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data</a:t>
            </a: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sets the HTTP method that the browser uses to send the form's data to the server for processing; Either </a:t>
            </a:r>
            <a:r>
              <a:rPr lang="en-AU" sz="3000" b="1" dirty="0">
                <a:latin typeface="Calibri" pitchFamily="34" charset="0"/>
                <a:cs typeface="Calibri" pitchFamily="34" charset="0"/>
                <a:hlinkClick r:id="rId7" action="ppaction://hlinkfile"/>
              </a:rPr>
              <a:t>POST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  <a:hlinkClick r:id="rId8" action="ppaction://hlinkfile"/>
              </a:rPr>
              <a:t>GET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–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name of the form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Textbox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 Password Field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Hidden Field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Checkbox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Radio Button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Text Area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List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Submit Button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Reset Button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  TYPE=“TEXT”  &gt;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SIZE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VALUE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MAXLENGTH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&lt;INPUT  TYPE=“TEXT”  NAME=NAME   SIZE=30  VALUE=“ALI”  MAXLENGTH=15&gt;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704</Words>
  <Application>Microsoft Office PowerPoint</Application>
  <PresentationFormat>On-screen Show (4:3)</PresentationFormat>
  <Paragraphs>196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Rana Salim</cp:lastModifiedBy>
  <cp:revision>159</cp:revision>
  <dcterms:created xsi:type="dcterms:W3CDTF">2013-09-11T05:33:05Z</dcterms:created>
  <dcterms:modified xsi:type="dcterms:W3CDTF">2016-10-13T07:06:37Z</dcterms:modified>
</cp:coreProperties>
</file>