
<file path=[Content_Types].xml><?xml version="1.0" encoding="utf-8"?>
<Types xmlns="http://schemas.openxmlformats.org/package/2006/content-types">
  <Override PartName="/ppt/diagrams/colors22.xml" ContentType="application/vnd.openxmlformats-officedocument.drawingml.diagramColors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quickStyle31.xml" ContentType="application/vnd.openxmlformats-officedocument.drawingml.diagramStyle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diagrams/layout24.xml" ContentType="application/vnd.openxmlformats-officedocument.drawingml.diagramLayout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drawing3.xml" ContentType="application/vnd.ms-office.drawingml.diagramDrawing+xml"/>
  <Default Extension="png" ContentType="image/png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diagrams/quickStyle29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rawing8.xml" ContentType="application/vnd.ms-office.drawingml.diagramDrawing+xml"/>
  <Override PartName="/ppt/diagrams/layout25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diagrams/layout32.xml" ContentType="application/vnd.openxmlformats-officedocument.drawingml.diagramLayout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3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diagrams/drawing30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slides/slide28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27.xml" ContentType="application/vnd.openxmlformats-officedocument.drawingml.diagramStyle+xml"/>
  <Override PartName="/ppt/diagrams/drawing28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diagrams/drawing6.xml" ContentType="application/vnd.ms-office.drawingml.diagramDrawing+xml"/>
  <Override PartName="/ppt/diagrams/drawing20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rawing3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drawing25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4" r:id="rId3"/>
    <p:sldId id="293" r:id="rId4"/>
    <p:sldId id="316" r:id="rId5"/>
    <p:sldId id="305" r:id="rId6"/>
    <p:sldId id="317" r:id="rId7"/>
    <p:sldId id="318" r:id="rId8"/>
    <p:sldId id="338" r:id="rId9"/>
    <p:sldId id="339" r:id="rId10"/>
    <p:sldId id="319" r:id="rId11"/>
    <p:sldId id="336" r:id="rId12"/>
    <p:sldId id="337" r:id="rId13"/>
    <p:sldId id="322" r:id="rId14"/>
    <p:sldId id="323" r:id="rId15"/>
    <p:sldId id="324" r:id="rId16"/>
    <p:sldId id="340" r:id="rId17"/>
    <p:sldId id="341" r:id="rId18"/>
    <p:sldId id="342" r:id="rId19"/>
    <p:sldId id="326" r:id="rId20"/>
    <p:sldId id="306" r:id="rId21"/>
    <p:sldId id="307" r:id="rId22"/>
    <p:sldId id="327" r:id="rId23"/>
    <p:sldId id="329" r:id="rId24"/>
    <p:sldId id="343" r:id="rId25"/>
    <p:sldId id="330" r:id="rId26"/>
    <p:sldId id="344" r:id="rId27"/>
    <p:sldId id="331" r:id="rId28"/>
    <p:sldId id="332" r:id="rId29"/>
    <p:sldId id="345" r:id="rId30"/>
    <p:sldId id="346" r:id="rId31"/>
    <p:sldId id="334" r:id="rId32"/>
    <p:sldId id="347" r:id="rId33"/>
    <p:sldId id="34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D7DD72-613C-44A2-8109-D774A91879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F31514-65A1-4B87-B7AF-540EE28BE654}">
      <dgm:prSet/>
      <dgm:spPr/>
      <dgm:t>
        <a:bodyPr/>
        <a:lstStyle/>
        <a:p>
          <a:pPr algn="ctr" rtl="0"/>
          <a:r>
            <a:rPr lang="en-US" b="1" smtClean="0"/>
            <a:t>Introduction to Cascading Style-sheets (CSS)</a:t>
          </a:r>
          <a:endParaRPr lang="en-US"/>
        </a:p>
      </dgm:t>
    </dgm:pt>
    <dgm:pt modelId="{E918526D-41E2-419D-910F-42DCEB03666A}" type="parTrans" cxnId="{0ADDFF7F-E9DA-47B2-A198-F5560E67F9C1}">
      <dgm:prSet/>
      <dgm:spPr/>
      <dgm:t>
        <a:bodyPr/>
        <a:lstStyle/>
        <a:p>
          <a:endParaRPr lang="en-US"/>
        </a:p>
      </dgm:t>
    </dgm:pt>
    <dgm:pt modelId="{02B9CF27-26EF-4364-86F9-ED891CC1BF66}" type="sibTrans" cxnId="{0ADDFF7F-E9DA-47B2-A198-F5560E67F9C1}">
      <dgm:prSet/>
      <dgm:spPr/>
      <dgm:t>
        <a:bodyPr/>
        <a:lstStyle/>
        <a:p>
          <a:endParaRPr lang="en-US"/>
        </a:p>
      </dgm:t>
    </dgm:pt>
    <dgm:pt modelId="{600F7B41-9D94-4D5C-AE96-BA296B8D72F6}" type="pres">
      <dgm:prSet presAssocID="{05D7DD72-613C-44A2-8109-D774A918797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7ED81B-0DB3-4487-A5F4-626DDB3133FD}" type="pres">
      <dgm:prSet presAssocID="{D5F31514-65A1-4B87-B7AF-540EE28BE65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DDFF7F-E9DA-47B2-A198-F5560E67F9C1}" srcId="{05D7DD72-613C-44A2-8109-D774A9187974}" destId="{D5F31514-65A1-4B87-B7AF-540EE28BE654}" srcOrd="0" destOrd="0" parTransId="{E918526D-41E2-419D-910F-42DCEB03666A}" sibTransId="{02B9CF27-26EF-4364-86F9-ED891CC1BF66}"/>
    <dgm:cxn modelId="{98B7D80F-60F7-4C35-8FFB-B12777BE0CB4}" type="presOf" srcId="{D5F31514-65A1-4B87-B7AF-540EE28BE654}" destId="{AB7ED81B-0DB3-4487-A5F4-626DDB3133FD}" srcOrd="0" destOrd="0" presId="urn:microsoft.com/office/officeart/2005/8/layout/vList2"/>
    <dgm:cxn modelId="{A71B73A5-05B8-40AA-874C-0A66C02F1178}" type="presOf" srcId="{05D7DD72-613C-44A2-8109-D774A9187974}" destId="{600F7B41-9D94-4D5C-AE96-BA296B8D72F6}" srcOrd="0" destOrd="0" presId="urn:microsoft.com/office/officeart/2005/8/layout/vList2"/>
    <dgm:cxn modelId="{CB9357E2-7449-432E-84C6-38C170E74D46}" type="presParOf" srcId="{600F7B41-9D94-4D5C-AE96-BA296B8D72F6}" destId="{AB7ED81B-0DB3-4487-A5F4-626DDB3133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1EC4CE-F2EB-4AFC-8B04-75C8739BBE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88AEE3-1EAD-4486-8848-160BC0A595A9}">
      <dgm:prSet/>
      <dgm:spPr/>
      <dgm:t>
        <a:bodyPr/>
        <a:lstStyle/>
        <a:p>
          <a:pPr rtl="0"/>
          <a:r>
            <a:rPr lang="en-US" b="1" smtClean="0"/>
            <a:t>2.2 Internal Styles</a:t>
          </a:r>
          <a:endParaRPr lang="en-US"/>
        </a:p>
      </dgm:t>
    </dgm:pt>
    <dgm:pt modelId="{986C1242-EA5E-4F5E-8F7E-ADB9CFA9100F}" type="parTrans" cxnId="{6A3F6D64-863B-467F-84BD-8F86F2239D9F}">
      <dgm:prSet/>
      <dgm:spPr/>
      <dgm:t>
        <a:bodyPr/>
        <a:lstStyle/>
        <a:p>
          <a:endParaRPr lang="en-US"/>
        </a:p>
      </dgm:t>
    </dgm:pt>
    <dgm:pt modelId="{8D70E4CF-9016-4BD9-8CC8-A8CC71A765D6}" type="sibTrans" cxnId="{6A3F6D64-863B-467F-84BD-8F86F2239D9F}">
      <dgm:prSet/>
      <dgm:spPr/>
      <dgm:t>
        <a:bodyPr/>
        <a:lstStyle/>
        <a:p>
          <a:endParaRPr lang="en-US"/>
        </a:p>
      </dgm:t>
    </dgm:pt>
    <dgm:pt modelId="{FA3257D6-E8D2-4B03-87E2-EE48BAE0F622}" type="pres">
      <dgm:prSet presAssocID="{BB1EC4CE-F2EB-4AFC-8B04-75C8739BBE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6A7163-B6BD-48AB-8B38-A1162D146157}" type="pres">
      <dgm:prSet presAssocID="{BA88AEE3-1EAD-4486-8848-160BC0A595A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EDB29C-6F92-4CCD-9A2C-B2301C5E1672}" type="presOf" srcId="{BA88AEE3-1EAD-4486-8848-160BC0A595A9}" destId="{676A7163-B6BD-48AB-8B38-A1162D146157}" srcOrd="0" destOrd="0" presId="urn:microsoft.com/office/officeart/2005/8/layout/vList2"/>
    <dgm:cxn modelId="{C61D1C27-41EF-4285-855A-18B6AED99EAF}" type="presOf" srcId="{BB1EC4CE-F2EB-4AFC-8B04-75C8739BBE9A}" destId="{FA3257D6-E8D2-4B03-87E2-EE48BAE0F622}" srcOrd="0" destOrd="0" presId="urn:microsoft.com/office/officeart/2005/8/layout/vList2"/>
    <dgm:cxn modelId="{6A3F6D64-863B-467F-84BD-8F86F2239D9F}" srcId="{BB1EC4CE-F2EB-4AFC-8B04-75C8739BBE9A}" destId="{BA88AEE3-1EAD-4486-8848-160BC0A595A9}" srcOrd="0" destOrd="0" parTransId="{986C1242-EA5E-4F5E-8F7E-ADB9CFA9100F}" sibTransId="{8D70E4CF-9016-4BD9-8CC8-A8CC71A765D6}"/>
    <dgm:cxn modelId="{1A7AE29F-DD8A-4EBF-884B-3D3B215C0311}" type="presParOf" srcId="{FA3257D6-E8D2-4B03-87E2-EE48BAE0F622}" destId="{676A7163-B6BD-48AB-8B38-A1162D14615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B1EC4CE-F2EB-4AFC-8B04-75C8739BBE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8AEE3-1EAD-4486-8848-160BC0A595A9}">
      <dgm:prSet/>
      <dgm:spPr/>
      <dgm:t>
        <a:bodyPr/>
        <a:lstStyle/>
        <a:p>
          <a:pPr rtl="0"/>
          <a:r>
            <a:rPr lang="en-US" b="1" dirty="0" smtClean="0"/>
            <a:t>2.2 Internal Styles…</a:t>
          </a:r>
          <a:endParaRPr lang="en-US" dirty="0"/>
        </a:p>
      </dgm:t>
    </dgm:pt>
    <dgm:pt modelId="{986C1242-EA5E-4F5E-8F7E-ADB9CFA9100F}" type="parTrans" cxnId="{6A3F6D64-863B-467F-84BD-8F86F2239D9F}">
      <dgm:prSet/>
      <dgm:spPr/>
      <dgm:t>
        <a:bodyPr/>
        <a:lstStyle/>
        <a:p>
          <a:endParaRPr lang="en-US"/>
        </a:p>
      </dgm:t>
    </dgm:pt>
    <dgm:pt modelId="{8D70E4CF-9016-4BD9-8CC8-A8CC71A765D6}" type="sibTrans" cxnId="{6A3F6D64-863B-467F-84BD-8F86F2239D9F}">
      <dgm:prSet/>
      <dgm:spPr/>
      <dgm:t>
        <a:bodyPr/>
        <a:lstStyle/>
        <a:p>
          <a:endParaRPr lang="en-US"/>
        </a:p>
      </dgm:t>
    </dgm:pt>
    <dgm:pt modelId="{FA3257D6-E8D2-4B03-87E2-EE48BAE0F622}" type="pres">
      <dgm:prSet presAssocID="{BB1EC4CE-F2EB-4AFC-8B04-75C8739BBE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6A7163-B6BD-48AB-8B38-A1162D146157}" type="pres">
      <dgm:prSet presAssocID="{BA88AEE3-1EAD-4486-8848-160BC0A595A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DCC677-C457-41A6-AF32-F751BBF5163D}" type="presOf" srcId="{BB1EC4CE-F2EB-4AFC-8B04-75C8739BBE9A}" destId="{FA3257D6-E8D2-4B03-87E2-EE48BAE0F622}" srcOrd="0" destOrd="0" presId="urn:microsoft.com/office/officeart/2005/8/layout/vList2"/>
    <dgm:cxn modelId="{5E515D1F-9AF2-4762-ACA9-63CFB7E05274}" type="presOf" srcId="{BA88AEE3-1EAD-4486-8848-160BC0A595A9}" destId="{676A7163-B6BD-48AB-8B38-A1162D146157}" srcOrd="0" destOrd="0" presId="urn:microsoft.com/office/officeart/2005/8/layout/vList2"/>
    <dgm:cxn modelId="{6A3F6D64-863B-467F-84BD-8F86F2239D9F}" srcId="{BB1EC4CE-F2EB-4AFC-8B04-75C8739BBE9A}" destId="{BA88AEE3-1EAD-4486-8848-160BC0A595A9}" srcOrd="0" destOrd="0" parTransId="{986C1242-EA5E-4F5E-8F7E-ADB9CFA9100F}" sibTransId="{8D70E4CF-9016-4BD9-8CC8-A8CC71A765D6}"/>
    <dgm:cxn modelId="{D12AA44D-398D-40FE-9683-244EB8E82782}" type="presParOf" srcId="{FA3257D6-E8D2-4B03-87E2-EE48BAE0F622}" destId="{676A7163-B6BD-48AB-8B38-A1162D14615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B1EC4CE-F2EB-4AFC-8B04-75C8739BBE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8AEE3-1EAD-4486-8848-160BC0A595A9}">
      <dgm:prSet/>
      <dgm:spPr/>
      <dgm:t>
        <a:bodyPr/>
        <a:lstStyle/>
        <a:p>
          <a:pPr rtl="0"/>
          <a:r>
            <a:rPr lang="en-US" b="1" dirty="0" smtClean="0"/>
            <a:t>2.2 Internal Styles…</a:t>
          </a:r>
          <a:endParaRPr lang="en-US" dirty="0"/>
        </a:p>
      </dgm:t>
    </dgm:pt>
    <dgm:pt modelId="{986C1242-EA5E-4F5E-8F7E-ADB9CFA9100F}" type="parTrans" cxnId="{6A3F6D64-863B-467F-84BD-8F86F2239D9F}">
      <dgm:prSet/>
      <dgm:spPr/>
      <dgm:t>
        <a:bodyPr/>
        <a:lstStyle/>
        <a:p>
          <a:endParaRPr lang="en-US"/>
        </a:p>
      </dgm:t>
    </dgm:pt>
    <dgm:pt modelId="{8D70E4CF-9016-4BD9-8CC8-A8CC71A765D6}" type="sibTrans" cxnId="{6A3F6D64-863B-467F-84BD-8F86F2239D9F}">
      <dgm:prSet/>
      <dgm:spPr/>
      <dgm:t>
        <a:bodyPr/>
        <a:lstStyle/>
        <a:p>
          <a:endParaRPr lang="en-US"/>
        </a:p>
      </dgm:t>
    </dgm:pt>
    <dgm:pt modelId="{FA3257D6-E8D2-4B03-87E2-EE48BAE0F622}" type="pres">
      <dgm:prSet presAssocID="{BB1EC4CE-F2EB-4AFC-8B04-75C8739BBE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6A7163-B6BD-48AB-8B38-A1162D146157}" type="pres">
      <dgm:prSet presAssocID="{BA88AEE3-1EAD-4486-8848-160BC0A595A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77F6B3-47D0-4A91-A6C1-B37D0D2308B5}" type="presOf" srcId="{BB1EC4CE-F2EB-4AFC-8B04-75C8739BBE9A}" destId="{FA3257D6-E8D2-4B03-87E2-EE48BAE0F622}" srcOrd="0" destOrd="0" presId="urn:microsoft.com/office/officeart/2005/8/layout/vList2"/>
    <dgm:cxn modelId="{DE3A8E9B-194E-4922-ACC7-23E748BCBB78}" type="presOf" srcId="{BA88AEE3-1EAD-4486-8848-160BC0A595A9}" destId="{676A7163-B6BD-48AB-8B38-A1162D146157}" srcOrd="0" destOrd="0" presId="urn:microsoft.com/office/officeart/2005/8/layout/vList2"/>
    <dgm:cxn modelId="{6A3F6D64-863B-467F-84BD-8F86F2239D9F}" srcId="{BB1EC4CE-F2EB-4AFC-8B04-75C8739BBE9A}" destId="{BA88AEE3-1EAD-4486-8848-160BC0A595A9}" srcOrd="0" destOrd="0" parTransId="{986C1242-EA5E-4F5E-8F7E-ADB9CFA9100F}" sibTransId="{8D70E4CF-9016-4BD9-8CC8-A8CC71A765D6}"/>
    <dgm:cxn modelId="{AFA3C7E9-9E16-439C-95B9-E31D5E92F273}" type="presParOf" srcId="{FA3257D6-E8D2-4B03-87E2-EE48BAE0F622}" destId="{676A7163-B6BD-48AB-8B38-A1162D14615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2D010C2-E165-4877-BA30-C4BF431D55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88A79C-D969-496C-98AB-0C3FCE1988A4}">
      <dgm:prSet/>
      <dgm:spPr/>
      <dgm:t>
        <a:bodyPr/>
        <a:lstStyle/>
        <a:p>
          <a:pPr rtl="0"/>
          <a:r>
            <a:rPr lang="en-US" b="1" dirty="0" smtClean="0"/>
            <a:t>2.3 External Styles</a:t>
          </a:r>
          <a:endParaRPr lang="en-US" dirty="0"/>
        </a:p>
      </dgm:t>
    </dgm:pt>
    <dgm:pt modelId="{20A85484-859A-434F-8B5B-3821EEDD8561}" type="parTrans" cxnId="{F0DEF3B4-79F4-4E22-80B3-39E405C24A93}">
      <dgm:prSet/>
      <dgm:spPr/>
      <dgm:t>
        <a:bodyPr/>
        <a:lstStyle/>
        <a:p>
          <a:endParaRPr lang="en-US"/>
        </a:p>
      </dgm:t>
    </dgm:pt>
    <dgm:pt modelId="{E1532247-3C24-4FC5-9AD9-E590A16EF802}" type="sibTrans" cxnId="{F0DEF3B4-79F4-4E22-80B3-39E405C24A93}">
      <dgm:prSet/>
      <dgm:spPr/>
      <dgm:t>
        <a:bodyPr/>
        <a:lstStyle/>
        <a:p>
          <a:endParaRPr lang="en-US"/>
        </a:p>
      </dgm:t>
    </dgm:pt>
    <dgm:pt modelId="{775420C3-79D0-4DDB-AB95-2EC0AC67B9B9}" type="pres">
      <dgm:prSet presAssocID="{62D010C2-E165-4877-BA30-C4BF431D55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4CFBAF-5061-4B1A-A567-687EADC1DE4F}" type="pres">
      <dgm:prSet presAssocID="{A988A79C-D969-496C-98AB-0C3FCE1988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89242B-5B0F-48DB-A2BA-D186C9B096E4}" type="presOf" srcId="{62D010C2-E165-4877-BA30-C4BF431D550F}" destId="{775420C3-79D0-4DDB-AB95-2EC0AC67B9B9}" srcOrd="0" destOrd="0" presId="urn:microsoft.com/office/officeart/2005/8/layout/vList2"/>
    <dgm:cxn modelId="{F0DEF3B4-79F4-4E22-80B3-39E405C24A93}" srcId="{62D010C2-E165-4877-BA30-C4BF431D550F}" destId="{A988A79C-D969-496C-98AB-0C3FCE1988A4}" srcOrd="0" destOrd="0" parTransId="{20A85484-859A-434F-8B5B-3821EEDD8561}" sibTransId="{E1532247-3C24-4FC5-9AD9-E590A16EF802}"/>
    <dgm:cxn modelId="{BC85043B-9D9D-4402-B15C-43341D5CBDF9}" type="presOf" srcId="{A988A79C-D969-496C-98AB-0C3FCE1988A4}" destId="{7E4CFBAF-5061-4B1A-A567-687EADC1DE4F}" srcOrd="0" destOrd="0" presId="urn:microsoft.com/office/officeart/2005/8/layout/vList2"/>
    <dgm:cxn modelId="{A336532A-EA96-4A6D-9642-341CED9713FF}" type="presParOf" srcId="{775420C3-79D0-4DDB-AB95-2EC0AC67B9B9}" destId="{7E4CFBAF-5061-4B1A-A567-687EADC1DE4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2E33FC3-C593-47BC-8D04-E12D76BE12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C5C943-1414-402F-A6DF-8BCA86DB87B5}">
      <dgm:prSet/>
      <dgm:spPr/>
      <dgm:t>
        <a:bodyPr/>
        <a:lstStyle/>
        <a:p>
          <a:pPr rtl="0"/>
          <a:r>
            <a:rPr lang="en-US" b="1" dirty="0" smtClean="0"/>
            <a:t>2.3 External Styles…</a:t>
          </a:r>
          <a:endParaRPr lang="en-US" dirty="0"/>
        </a:p>
      </dgm:t>
    </dgm:pt>
    <dgm:pt modelId="{8C9F85FA-3533-455B-9688-837416B4FC56}" type="parTrans" cxnId="{ADBE0098-AF05-4782-B280-2A84BEBD4CDE}">
      <dgm:prSet/>
      <dgm:spPr/>
      <dgm:t>
        <a:bodyPr/>
        <a:lstStyle/>
        <a:p>
          <a:endParaRPr lang="en-US"/>
        </a:p>
      </dgm:t>
    </dgm:pt>
    <dgm:pt modelId="{DB18DDB4-C1FF-4DB3-A7FA-A981D7665542}" type="sibTrans" cxnId="{ADBE0098-AF05-4782-B280-2A84BEBD4CDE}">
      <dgm:prSet/>
      <dgm:spPr/>
      <dgm:t>
        <a:bodyPr/>
        <a:lstStyle/>
        <a:p>
          <a:endParaRPr lang="en-US"/>
        </a:p>
      </dgm:t>
    </dgm:pt>
    <dgm:pt modelId="{6E76BF41-5C8F-40DC-B5C7-8C8D15D69718}" type="pres">
      <dgm:prSet presAssocID="{22E33FC3-C593-47BC-8D04-E12D76BE12D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CB0117-8E13-4DF1-821D-CC2F5015C7C6}" type="pres">
      <dgm:prSet presAssocID="{50C5C943-1414-402F-A6DF-8BCA86DB87B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2F5BCB-DE44-4F9E-A19D-44DD76D1600B}" type="presOf" srcId="{22E33FC3-C593-47BC-8D04-E12D76BE12D6}" destId="{6E76BF41-5C8F-40DC-B5C7-8C8D15D69718}" srcOrd="0" destOrd="0" presId="urn:microsoft.com/office/officeart/2005/8/layout/vList2"/>
    <dgm:cxn modelId="{ADBE0098-AF05-4782-B280-2A84BEBD4CDE}" srcId="{22E33FC3-C593-47BC-8D04-E12D76BE12D6}" destId="{50C5C943-1414-402F-A6DF-8BCA86DB87B5}" srcOrd="0" destOrd="0" parTransId="{8C9F85FA-3533-455B-9688-837416B4FC56}" sibTransId="{DB18DDB4-C1FF-4DB3-A7FA-A981D7665542}"/>
    <dgm:cxn modelId="{977230F6-7E23-457F-A1E0-BECBB61DFE2D}" type="presOf" srcId="{50C5C943-1414-402F-A6DF-8BCA86DB87B5}" destId="{39CB0117-8E13-4DF1-821D-CC2F5015C7C6}" srcOrd="0" destOrd="0" presId="urn:microsoft.com/office/officeart/2005/8/layout/vList2"/>
    <dgm:cxn modelId="{DAE6401F-E253-4D9A-8026-D2D7AE117199}" type="presParOf" srcId="{6E76BF41-5C8F-40DC-B5C7-8C8D15D69718}" destId="{39CB0117-8E13-4DF1-821D-CC2F5015C7C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5282C30-9DFC-423C-8224-001452C3BC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EE9BA0-57E0-4E48-924E-B40A489ED44E}">
      <dgm:prSet/>
      <dgm:spPr/>
      <dgm:t>
        <a:bodyPr/>
        <a:lstStyle/>
        <a:p>
          <a:pPr rtl="0"/>
          <a:r>
            <a:rPr lang="en-US" b="1" dirty="0" smtClean="0"/>
            <a:t>2.3 External Styles…</a:t>
          </a:r>
          <a:endParaRPr lang="en-US" dirty="0"/>
        </a:p>
      </dgm:t>
    </dgm:pt>
    <dgm:pt modelId="{635DE5DE-9CB6-4341-B123-D9DC50306D0C}" type="parTrans" cxnId="{BEE51802-7514-48F9-AB64-924A8EEEF6E0}">
      <dgm:prSet/>
      <dgm:spPr/>
      <dgm:t>
        <a:bodyPr/>
        <a:lstStyle/>
        <a:p>
          <a:endParaRPr lang="en-US"/>
        </a:p>
      </dgm:t>
    </dgm:pt>
    <dgm:pt modelId="{25740ED7-2F65-460E-91ED-46A1E0E95E21}" type="sibTrans" cxnId="{BEE51802-7514-48F9-AB64-924A8EEEF6E0}">
      <dgm:prSet/>
      <dgm:spPr/>
      <dgm:t>
        <a:bodyPr/>
        <a:lstStyle/>
        <a:p>
          <a:endParaRPr lang="en-US"/>
        </a:p>
      </dgm:t>
    </dgm:pt>
    <dgm:pt modelId="{8C8B6DCA-7DB6-4315-90DB-801BB80D0EDE}" type="pres">
      <dgm:prSet presAssocID="{55282C30-9DFC-423C-8224-001452C3BC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DABCAA-304E-4C01-BB4A-C6230682D2F9}" type="pres">
      <dgm:prSet presAssocID="{B0EE9BA0-57E0-4E48-924E-B40A489ED44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E51802-7514-48F9-AB64-924A8EEEF6E0}" srcId="{55282C30-9DFC-423C-8224-001452C3BCA7}" destId="{B0EE9BA0-57E0-4E48-924E-B40A489ED44E}" srcOrd="0" destOrd="0" parTransId="{635DE5DE-9CB6-4341-B123-D9DC50306D0C}" sibTransId="{25740ED7-2F65-460E-91ED-46A1E0E95E21}"/>
    <dgm:cxn modelId="{7E1FE705-D9DF-4E8D-930F-B54FA6812E95}" type="presOf" srcId="{B0EE9BA0-57E0-4E48-924E-B40A489ED44E}" destId="{A6DABCAA-304E-4C01-BB4A-C6230682D2F9}" srcOrd="0" destOrd="0" presId="urn:microsoft.com/office/officeart/2005/8/layout/vList2"/>
    <dgm:cxn modelId="{64FDBDF0-EBF1-40AD-B317-70F1FB2F871D}" type="presOf" srcId="{55282C30-9DFC-423C-8224-001452C3BCA7}" destId="{8C8B6DCA-7DB6-4315-90DB-801BB80D0EDE}" srcOrd="0" destOrd="0" presId="urn:microsoft.com/office/officeart/2005/8/layout/vList2"/>
    <dgm:cxn modelId="{DDCF1FC1-E8ED-4F08-B1A8-472E406B8D6D}" type="presParOf" srcId="{8C8B6DCA-7DB6-4315-90DB-801BB80D0EDE}" destId="{A6DABCAA-304E-4C01-BB4A-C6230682D2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5282C30-9DFC-423C-8224-001452C3BC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EE9BA0-57E0-4E48-924E-B40A489ED44E}">
      <dgm:prSet/>
      <dgm:spPr/>
      <dgm:t>
        <a:bodyPr/>
        <a:lstStyle/>
        <a:p>
          <a:pPr rtl="0"/>
          <a:r>
            <a:rPr lang="en-US" b="1" dirty="0" smtClean="0"/>
            <a:t>2.3 External Styles…</a:t>
          </a:r>
          <a:endParaRPr lang="en-US" dirty="0"/>
        </a:p>
      </dgm:t>
    </dgm:pt>
    <dgm:pt modelId="{635DE5DE-9CB6-4341-B123-D9DC50306D0C}" type="parTrans" cxnId="{BEE51802-7514-48F9-AB64-924A8EEEF6E0}">
      <dgm:prSet/>
      <dgm:spPr/>
      <dgm:t>
        <a:bodyPr/>
        <a:lstStyle/>
        <a:p>
          <a:endParaRPr lang="en-US"/>
        </a:p>
      </dgm:t>
    </dgm:pt>
    <dgm:pt modelId="{25740ED7-2F65-460E-91ED-46A1E0E95E21}" type="sibTrans" cxnId="{BEE51802-7514-48F9-AB64-924A8EEEF6E0}">
      <dgm:prSet/>
      <dgm:spPr/>
      <dgm:t>
        <a:bodyPr/>
        <a:lstStyle/>
        <a:p>
          <a:endParaRPr lang="en-US"/>
        </a:p>
      </dgm:t>
    </dgm:pt>
    <dgm:pt modelId="{8C8B6DCA-7DB6-4315-90DB-801BB80D0EDE}" type="pres">
      <dgm:prSet presAssocID="{55282C30-9DFC-423C-8224-001452C3BC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DABCAA-304E-4C01-BB4A-C6230682D2F9}" type="pres">
      <dgm:prSet presAssocID="{B0EE9BA0-57E0-4E48-924E-B40A489ED44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870A63-AC85-4442-958D-4472FBE96A6C}" type="presOf" srcId="{55282C30-9DFC-423C-8224-001452C3BCA7}" destId="{8C8B6DCA-7DB6-4315-90DB-801BB80D0EDE}" srcOrd="0" destOrd="0" presId="urn:microsoft.com/office/officeart/2005/8/layout/vList2"/>
    <dgm:cxn modelId="{BEE51802-7514-48F9-AB64-924A8EEEF6E0}" srcId="{55282C30-9DFC-423C-8224-001452C3BCA7}" destId="{B0EE9BA0-57E0-4E48-924E-B40A489ED44E}" srcOrd="0" destOrd="0" parTransId="{635DE5DE-9CB6-4341-B123-D9DC50306D0C}" sibTransId="{25740ED7-2F65-460E-91ED-46A1E0E95E21}"/>
    <dgm:cxn modelId="{74C0684B-578F-4698-8113-4FBF39D71738}" type="presOf" srcId="{B0EE9BA0-57E0-4E48-924E-B40A489ED44E}" destId="{A6DABCAA-304E-4C01-BB4A-C6230682D2F9}" srcOrd="0" destOrd="0" presId="urn:microsoft.com/office/officeart/2005/8/layout/vList2"/>
    <dgm:cxn modelId="{B0F72BE9-7653-463B-A6D7-8DC9085DD924}" type="presParOf" srcId="{8C8B6DCA-7DB6-4315-90DB-801BB80D0EDE}" destId="{A6DABCAA-304E-4C01-BB4A-C6230682D2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5282C30-9DFC-423C-8224-001452C3BC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EE9BA0-57E0-4E48-924E-B40A489ED44E}">
      <dgm:prSet/>
      <dgm:spPr/>
      <dgm:t>
        <a:bodyPr/>
        <a:lstStyle/>
        <a:p>
          <a:pPr rtl="0"/>
          <a:r>
            <a:rPr lang="en-US" b="1" dirty="0" smtClean="0"/>
            <a:t>2.3 External Styles…</a:t>
          </a:r>
          <a:endParaRPr lang="en-US" dirty="0"/>
        </a:p>
      </dgm:t>
    </dgm:pt>
    <dgm:pt modelId="{635DE5DE-9CB6-4341-B123-D9DC50306D0C}" type="parTrans" cxnId="{BEE51802-7514-48F9-AB64-924A8EEEF6E0}">
      <dgm:prSet/>
      <dgm:spPr/>
      <dgm:t>
        <a:bodyPr/>
        <a:lstStyle/>
        <a:p>
          <a:endParaRPr lang="en-US"/>
        </a:p>
      </dgm:t>
    </dgm:pt>
    <dgm:pt modelId="{25740ED7-2F65-460E-91ED-46A1E0E95E21}" type="sibTrans" cxnId="{BEE51802-7514-48F9-AB64-924A8EEEF6E0}">
      <dgm:prSet/>
      <dgm:spPr/>
      <dgm:t>
        <a:bodyPr/>
        <a:lstStyle/>
        <a:p>
          <a:endParaRPr lang="en-US"/>
        </a:p>
      </dgm:t>
    </dgm:pt>
    <dgm:pt modelId="{8C8B6DCA-7DB6-4315-90DB-801BB80D0EDE}" type="pres">
      <dgm:prSet presAssocID="{55282C30-9DFC-423C-8224-001452C3BC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DABCAA-304E-4C01-BB4A-C6230682D2F9}" type="pres">
      <dgm:prSet presAssocID="{B0EE9BA0-57E0-4E48-924E-B40A489ED44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698176-F36E-49A9-999F-5D881B4970AE}" type="presOf" srcId="{B0EE9BA0-57E0-4E48-924E-B40A489ED44E}" destId="{A6DABCAA-304E-4C01-BB4A-C6230682D2F9}" srcOrd="0" destOrd="0" presId="urn:microsoft.com/office/officeart/2005/8/layout/vList2"/>
    <dgm:cxn modelId="{BEE51802-7514-48F9-AB64-924A8EEEF6E0}" srcId="{55282C30-9DFC-423C-8224-001452C3BCA7}" destId="{B0EE9BA0-57E0-4E48-924E-B40A489ED44E}" srcOrd="0" destOrd="0" parTransId="{635DE5DE-9CB6-4341-B123-D9DC50306D0C}" sibTransId="{25740ED7-2F65-460E-91ED-46A1E0E95E21}"/>
    <dgm:cxn modelId="{2BC5B425-0CBE-49ED-A532-32057F81DCCF}" type="presOf" srcId="{55282C30-9DFC-423C-8224-001452C3BCA7}" destId="{8C8B6DCA-7DB6-4315-90DB-801BB80D0EDE}" srcOrd="0" destOrd="0" presId="urn:microsoft.com/office/officeart/2005/8/layout/vList2"/>
    <dgm:cxn modelId="{A218226D-63E4-4F2B-8D3A-09674FF0C4FD}" type="presParOf" srcId="{8C8B6DCA-7DB6-4315-90DB-801BB80D0EDE}" destId="{A6DABCAA-304E-4C01-BB4A-C6230682D2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5282C30-9DFC-423C-8224-001452C3BC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EE9BA0-57E0-4E48-924E-B40A489ED44E}">
      <dgm:prSet/>
      <dgm:spPr/>
      <dgm:t>
        <a:bodyPr/>
        <a:lstStyle/>
        <a:p>
          <a:pPr rtl="0"/>
          <a:r>
            <a:rPr lang="en-US" b="1" dirty="0" smtClean="0"/>
            <a:t>2.3 External Styles…</a:t>
          </a:r>
          <a:endParaRPr lang="en-US" dirty="0"/>
        </a:p>
      </dgm:t>
    </dgm:pt>
    <dgm:pt modelId="{635DE5DE-9CB6-4341-B123-D9DC50306D0C}" type="parTrans" cxnId="{BEE51802-7514-48F9-AB64-924A8EEEF6E0}">
      <dgm:prSet/>
      <dgm:spPr/>
      <dgm:t>
        <a:bodyPr/>
        <a:lstStyle/>
        <a:p>
          <a:endParaRPr lang="en-US"/>
        </a:p>
      </dgm:t>
    </dgm:pt>
    <dgm:pt modelId="{25740ED7-2F65-460E-91ED-46A1E0E95E21}" type="sibTrans" cxnId="{BEE51802-7514-48F9-AB64-924A8EEEF6E0}">
      <dgm:prSet/>
      <dgm:spPr/>
      <dgm:t>
        <a:bodyPr/>
        <a:lstStyle/>
        <a:p>
          <a:endParaRPr lang="en-US"/>
        </a:p>
      </dgm:t>
    </dgm:pt>
    <dgm:pt modelId="{8C8B6DCA-7DB6-4315-90DB-801BB80D0EDE}" type="pres">
      <dgm:prSet presAssocID="{55282C30-9DFC-423C-8224-001452C3BC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DABCAA-304E-4C01-BB4A-C6230682D2F9}" type="pres">
      <dgm:prSet presAssocID="{B0EE9BA0-57E0-4E48-924E-B40A489ED44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6E532B-0289-4DB3-AC1A-A7A1246987F9}" type="presOf" srcId="{55282C30-9DFC-423C-8224-001452C3BCA7}" destId="{8C8B6DCA-7DB6-4315-90DB-801BB80D0EDE}" srcOrd="0" destOrd="0" presId="urn:microsoft.com/office/officeart/2005/8/layout/vList2"/>
    <dgm:cxn modelId="{BEE51802-7514-48F9-AB64-924A8EEEF6E0}" srcId="{55282C30-9DFC-423C-8224-001452C3BCA7}" destId="{B0EE9BA0-57E0-4E48-924E-B40A489ED44E}" srcOrd="0" destOrd="0" parTransId="{635DE5DE-9CB6-4341-B123-D9DC50306D0C}" sibTransId="{25740ED7-2F65-460E-91ED-46A1E0E95E21}"/>
    <dgm:cxn modelId="{5AB8D1CA-ECC1-4F05-95DB-651BD0465BA0}" type="presOf" srcId="{B0EE9BA0-57E0-4E48-924E-B40A489ED44E}" destId="{A6DABCAA-304E-4C01-BB4A-C6230682D2F9}" srcOrd="0" destOrd="0" presId="urn:microsoft.com/office/officeart/2005/8/layout/vList2"/>
    <dgm:cxn modelId="{4BA8BB78-1F82-4F26-88D8-A8E95170CA19}" type="presParOf" srcId="{8C8B6DCA-7DB6-4315-90DB-801BB80D0EDE}" destId="{A6DABCAA-304E-4C01-BB4A-C6230682D2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F2A3B33-FA50-4230-B48C-AE253047A3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85E6C2-C420-4BF5-B160-215E992ADBA1}">
      <dgm:prSet/>
      <dgm:spPr/>
      <dgm:t>
        <a:bodyPr/>
        <a:lstStyle/>
        <a:p>
          <a:pPr rtl="0"/>
          <a:r>
            <a:rPr lang="en-US" b="1" smtClean="0"/>
            <a:t>2.4 Style Sheet Strategies</a:t>
          </a:r>
          <a:endParaRPr lang="en-US"/>
        </a:p>
      </dgm:t>
    </dgm:pt>
    <dgm:pt modelId="{0728D091-EC77-4457-8A97-6F682125DE1F}" type="parTrans" cxnId="{3D5DABC7-9E31-4E8E-9B48-46480381E6AB}">
      <dgm:prSet/>
      <dgm:spPr/>
      <dgm:t>
        <a:bodyPr/>
        <a:lstStyle/>
        <a:p>
          <a:endParaRPr lang="en-US"/>
        </a:p>
      </dgm:t>
    </dgm:pt>
    <dgm:pt modelId="{3057151F-5457-4C91-9A69-5455435F1A4C}" type="sibTrans" cxnId="{3D5DABC7-9E31-4E8E-9B48-46480381E6AB}">
      <dgm:prSet/>
      <dgm:spPr/>
      <dgm:t>
        <a:bodyPr/>
        <a:lstStyle/>
        <a:p>
          <a:endParaRPr lang="en-US"/>
        </a:p>
      </dgm:t>
    </dgm:pt>
    <dgm:pt modelId="{4FF293E9-847F-4674-919B-05391DF8D0A7}" type="pres">
      <dgm:prSet presAssocID="{7F2A3B33-FA50-4230-B48C-AE253047A3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8350CD-4D2B-4B1B-9471-49E9EAB72EC2}" type="pres">
      <dgm:prSet presAssocID="{F285E6C2-C420-4BF5-B160-215E992ADB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958985-04AA-493A-B516-89A5B9F56EBC}" type="presOf" srcId="{7F2A3B33-FA50-4230-B48C-AE253047A37E}" destId="{4FF293E9-847F-4674-919B-05391DF8D0A7}" srcOrd="0" destOrd="0" presId="urn:microsoft.com/office/officeart/2005/8/layout/vList2"/>
    <dgm:cxn modelId="{3D5DABC7-9E31-4E8E-9B48-46480381E6AB}" srcId="{7F2A3B33-FA50-4230-B48C-AE253047A37E}" destId="{F285E6C2-C420-4BF5-B160-215E992ADBA1}" srcOrd="0" destOrd="0" parTransId="{0728D091-EC77-4457-8A97-6F682125DE1F}" sibTransId="{3057151F-5457-4C91-9A69-5455435F1A4C}"/>
    <dgm:cxn modelId="{94A0B268-0BA8-45C3-A2A7-A638488B0D69}" type="presOf" srcId="{F285E6C2-C420-4BF5-B160-215E992ADBA1}" destId="{0A8350CD-4D2B-4B1B-9471-49E9EAB72EC2}" srcOrd="0" destOrd="0" presId="urn:microsoft.com/office/officeart/2005/8/layout/vList2"/>
    <dgm:cxn modelId="{E35BC232-8653-4BED-9FD5-0BE46769C8B2}" type="presParOf" srcId="{4FF293E9-847F-4674-919B-05391DF8D0A7}" destId="{0A8350CD-4D2B-4B1B-9471-49E9EAB72EC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434D4F-C721-44F5-B0AC-B534C89A16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6E3844-F6CE-408D-A1F4-594297725F06}">
      <dgm:prSet/>
      <dgm:spPr/>
      <dgm:t>
        <a:bodyPr/>
        <a:lstStyle/>
        <a:p>
          <a:pPr rtl="0"/>
          <a:r>
            <a:rPr lang="en-US" dirty="0" smtClean="0"/>
            <a:t>Outline</a:t>
          </a:r>
          <a:endParaRPr lang="en-US" dirty="0"/>
        </a:p>
      </dgm:t>
    </dgm:pt>
    <dgm:pt modelId="{BD1F25C7-14E4-47A2-AC70-CF5F56052265}" type="parTrans" cxnId="{7C46ABDF-8810-4FE7-B126-2F30C5E5DD14}">
      <dgm:prSet/>
      <dgm:spPr/>
      <dgm:t>
        <a:bodyPr/>
        <a:lstStyle/>
        <a:p>
          <a:endParaRPr lang="en-US"/>
        </a:p>
      </dgm:t>
    </dgm:pt>
    <dgm:pt modelId="{3F4A516E-8F14-487B-B80A-BEEA2A141117}" type="sibTrans" cxnId="{7C46ABDF-8810-4FE7-B126-2F30C5E5DD14}">
      <dgm:prSet/>
      <dgm:spPr/>
      <dgm:t>
        <a:bodyPr/>
        <a:lstStyle/>
        <a:p>
          <a:endParaRPr lang="en-US"/>
        </a:p>
      </dgm:t>
    </dgm:pt>
    <dgm:pt modelId="{22EBDD0E-D537-4C34-9490-4DCBD3630714}" type="pres">
      <dgm:prSet presAssocID="{66434D4F-C721-44F5-B0AC-B534C89A16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70FD68-F881-48BA-A8BC-41EB946778B1}" type="pres">
      <dgm:prSet presAssocID="{936E3844-F6CE-408D-A1F4-594297725F0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46ABDF-8810-4FE7-B126-2F30C5E5DD14}" srcId="{66434D4F-C721-44F5-B0AC-B534C89A16D3}" destId="{936E3844-F6CE-408D-A1F4-594297725F06}" srcOrd="0" destOrd="0" parTransId="{BD1F25C7-14E4-47A2-AC70-CF5F56052265}" sibTransId="{3F4A516E-8F14-487B-B80A-BEEA2A141117}"/>
    <dgm:cxn modelId="{372FDCAA-3738-453E-ACB5-FBA79B96BFFC}" type="presOf" srcId="{66434D4F-C721-44F5-B0AC-B534C89A16D3}" destId="{22EBDD0E-D537-4C34-9490-4DCBD3630714}" srcOrd="0" destOrd="0" presId="urn:microsoft.com/office/officeart/2005/8/layout/vList2"/>
    <dgm:cxn modelId="{773A9A3F-68E8-4CA6-BBCB-DEF6DC6B59CD}" type="presOf" srcId="{936E3844-F6CE-408D-A1F4-594297725F06}" destId="{5670FD68-F881-48BA-A8BC-41EB946778B1}" srcOrd="0" destOrd="0" presId="urn:microsoft.com/office/officeart/2005/8/layout/vList2"/>
    <dgm:cxn modelId="{A82498BD-B408-47D6-B9F7-616BB7591E4D}" type="presParOf" srcId="{22EBDD0E-D537-4C34-9490-4DCBD3630714}" destId="{5670FD68-F881-48BA-A8BC-41EB946778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9C24D35-E349-413F-AEE2-93CDF1BCA1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8A947E-5A57-4ACC-A4B3-FE1CF25DA231}">
      <dgm:prSet/>
      <dgm:spPr/>
      <dgm:t>
        <a:bodyPr/>
        <a:lstStyle/>
        <a:p>
          <a:pPr rtl="0"/>
          <a:r>
            <a:rPr lang="en-US" b="1" dirty="0" smtClean="0"/>
            <a:t>3. CSS Syntax</a:t>
          </a:r>
          <a:endParaRPr lang="en-US" dirty="0"/>
        </a:p>
      </dgm:t>
    </dgm:pt>
    <dgm:pt modelId="{E018AADC-D147-4D41-B8E4-AC1C28CCD4C4}" type="parTrans" cxnId="{513B4BD7-AAB5-4B57-B052-68C110E5EC56}">
      <dgm:prSet/>
      <dgm:spPr/>
      <dgm:t>
        <a:bodyPr/>
        <a:lstStyle/>
        <a:p>
          <a:endParaRPr lang="en-US"/>
        </a:p>
      </dgm:t>
    </dgm:pt>
    <dgm:pt modelId="{FCFA194A-7C69-4341-BC45-C36C8670559A}" type="sibTrans" cxnId="{513B4BD7-AAB5-4B57-B052-68C110E5EC56}">
      <dgm:prSet/>
      <dgm:spPr/>
      <dgm:t>
        <a:bodyPr/>
        <a:lstStyle/>
        <a:p>
          <a:endParaRPr lang="en-US"/>
        </a:p>
      </dgm:t>
    </dgm:pt>
    <dgm:pt modelId="{40778421-A054-40F2-BFCA-2D6BAF5AC396}" type="pres">
      <dgm:prSet presAssocID="{89C24D35-E349-413F-AEE2-93CDF1BCA1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11C6B4-12E8-4F44-B6B3-D86FB9AD0919}" type="pres">
      <dgm:prSet presAssocID="{898A947E-5A57-4ACC-A4B3-FE1CF25DA23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3B4BD7-AAB5-4B57-B052-68C110E5EC56}" srcId="{89C24D35-E349-413F-AEE2-93CDF1BCA12E}" destId="{898A947E-5A57-4ACC-A4B3-FE1CF25DA231}" srcOrd="0" destOrd="0" parTransId="{E018AADC-D147-4D41-B8E4-AC1C28CCD4C4}" sibTransId="{FCFA194A-7C69-4341-BC45-C36C8670559A}"/>
    <dgm:cxn modelId="{FC853A86-8ED4-4290-9668-6D5E3680EEB6}" type="presOf" srcId="{89C24D35-E349-413F-AEE2-93CDF1BCA12E}" destId="{40778421-A054-40F2-BFCA-2D6BAF5AC396}" srcOrd="0" destOrd="0" presId="urn:microsoft.com/office/officeart/2005/8/layout/vList2"/>
    <dgm:cxn modelId="{2745DF40-85AA-49FE-8D88-9BECC0C516EA}" type="presOf" srcId="{898A947E-5A57-4ACC-A4B3-FE1CF25DA231}" destId="{9D11C6B4-12E8-4F44-B6B3-D86FB9AD0919}" srcOrd="0" destOrd="0" presId="urn:microsoft.com/office/officeart/2005/8/layout/vList2"/>
    <dgm:cxn modelId="{6F8D8153-06EC-4C30-95CC-AC214D0A0AD1}" type="presParOf" srcId="{40778421-A054-40F2-BFCA-2D6BAF5AC396}" destId="{9D11C6B4-12E8-4F44-B6B3-D86FB9AD091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smtClean="0"/>
            <a:t>3.1 Defining a CSS Rule</a:t>
          </a:r>
          <a:endParaRPr lang="en-US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7B5ABA-C166-43F2-9B35-4BDD9239A05B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3A4A24F4-847F-49DE-ACC1-F96DDBCE2D5D}" type="presOf" srcId="{92B95CBD-A730-481F-AD91-61BFF8F3AD71}" destId="{060E133F-72D8-4CC6-8F7F-75CFF64A81CE}" srcOrd="0" destOrd="0" presId="urn:microsoft.com/office/officeart/2005/8/layout/vList2"/>
    <dgm:cxn modelId="{C12E6E75-D3E1-4178-AB37-50D05D6179E1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smtClean="0"/>
            <a:t>3.1 Defining a CSS Rule…</a:t>
          </a:r>
          <a:endParaRPr lang="en-US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29BA2D-1EBD-492D-B463-E0C67093F88E}" type="presOf" srcId="{B2D7A41D-1913-419B-9AE1-AB78E161778A}" destId="{5E309C63-05B5-474A-A4A1-01C25F59D5A2}" srcOrd="0" destOrd="0" presId="urn:microsoft.com/office/officeart/2005/8/layout/vList2"/>
    <dgm:cxn modelId="{942C0764-3288-42D7-A63E-AC73ED5B102F}" type="presOf" srcId="{9D1066A6-9613-4C47-92C6-E634FF72D8C6}" destId="{D33F7390-E910-4F16-9441-8B0EEDCE01DF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23C12245-A95B-41DB-AF9A-7C9F2975263A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5366F9E-0158-41EA-8EDA-8A49942F9D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CF4A33-6FB9-459A-9B9A-650BDF4D362C}">
      <dgm:prSet/>
      <dgm:spPr/>
      <dgm:t>
        <a:bodyPr/>
        <a:lstStyle/>
        <a:p>
          <a:pPr rtl="0"/>
          <a:r>
            <a:rPr lang="en-US" b="1" smtClean="0"/>
            <a:t>3.2 Using Id,s</a:t>
          </a:r>
          <a:endParaRPr lang="en-US"/>
        </a:p>
      </dgm:t>
    </dgm:pt>
    <dgm:pt modelId="{8978F33F-2FE9-4E8B-9F54-B6E1327B848A}" type="parTrans" cxnId="{89CDE8FF-ECFA-433F-BF6E-1207263B5E25}">
      <dgm:prSet/>
      <dgm:spPr/>
      <dgm:t>
        <a:bodyPr/>
        <a:lstStyle/>
        <a:p>
          <a:endParaRPr lang="en-US"/>
        </a:p>
      </dgm:t>
    </dgm:pt>
    <dgm:pt modelId="{8E583B69-A07A-4A43-81F9-210A23BD7AE6}" type="sibTrans" cxnId="{89CDE8FF-ECFA-433F-BF6E-1207263B5E25}">
      <dgm:prSet/>
      <dgm:spPr/>
      <dgm:t>
        <a:bodyPr/>
        <a:lstStyle/>
        <a:p>
          <a:endParaRPr lang="en-US"/>
        </a:p>
      </dgm:t>
    </dgm:pt>
    <dgm:pt modelId="{6D1FC155-19B7-42F3-BD77-DF60EE18C161}" type="pres">
      <dgm:prSet presAssocID="{95366F9E-0158-41EA-8EDA-8A49942F9D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1A424D-CF67-46C7-9CD2-25501005EDD0}" type="pres">
      <dgm:prSet presAssocID="{D3CF4A33-6FB9-459A-9B9A-650BDF4D362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CDE8FF-ECFA-433F-BF6E-1207263B5E25}" srcId="{95366F9E-0158-41EA-8EDA-8A49942F9D02}" destId="{D3CF4A33-6FB9-459A-9B9A-650BDF4D362C}" srcOrd="0" destOrd="0" parTransId="{8978F33F-2FE9-4E8B-9F54-B6E1327B848A}" sibTransId="{8E583B69-A07A-4A43-81F9-210A23BD7AE6}"/>
    <dgm:cxn modelId="{5FDAF240-B6E2-4F53-929E-D1C546B5560E}" type="presOf" srcId="{D3CF4A33-6FB9-459A-9B9A-650BDF4D362C}" destId="{BA1A424D-CF67-46C7-9CD2-25501005EDD0}" srcOrd="0" destOrd="0" presId="urn:microsoft.com/office/officeart/2005/8/layout/vList2"/>
    <dgm:cxn modelId="{8B6ECBB1-78B5-46CA-A2B4-BE127F321544}" type="presOf" srcId="{95366F9E-0158-41EA-8EDA-8A49942F9D02}" destId="{6D1FC155-19B7-42F3-BD77-DF60EE18C161}" srcOrd="0" destOrd="0" presId="urn:microsoft.com/office/officeart/2005/8/layout/vList2"/>
    <dgm:cxn modelId="{CB8A8396-0B2D-49CE-B783-631413B20857}" type="presParOf" srcId="{6D1FC155-19B7-42F3-BD77-DF60EE18C161}" destId="{BA1A424D-CF67-46C7-9CD2-25501005ED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5366F9E-0158-41EA-8EDA-8A49942F9D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CF4A33-6FB9-459A-9B9A-650BDF4D362C}">
      <dgm:prSet/>
      <dgm:spPr/>
      <dgm:t>
        <a:bodyPr/>
        <a:lstStyle/>
        <a:p>
          <a:pPr rtl="0"/>
          <a:r>
            <a:rPr lang="en-US" b="1" dirty="0" smtClean="0"/>
            <a:t>3.2 Using </a:t>
          </a:r>
          <a:r>
            <a:rPr lang="en-US" b="1" dirty="0" err="1" smtClean="0"/>
            <a:t>Id,s</a:t>
          </a:r>
          <a:r>
            <a:rPr lang="en-US" b="1" dirty="0" smtClean="0"/>
            <a:t>…</a:t>
          </a:r>
          <a:endParaRPr lang="en-US" dirty="0"/>
        </a:p>
      </dgm:t>
    </dgm:pt>
    <dgm:pt modelId="{8978F33F-2FE9-4E8B-9F54-B6E1327B848A}" type="parTrans" cxnId="{89CDE8FF-ECFA-433F-BF6E-1207263B5E25}">
      <dgm:prSet/>
      <dgm:spPr/>
      <dgm:t>
        <a:bodyPr/>
        <a:lstStyle/>
        <a:p>
          <a:endParaRPr lang="en-US"/>
        </a:p>
      </dgm:t>
    </dgm:pt>
    <dgm:pt modelId="{8E583B69-A07A-4A43-81F9-210A23BD7AE6}" type="sibTrans" cxnId="{89CDE8FF-ECFA-433F-BF6E-1207263B5E25}">
      <dgm:prSet/>
      <dgm:spPr/>
      <dgm:t>
        <a:bodyPr/>
        <a:lstStyle/>
        <a:p>
          <a:endParaRPr lang="en-US"/>
        </a:p>
      </dgm:t>
    </dgm:pt>
    <dgm:pt modelId="{6D1FC155-19B7-42F3-BD77-DF60EE18C161}" type="pres">
      <dgm:prSet presAssocID="{95366F9E-0158-41EA-8EDA-8A49942F9D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1A424D-CF67-46C7-9CD2-25501005EDD0}" type="pres">
      <dgm:prSet presAssocID="{D3CF4A33-6FB9-459A-9B9A-650BDF4D362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CDE8FF-ECFA-433F-BF6E-1207263B5E25}" srcId="{95366F9E-0158-41EA-8EDA-8A49942F9D02}" destId="{D3CF4A33-6FB9-459A-9B9A-650BDF4D362C}" srcOrd="0" destOrd="0" parTransId="{8978F33F-2FE9-4E8B-9F54-B6E1327B848A}" sibTransId="{8E583B69-A07A-4A43-81F9-210A23BD7AE6}"/>
    <dgm:cxn modelId="{EE0ED308-312A-4A63-AACA-D11811A633D1}" type="presOf" srcId="{D3CF4A33-6FB9-459A-9B9A-650BDF4D362C}" destId="{BA1A424D-CF67-46C7-9CD2-25501005EDD0}" srcOrd="0" destOrd="0" presId="urn:microsoft.com/office/officeart/2005/8/layout/vList2"/>
    <dgm:cxn modelId="{FD1A72EF-88C1-4771-885B-9A9CFC75B9A8}" type="presOf" srcId="{95366F9E-0158-41EA-8EDA-8A49942F9D02}" destId="{6D1FC155-19B7-42F3-BD77-DF60EE18C161}" srcOrd="0" destOrd="0" presId="urn:microsoft.com/office/officeart/2005/8/layout/vList2"/>
    <dgm:cxn modelId="{F69714AC-8E20-4161-A3FA-1C88A3ED6A32}" type="presParOf" srcId="{6D1FC155-19B7-42F3-BD77-DF60EE18C161}" destId="{BA1A424D-CF67-46C7-9CD2-25501005ED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9E1FED7-E943-4915-BA38-B76E7570B4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F6C197-26BC-4348-93CB-19581FA96BBB}">
      <dgm:prSet/>
      <dgm:spPr/>
      <dgm:t>
        <a:bodyPr/>
        <a:lstStyle/>
        <a:p>
          <a:pPr rtl="0"/>
          <a:r>
            <a:rPr lang="en-US" b="1" dirty="0" smtClean="0"/>
            <a:t>3.2 Using </a:t>
          </a:r>
          <a:r>
            <a:rPr lang="en-US" b="1" dirty="0" err="1" smtClean="0"/>
            <a:t>Id,s</a:t>
          </a:r>
          <a:r>
            <a:rPr lang="en-US" b="1" dirty="0" smtClean="0"/>
            <a:t>…</a:t>
          </a:r>
          <a:endParaRPr lang="en-US" dirty="0"/>
        </a:p>
      </dgm:t>
    </dgm:pt>
    <dgm:pt modelId="{D2E5545C-5D6B-4BBB-83A3-B7A6213F594D}" type="parTrans" cxnId="{173E0BE1-2FCB-4D80-B984-18F79B3BF597}">
      <dgm:prSet/>
      <dgm:spPr/>
      <dgm:t>
        <a:bodyPr/>
        <a:lstStyle/>
        <a:p>
          <a:endParaRPr lang="en-US"/>
        </a:p>
      </dgm:t>
    </dgm:pt>
    <dgm:pt modelId="{13259FD3-CAA9-4845-9F95-86D60058B3D9}" type="sibTrans" cxnId="{173E0BE1-2FCB-4D80-B984-18F79B3BF597}">
      <dgm:prSet/>
      <dgm:spPr/>
      <dgm:t>
        <a:bodyPr/>
        <a:lstStyle/>
        <a:p>
          <a:endParaRPr lang="en-US"/>
        </a:p>
      </dgm:t>
    </dgm:pt>
    <dgm:pt modelId="{558D87EC-7CD6-484E-B38C-23B515F34928}" type="pres">
      <dgm:prSet presAssocID="{09E1FED7-E943-4915-BA38-B76E7570B4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2CDA12-BB95-474D-8718-CB93CD2463F5}" type="pres">
      <dgm:prSet presAssocID="{18F6C197-26BC-4348-93CB-19581FA96BB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64C788-51D8-46E8-8193-21D7415D3D3F}" type="presOf" srcId="{09E1FED7-E943-4915-BA38-B76E7570B481}" destId="{558D87EC-7CD6-484E-B38C-23B515F34928}" srcOrd="0" destOrd="0" presId="urn:microsoft.com/office/officeart/2005/8/layout/vList2"/>
    <dgm:cxn modelId="{173E0BE1-2FCB-4D80-B984-18F79B3BF597}" srcId="{09E1FED7-E943-4915-BA38-B76E7570B481}" destId="{18F6C197-26BC-4348-93CB-19581FA96BBB}" srcOrd="0" destOrd="0" parTransId="{D2E5545C-5D6B-4BBB-83A3-B7A6213F594D}" sibTransId="{13259FD3-CAA9-4845-9F95-86D60058B3D9}"/>
    <dgm:cxn modelId="{50D1FD52-963C-4296-86BF-FEEC17E6242F}" type="presOf" srcId="{18F6C197-26BC-4348-93CB-19581FA96BBB}" destId="{BD2CDA12-BB95-474D-8718-CB93CD2463F5}" srcOrd="0" destOrd="0" presId="urn:microsoft.com/office/officeart/2005/8/layout/vList2"/>
    <dgm:cxn modelId="{7F4C1F43-D3A5-46D0-B06A-F6D36C2E4778}" type="presParOf" srcId="{558D87EC-7CD6-484E-B38C-23B515F34928}" destId="{BD2CDA12-BB95-474D-8718-CB93CD2463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9E1FED7-E943-4915-BA38-B76E7570B4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F6C197-26BC-4348-93CB-19581FA96BBB}">
      <dgm:prSet/>
      <dgm:spPr/>
      <dgm:t>
        <a:bodyPr/>
        <a:lstStyle/>
        <a:p>
          <a:pPr rtl="0"/>
          <a:r>
            <a:rPr lang="en-US" b="1" dirty="0" smtClean="0"/>
            <a:t>3.2 Using </a:t>
          </a:r>
          <a:r>
            <a:rPr lang="en-US" b="1" dirty="0" err="1" smtClean="0"/>
            <a:t>Id,s</a:t>
          </a:r>
          <a:r>
            <a:rPr lang="en-US" b="1" dirty="0" smtClean="0"/>
            <a:t>…</a:t>
          </a:r>
          <a:endParaRPr lang="en-US" dirty="0"/>
        </a:p>
      </dgm:t>
    </dgm:pt>
    <dgm:pt modelId="{D2E5545C-5D6B-4BBB-83A3-B7A6213F594D}" type="parTrans" cxnId="{173E0BE1-2FCB-4D80-B984-18F79B3BF597}">
      <dgm:prSet/>
      <dgm:spPr/>
      <dgm:t>
        <a:bodyPr/>
        <a:lstStyle/>
        <a:p>
          <a:endParaRPr lang="en-US"/>
        </a:p>
      </dgm:t>
    </dgm:pt>
    <dgm:pt modelId="{13259FD3-CAA9-4845-9F95-86D60058B3D9}" type="sibTrans" cxnId="{173E0BE1-2FCB-4D80-B984-18F79B3BF597}">
      <dgm:prSet/>
      <dgm:spPr/>
      <dgm:t>
        <a:bodyPr/>
        <a:lstStyle/>
        <a:p>
          <a:endParaRPr lang="en-US"/>
        </a:p>
      </dgm:t>
    </dgm:pt>
    <dgm:pt modelId="{558D87EC-7CD6-484E-B38C-23B515F34928}" type="pres">
      <dgm:prSet presAssocID="{09E1FED7-E943-4915-BA38-B76E7570B4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2CDA12-BB95-474D-8718-CB93CD2463F5}" type="pres">
      <dgm:prSet presAssocID="{18F6C197-26BC-4348-93CB-19581FA96BB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E816CC-18E9-4854-95B8-16F472C1B474}" type="presOf" srcId="{18F6C197-26BC-4348-93CB-19581FA96BBB}" destId="{BD2CDA12-BB95-474D-8718-CB93CD2463F5}" srcOrd="0" destOrd="0" presId="urn:microsoft.com/office/officeart/2005/8/layout/vList2"/>
    <dgm:cxn modelId="{173E0BE1-2FCB-4D80-B984-18F79B3BF597}" srcId="{09E1FED7-E943-4915-BA38-B76E7570B481}" destId="{18F6C197-26BC-4348-93CB-19581FA96BBB}" srcOrd="0" destOrd="0" parTransId="{D2E5545C-5D6B-4BBB-83A3-B7A6213F594D}" sibTransId="{13259FD3-CAA9-4845-9F95-86D60058B3D9}"/>
    <dgm:cxn modelId="{674090E3-CF7A-467C-B948-93F54E7CEB27}" type="presOf" srcId="{09E1FED7-E943-4915-BA38-B76E7570B481}" destId="{558D87EC-7CD6-484E-B38C-23B515F34928}" srcOrd="0" destOrd="0" presId="urn:microsoft.com/office/officeart/2005/8/layout/vList2"/>
    <dgm:cxn modelId="{FCBDDE1C-CFF1-4D31-97AF-F851B6B79B03}" type="presParOf" srcId="{558D87EC-7CD6-484E-B38C-23B515F34928}" destId="{BD2CDA12-BB95-474D-8718-CB93CD2463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DBC1F86-2CAA-4B39-A342-F64AE8BAFA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BF8020-7A9B-499F-BB4C-2D2818662296}">
      <dgm:prSet/>
      <dgm:spPr/>
      <dgm:t>
        <a:bodyPr/>
        <a:lstStyle/>
        <a:p>
          <a:pPr rtl="0"/>
          <a:r>
            <a:rPr lang="en-US" b="1" smtClean="0"/>
            <a:t>2.3 Using Classes</a:t>
          </a:r>
          <a:endParaRPr lang="en-US"/>
        </a:p>
      </dgm:t>
    </dgm:pt>
    <dgm:pt modelId="{C2B043F5-A1CF-40ED-AC7C-8843122F612C}" type="parTrans" cxnId="{B6F667B6-A328-420E-B870-7151E879AC50}">
      <dgm:prSet/>
      <dgm:spPr/>
      <dgm:t>
        <a:bodyPr/>
        <a:lstStyle/>
        <a:p>
          <a:endParaRPr lang="en-US"/>
        </a:p>
      </dgm:t>
    </dgm:pt>
    <dgm:pt modelId="{4864BBD9-2DFA-4267-B306-9BF1A06EA077}" type="sibTrans" cxnId="{B6F667B6-A328-420E-B870-7151E879AC50}">
      <dgm:prSet/>
      <dgm:spPr/>
      <dgm:t>
        <a:bodyPr/>
        <a:lstStyle/>
        <a:p>
          <a:endParaRPr lang="en-US"/>
        </a:p>
      </dgm:t>
    </dgm:pt>
    <dgm:pt modelId="{6C913671-C049-4962-B5EB-19A9D202B021}" type="pres">
      <dgm:prSet presAssocID="{0DBC1F86-2CAA-4B39-A342-F64AE8BAFA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4D09D1-23CF-4409-B2E3-C36A87A2E10D}" type="pres">
      <dgm:prSet presAssocID="{95BF8020-7A9B-499F-BB4C-2D281866229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48D4F9-DC29-4A02-96C2-5DCBAFE237AE}" type="presOf" srcId="{0DBC1F86-2CAA-4B39-A342-F64AE8BAFA58}" destId="{6C913671-C049-4962-B5EB-19A9D202B021}" srcOrd="0" destOrd="0" presId="urn:microsoft.com/office/officeart/2005/8/layout/vList2"/>
    <dgm:cxn modelId="{B6F667B6-A328-420E-B870-7151E879AC50}" srcId="{0DBC1F86-2CAA-4B39-A342-F64AE8BAFA58}" destId="{95BF8020-7A9B-499F-BB4C-2D2818662296}" srcOrd="0" destOrd="0" parTransId="{C2B043F5-A1CF-40ED-AC7C-8843122F612C}" sibTransId="{4864BBD9-2DFA-4267-B306-9BF1A06EA077}"/>
    <dgm:cxn modelId="{CBB19673-612F-4215-AC6B-DBC549BA37CB}" type="presOf" srcId="{95BF8020-7A9B-499F-BB4C-2D2818662296}" destId="{A34D09D1-23CF-4409-B2E3-C36A87A2E10D}" srcOrd="0" destOrd="0" presId="urn:microsoft.com/office/officeart/2005/8/layout/vList2"/>
    <dgm:cxn modelId="{265AF3AC-72EB-404D-9070-D6B540B348C4}" type="presParOf" srcId="{6C913671-C049-4962-B5EB-19A9D202B021}" destId="{A34D09D1-23CF-4409-B2E3-C36A87A2E1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B30F88C-13F6-4F4D-9911-C67D0FF208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033C5A-3D8E-4ADF-BB37-3C3F30C2F4A4}">
      <dgm:prSet/>
      <dgm:spPr/>
      <dgm:t>
        <a:bodyPr/>
        <a:lstStyle/>
        <a:p>
          <a:pPr rtl="0"/>
          <a:r>
            <a:rPr lang="en-US" b="1" smtClean="0"/>
            <a:t>2.3 Using Classes…</a:t>
          </a:r>
          <a:endParaRPr lang="en-US"/>
        </a:p>
      </dgm:t>
    </dgm:pt>
    <dgm:pt modelId="{2DBA19D7-120B-449F-A743-84B2D4C44D24}" type="parTrans" cxnId="{0FCA29DE-DF79-42A3-B30D-4B468EBBC77A}">
      <dgm:prSet/>
      <dgm:spPr/>
      <dgm:t>
        <a:bodyPr/>
        <a:lstStyle/>
        <a:p>
          <a:endParaRPr lang="en-US"/>
        </a:p>
      </dgm:t>
    </dgm:pt>
    <dgm:pt modelId="{66EC3B4B-414B-433A-A378-A6CD2DE6EAF8}" type="sibTrans" cxnId="{0FCA29DE-DF79-42A3-B30D-4B468EBBC77A}">
      <dgm:prSet/>
      <dgm:spPr/>
      <dgm:t>
        <a:bodyPr/>
        <a:lstStyle/>
        <a:p>
          <a:endParaRPr lang="en-US"/>
        </a:p>
      </dgm:t>
    </dgm:pt>
    <dgm:pt modelId="{860B767D-54A2-4212-BC8C-11F7EEA207A4}" type="pres">
      <dgm:prSet presAssocID="{DB30F88C-13F6-4F4D-9911-C67D0FF208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203338-0820-4886-9863-FEB5C315876B}" type="pres">
      <dgm:prSet presAssocID="{5E033C5A-3D8E-4ADF-BB37-3C3F30C2F4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CA29DE-DF79-42A3-B30D-4B468EBBC77A}" srcId="{DB30F88C-13F6-4F4D-9911-C67D0FF208F0}" destId="{5E033C5A-3D8E-4ADF-BB37-3C3F30C2F4A4}" srcOrd="0" destOrd="0" parTransId="{2DBA19D7-120B-449F-A743-84B2D4C44D24}" sibTransId="{66EC3B4B-414B-433A-A378-A6CD2DE6EAF8}"/>
    <dgm:cxn modelId="{215939D4-DA73-4666-A2F4-C63DA7E63DD0}" type="presOf" srcId="{5E033C5A-3D8E-4ADF-BB37-3C3F30C2F4A4}" destId="{C8203338-0820-4886-9863-FEB5C315876B}" srcOrd="0" destOrd="0" presId="urn:microsoft.com/office/officeart/2005/8/layout/vList2"/>
    <dgm:cxn modelId="{4DAFFF45-BD34-488D-AE8C-7DBF635DEC54}" type="presOf" srcId="{DB30F88C-13F6-4F4D-9911-C67D0FF208F0}" destId="{860B767D-54A2-4212-BC8C-11F7EEA207A4}" srcOrd="0" destOrd="0" presId="urn:microsoft.com/office/officeart/2005/8/layout/vList2"/>
    <dgm:cxn modelId="{A3708057-4534-40DF-9843-1C9F0DE048C8}" type="presParOf" srcId="{860B767D-54A2-4212-BC8C-11F7EEA207A4}" destId="{C8203338-0820-4886-9863-FEB5C31587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B30F88C-13F6-4F4D-9911-C67D0FF208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033C5A-3D8E-4ADF-BB37-3C3F30C2F4A4}">
      <dgm:prSet/>
      <dgm:spPr/>
      <dgm:t>
        <a:bodyPr/>
        <a:lstStyle/>
        <a:p>
          <a:pPr rtl="0"/>
          <a:r>
            <a:rPr lang="en-US" b="1" smtClean="0"/>
            <a:t>2.3 Using Classes…</a:t>
          </a:r>
          <a:endParaRPr lang="en-US"/>
        </a:p>
      </dgm:t>
    </dgm:pt>
    <dgm:pt modelId="{2DBA19D7-120B-449F-A743-84B2D4C44D24}" type="parTrans" cxnId="{0FCA29DE-DF79-42A3-B30D-4B468EBBC77A}">
      <dgm:prSet/>
      <dgm:spPr/>
      <dgm:t>
        <a:bodyPr/>
        <a:lstStyle/>
        <a:p>
          <a:endParaRPr lang="en-US"/>
        </a:p>
      </dgm:t>
    </dgm:pt>
    <dgm:pt modelId="{66EC3B4B-414B-433A-A378-A6CD2DE6EAF8}" type="sibTrans" cxnId="{0FCA29DE-DF79-42A3-B30D-4B468EBBC77A}">
      <dgm:prSet/>
      <dgm:spPr/>
      <dgm:t>
        <a:bodyPr/>
        <a:lstStyle/>
        <a:p>
          <a:endParaRPr lang="en-US"/>
        </a:p>
      </dgm:t>
    </dgm:pt>
    <dgm:pt modelId="{860B767D-54A2-4212-BC8C-11F7EEA207A4}" type="pres">
      <dgm:prSet presAssocID="{DB30F88C-13F6-4F4D-9911-C67D0FF208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203338-0820-4886-9863-FEB5C315876B}" type="pres">
      <dgm:prSet presAssocID="{5E033C5A-3D8E-4ADF-BB37-3C3F30C2F4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CA29DE-DF79-42A3-B30D-4B468EBBC77A}" srcId="{DB30F88C-13F6-4F4D-9911-C67D0FF208F0}" destId="{5E033C5A-3D8E-4ADF-BB37-3C3F30C2F4A4}" srcOrd="0" destOrd="0" parTransId="{2DBA19D7-120B-449F-A743-84B2D4C44D24}" sibTransId="{66EC3B4B-414B-433A-A378-A6CD2DE6EAF8}"/>
    <dgm:cxn modelId="{E6AF99B4-58CF-4FFC-8A24-1D9252435DC4}" type="presOf" srcId="{DB30F88C-13F6-4F4D-9911-C67D0FF208F0}" destId="{860B767D-54A2-4212-BC8C-11F7EEA207A4}" srcOrd="0" destOrd="0" presId="urn:microsoft.com/office/officeart/2005/8/layout/vList2"/>
    <dgm:cxn modelId="{33E72E59-A53C-401F-B8FF-6F206B571513}" type="presOf" srcId="{5E033C5A-3D8E-4ADF-BB37-3C3F30C2F4A4}" destId="{C8203338-0820-4886-9863-FEB5C315876B}" srcOrd="0" destOrd="0" presId="urn:microsoft.com/office/officeart/2005/8/layout/vList2"/>
    <dgm:cxn modelId="{10FD2879-5A3C-4A40-A1D4-5C3E98B56D48}" type="presParOf" srcId="{860B767D-54A2-4212-BC8C-11F7EEA207A4}" destId="{C8203338-0820-4886-9863-FEB5C31587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25305-A0E6-4A01-A426-7347DFEFD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1E5F1-DE28-4A78-A239-80532D96CA4D}">
      <dgm:prSet/>
      <dgm:spPr/>
      <dgm:t>
        <a:bodyPr/>
        <a:lstStyle/>
        <a:p>
          <a:pPr rtl="0"/>
          <a:r>
            <a:rPr lang="en-US" b="1" dirty="0" smtClean="0"/>
            <a:t>1. Cascading Style Sheet</a:t>
          </a:r>
          <a:endParaRPr lang="en-US" dirty="0"/>
        </a:p>
      </dgm:t>
    </dgm:pt>
    <dgm:pt modelId="{D8BEDD7F-4897-4416-BB8C-9323DBB1405B}" type="parTrans" cxnId="{3170E3B0-CFB2-4ECC-B1F8-AA60111A62C3}">
      <dgm:prSet/>
      <dgm:spPr/>
      <dgm:t>
        <a:bodyPr/>
        <a:lstStyle/>
        <a:p>
          <a:endParaRPr lang="en-US"/>
        </a:p>
      </dgm:t>
    </dgm:pt>
    <dgm:pt modelId="{6919DD83-7271-4B18-BC05-F2BC17327235}" type="sibTrans" cxnId="{3170E3B0-CFB2-4ECC-B1F8-AA60111A62C3}">
      <dgm:prSet/>
      <dgm:spPr/>
      <dgm:t>
        <a:bodyPr/>
        <a:lstStyle/>
        <a:p>
          <a:endParaRPr lang="en-US"/>
        </a:p>
      </dgm:t>
    </dgm:pt>
    <dgm:pt modelId="{AEB2650F-4C16-47ED-ADA3-0B773F12BC41}" type="pres">
      <dgm:prSet presAssocID="{57F25305-A0E6-4A01-A426-7347DFEFD7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9722F7-5ADF-45C3-AABE-C379440BFBD7}" type="pres">
      <dgm:prSet presAssocID="{4DD1E5F1-DE28-4A78-A239-80532D96CA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DDCA6E-C366-4EED-A0CD-66F1CB877963}" type="presOf" srcId="{57F25305-A0E6-4A01-A426-7347DFEFD73F}" destId="{AEB2650F-4C16-47ED-ADA3-0B773F12BC41}" srcOrd="0" destOrd="0" presId="urn:microsoft.com/office/officeart/2005/8/layout/vList2"/>
    <dgm:cxn modelId="{3170E3B0-CFB2-4ECC-B1F8-AA60111A62C3}" srcId="{57F25305-A0E6-4A01-A426-7347DFEFD73F}" destId="{4DD1E5F1-DE28-4A78-A239-80532D96CA4D}" srcOrd="0" destOrd="0" parTransId="{D8BEDD7F-4897-4416-BB8C-9323DBB1405B}" sibTransId="{6919DD83-7271-4B18-BC05-F2BC17327235}"/>
    <dgm:cxn modelId="{71BDD061-C2D2-4953-A6B9-F1A4F796075F}" type="presOf" srcId="{4DD1E5F1-DE28-4A78-A239-80532D96CA4D}" destId="{159722F7-5ADF-45C3-AABE-C379440BFBD7}" srcOrd="0" destOrd="0" presId="urn:microsoft.com/office/officeart/2005/8/layout/vList2"/>
    <dgm:cxn modelId="{D2E58CA0-C193-40C6-B0AE-3726802E0F2A}" type="presParOf" srcId="{AEB2650F-4C16-47ED-ADA3-0B773F12BC41}" destId="{159722F7-5ADF-45C3-AABE-C379440BFB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DB30F88C-13F6-4F4D-9911-C67D0FF208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033C5A-3D8E-4ADF-BB37-3C3F30C2F4A4}">
      <dgm:prSet/>
      <dgm:spPr/>
      <dgm:t>
        <a:bodyPr/>
        <a:lstStyle/>
        <a:p>
          <a:pPr rtl="0"/>
          <a:r>
            <a:rPr lang="en-US" b="1" smtClean="0"/>
            <a:t>2.3 Using Classes…</a:t>
          </a:r>
          <a:endParaRPr lang="en-US"/>
        </a:p>
      </dgm:t>
    </dgm:pt>
    <dgm:pt modelId="{2DBA19D7-120B-449F-A743-84B2D4C44D24}" type="parTrans" cxnId="{0FCA29DE-DF79-42A3-B30D-4B468EBBC77A}">
      <dgm:prSet/>
      <dgm:spPr/>
      <dgm:t>
        <a:bodyPr/>
        <a:lstStyle/>
        <a:p>
          <a:endParaRPr lang="en-US"/>
        </a:p>
      </dgm:t>
    </dgm:pt>
    <dgm:pt modelId="{66EC3B4B-414B-433A-A378-A6CD2DE6EAF8}" type="sibTrans" cxnId="{0FCA29DE-DF79-42A3-B30D-4B468EBBC77A}">
      <dgm:prSet/>
      <dgm:spPr/>
      <dgm:t>
        <a:bodyPr/>
        <a:lstStyle/>
        <a:p>
          <a:endParaRPr lang="en-US"/>
        </a:p>
      </dgm:t>
    </dgm:pt>
    <dgm:pt modelId="{860B767D-54A2-4212-BC8C-11F7EEA207A4}" type="pres">
      <dgm:prSet presAssocID="{DB30F88C-13F6-4F4D-9911-C67D0FF208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203338-0820-4886-9863-FEB5C315876B}" type="pres">
      <dgm:prSet presAssocID="{5E033C5A-3D8E-4ADF-BB37-3C3F30C2F4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CA29DE-DF79-42A3-B30D-4B468EBBC77A}" srcId="{DB30F88C-13F6-4F4D-9911-C67D0FF208F0}" destId="{5E033C5A-3D8E-4ADF-BB37-3C3F30C2F4A4}" srcOrd="0" destOrd="0" parTransId="{2DBA19D7-120B-449F-A743-84B2D4C44D24}" sibTransId="{66EC3B4B-414B-433A-A378-A6CD2DE6EAF8}"/>
    <dgm:cxn modelId="{4C0E4F90-1898-48FB-9B96-43C0B0E1911A}" type="presOf" srcId="{5E033C5A-3D8E-4ADF-BB37-3C3F30C2F4A4}" destId="{C8203338-0820-4886-9863-FEB5C315876B}" srcOrd="0" destOrd="0" presId="urn:microsoft.com/office/officeart/2005/8/layout/vList2"/>
    <dgm:cxn modelId="{DD0B151C-2586-4D49-8A0E-EB5A812A6F02}" type="presOf" srcId="{DB30F88C-13F6-4F4D-9911-C67D0FF208F0}" destId="{860B767D-54A2-4212-BC8C-11F7EEA207A4}" srcOrd="0" destOrd="0" presId="urn:microsoft.com/office/officeart/2005/8/layout/vList2"/>
    <dgm:cxn modelId="{608A5D7C-A2C8-437E-8BE2-AA03F776A53D}" type="presParOf" srcId="{860B767D-54A2-4212-BC8C-11F7EEA207A4}" destId="{C8203338-0820-4886-9863-FEB5C31587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5F3387C4-DB2E-4040-A88B-E9DC21E125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F0237D-5F33-4A0D-A941-8DDC9CCBAC71}">
      <dgm:prSet/>
      <dgm:spPr/>
      <dgm:t>
        <a:bodyPr/>
        <a:lstStyle/>
        <a:p>
          <a:pPr rtl="0"/>
          <a:r>
            <a:rPr lang="en-US" b="1" dirty="0" smtClean="0"/>
            <a:t>3.4 Difference between classes and </a:t>
          </a:r>
          <a:r>
            <a:rPr lang="en-US" b="1" dirty="0" err="1" smtClean="0"/>
            <a:t>Id,s</a:t>
          </a:r>
          <a:endParaRPr lang="en-US" dirty="0"/>
        </a:p>
      </dgm:t>
    </dgm:pt>
    <dgm:pt modelId="{2D05475B-7820-4E6D-A9DE-C7104E27E04C}" type="parTrans" cxnId="{FCDB976E-1D14-446E-B87D-85F7492334CA}">
      <dgm:prSet/>
      <dgm:spPr/>
      <dgm:t>
        <a:bodyPr/>
        <a:lstStyle/>
        <a:p>
          <a:endParaRPr lang="en-US"/>
        </a:p>
      </dgm:t>
    </dgm:pt>
    <dgm:pt modelId="{0F497BC8-B301-4973-84EE-27376CF8A89F}" type="sibTrans" cxnId="{FCDB976E-1D14-446E-B87D-85F7492334CA}">
      <dgm:prSet/>
      <dgm:spPr/>
      <dgm:t>
        <a:bodyPr/>
        <a:lstStyle/>
        <a:p>
          <a:endParaRPr lang="en-US"/>
        </a:p>
      </dgm:t>
    </dgm:pt>
    <dgm:pt modelId="{824D7304-420C-47C9-87C1-B64F752F332D}" type="pres">
      <dgm:prSet presAssocID="{5F3387C4-DB2E-4040-A88B-E9DC21E125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EDE038-E6C5-4E43-91E2-3A27E2FD3686}" type="pres">
      <dgm:prSet presAssocID="{09F0237D-5F33-4A0D-A941-8DDC9CCBAC7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008452-ABF8-433D-88E3-9357B45AA4B9}" type="presOf" srcId="{09F0237D-5F33-4A0D-A941-8DDC9CCBAC71}" destId="{95EDE038-E6C5-4E43-91E2-3A27E2FD3686}" srcOrd="0" destOrd="0" presId="urn:microsoft.com/office/officeart/2005/8/layout/vList2"/>
    <dgm:cxn modelId="{84696979-5D85-4193-8E01-6EC909FC944A}" type="presOf" srcId="{5F3387C4-DB2E-4040-A88B-E9DC21E125D7}" destId="{824D7304-420C-47C9-87C1-B64F752F332D}" srcOrd="0" destOrd="0" presId="urn:microsoft.com/office/officeart/2005/8/layout/vList2"/>
    <dgm:cxn modelId="{FCDB976E-1D14-446E-B87D-85F7492334CA}" srcId="{5F3387C4-DB2E-4040-A88B-E9DC21E125D7}" destId="{09F0237D-5F33-4A0D-A941-8DDC9CCBAC71}" srcOrd="0" destOrd="0" parTransId="{2D05475B-7820-4E6D-A9DE-C7104E27E04C}" sibTransId="{0F497BC8-B301-4973-84EE-27376CF8A89F}"/>
    <dgm:cxn modelId="{21C9C541-6895-4F99-A4CD-1B9C4022165C}" type="presParOf" srcId="{824D7304-420C-47C9-87C1-B64F752F332D}" destId="{95EDE038-E6C5-4E43-91E2-3A27E2FD368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B73CADC-1B48-4BE7-A453-E6B6A4FE35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DA05F0-8146-4161-9D92-6EBE5A5C6827}">
      <dgm:prSet/>
      <dgm:spPr/>
      <dgm:t>
        <a:bodyPr/>
        <a:lstStyle/>
        <a:p>
          <a:pPr rtl="0"/>
          <a:r>
            <a:rPr lang="en-US" smtClean="0"/>
            <a:t>Summary</a:t>
          </a:r>
          <a:endParaRPr lang="en-US"/>
        </a:p>
      </dgm:t>
    </dgm:pt>
    <dgm:pt modelId="{C3E3BC24-E685-4B42-97C1-FC0240047B26}" type="parTrans" cxnId="{D638263C-4910-4946-ADD6-209BEA307692}">
      <dgm:prSet/>
      <dgm:spPr/>
      <dgm:t>
        <a:bodyPr/>
        <a:lstStyle/>
        <a:p>
          <a:endParaRPr lang="en-US"/>
        </a:p>
      </dgm:t>
    </dgm:pt>
    <dgm:pt modelId="{5B0FC3F8-724B-4F13-AC0E-9CCA344E90C6}" type="sibTrans" cxnId="{D638263C-4910-4946-ADD6-209BEA307692}">
      <dgm:prSet/>
      <dgm:spPr/>
      <dgm:t>
        <a:bodyPr/>
        <a:lstStyle/>
        <a:p>
          <a:endParaRPr lang="en-US"/>
        </a:p>
      </dgm:t>
    </dgm:pt>
    <dgm:pt modelId="{FC49E893-499E-4DD3-95D7-870F7075EFD4}" type="pres">
      <dgm:prSet presAssocID="{9B73CADC-1B48-4BE7-A453-E6B6A4FE35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98E5E1-C8D1-4523-B870-6ED2C163FFD7}" type="pres">
      <dgm:prSet presAssocID="{D9DA05F0-8146-4161-9D92-6EBE5A5C682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757024-9CAE-4C6D-8AC4-645E2F9D84FC}" type="presOf" srcId="{9B73CADC-1B48-4BE7-A453-E6B6A4FE351C}" destId="{FC49E893-499E-4DD3-95D7-870F7075EFD4}" srcOrd="0" destOrd="0" presId="urn:microsoft.com/office/officeart/2005/8/layout/vList2"/>
    <dgm:cxn modelId="{A8D117C1-9021-4BB4-ACF7-CF132F4F6D77}" type="presOf" srcId="{D9DA05F0-8146-4161-9D92-6EBE5A5C6827}" destId="{2298E5E1-C8D1-4523-B870-6ED2C163FFD7}" srcOrd="0" destOrd="0" presId="urn:microsoft.com/office/officeart/2005/8/layout/vList2"/>
    <dgm:cxn modelId="{D638263C-4910-4946-ADD6-209BEA307692}" srcId="{9B73CADC-1B48-4BE7-A453-E6B6A4FE351C}" destId="{D9DA05F0-8146-4161-9D92-6EBE5A5C6827}" srcOrd="0" destOrd="0" parTransId="{C3E3BC24-E685-4B42-97C1-FC0240047B26}" sibTransId="{5B0FC3F8-724B-4F13-AC0E-9CCA344E90C6}"/>
    <dgm:cxn modelId="{CC4229CB-4226-44EF-80D0-29D7CF85C0DA}" type="presParOf" srcId="{FC49E893-499E-4DD3-95D7-870F7075EFD4}" destId="{2298E5E1-C8D1-4523-B870-6ED2C163FF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58F066-7A1E-4375-909E-C23177005E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FB0867-B1CB-4AE3-A8F6-1565FD7580EF}">
      <dgm:prSet/>
      <dgm:spPr/>
      <dgm:t>
        <a:bodyPr/>
        <a:lstStyle/>
        <a:p>
          <a:pPr rtl="0"/>
          <a:r>
            <a:rPr lang="en-US" b="1" smtClean="0"/>
            <a:t>1.1 Cascading style sheets</a:t>
          </a:r>
          <a:endParaRPr lang="en-US"/>
        </a:p>
      </dgm:t>
    </dgm:pt>
    <dgm:pt modelId="{D8DA5BCC-89E1-40AA-BD49-7617B0AA102D}" type="parTrans" cxnId="{422759FF-6813-4852-AEB2-E4ED08BFD44E}">
      <dgm:prSet/>
      <dgm:spPr/>
      <dgm:t>
        <a:bodyPr/>
        <a:lstStyle/>
        <a:p>
          <a:endParaRPr lang="en-US"/>
        </a:p>
      </dgm:t>
    </dgm:pt>
    <dgm:pt modelId="{99B7E8F8-9F6D-4763-BE42-B6E96D24226E}" type="sibTrans" cxnId="{422759FF-6813-4852-AEB2-E4ED08BFD44E}">
      <dgm:prSet/>
      <dgm:spPr/>
      <dgm:t>
        <a:bodyPr/>
        <a:lstStyle/>
        <a:p>
          <a:endParaRPr lang="en-US"/>
        </a:p>
      </dgm:t>
    </dgm:pt>
    <dgm:pt modelId="{DEEE7E26-FAA6-4CBC-8853-14F5FD6665B9}" type="pres">
      <dgm:prSet presAssocID="{6B58F066-7A1E-4375-909E-C23177005E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42E406-6DA4-4048-A35E-FDC6CAF87F40}" type="pres">
      <dgm:prSet presAssocID="{A4FB0867-B1CB-4AE3-A8F6-1565FD7580E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113DE3-3295-425A-A80E-3A0C679AF581}" type="presOf" srcId="{A4FB0867-B1CB-4AE3-A8F6-1565FD7580EF}" destId="{7E42E406-6DA4-4048-A35E-FDC6CAF87F40}" srcOrd="0" destOrd="0" presId="urn:microsoft.com/office/officeart/2005/8/layout/vList2"/>
    <dgm:cxn modelId="{65414CD4-566A-4675-8B3A-EA73A95AA5E5}" type="presOf" srcId="{6B58F066-7A1E-4375-909E-C23177005E27}" destId="{DEEE7E26-FAA6-4CBC-8853-14F5FD6665B9}" srcOrd="0" destOrd="0" presId="urn:microsoft.com/office/officeart/2005/8/layout/vList2"/>
    <dgm:cxn modelId="{422759FF-6813-4852-AEB2-E4ED08BFD44E}" srcId="{6B58F066-7A1E-4375-909E-C23177005E27}" destId="{A4FB0867-B1CB-4AE3-A8F6-1565FD7580EF}" srcOrd="0" destOrd="0" parTransId="{D8DA5BCC-89E1-40AA-BD49-7617B0AA102D}" sibTransId="{99B7E8F8-9F6D-4763-BE42-B6E96D24226E}"/>
    <dgm:cxn modelId="{C3B46CC9-D8B1-49E8-85F2-AE73CB3F08E9}" type="presParOf" srcId="{DEEE7E26-FAA6-4CBC-8853-14F5FD6665B9}" destId="{7E42E406-6DA4-4048-A35E-FDC6CAF87F4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CD9134-D518-42FD-AFA0-27A83198F2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C26E35-3D16-46DB-96BA-4BEDC7716701}">
      <dgm:prSet/>
      <dgm:spPr/>
      <dgm:t>
        <a:bodyPr/>
        <a:lstStyle/>
        <a:p>
          <a:pPr rtl="0"/>
          <a:r>
            <a:rPr lang="en-US" b="1" smtClean="0"/>
            <a:t>1.2 Advantages of Style Sheets</a:t>
          </a:r>
          <a:endParaRPr lang="en-US"/>
        </a:p>
      </dgm:t>
    </dgm:pt>
    <dgm:pt modelId="{4F5ECE5A-0C1D-4E45-8D5B-72A5EB60CA4D}" type="parTrans" cxnId="{1424280F-7FAE-4392-8A43-9FC3EBC9E766}">
      <dgm:prSet/>
      <dgm:spPr/>
      <dgm:t>
        <a:bodyPr/>
        <a:lstStyle/>
        <a:p>
          <a:endParaRPr lang="en-US"/>
        </a:p>
      </dgm:t>
    </dgm:pt>
    <dgm:pt modelId="{859E4B27-56D1-4D0B-B1D4-DCB97A5BB88A}" type="sibTrans" cxnId="{1424280F-7FAE-4392-8A43-9FC3EBC9E766}">
      <dgm:prSet/>
      <dgm:spPr/>
      <dgm:t>
        <a:bodyPr/>
        <a:lstStyle/>
        <a:p>
          <a:endParaRPr lang="en-US"/>
        </a:p>
      </dgm:t>
    </dgm:pt>
    <dgm:pt modelId="{96327CBE-B591-4A8F-AE58-24853ABF9C05}" type="pres">
      <dgm:prSet presAssocID="{69CD9134-D518-42FD-AFA0-27A83198F2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BEB849-EDFA-4FA1-B688-3884C2AB3AE9}" type="pres">
      <dgm:prSet presAssocID="{66C26E35-3D16-46DB-96BA-4BEDC771670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24280F-7FAE-4392-8A43-9FC3EBC9E766}" srcId="{69CD9134-D518-42FD-AFA0-27A83198F281}" destId="{66C26E35-3D16-46DB-96BA-4BEDC7716701}" srcOrd="0" destOrd="0" parTransId="{4F5ECE5A-0C1D-4E45-8D5B-72A5EB60CA4D}" sibTransId="{859E4B27-56D1-4D0B-B1D4-DCB97A5BB88A}"/>
    <dgm:cxn modelId="{19D1E63F-073E-41CB-B7A4-0962390D5462}" type="presOf" srcId="{66C26E35-3D16-46DB-96BA-4BEDC7716701}" destId="{62BEB849-EDFA-4FA1-B688-3884C2AB3AE9}" srcOrd="0" destOrd="0" presId="urn:microsoft.com/office/officeart/2005/8/layout/vList2"/>
    <dgm:cxn modelId="{93EB719A-31C7-42CA-B2FC-CA6710AF74F5}" type="presOf" srcId="{69CD9134-D518-42FD-AFA0-27A83198F281}" destId="{96327CBE-B591-4A8F-AE58-24853ABF9C05}" srcOrd="0" destOrd="0" presId="urn:microsoft.com/office/officeart/2005/8/layout/vList2"/>
    <dgm:cxn modelId="{6D82DBF3-055F-4BBD-B66A-30C836F6C375}" type="presParOf" srcId="{96327CBE-B591-4A8F-AE58-24853ABF9C05}" destId="{62BEB849-EDFA-4FA1-B688-3884C2AB3A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68B0A9-8416-4B37-9E79-B9221C759E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91627E-7775-43FE-9916-876DAC108DD2}">
      <dgm:prSet/>
      <dgm:spPr/>
      <dgm:t>
        <a:bodyPr/>
        <a:lstStyle/>
        <a:p>
          <a:pPr rtl="0"/>
          <a:r>
            <a:rPr lang="en-US" b="1" dirty="0" smtClean="0"/>
            <a:t>2. Writing Style Sheets</a:t>
          </a:r>
          <a:endParaRPr lang="en-US" dirty="0"/>
        </a:p>
      </dgm:t>
    </dgm:pt>
    <dgm:pt modelId="{DA7D1DA8-63F8-40A8-8E36-E4632BDBCA37}" type="parTrans" cxnId="{AC9C4DDA-AFB6-4AD4-9061-0CEA08D2E988}">
      <dgm:prSet/>
      <dgm:spPr/>
      <dgm:t>
        <a:bodyPr/>
        <a:lstStyle/>
        <a:p>
          <a:endParaRPr lang="en-US"/>
        </a:p>
      </dgm:t>
    </dgm:pt>
    <dgm:pt modelId="{D9BDDCAC-A3F6-4490-A4CF-3B96FC1077A2}" type="sibTrans" cxnId="{AC9C4DDA-AFB6-4AD4-9061-0CEA08D2E988}">
      <dgm:prSet/>
      <dgm:spPr/>
      <dgm:t>
        <a:bodyPr/>
        <a:lstStyle/>
        <a:p>
          <a:endParaRPr lang="en-US"/>
        </a:p>
      </dgm:t>
    </dgm:pt>
    <dgm:pt modelId="{19629946-8BD2-490C-9D05-39F03927EAD7}" type="pres">
      <dgm:prSet presAssocID="{3868B0A9-8416-4B37-9E79-B9221C759E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4C2846-7E4D-41CE-848A-74562ECA9D53}" type="pres">
      <dgm:prSet presAssocID="{5091627E-7775-43FE-9916-876DAC108D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CB8C9F-5F14-4C94-9FDC-966156398EDC}" type="presOf" srcId="{3868B0A9-8416-4B37-9E79-B9221C759E0D}" destId="{19629946-8BD2-490C-9D05-39F03927EAD7}" srcOrd="0" destOrd="0" presId="urn:microsoft.com/office/officeart/2005/8/layout/vList2"/>
    <dgm:cxn modelId="{444F8D1E-0E5C-4E7A-9238-BF41BCCDDFFF}" type="presOf" srcId="{5091627E-7775-43FE-9916-876DAC108DD2}" destId="{194C2846-7E4D-41CE-848A-74562ECA9D53}" srcOrd="0" destOrd="0" presId="urn:microsoft.com/office/officeart/2005/8/layout/vList2"/>
    <dgm:cxn modelId="{AC9C4DDA-AFB6-4AD4-9061-0CEA08D2E988}" srcId="{3868B0A9-8416-4B37-9E79-B9221C759E0D}" destId="{5091627E-7775-43FE-9916-876DAC108DD2}" srcOrd="0" destOrd="0" parTransId="{DA7D1DA8-63F8-40A8-8E36-E4632BDBCA37}" sibTransId="{D9BDDCAC-A3F6-4490-A4CF-3B96FC1077A2}"/>
    <dgm:cxn modelId="{2F532052-8D58-4894-9CA1-BA2B3884450D}" type="presParOf" srcId="{19629946-8BD2-490C-9D05-39F03927EAD7}" destId="{194C2846-7E4D-41CE-848A-74562ECA9D5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C7AF8F-698C-4C5F-B50B-EAA1FC2FF8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D58492-86A6-4D98-973C-6A77B11016FA}">
      <dgm:prSet/>
      <dgm:spPr/>
      <dgm:t>
        <a:bodyPr/>
        <a:lstStyle/>
        <a:p>
          <a:pPr rtl="0"/>
          <a:r>
            <a:rPr lang="en-US" b="1" smtClean="0"/>
            <a:t>2.1 In-line Styles</a:t>
          </a:r>
          <a:endParaRPr lang="en-US"/>
        </a:p>
      </dgm:t>
    </dgm:pt>
    <dgm:pt modelId="{7C5A7264-6E70-442B-BD4D-0CDDD7361813}" type="parTrans" cxnId="{3EEE870F-2681-4192-AD6B-5B5E93DA0C98}">
      <dgm:prSet/>
      <dgm:spPr/>
      <dgm:t>
        <a:bodyPr/>
        <a:lstStyle/>
        <a:p>
          <a:endParaRPr lang="en-US"/>
        </a:p>
      </dgm:t>
    </dgm:pt>
    <dgm:pt modelId="{14F64403-B3DC-46C3-9E80-AF6EE44C5C2B}" type="sibTrans" cxnId="{3EEE870F-2681-4192-AD6B-5B5E93DA0C98}">
      <dgm:prSet/>
      <dgm:spPr/>
      <dgm:t>
        <a:bodyPr/>
        <a:lstStyle/>
        <a:p>
          <a:endParaRPr lang="en-US"/>
        </a:p>
      </dgm:t>
    </dgm:pt>
    <dgm:pt modelId="{CBEA5EC3-6AE7-42F5-AFAE-0424E5082418}" type="pres">
      <dgm:prSet presAssocID="{C6C7AF8F-698C-4C5F-B50B-EAA1FC2FF8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26BA21-E264-4503-A5EA-C9F5086AA25A}" type="pres">
      <dgm:prSet presAssocID="{CAD58492-86A6-4D98-973C-6A77B11016F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BD1463-332E-4949-960E-1755889E9C5B}" type="presOf" srcId="{C6C7AF8F-698C-4C5F-B50B-EAA1FC2FF86D}" destId="{CBEA5EC3-6AE7-42F5-AFAE-0424E5082418}" srcOrd="0" destOrd="0" presId="urn:microsoft.com/office/officeart/2005/8/layout/vList2"/>
    <dgm:cxn modelId="{3EEE870F-2681-4192-AD6B-5B5E93DA0C98}" srcId="{C6C7AF8F-698C-4C5F-B50B-EAA1FC2FF86D}" destId="{CAD58492-86A6-4D98-973C-6A77B11016FA}" srcOrd="0" destOrd="0" parTransId="{7C5A7264-6E70-442B-BD4D-0CDDD7361813}" sibTransId="{14F64403-B3DC-46C3-9E80-AF6EE44C5C2B}"/>
    <dgm:cxn modelId="{AFDB27AD-4E07-4F5F-AE06-9CD63F317016}" type="presOf" srcId="{CAD58492-86A6-4D98-973C-6A77B11016FA}" destId="{9E26BA21-E264-4503-A5EA-C9F5086AA25A}" srcOrd="0" destOrd="0" presId="urn:microsoft.com/office/officeart/2005/8/layout/vList2"/>
    <dgm:cxn modelId="{3F2CAAF5-DA76-4578-A2FD-B3CBE0D987C1}" type="presParOf" srcId="{CBEA5EC3-6AE7-42F5-AFAE-0424E5082418}" destId="{9E26BA21-E264-4503-A5EA-C9F5086AA25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C7AF8F-698C-4C5F-B50B-EAA1FC2FF8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58492-86A6-4D98-973C-6A77B11016FA}">
      <dgm:prSet/>
      <dgm:spPr/>
      <dgm:t>
        <a:bodyPr/>
        <a:lstStyle/>
        <a:p>
          <a:pPr rtl="0"/>
          <a:r>
            <a:rPr lang="en-US" b="1" dirty="0" smtClean="0"/>
            <a:t>2.1 In-line Styles…</a:t>
          </a:r>
          <a:endParaRPr lang="en-US" dirty="0"/>
        </a:p>
      </dgm:t>
    </dgm:pt>
    <dgm:pt modelId="{7C5A7264-6E70-442B-BD4D-0CDDD7361813}" type="parTrans" cxnId="{3EEE870F-2681-4192-AD6B-5B5E93DA0C98}">
      <dgm:prSet/>
      <dgm:spPr/>
      <dgm:t>
        <a:bodyPr/>
        <a:lstStyle/>
        <a:p>
          <a:endParaRPr lang="en-US"/>
        </a:p>
      </dgm:t>
    </dgm:pt>
    <dgm:pt modelId="{14F64403-B3DC-46C3-9E80-AF6EE44C5C2B}" type="sibTrans" cxnId="{3EEE870F-2681-4192-AD6B-5B5E93DA0C98}">
      <dgm:prSet/>
      <dgm:spPr/>
      <dgm:t>
        <a:bodyPr/>
        <a:lstStyle/>
        <a:p>
          <a:endParaRPr lang="en-US"/>
        </a:p>
      </dgm:t>
    </dgm:pt>
    <dgm:pt modelId="{CBEA5EC3-6AE7-42F5-AFAE-0424E5082418}" type="pres">
      <dgm:prSet presAssocID="{C6C7AF8F-698C-4C5F-B50B-EAA1FC2FF8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26BA21-E264-4503-A5EA-C9F5086AA25A}" type="pres">
      <dgm:prSet presAssocID="{CAD58492-86A6-4D98-973C-6A77B11016F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EE870F-2681-4192-AD6B-5B5E93DA0C98}" srcId="{C6C7AF8F-698C-4C5F-B50B-EAA1FC2FF86D}" destId="{CAD58492-86A6-4D98-973C-6A77B11016FA}" srcOrd="0" destOrd="0" parTransId="{7C5A7264-6E70-442B-BD4D-0CDDD7361813}" sibTransId="{14F64403-B3DC-46C3-9E80-AF6EE44C5C2B}"/>
    <dgm:cxn modelId="{01C5D826-93CD-416A-947F-6A55EA3C4844}" type="presOf" srcId="{C6C7AF8F-698C-4C5F-B50B-EAA1FC2FF86D}" destId="{CBEA5EC3-6AE7-42F5-AFAE-0424E5082418}" srcOrd="0" destOrd="0" presId="urn:microsoft.com/office/officeart/2005/8/layout/vList2"/>
    <dgm:cxn modelId="{282C3AD9-3C27-48D7-91C2-E451C87D4E5D}" type="presOf" srcId="{CAD58492-86A6-4D98-973C-6A77B11016FA}" destId="{9E26BA21-E264-4503-A5EA-C9F5086AA25A}" srcOrd="0" destOrd="0" presId="urn:microsoft.com/office/officeart/2005/8/layout/vList2"/>
    <dgm:cxn modelId="{2298EA43-62AF-4F3C-9042-15605A47308E}" type="presParOf" srcId="{CBEA5EC3-6AE7-42F5-AFAE-0424E5082418}" destId="{9E26BA21-E264-4503-A5EA-C9F5086AA25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C7AF8F-698C-4C5F-B50B-EAA1FC2FF8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58492-86A6-4D98-973C-6A77B11016FA}">
      <dgm:prSet/>
      <dgm:spPr/>
      <dgm:t>
        <a:bodyPr/>
        <a:lstStyle/>
        <a:p>
          <a:pPr rtl="0"/>
          <a:r>
            <a:rPr lang="en-US" b="1" dirty="0" smtClean="0"/>
            <a:t>2.1 In-line Styles…</a:t>
          </a:r>
          <a:endParaRPr lang="en-US" dirty="0"/>
        </a:p>
      </dgm:t>
    </dgm:pt>
    <dgm:pt modelId="{7C5A7264-6E70-442B-BD4D-0CDDD7361813}" type="parTrans" cxnId="{3EEE870F-2681-4192-AD6B-5B5E93DA0C98}">
      <dgm:prSet/>
      <dgm:spPr/>
      <dgm:t>
        <a:bodyPr/>
        <a:lstStyle/>
        <a:p>
          <a:endParaRPr lang="en-US"/>
        </a:p>
      </dgm:t>
    </dgm:pt>
    <dgm:pt modelId="{14F64403-B3DC-46C3-9E80-AF6EE44C5C2B}" type="sibTrans" cxnId="{3EEE870F-2681-4192-AD6B-5B5E93DA0C98}">
      <dgm:prSet/>
      <dgm:spPr/>
      <dgm:t>
        <a:bodyPr/>
        <a:lstStyle/>
        <a:p>
          <a:endParaRPr lang="en-US"/>
        </a:p>
      </dgm:t>
    </dgm:pt>
    <dgm:pt modelId="{CBEA5EC3-6AE7-42F5-AFAE-0424E5082418}" type="pres">
      <dgm:prSet presAssocID="{C6C7AF8F-698C-4C5F-B50B-EAA1FC2FF8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26BA21-E264-4503-A5EA-C9F5086AA25A}" type="pres">
      <dgm:prSet presAssocID="{CAD58492-86A6-4D98-973C-6A77B11016F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EE870F-2681-4192-AD6B-5B5E93DA0C98}" srcId="{C6C7AF8F-698C-4C5F-B50B-EAA1FC2FF86D}" destId="{CAD58492-86A6-4D98-973C-6A77B11016FA}" srcOrd="0" destOrd="0" parTransId="{7C5A7264-6E70-442B-BD4D-0CDDD7361813}" sibTransId="{14F64403-B3DC-46C3-9E80-AF6EE44C5C2B}"/>
    <dgm:cxn modelId="{4406EAB6-04A8-4998-B675-C34DCD1C4FD1}" type="presOf" srcId="{C6C7AF8F-698C-4C5F-B50B-EAA1FC2FF86D}" destId="{CBEA5EC3-6AE7-42F5-AFAE-0424E5082418}" srcOrd="0" destOrd="0" presId="urn:microsoft.com/office/officeart/2005/8/layout/vList2"/>
    <dgm:cxn modelId="{22C451AC-BB09-4A86-B5FB-D22C7F1183DD}" type="presOf" srcId="{CAD58492-86A6-4D98-973C-6A77B11016FA}" destId="{9E26BA21-E264-4503-A5EA-C9F5086AA25A}" srcOrd="0" destOrd="0" presId="urn:microsoft.com/office/officeart/2005/8/layout/vList2"/>
    <dgm:cxn modelId="{4D496CDC-08C5-46C5-9935-2E6F0B5AE4C6}" type="presParOf" srcId="{CBEA5EC3-6AE7-42F5-AFAE-0424E5082418}" destId="{9E26BA21-E264-4503-A5EA-C9F5086AA25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B7ED81B-0DB3-4487-A5F4-626DDB3133FD}">
      <dsp:nvSpPr>
        <dsp:cNvPr id="0" name=""/>
        <dsp:cNvSpPr/>
      </dsp:nvSpPr>
      <dsp:spPr>
        <a:xfrm>
          <a:off x="0" y="18972"/>
          <a:ext cx="77724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smtClean="0"/>
            <a:t>Introduction to Cascading Style-sheets (CSS)</a:t>
          </a:r>
          <a:endParaRPr lang="en-US" sz="3600" kern="1200"/>
        </a:p>
      </dsp:txBody>
      <dsp:txXfrm>
        <a:off x="0" y="18972"/>
        <a:ext cx="7772400" cy="143208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6A7163-B6BD-48AB-8B38-A1162D14615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2.2 Internal Styles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6A7163-B6BD-48AB-8B38-A1162D14615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Internal Styles…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6A7163-B6BD-48AB-8B38-A1162D14615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Internal Styles…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4CFBAF-5061-4B1A-A567-687EADC1DE4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External Styles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9CB0117-8E13-4DF1-821D-CC2F5015C7C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External Styles…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6DABCAA-304E-4C01-BB4A-C6230682D2F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External Styles…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6DABCAA-304E-4C01-BB4A-C6230682D2F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External Styles…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6DABCAA-304E-4C01-BB4A-C6230682D2F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External Styles…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6DABCAA-304E-4C01-BB4A-C6230682D2F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External Styles…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8350CD-4D2B-4B1B-9471-49E9EAB72EC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2.4 Style Sheet Strategies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70FD68-F881-48BA-A8BC-41EB946778B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Outline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11C6B4-12E8-4F44-B6B3-D86FB9AD091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 CSS Syntax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3.1 Defining a CSS Rule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3.1 Defining a CSS Rule…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1A424D-CF67-46C7-9CD2-25501005EDD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3.2 Using Id,s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1A424D-CF67-46C7-9CD2-25501005EDD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3.2 Using </a:t>
          </a:r>
          <a:r>
            <a:rPr lang="en-US" sz="4700" b="1" kern="1200" dirty="0" err="1" smtClean="0"/>
            <a:t>Id,s</a:t>
          </a:r>
          <a:r>
            <a:rPr lang="en-US" sz="4700" b="1" kern="1200" dirty="0" smtClean="0"/>
            <a:t>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2CDA12-BB95-474D-8718-CB93CD2463F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3.2 Using </a:t>
          </a:r>
          <a:r>
            <a:rPr lang="en-US" sz="4700" b="1" kern="1200" dirty="0" err="1" smtClean="0"/>
            <a:t>Id,s</a:t>
          </a:r>
          <a:r>
            <a:rPr lang="en-US" sz="4700" b="1" kern="1200" dirty="0" smtClean="0"/>
            <a:t>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2CDA12-BB95-474D-8718-CB93CD2463F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3.2 Using </a:t>
          </a:r>
          <a:r>
            <a:rPr lang="en-US" sz="4700" b="1" kern="1200" dirty="0" err="1" smtClean="0"/>
            <a:t>Id,s</a:t>
          </a:r>
          <a:r>
            <a:rPr lang="en-US" sz="4700" b="1" kern="1200" dirty="0" smtClean="0"/>
            <a:t>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4D09D1-23CF-4409-B2E3-C36A87A2E10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2.3 Using Classes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2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203338-0820-4886-9863-FEB5C315876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2.3 Using Classes…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2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203338-0820-4886-9863-FEB5C315876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2.3 Using Classes…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59722F7-5ADF-45C3-AABE-C379440BFBD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Cascading Style Sheet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203338-0820-4886-9863-FEB5C315876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2.3 Using Classes…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3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EDE038-E6C5-4E43-91E2-3A27E2FD3686}">
      <dsp:nvSpPr>
        <dsp:cNvPr id="0" name=""/>
        <dsp:cNvSpPr/>
      </dsp:nvSpPr>
      <dsp:spPr>
        <a:xfrm>
          <a:off x="0" y="127777"/>
          <a:ext cx="82296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3.4 Difference between classes and </a:t>
          </a:r>
          <a:r>
            <a:rPr lang="en-US" sz="3700" b="1" kern="1200" dirty="0" err="1" smtClean="0"/>
            <a:t>Id,s</a:t>
          </a:r>
          <a:endParaRPr lang="en-US" sz="3700" kern="1200" dirty="0"/>
        </a:p>
      </dsp:txBody>
      <dsp:txXfrm>
        <a:off x="0" y="127777"/>
        <a:ext cx="8229600" cy="887445"/>
      </dsp:txXfrm>
    </dsp:sp>
  </dsp:spTree>
</dsp:drawing>
</file>

<file path=ppt/diagrams/drawing3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98E5E1-C8D1-4523-B870-6ED2C163FFD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Summary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42E406-6DA4-4048-A35E-FDC6CAF87F4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1.1 Cascading style sheets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BEB849-EDFA-4FA1-B688-3884C2AB3AE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1.2 Advantages of Style Sheets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4C2846-7E4D-41CE-848A-74562ECA9D5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Writing Style Sheets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26BA21-E264-4503-A5EA-C9F5086AA25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2.1 In-line Styles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26BA21-E264-4503-A5EA-C9F5086AA25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In-line Styles…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26BA21-E264-4503-A5EA-C9F5086AA25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In-line Styles…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A4AFE-2249-43A4-93E0-FB4A9CDEAD40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E7FA4-15E5-463A-A4DB-17EFFFC49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51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982-85CF-40FB-89D2-51194CC92042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 ood, Department of Computer Science, CIIT,Islamabad,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280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40A1-381C-4393-8D88-CECED60B2736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 ood, Department of Computer Science, CIIT,Islamabad,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6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DC14-B0DB-4CBE-A22A-919265B4AE8C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 ood, Department of Computer Science, CIIT,Islamabad,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491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2528-1997-4370-A513-8C1842967580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 ood, Department of Computer Science, CIIT,Islamabad,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675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DEF0-69F8-47FC-8A9F-54BBC12EA227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 ood, Department of Computer Science, CIIT,Islamabad,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07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272-2F64-49DC-9EF3-EFF91A8E2B8C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 ood, Department of Computer Science, CIIT,Islamabad, Pakistan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746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612A-2B57-45E5-B187-7A8AAD4A1CCC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 ood, Department of Computer Science, CIIT,Islamabad, Pakistan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02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A0AD-F603-4B08-8231-8105DF4936FF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 ood, Department of Computer Science, CIIT,Islamabad, Pakistan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068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1876-F238-4D98-B702-A023BB0EC641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 ood, Department of Computer Science, CIIT,Islamabad, Pakistan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650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7802-BDF2-49D8-9F15-A03C29B55408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 ood, Department of Computer Science, CIIT,Islamabad, Pakistan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183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1A72-A9A3-43B5-BE59-5D9E938575E0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 ood, Department of Computer Science, CIIT,Islamabad, Pakistan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722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9101-CD68-4C40-92A5-037B46897415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Basharat Mahm ood, Department of Computer Science, CIIT,Islamabad,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92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5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6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7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8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9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image" Target="../media/image10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7" Type="http://schemas.openxmlformats.org/officeDocument/2006/relationships/image" Target="../media/image11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7" Type="http://schemas.openxmlformats.org/officeDocument/2006/relationships/image" Target="../media/image12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069171395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46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461250" cy="452120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style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is applied to the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entire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HTML file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Use it when you need to modify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all instances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of particular element (e.g., h1) in a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web page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&lt;style&gt;</a:t>
            </a:r>
          </a:p>
          <a:p>
            <a:pPr marL="457200" lvl="3" indent="0">
              <a:lnSpc>
                <a:spcPct val="90000"/>
              </a:lnSpc>
              <a:buNone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h1 {</a:t>
            </a:r>
            <a:r>
              <a:rPr lang="en-US" sz="2800" b="1" dirty="0" err="1">
                <a:latin typeface="Calibri" pitchFamily="34" charset="0"/>
                <a:cs typeface="Calibri" pitchFamily="34" charset="0"/>
              </a:rPr>
              <a:t>color:red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; </a:t>
            </a:r>
            <a:r>
              <a:rPr lang="en-US" sz="2800" b="1" dirty="0" err="1">
                <a:latin typeface="Calibri" pitchFamily="34" charset="0"/>
                <a:cs typeface="Calibri" pitchFamily="34" charset="0"/>
              </a:rPr>
              <a:t>font-family:sans-serif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&lt;/style&gt;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124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49137836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 descr="internal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8" name="Straight Arrow Connector 7"/>
          <p:cNvCxnSpPr/>
          <p:nvPr/>
        </p:nvCxnSpPr>
        <p:spPr>
          <a:xfrm flipH="1">
            <a:off x="1676400" y="2819400"/>
            <a:ext cx="1828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05200" y="263473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 of style block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04800" y="3124200"/>
            <a:ext cx="228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32443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Tag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48000" y="3080266"/>
            <a:ext cx="1981200" cy="1201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0" y="30157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Color setting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505200" y="3385066"/>
            <a:ext cx="990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57700" y="346345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Font family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438400" y="3648119"/>
            <a:ext cx="609600" cy="3142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19845" y="380525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Font size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1676400" y="4174591"/>
            <a:ext cx="457200" cy="1688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9800" y="4343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 of style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1066800" y="4953000"/>
            <a:ext cx="1371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89" name="TextBox 12288"/>
          <p:cNvSpPr txBox="1"/>
          <p:nvPr/>
        </p:nvSpPr>
        <p:spPr>
          <a:xfrm>
            <a:off x="2438400" y="5130739"/>
            <a:ext cx="177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Simple heading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679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9" grpId="0"/>
      <p:bldP spid="22" grpId="0"/>
      <p:bldP spid="27" grpId="0"/>
      <p:bldP spid="122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98769377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Content Placeholder 8" descr="Internal CSS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30082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72532570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20000" cy="4267200"/>
          </a:xfrm>
        </p:spPr>
        <p:txBody>
          <a:bodyPr>
            <a:noAutofit/>
          </a:bodyPr>
          <a:lstStyle/>
          <a:p>
            <a:pPr marL="508000" indent="-436563"/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An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external style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sheet is a text file containing the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style definition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(declaration)</a:t>
            </a:r>
          </a:p>
          <a:p>
            <a:pPr marL="508000" indent="-436563"/>
            <a:r>
              <a:rPr lang="en-US" sz="3600" b="1" dirty="0">
                <a:latin typeface="Calibri" pitchFamily="34" charset="0"/>
                <a:cs typeface="Calibri" pitchFamily="34" charset="0"/>
              </a:rPr>
              <a:t>Use it when you need to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control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 the style for an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entire web </a:t>
            </a:r>
            <a:r>
              <a:rPr lang="en-US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site</a:t>
            </a:r>
            <a:endParaRPr lang="en-US" sz="3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47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46849803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461250" cy="4292600"/>
          </a:xfrm>
        </p:spPr>
        <p:txBody>
          <a:bodyPr>
            <a:normAutofit/>
          </a:bodyPr>
          <a:lstStyle/>
          <a:p>
            <a:pPr marL="469900" indent="-469900"/>
            <a:r>
              <a:rPr lang="en-US" b="1" dirty="0">
                <a:latin typeface="Calibri" pitchFamily="34" charset="0"/>
                <a:cs typeface="Calibri" pitchFamily="34" charset="0"/>
              </a:rPr>
              <a:t>Open a new blank document in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Notepad</a:t>
            </a:r>
          </a:p>
          <a:p>
            <a:pPr marL="469900" indent="-469900"/>
            <a:r>
              <a:rPr lang="en-US" b="1" dirty="0">
                <a:latin typeface="Calibri" pitchFamily="34" charset="0"/>
                <a:cs typeface="Calibri" pitchFamily="34" charset="0"/>
              </a:rPr>
              <a:t>Type style declarations</a:t>
            </a:r>
          </a:p>
          <a:p>
            <a:pPr marL="908050" lvl="1" indent="-436563"/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h1 {</a:t>
            </a:r>
            <a:r>
              <a:rPr lang="en-US" sz="32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color:red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; </a:t>
            </a:r>
            <a:r>
              <a:rPr lang="en-US" sz="32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font-family:calibri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;}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69900" indent="-469900"/>
            <a:r>
              <a:rPr lang="en-US" b="1" dirty="0">
                <a:latin typeface="Calibri" pitchFamily="34" charset="0"/>
                <a:cs typeface="Calibri" pitchFamily="34" charset="0"/>
              </a:rPr>
              <a:t>Do not include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&lt;style&gt;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tags</a:t>
            </a:r>
          </a:p>
          <a:p>
            <a:pPr marL="469900" indent="-469900"/>
            <a:r>
              <a:rPr lang="en-US" b="1" dirty="0">
                <a:latin typeface="Calibri" pitchFamily="34" charset="0"/>
                <a:cs typeface="Calibri" pitchFamily="34" charset="0"/>
              </a:rPr>
              <a:t>Save the document as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filename.css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970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56278722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77200" cy="4876800"/>
          </a:xfrm>
        </p:spPr>
        <p:txBody>
          <a:bodyPr>
            <a:noAutofit/>
          </a:bodyPr>
          <a:lstStyle/>
          <a:p>
            <a:pPr marL="469900" indent="-469900">
              <a:lnSpc>
                <a:spcPct val="9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Open an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 file</a:t>
            </a:r>
          </a:p>
          <a:p>
            <a:pPr marL="469900" indent="-469900">
              <a:lnSpc>
                <a:spcPct val="9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Between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&lt;head&gt;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&lt;/head&gt;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add </a:t>
            </a:r>
          </a:p>
          <a:p>
            <a:pPr marL="908050" lvl="1" indent="-436563">
              <a:lnSpc>
                <a:spcPct val="90000"/>
              </a:lnSpc>
            </a:pP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&lt;link </a:t>
            </a:r>
            <a:r>
              <a:rPr lang="en-US" sz="32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href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=URL </a:t>
            </a:r>
            <a:r>
              <a:rPr lang="en-US" sz="32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rel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</a:t>
            </a:r>
            <a:r>
              <a:rPr lang="en-US" sz="32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relation_type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 type=“</a:t>
            </a:r>
            <a:r>
              <a:rPr lang="en-US" sz="32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link_type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”&gt;</a:t>
            </a:r>
          </a:p>
          <a:p>
            <a:pPr marL="1377950" lvl="2" indent="-468313">
              <a:lnSpc>
                <a:spcPct val="90000"/>
              </a:lnSpc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URL is the file.css</a:t>
            </a:r>
          </a:p>
          <a:p>
            <a:pPr marL="1377950" lvl="2" indent="-468313">
              <a:lnSpc>
                <a:spcPct val="90000"/>
              </a:lnSpc>
            </a:pPr>
            <a:r>
              <a:rPr lang="en-US" sz="3200" b="1" dirty="0" err="1">
                <a:latin typeface="Calibri" pitchFamily="34" charset="0"/>
                <a:cs typeface="Calibri" pitchFamily="34" charset="0"/>
              </a:rPr>
              <a:t>Relation_type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=“</a:t>
            </a:r>
            <a:r>
              <a:rPr lang="en-US" sz="3200" b="1" dirty="0" err="1">
                <a:latin typeface="Calibri" pitchFamily="34" charset="0"/>
                <a:cs typeface="Calibri" pitchFamily="34" charset="0"/>
              </a:rPr>
              <a:t>stylesheet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”</a:t>
            </a:r>
          </a:p>
          <a:p>
            <a:pPr marL="1377950" lvl="2" indent="-468313">
              <a:lnSpc>
                <a:spcPct val="90000"/>
              </a:lnSpc>
            </a:pPr>
            <a:r>
              <a:rPr lang="en-US" sz="3200" b="1" dirty="0" err="1">
                <a:latin typeface="Calibri" pitchFamily="34" charset="0"/>
                <a:cs typeface="Calibri" pitchFamily="34" charset="0"/>
              </a:rPr>
              <a:t>Link_type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=“text/</a:t>
            </a:r>
            <a:r>
              <a:rPr lang="en-US" sz="3200" b="1" dirty="0" err="1">
                <a:latin typeface="Calibri" pitchFamily="34" charset="0"/>
                <a:cs typeface="Calibri" pitchFamily="34" charset="0"/>
              </a:rPr>
              <a:t>css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”</a:t>
            </a:r>
          </a:p>
          <a:p>
            <a:pPr marL="469900" indent="-469900">
              <a:lnSpc>
                <a:spcPct val="9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Save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this file and the .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css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file in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same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web server directory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9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7807755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Content Placeholder 5" descr="mystyle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657600" y="2743200"/>
            <a:ext cx="1219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8200" y="3124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Style declaration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50292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File is saved with mystyle.css name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79226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45790275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Content Placeholder 6" descr="external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3200400" y="3048000"/>
            <a:ext cx="1600200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8200" y="31432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Style-sheet is included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90600" y="3962400"/>
            <a:ext cx="18288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776355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Heading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73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06380940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Content Placeholder 6" descr="External Style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18731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79418"/>
            <a:ext cx="7467600" cy="5257800"/>
          </a:xfrm>
        </p:spPr>
        <p:txBody>
          <a:bodyPr>
            <a:normAutofit/>
          </a:bodyPr>
          <a:lstStyle/>
          <a:p>
            <a:pPr marL="469900" indent="-469900"/>
            <a:r>
              <a:rPr lang="en-US" b="1" dirty="0">
                <a:latin typeface="Calibri" pitchFamily="34" charset="0"/>
                <a:cs typeface="Calibri" pitchFamily="34" charset="0"/>
              </a:rPr>
              <a:t>Wherever possible, place your styles in external style sheets</a:t>
            </a:r>
          </a:p>
          <a:p>
            <a:pPr marL="469900" indent="-469900"/>
            <a:r>
              <a:rPr lang="en-US" b="1" dirty="0" smtClean="0">
                <a:latin typeface="Calibri" pitchFamily="34" charset="0"/>
                <a:cs typeface="Calibri" pitchFamily="34" charset="0"/>
              </a:rPr>
              <a:t>At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 top level of your web site: define a default global.css style sheet</a:t>
            </a:r>
          </a:p>
          <a:p>
            <a:pPr marL="469900" indent="-469900"/>
            <a:r>
              <a:rPr lang="en-US" b="1" dirty="0">
                <a:latin typeface="Calibri" pitchFamily="34" charset="0"/>
                <a:cs typeface="Calibri" pitchFamily="34" charset="0"/>
              </a:rPr>
              <a:t>Refine styles at sublevels with a section.css style sheet</a:t>
            </a:r>
          </a:p>
          <a:p>
            <a:pPr marL="469900" indent="-469900"/>
            <a:r>
              <a:rPr lang="en-US" b="1" dirty="0">
                <a:latin typeface="Calibri" pitchFamily="34" charset="0"/>
                <a:cs typeface="Calibri" pitchFamily="34" charset="0"/>
              </a:rPr>
              <a:t>Try to avoid using styles in tags</a:t>
            </a:r>
          </a:p>
          <a:p>
            <a:pPr marL="469900" indent="-469900"/>
            <a:endParaRPr lang="en-US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864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99022391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Understand the basic concept of CSS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Understand the differences among inline, internal and external style sheets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Understand how to declare a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style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674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88756565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46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CSS 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works </a:t>
            </a:r>
            <a:r>
              <a:rPr lang="en-US" b="1" dirty="0">
                <a:latin typeface="Comic Sans MS" pitchFamily="66" charset="0"/>
              </a:rPr>
              <a:t>by allowing you to associate rules with the elements that appear in a web </a:t>
            </a:r>
            <a:r>
              <a:rPr lang="en-US" b="1" dirty="0" smtClean="0">
                <a:latin typeface="Comic Sans MS" pitchFamily="66" charset="0"/>
              </a:rPr>
              <a:t>page</a:t>
            </a:r>
          </a:p>
          <a:p>
            <a:r>
              <a:rPr lang="en-US" b="1" dirty="0" smtClean="0">
                <a:latin typeface="Comic Sans MS" pitchFamily="66" charset="0"/>
              </a:rPr>
              <a:t>These rules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govern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b="1" dirty="0">
                <a:latin typeface="Comic Sans MS" pitchFamily="66" charset="0"/>
              </a:rPr>
              <a:t>how the content of those elements should be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rendered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402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 rule consists of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selector: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element or elements the declaration applies to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Declaration: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how the elements referred to in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selector should be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styled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property: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which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is the property of the selected element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value: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which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is a specification for this property</a:t>
            </a:r>
          </a:p>
        </p:txBody>
      </p:sp>
      <p:pic>
        <p:nvPicPr>
          <p:cNvPr id="5" name="Picture 4" descr="rule_structu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029200"/>
            <a:ext cx="3276600" cy="148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037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1356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Use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an id to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distinguish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something, like a paragraph, from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others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in a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document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id selector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is used to specify a style for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single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unique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element</a:t>
            </a:r>
          </a:p>
          <a:p>
            <a:endParaRPr lang="en-US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204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946582681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30036"/>
            <a:ext cx="8229600" cy="5562600"/>
          </a:xfrm>
        </p:spPr>
        <p:txBody>
          <a:bodyPr>
            <a:normAutofit/>
          </a:bodyPr>
          <a:lstStyle/>
          <a:p>
            <a:pPr marL="469900" indent="-469900"/>
            <a:r>
              <a:rPr lang="en-US" b="1" dirty="0" smtClean="0">
                <a:latin typeface="Calibri" pitchFamily="34" charset="0"/>
                <a:cs typeface="Calibri" pitchFamily="34" charset="0"/>
              </a:rPr>
              <a:t>Create a style Id: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908050" lvl="1" indent="-436563"/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#</a:t>
            </a:r>
            <a:r>
              <a:rPr lang="en-US" sz="32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id_name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{style attributes and values}</a:t>
            </a:r>
          </a:p>
          <a:p>
            <a:pPr marL="469900" indent="-469900"/>
            <a:r>
              <a:rPr lang="en-US" b="1" dirty="0" smtClean="0">
                <a:latin typeface="Calibri" pitchFamily="34" charset="0"/>
                <a:cs typeface="Calibri" pitchFamily="34" charset="0"/>
              </a:rPr>
              <a:t>Use a style Id: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908050" lvl="1" indent="-436563"/>
            <a:r>
              <a:rPr lang="en-US" sz="3200" b="1" dirty="0">
                <a:latin typeface="Calibri" pitchFamily="34" charset="0"/>
                <a:cs typeface="Calibri" pitchFamily="34" charset="0"/>
              </a:rPr>
              <a:t>&lt;tag ID=</a:t>
            </a:r>
            <a:r>
              <a:rPr lang="en-US" sz="3200" b="1" dirty="0" err="1">
                <a:latin typeface="Calibri" pitchFamily="34" charset="0"/>
                <a:cs typeface="Calibri" pitchFamily="34" charset="0"/>
              </a:rPr>
              <a:t>id_name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endParaRPr lang="en-US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762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2798878811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 descr="id - Notepa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295401"/>
            <a:ext cx="8229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993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981958507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" name="Picture 1" descr="Using ID - Google Chrom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399" y="1468583"/>
            <a:ext cx="822960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83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562600"/>
          </a:xfrm>
        </p:spPr>
        <p:txBody>
          <a:bodyPr>
            <a:normAutofit/>
          </a:bodyPr>
          <a:lstStyle/>
          <a:p>
            <a:pPr marL="533400" indent="-533400"/>
            <a:r>
              <a:rPr lang="en-US" b="1" dirty="0" smtClean="0">
                <a:latin typeface="Calibri" pitchFamily="34" charset="0"/>
                <a:cs typeface="Calibri" pitchFamily="34" charset="0"/>
              </a:rPr>
              <a:t>HTML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and XHTML require each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id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be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unique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– therefore an id value can only be used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once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in a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document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533400" indent="-533400"/>
            <a:r>
              <a:rPr lang="en-US" b="1" dirty="0">
                <a:latin typeface="Calibri" pitchFamily="34" charset="0"/>
                <a:cs typeface="Calibri" pitchFamily="34" charset="0"/>
              </a:rPr>
              <a:t>You can mark a group of elements with a common identifier using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class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attribute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597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30036"/>
            <a:ext cx="8229600" cy="5562600"/>
          </a:xfrm>
        </p:spPr>
        <p:txBody>
          <a:bodyPr>
            <a:normAutofit/>
          </a:bodyPr>
          <a:lstStyle/>
          <a:p>
            <a:pPr marL="469900" indent="-469900"/>
            <a:r>
              <a:rPr lang="en-US" b="1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create a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class</a:t>
            </a:r>
          </a:p>
          <a:p>
            <a:pPr marL="869950" lvl="1" indent="-469900"/>
            <a:r>
              <a:rPr lang="en-US" sz="28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tag.class_name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{style attributes}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or</a:t>
            </a:r>
          </a:p>
          <a:p>
            <a:pPr marL="908050" lvl="1" indent="-436563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class_name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{style attributes}</a:t>
            </a:r>
          </a:p>
          <a:p>
            <a:pPr marL="469900" indent="-469900"/>
            <a:r>
              <a:rPr lang="en-US" b="1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apply a style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869950" lvl="1" indent="-469900"/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tag CLASS=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class_name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marL="1308100" lvl="2" indent="-436563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&lt;h1 CLASS=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FirstHeader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&gt;IU&lt;/h1&gt;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864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Content Placeholder 6" descr="classes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36310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9406711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69900"/>
            <a:r>
              <a:rPr lang="en-US" b="1" dirty="0" smtClean="0">
                <a:latin typeface="Calibri" pitchFamily="34" charset="0"/>
                <a:cs typeface="Calibri" pitchFamily="34" charset="0"/>
              </a:rPr>
              <a:t>All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web pages can be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broken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down into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bucketed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content areas</a:t>
            </a:r>
          </a:p>
          <a:p>
            <a:pPr marL="469900" indent="-469900"/>
            <a:r>
              <a:rPr lang="en-US" b="1" dirty="0">
                <a:latin typeface="Calibri" pitchFamily="34" charset="0"/>
                <a:cs typeface="Calibri" pitchFamily="34" charset="0"/>
              </a:rPr>
              <a:t>These areas can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be updated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by changing the code on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every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page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69900" indent="-469900">
              <a:buFontTx/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 or -</a:t>
            </a:r>
          </a:p>
          <a:p>
            <a:pPr marL="469900" indent="-469900"/>
            <a:r>
              <a:rPr lang="en-US" b="1" dirty="0">
                <a:latin typeface="Calibri" pitchFamily="34" charset="0"/>
                <a:cs typeface="Calibri" pitchFamily="34" charset="0"/>
              </a:rPr>
              <a:t>By using cascading style sheets!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245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" name="Content Placeholder 2" descr="Using ID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38586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065829236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562600"/>
          </a:xfrm>
        </p:spPr>
        <p:txBody>
          <a:bodyPr>
            <a:normAutofit/>
          </a:bodyPr>
          <a:lstStyle/>
          <a:p>
            <a:pPr marL="533400" indent="-533400"/>
            <a:r>
              <a:rPr lang="en-US" b="1" dirty="0">
                <a:latin typeface="Calibri" pitchFamily="34" charset="0"/>
                <a:cs typeface="Calibri" pitchFamily="34" charset="0"/>
              </a:rPr>
              <a:t>you can’t have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more than one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tag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with 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same ID value</a:t>
            </a:r>
          </a:p>
          <a:p>
            <a:pPr marL="533400" indent="-533400"/>
            <a:r>
              <a:rPr lang="en-US" b="1" dirty="0">
                <a:latin typeface="Calibri" pitchFamily="34" charset="0"/>
                <a:cs typeface="Calibri" pitchFamily="34" charset="0"/>
              </a:rPr>
              <a:t>You can apply the same Class value to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multiple document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tags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533400" lvl="1" indent="-533400">
              <a:lnSpc>
                <a:spcPct val="60000"/>
              </a:lnSpc>
              <a:buFont typeface="Arial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Classes or Id?</a:t>
            </a:r>
          </a:p>
          <a:p>
            <a:pPr marL="1390650" lvl="3" indent="-533400">
              <a:buFont typeface="Arial" pitchFamily="34" charset="0"/>
              <a:buChar char="•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use ID's for any elements that are simply used once on a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page</a:t>
            </a:r>
          </a:p>
          <a:p>
            <a:pPr marL="0" lvl="1" indent="0">
              <a:lnSpc>
                <a:spcPct val="60000"/>
              </a:lnSpc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			OR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390650" lvl="3" indent="-533400">
              <a:buFont typeface="Arial" pitchFamily="34" charset="0"/>
              <a:buChar char="•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only use classes to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style websites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, but, when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you have to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use an element in JavaScript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use an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identifier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237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CSS basics</a:t>
            </a:r>
          </a:p>
          <a:p>
            <a:r>
              <a:rPr lang="en-US" b="1" dirty="0" smtClean="0"/>
              <a:t>CSS writing option</a:t>
            </a:r>
          </a:p>
          <a:p>
            <a:r>
              <a:rPr lang="en-US" b="1" dirty="0" smtClean="0"/>
              <a:t>CSS rules</a:t>
            </a:r>
          </a:p>
          <a:p>
            <a:r>
              <a:rPr lang="en-US" b="1" dirty="0" err="1" smtClean="0"/>
              <a:t>Id,s</a:t>
            </a:r>
            <a:r>
              <a:rPr lang="en-US" b="1" dirty="0" smtClean="0"/>
              <a:t> and Classes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32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Chapter 7</a:t>
            </a:r>
            <a:r>
              <a:rPr lang="en-US" sz="3600" dirty="0" smtClean="0"/>
              <a:t>, Beginning </a:t>
            </a:r>
            <a:r>
              <a:rPr lang="en-US" sz="3600" dirty="0"/>
              <a:t>HTML, XHTML,CSS, and JavaScript, by Jon </a:t>
            </a:r>
            <a:r>
              <a:rPr lang="en-US" sz="3600" dirty="0" err="1"/>
              <a:t>Duckett</a:t>
            </a:r>
            <a:r>
              <a:rPr lang="en-US" sz="3600" dirty="0"/>
              <a:t>, Wiley Publishing; 2009, ISBN: 978-0-470-54070-1.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 smtClean="0"/>
                <a:t>References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00443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Created by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Hakon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Lie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of MIT in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1994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Has become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W3C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standard for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controlling visual presentation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of web pages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Cascading style-sheets are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powerful mechanism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to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add style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to web document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Enforce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standards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uniformity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Create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dynamic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effects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orks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by allowing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you to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specify rules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723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Saves time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Easy to change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Keep consistency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Give you more control over layout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Use styles with JavaScript 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Make it easy to create a common format for all the Web pages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493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2573033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96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In-line styles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Embedded/internal styles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External style sheet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792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543800" cy="5029200"/>
          </a:xfrm>
        </p:spPr>
        <p:txBody>
          <a:bodyPr>
            <a:noAutofit/>
          </a:bodyPr>
          <a:lstStyle/>
          <a:p>
            <a:pPr marL="469900" indent="-469900"/>
            <a:r>
              <a:rPr lang="en-US" b="1" dirty="0">
                <a:latin typeface="Calibri" pitchFamily="34" charset="0"/>
                <a:cs typeface="Calibri" pitchFamily="34" charset="0"/>
              </a:rPr>
              <a:t>Inline styles</a:t>
            </a:r>
          </a:p>
          <a:p>
            <a:pPr marL="908050" lvl="1" indent="-436563"/>
            <a:r>
              <a:rPr lang="en-US" sz="3200" b="1" dirty="0">
                <a:latin typeface="Calibri" pitchFamily="34" charset="0"/>
                <a:cs typeface="Calibri" pitchFamily="34" charset="0"/>
              </a:rPr>
              <a:t>Add styles to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each tag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within the HTML file</a:t>
            </a:r>
          </a:p>
          <a:p>
            <a:pPr marL="908050" lvl="1" indent="-436563"/>
            <a:r>
              <a:rPr lang="en-US" sz="3200" b="1" dirty="0">
                <a:latin typeface="Calibri" pitchFamily="34" charset="0"/>
                <a:cs typeface="Calibri" pitchFamily="34" charset="0"/>
              </a:rPr>
              <a:t>Use it when you need to format just a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single section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in a web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page</a:t>
            </a:r>
          </a:p>
          <a:p>
            <a:pPr marL="908050" lvl="1" indent="-436563"/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Style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 attribute is used to add style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469900" indent="-469900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</a:t>
            </a:r>
          </a:p>
          <a:p>
            <a:pPr marL="908050" lvl="1" indent="-436563"/>
            <a:r>
              <a:rPr lang="en-US" sz="3200" b="1" dirty="0">
                <a:latin typeface="Calibri" pitchFamily="34" charset="0"/>
                <a:cs typeface="Calibri" pitchFamily="34" charset="0"/>
              </a:rPr>
              <a:t>&lt;h1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style=“</a:t>
            </a:r>
            <a:r>
              <a:rPr lang="en-US" sz="32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color:red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; font-family: sans-</a:t>
            </a:r>
            <a:r>
              <a:rPr lang="en-US" sz="32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sarif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&gt; IU &lt;/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h1&gt;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52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416050857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Content Placeholder 5" descr="inline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10" name="Straight Arrow Connector 9"/>
          <p:cNvCxnSpPr/>
          <p:nvPr/>
        </p:nvCxnSpPr>
        <p:spPr>
          <a:xfrm flipH="1">
            <a:off x="1392382" y="2667000"/>
            <a:ext cx="44196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5000" y="2514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Heading with no style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676400" y="3581400"/>
            <a:ext cx="99060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200" y="53340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Style attribute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819400" y="3733800"/>
            <a:ext cx="22860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67000" y="440118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Color setting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724400" y="3733800"/>
            <a:ext cx="762000" cy="8520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16632" y="4512935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Font size setting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64474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7726118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Content Placeholder 8" descr="Internal CSS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11" name="Straight Arrow Connector 10"/>
          <p:cNvCxnSpPr/>
          <p:nvPr/>
        </p:nvCxnSpPr>
        <p:spPr>
          <a:xfrm flipH="1">
            <a:off x="4191000" y="2286000"/>
            <a:ext cx="1143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0" y="21394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Heading with no style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762500" y="3200400"/>
            <a:ext cx="9525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7127" y="37338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CSS styled heading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75146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855</Words>
  <Application>Microsoft Office PowerPoint</Application>
  <PresentationFormat>On-screen Show (4:3)</PresentationFormat>
  <Paragraphs>167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MyUserName</dc:creator>
  <cp:lastModifiedBy>Rana Salim</cp:lastModifiedBy>
  <cp:revision>284</cp:revision>
  <dcterms:created xsi:type="dcterms:W3CDTF">2013-12-11T04:17:36Z</dcterms:created>
  <dcterms:modified xsi:type="dcterms:W3CDTF">2016-10-13T07:08:03Z</dcterms:modified>
</cp:coreProperties>
</file>