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5" r:id="rId3"/>
    <p:sldId id="304" r:id="rId4"/>
    <p:sldId id="356" r:id="rId5"/>
    <p:sldId id="357" r:id="rId6"/>
    <p:sldId id="358" r:id="rId7"/>
    <p:sldId id="333" r:id="rId8"/>
    <p:sldId id="360" r:id="rId9"/>
    <p:sldId id="359" r:id="rId10"/>
    <p:sldId id="361" r:id="rId11"/>
    <p:sldId id="362" r:id="rId12"/>
    <p:sldId id="363" r:id="rId13"/>
    <p:sldId id="364" r:id="rId14"/>
    <p:sldId id="365" r:id="rId15"/>
    <p:sldId id="367" r:id="rId16"/>
    <p:sldId id="368" r:id="rId17"/>
    <p:sldId id="369" r:id="rId18"/>
    <p:sldId id="370" r:id="rId19"/>
    <p:sldId id="371" r:id="rId20"/>
    <p:sldId id="338" r:id="rId21"/>
    <p:sldId id="341" r:id="rId22"/>
    <p:sldId id="374" r:id="rId23"/>
    <p:sldId id="383" r:id="rId24"/>
    <p:sldId id="376" r:id="rId25"/>
    <p:sldId id="343" r:id="rId26"/>
    <p:sldId id="350" r:id="rId27"/>
    <p:sldId id="379" r:id="rId28"/>
    <p:sldId id="352" r:id="rId29"/>
    <p:sldId id="380" r:id="rId30"/>
    <p:sldId id="381" r:id="rId31"/>
    <p:sldId id="3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rtl="0"/>
          <a:r>
            <a:rPr lang="en-US" b="1"/>
            <a:t>CSS properties</a:t>
          </a:r>
          <a:endParaRPr lang="en-US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84F404-456E-495B-B2F0-DE1570793C32}" type="presOf" srcId="{EFD3A561-BE68-4CCD-ACB1-DC82277685B6}" destId="{D531FA19-AD1A-4F39-A14A-35215D1D842C}" srcOrd="0" destOrd="0" presId="urn:microsoft.com/office/officeart/2005/8/layout/vList2"/>
    <dgm:cxn modelId="{A12E6714-532E-4E04-A436-524EF76110C8}" type="presOf" srcId="{77F931CF-470F-49A5-B9D4-47349BCC4191}" destId="{F132620C-0ACF-4C63-A9B8-F23DABD85B5F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752B9C21-0B96-4055-8858-DC693EF4E8B8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9D42F32-8819-488A-8247-105FE4711C41}" type="presOf" srcId="{F9731FA0-CED7-4154-82F5-3281BED52FBE}" destId="{6F3DF76B-961C-43A5-B4BA-09F2BC7E6698}" srcOrd="0" destOrd="0" presId="urn:microsoft.com/office/officeart/2005/8/layout/vList2"/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7F826C77-E57D-405A-95BD-F2C7E8050580}" type="presOf" srcId="{85068643-E94C-4AE8-8B5F-38033E079AC1}" destId="{47D3E566-1173-497B-AC43-4B1C2246B174}" srcOrd="0" destOrd="0" presId="urn:microsoft.com/office/officeart/2005/8/layout/vList2"/>
    <dgm:cxn modelId="{D4C84E51-7B2A-49BD-A0B9-3BDED235887B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776535E-719D-47C7-9BFC-C50D7CBC8745}" type="presOf" srcId="{F9731FA0-CED7-4154-82F5-3281BED52FBE}" destId="{6F3DF76B-961C-43A5-B4BA-09F2BC7E6698}" srcOrd="0" destOrd="0" presId="urn:microsoft.com/office/officeart/2005/8/layout/vList2"/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890EE7AA-4D7C-4CCF-82D3-EB99D9C16526}" type="presOf" srcId="{85068643-E94C-4AE8-8B5F-38033E079AC1}" destId="{47D3E566-1173-497B-AC43-4B1C2246B174}" srcOrd="0" destOrd="0" presId="urn:microsoft.com/office/officeart/2005/8/layout/vList2"/>
    <dgm:cxn modelId="{310CBEFC-55AE-4CDD-BC7D-C1708B964B25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95D72C71-6E87-48EE-AAF8-015A64FE0C6A}" type="presOf" srcId="{85068643-E94C-4AE8-8B5F-38033E079AC1}" destId="{47D3E566-1173-497B-AC43-4B1C2246B174}" srcOrd="0" destOrd="0" presId="urn:microsoft.com/office/officeart/2005/8/layout/vList2"/>
    <dgm:cxn modelId="{8F7C46C5-F616-4A2C-839B-A5C221B17A18}" type="presOf" srcId="{F9731FA0-CED7-4154-82F5-3281BED52FBE}" destId="{6F3DF76B-961C-43A5-B4BA-09F2BC7E6698}" srcOrd="0" destOrd="0" presId="urn:microsoft.com/office/officeart/2005/8/layout/vList2"/>
    <dgm:cxn modelId="{EF508069-1CAB-4161-97ED-98E1CE363A55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83DF67D3-30D3-4088-8AEA-A1B593CF0560}" type="presOf" srcId="{85068643-E94C-4AE8-8B5F-38033E079AC1}" destId="{47D3E566-1173-497B-AC43-4B1C2246B174}" srcOrd="0" destOrd="0" presId="urn:microsoft.com/office/officeart/2005/8/layout/vList2"/>
    <dgm:cxn modelId="{B46EDAF5-2D28-4439-A6D3-AD70D34F31A0}" type="presOf" srcId="{F9731FA0-CED7-4154-82F5-3281BED52FBE}" destId="{6F3DF76B-961C-43A5-B4BA-09F2BC7E6698}" srcOrd="0" destOrd="0" presId="urn:microsoft.com/office/officeart/2005/8/layout/vList2"/>
    <dgm:cxn modelId="{07ADB96B-96E1-4712-B300-0EC0D2B1B47E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2E7E3F-521E-494B-A26E-CC168F2D35E0}" type="presOf" srcId="{F9731FA0-CED7-4154-82F5-3281BED52FBE}" destId="{6F3DF76B-961C-43A5-B4BA-09F2BC7E6698}" srcOrd="0" destOrd="0" presId="urn:microsoft.com/office/officeart/2005/8/layout/vList2"/>
    <dgm:cxn modelId="{F216F469-BCEC-442B-AE45-F249AEA7AC6E}" type="presOf" srcId="{85068643-E94C-4AE8-8B5F-38033E079AC1}" destId="{47D3E566-1173-497B-AC43-4B1C2246B174}" srcOrd="0" destOrd="0" presId="urn:microsoft.com/office/officeart/2005/8/layout/vList2"/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573E9ADE-FA66-4C88-A70C-89B91E3B9174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/>
            <a:t>3. Text properties</a:t>
          </a:r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DC2041-0EDB-4DB4-98E1-83D398D7D2B2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960071B6-7BB5-4205-82DC-B88CE411C694}" type="presOf" srcId="{7CCAFF6E-6763-469D-9D55-9E0D99146D03}" destId="{435E6943-6FA0-4CA4-9971-C9F499E6CF1B}" srcOrd="0" destOrd="0" presId="urn:microsoft.com/office/officeart/2005/8/layout/vList2"/>
    <dgm:cxn modelId="{C3E59331-C38F-434E-B16D-B13CC3119E1F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/>
            <a:t>3. Text properties</a:t>
          </a:r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4B5E8B-B772-49D3-8F57-19E271A68129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BC0336AA-5268-482E-9EAE-1ED2A0FA3514}" type="presOf" srcId="{7CCAFF6E-6763-469D-9D55-9E0D99146D03}" destId="{435E6943-6FA0-4CA4-9971-C9F499E6CF1B}" srcOrd="0" destOrd="0" presId="urn:microsoft.com/office/officeart/2005/8/layout/vList2"/>
    <dgm:cxn modelId="{ED928435-11F1-4D20-90B7-DFB50F0A25DE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/>
            <a:t>3. Text properties</a:t>
          </a:r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754361A-2705-48C4-B041-40E20A26FD52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283439EB-6C4B-4CF9-8783-59B654D1FE70}" type="presOf" srcId="{7CCAFF6E-6763-469D-9D55-9E0D99146D03}" destId="{435E6943-6FA0-4CA4-9971-C9F499E6CF1B}" srcOrd="0" destOrd="0" presId="urn:microsoft.com/office/officeart/2005/8/layout/vList2"/>
    <dgm:cxn modelId="{3DC04628-D889-46A5-8201-8600D9DF31D7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/>
            <a:t>3. Text properties</a:t>
          </a:r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F351F03-F296-4A1E-92C2-24BB010CD01A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F85604F1-C8FF-4758-A1EE-A062768B9FAA}" type="presOf" srcId="{615B666B-5E84-4BB2-B5ED-F1974E895DCA}" destId="{A6CBFA90-37EF-4B76-8A30-978BDAB3D7F1}" srcOrd="0" destOrd="0" presId="urn:microsoft.com/office/officeart/2005/8/layout/vList2"/>
    <dgm:cxn modelId="{A4B52115-8A74-41C9-A49D-3FAB9FE5908A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/>
            <a:t>3. Text properties</a:t>
          </a:r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6291D4A-9AC2-4398-A450-9E1FC237CA20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6AEF28B7-0D81-48D4-877F-E5F43D5EA715}" type="presOf" srcId="{7CCAFF6E-6763-469D-9D55-9E0D99146D03}" destId="{435E6943-6FA0-4CA4-9971-C9F499E6CF1B}" srcOrd="0" destOrd="0" presId="urn:microsoft.com/office/officeart/2005/8/layout/vList2"/>
    <dgm:cxn modelId="{ED9DC72B-3DE2-4206-992C-C6D7FB9E2636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3CADC-1B48-4BE7-A453-E6B6A4FE35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A05F0-8146-4161-9D92-6EBE5A5C6827}">
      <dgm:prSet/>
      <dgm:spPr/>
      <dgm:t>
        <a:bodyPr/>
        <a:lstStyle/>
        <a:p>
          <a:pPr rtl="0"/>
          <a:r>
            <a:rPr lang="en-US" dirty="0"/>
            <a:t>Summary of the previous lecture</a:t>
          </a:r>
        </a:p>
      </dgm:t>
    </dgm:pt>
    <dgm:pt modelId="{C3E3BC24-E685-4B42-97C1-FC0240047B26}" type="parTrans" cxnId="{D638263C-4910-4946-ADD6-209BEA307692}">
      <dgm:prSet/>
      <dgm:spPr/>
      <dgm:t>
        <a:bodyPr/>
        <a:lstStyle/>
        <a:p>
          <a:endParaRPr lang="en-US"/>
        </a:p>
      </dgm:t>
    </dgm:pt>
    <dgm:pt modelId="{5B0FC3F8-724B-4F13-AC0E-9CCA344E90C6}" type="sibTrans" cxnId="{D638263C-4910-4946-ADD6-209BEA307692}">
      <dgm:prSet/>
      <dgm:spPr/>
      <dgm:t>
        <a:bodyPr/>
        <a:lstStyle/>
        <a:p>
          <a:endParaRPr lang="en-US"/>
        </a:p>
      </dgm:t>
    </dgm:pt>
    <dgm:pt modelId="{FC49E893-499E-4DD3-95D7-870F7075EFD4}" type="pres">
      <dgm:prSet presAssocID="{9B73CADC-1B48-4BE7-A453-E6B6A4FE351C}" presName="linear" presStyleCnt="0">
        <dgm:presLayoutVars>
          <dgm:animLvl val="lvl"/>
          <dgm:resizeHandles val="exact"/>
        </dgm:presLayoutVars>
      </dgm:prSet>
      <dgm:spPr/>
    </dgm:pt>
    <dgm:pt modelId="{2298E5E1-C8D1-4523-B870-6ED2C163FFD7}" type="pres">
      <dgm:prSet presAssocID="{D9DA05F0-8146-4161-9D92-6EBE5A5C682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638263C-4910-4946-ADD6-209BEA307692}" srcId="{9B73CADC-1B48-4BE7-A453-E6B6A4FE351C}" destId="{D9DA05F0-8146-4161-9D92-6EBE5A5C6827}" srcOrd="0" destOrd="0" parTransId="{C3E3BC24-E685-4B42-97C1-FC0240047B26}" sibTransId="{5B0FC3F8-724B-4F13-AC0E-9CCA344E90C6}"/>
    <dgm:cxn modelId="{7CB318D7-A204-4F63-87EF-03ED2C64EF16}" type="presOf" srcId="{9B73CADC-1B48-4BE7-A453-E6B6A4FE351C}" destId="{FC49E893-499E-4DD3-95D7-870F7075EFD4}" srcOrd="0" destOrd="0" presId="urn:microsoft.com/office/officeart/2005/8/layout/vList2"/>
    <dgm:cxn modelId="{F7F65EDF-BE7C-4E73-B73D-AA7843F1108F}" type="presOf" srcId="{D9DA05F0-8146-4161-9D92-6EBE5A5C6827}" destId="{2298E5E1-C8D1-4523-B870-6ED2C163FFD7}" srcOrd="0" destOrd="0" presId="urn:microsoft.com/office/officeart/2005/8/layout/vList2"/>
    <dgm:cxn modelId="{D503AADF-03BB-4DD9-BF0C-87C6A3B3BD91}" type="presParOf" srcId="{FC49E893-499E-4DD3-95D7-870F7075EFD4}" destId="{2298E5E1-C8D1-4523-B870-6ED2C163F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FD226B3-5A77-4E5A-85AF-6B521293F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96E514-8214-43F6-A7B7-42AA4D4F924F}">
      <dgm:prSet/>
      <dgm:spPr/>
      <dgm:t>
        <a:bodyPr/>
        <a:lstStyle/>
        <a:p>
          <a:pPr rtl="0"/>
          <a:r>
            <a:rPr lang="en-US" b="1"/>
            <a:t>3. Styling Links</a:t>
          </a:r>
          <a:endParaRPr lang="en-US"/>
        </a:p>
      </dgm:t>
    </dgm:pt>
    <dgm:pt modelId="{D0D36153-C198-4729-87C4-192AF60E7031}" type="parTrans" cxnId="{0C2493E6-6EC4-4B5B-AFC3-C3BE3D655856}">
      <dgm:prSet/>
      <dgm:spPr/>
      <dgm:t>
        <a:bodyPr/>
        <a:lstStyle/>
        <a:p>
          <a:endParaRPr lang="en-US"/>
        </a:p>
      </dgm:t>
    </dgm:pt>
    <dgm:pt modelId="{FD430DEB-E8E4-4425-B373-C2FE38EBC699}" type="sibTrans" cxnId="{0C2493E6-6EC4-4B5B-AFC3-C3BE3D655856}">
      <dgm:prSet/>
      <dgm:spPr/>
      <dgm:t>
        <a:bodyPr/>
        <a:lstStyle/>
        <a:p>
          <a:endParaRPr lang="en-US"/>
        </a:p>
      </dgm:t>
    </dgm:pt>
    <dgm:pt modelId="{CFDBDFE9-5C99-4A9A-976C-20BB0F19481B}" type="pres">
      <dgm:prSet presAssocID="{5FD226B3-5A77-4E5A-85AF-6B521293FD34}" presName="linear" presStyleCnt="0">
        <dgm:presLayoutVars>
          <dgm:animLvl val="lvl"/>
          <dgm:resizeHandles val="exact"/>
        </dgm:presLayoutVars>
      </dgm:prSet>
      <dgm:spPr/>
    </dgm:pt>
    <dgm:pt modelId="{80C61DE6-5955-403A-B9F4-7FD68796BD46}" type="pres">
      <dgm:prSet presAssocID="{7F96E514-8214-43F6-A7B7-42AA4D4F924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378814-ED94-45ED-9B26-3D2A3759341D}" type="presOf" srcId="{7F96E514-8214-43F6-A7B7-42AA4D4F924F}" destId="{80C61DE6-5955-403A-B9F4-7FD68796BD46}" srcOrd="0" destOrd="0" presId="urn:microsoft.com/office/officeart/2005/8/layout/vList2"/>
    <dgm:cxn modelId="{3FF9F9BC-0520-4509-91D6-E1ED64697B8D}" type="presOf" srcId="{5FD226B3-5A77-4E5A-85AF-6B521293FD34}" destId="{CFDBDFE9-5C99-4A9A-976C-20BB0F19481B}" srcOrd="0" destOrd="0" presId="urn:microsoft.com/office/officeart/2005/8/layout/vList2"/>
    <dgm:cxn modelId="{0C2493E6-6EC4-4B5B-AFC3-C3BE3D655856}" srcId="{5FD226B3-5A77-4E5A-85AF-6B521293FD34}" destId="{7F96E514-8214-43F6-A7B7-42AA4D4F924F}" srcOrd="0" destOrd="0" parTransId="{D0D36153-C198-4729-87C4-192AF60E7031}" sibTransId="{FD430DEB-E8E4-4425-B373-C2FE38EBC699}"/>
    <dgm:cxn modelId="{F3F2B2B0-4212-4AD9-A35D-7249435A2EBF}" type="presParOf" srcId="{CFDBDFE9-5C99-4A9A-976C-20BB0F19481B}" destId="{80C61DE6-5955-403A-B9F4-7FD68796BD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E30DC3-D257-41CB-9909-6E4424171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90081-43BF-4AA8-B3F1-371A6295B255}">
      <dgm:prSet/>
      <dgm:spPr/>
      <dgm:t>
        <a:bodyPr/>
        <a:lstStyle/>
        <a:p>
          <a:pPr rtl="0"/>
          <a:r>
            <a:rPr lang="en-US" b="1"/>
            <a:t>3. Styling links…</a:t>
          </a:r>
          <a:endParaRPr lang="en-US"/>
        </a:p>
      </dgm:t>
    </dgm:pt>
    <dgm:pt modelId="{9A78AA80-D2D8-4547-A5D6-E7AD81A4AACC}" type="parTrans" cxnId="{4DB9C0DF-80B8-4486-A96D-11A56F7D0291}">
      <dgm:prSet/>
      <dgm:spPr/>
      <dgm:t>
        <a:bodyPr/>
        <a:lstStyle/>
        <a:p>
          <a:endParaRPr lang="en-US"/>
        </a:p>
      </dgm:t>
    </dgm:pt>
    <dgm:pt modelId="{7C90159C-AF15-4FB9-82DC-EC28BB4A06A2}" type="sibTrans" cxnId="{4DB9C0DF-80B8-4486-A96D-11A56F7D0291}">
      <dgm:prSet/>
      <dgm:spPr/>
      <dgm:t>
        <a:bodyPr/>
        <a:lstStyle/>
        <a:p>
          <a:endParaRPr lang="en-US"/>
        </a:p>
      </dgm:t>
    </dgm:pt>
    <dgm:pt modelId="{3DD07E67-562C-42C7-8816-3683BCA6F610}" type="pres">
      <dgm:prSet presAssocID="{2FE30DC3-D257-41CB-9909-6E44241712B2}" presName="linear" presStyleCnt="0">
        <dgm:presLayoutVars>
          <dgm:animLvl val="lvl"/>
          <dgm:resizeHandles val="exact"/>
        </dgm:presLayoutVars>
      </dgm:prSet>
      <dgm:spPr/>
    </dgm:pt>
    <dgm:pt modelId="{4D4E6C0F-BA92-44FD-AF7A-42628CE264C6}" type="pres">
      <dgm:prSet presAssocID="{2E590081-43BF-4AA8-B3F1-371A6295B2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FC6F63-7AA7-4E33-8F14-DA6D36B4AB41}" type="presOf" srcId="{2FE30DC3-D257-41CB-9909-6E44241712B2}" destId="{3DD07E67-562C-42C7-8816-3683BCA6F610}" srcOrd="0" destOrd="0" presId="urn:microsoft.com/office/officeart/2005/8/layout/vList2"/>
    <dgm:cxn modelId="{60937C72-79FB-4D36-9CAB-E339066D03F9}" type="presOf" srcId="{2E590081-43BF-4AA8-B3F1-371A6295B255}" destId="{4D4E6C0F-BA92-44FD-AF7A-42628CE264C6}" srcOrd="0" destOrd="0" presId="urn:microsoft.com/office/officeart/2005/8/layout/vList2"/>
    <dgm:cxn modelId="{4DB9C0DF-80B8-4486-A96D-11A56F7D0291}" srcId="{2FE30DC3-D257-41CB-9909-6E44241712B2}" destId="{2E590081-43BF-4AA8-B3F1-371A6295B255}" srcOrd="0" destOrd="0" parTransId="{9A78AA80-D2D8-4547-A5D6-E7AD81A4AACC}" sibTransId="{7C90159C-AF15-4FB9-82DC-EC28BB4A06A2}"/>
    <dgm:cxn modelId="{6B48C8C3-91FF-4F74-9EBD-601ABA684225}" type="presParOf" srcId="{3DD07E67-562C-42C7-8816-3683BCA6F610}" destId="{4D4E6C0F-BA92-44FD-AF7A-42628CE26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E30DC3-D257-41CB-9909-6E4424171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90081-43BF-4AA8-B3F1-371A6295B255}">
      <dgm:prSet/>
      <dgm:spPr/>
      <dgm:t>
        <a:bodyPr/>
        <a:lstStyle/>
        <a:p>
          <a:pPr rtl="0"/>
          <a:r>
            <a:rPr lang="en-US" b="1"/>
            <a:t>3. Styling links…</a:t>
          </a:r>
          <a:endParaRPr lang="en-US"/>
        </a:p>
      </dgm:t>
    </dgm:pt>
    <dgm:pt modelId="{9A78AA80-D2D8-4547-A5D6-E7AD81A4AACC}" type="parTrans" cxnId="{4DB9C0DF-80B8-4486-A96D-11A56F7D0291}">
      <dgm:prSet/>
      <dgm:spPr/>
      <dgm:t>
        <a:bodyPr/>
        <a:lstStyle/>
        <a:p>
          <a:endParaRPr lang="en-US"/>
        </a:p>
      </dgm:t>
    </dgm:pt>
    <dgm:pt modelId="{7C90159C-AF15-4FB9-82DC-EC28BB4A06A2}" type="sibTrans" cxnId="{4DB9C0DF-80B8-4486-A96D-11A56F7D0291}">
      <dgm:prSet/>
      <dgm:spPr/>
      <dgm:t>
        <a:bodyPr/>
        <a:lstStyle/>
        <a:p>
          <a:endParaRPr lang="en-US"/>
        </a:p>
      </dgm:t>
    </dgm:pt>
    <dgm:pt modelId="{3DD07E67-562C-42C7-8816-3683BCA6F610}" type="pres">
      <dgm:prSet presAssocID="{2FE30DC3-D257-41CB-9909-6E44241712B2}" presName="linear" presStyleCnt="0">
        <dgm:presLayoutVars>
          <dgm:animLvl val="lvl"/>
          <dgm:resizeHandles val="exact"/>
        </dgm:presLayoutVars>
      </dgm:prSet>
      <dgm:spPr/>
    </dgm:pt>
    <dgm:pt modelId="{4D4E6C0F-BA92-44FD-AF7A-42628CE264C6}" type="pres">
      <dgm:prSet presAssocID="{2E590081-43BF-4AA8-B3F1-371A6295B2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7D6C4A3-5252-4B67-ACF1-F2D53157C456}" type="presOf" srcId="{2FE30DC3-D257-41CB-9909-6E44241712B2}" destId="{3DD07E67-562C-42C7-8816-3683BCA6F610}" srcOrd="0" destOrd="0" presId="urn:microsoft.com/office/officeart/2005/8/layout/vList2"/>
    <dgm:cxn modelId="{4DB9C0DF-80B8-4486-A96D-11A56F7D0291}" srcId="{2FE30DC3-D257-41CB-9909-6E44241712B2}" destId="{2E590081-43BF-4AA8-B3F1-371A6295B255}" srcOrd="0" destOrd="0" parTransId="{9A78AA80-D2D8-4547-A5D6-E7AD81A4AACC}" sibTransId="{7C90159C-AF15-4FB9-82DC-EC28BB4A06A2}"/>
    <dgm:cxn modelId="{8810E1EE-5035-40FE-858C-3C0D383BEA7A}" type="presOf" srcId="{2E590081-43BF-4AA8-B3F1-371A6295B255}" destId="{4D4E6C0F-BA92-44FD-AF7A-42628CE264C6}" srcOrd="0" destOrd="0" presId="urn:microsoft.com/office/officeart/2005/8/layout/vList2"/>
    <dgm:cxn modelId="{049FE3AE-F66A-4835-91F3-04DD87AB601B}" type="presParOf" srcId="{3DD07E67-562C-42C7-8816-3683BCA6F610}" destId="{4D4E6C0F-BA92-44FD-AF7A-42628CE26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FE30DC3-D257-41CB-9909-6E4424171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90081-43BF-4AA8-B3F1-371A6295B255}">
      <dgm:prSet/>
      <dgm:spPr/>
      <dgm:t>
        <a:bodyPr/>
        <a:lstStyle/>
        <a:p>
          <a:pPr rtl="0"/>
          <a:r>
            <a:rPr lang="en-US" b="1"/>
            <a:t>3. Styling links…</a:t>
          </a:r>
          <a:endParaRPr lang="en-US"/>
        </a:p>
      </dgm:t>
    </dgm:pt>
    <dgm:pt modelId="{9A78AA80-D2D8-4547-A5D6-E7AD81A4AACC}" type="parTrans" cxnId="{4DB9C0DF-80B8-4486-A96D-11A56F7D0291}">
      <dgm:prSet/>
      <dgm:spPr/>
      <dgm:t>
        <a:bodyPr/>
        <a:lstStyle/>
        <a:p>
          <a:endParaRPr lang="en-US"/>
        </a:p>
      </dgm:t>
    </dgm:pt>
    <dgm:pt modelId="{7C90159C-AF15-4FB9-82DC-EC28BB4A06A2}" type="sibTrans" cxnId="{4DB9C0DF-80B8-4486-A96D-11A56F7D0291}">
      <dgm:prSet/>
      <dgm:spPr/>
      <dgm:t>
        <a:bodyPr/>
        <a:lstStyle/>
        <a:p>
          <a:endParaRPr lang="en-US"/>
        </a:p>
      </dgm:t>
    </dgm:pt>
    <dgm:pt modelId="{3DD07E67-562C-42C7-8816-3683BCA6F610}" type="pres">
      <dgm:prSet presAssocID="{2FE30DC3-D257-41CB-9909-6E44241712B2}" presName="linear" presStyleCnt="0">
        <dgm:presLayoutVars>
          <dgm:animLvl val="lvl"/>
          <dgm:resizeHandles val="exact"/>
        </dgm:presLayoutVars>
      </dgm:prSet>
      <dgm:spPr/>
    </dgm:pt>
    <dgm:pt modelId="{4D4E6C0F-BA92-44FD-AF7A-42628CE264C6}" type="pres">
      <dgm:prSet presAssocID="{2E590081-43BF-4AA8-B3F1-371A6295B2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7B4FB11-42FF-41CF-8548-FE8A55DF5EF6}" type="presOf" srcId="{2E590081-43BF-4AA8-B3F1-371A6295B255}" destId="{4D4E6C0F-BA92-44FD-AF7A-42628CE264C6}" srcOrd="0" destOrd="0" presId="urn:microsoft.com/office/officeart/2005/8/layout/vList2"/>
    <dgm:cxn modelId="{1B7D4378-100F-4AC6-A012-7C41075856A5}" type="presOf" srcId="{2FE30DC3-D257-41CB-9909-6E44241712B2}" destId="{3DD07E67-562C-42C7-8816-3683BCA6F610}" srcOrd="0" destOrd="0" presId="urn:microsoft.com/office/officeart/2005/8/layout/vList2"/>
    <dgm:cxn modelId="{4DB9C0DF-80B8-4486-A96D-11A56F7D0291}" srcId="{2FE30DC3-D257-41CB-9909-6E44241712B2}" destId="{2E590081-43BF-4AA8-B3F1-371A6295B255}" srcOrd="0" destOrd="0" parTransId="{9A78AA80-D2D8-4547-A5D6-E7AD81A4AACC}" sibTransId="{7C90159C-AF15-4FB9-82DC-EC28BB4A06A2}"/>
    <dgm:cxn modelId="{C80EAE67-776C-433A-8C57-3A4F966E0328}" type="presParOf" srcId="{3DD07E67-562C-42C7-8816-3683BCA6F610}" destId="{4D4E6C0F-BA92-44FD-AF7A-42628CE26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167FE4-079B-4880-AC16-95485A9FF7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2B5A7D-BA8A-427F-B69C-C5F449B5FDEF}">
      <dgm:prSet/>
      <dgm:spPr/>
      <dgm:t>
        <a:bodyPr/>
        <a:lstStyle/>
        <a:p>
          <a:pPr rtl="0"/>
          <a:r>
            <a:rPr lang="en-US" b="1"/>
            <a:t>4. Styling Background</a:t>
          </a:r>
          <a:endParaRPr lang="en-US"/>
        </a:p>
      </dgm:t>
    </dgm:pt>
    <dgm:pt modelId="{0F2EDC4B-BFE2-45E2-AF23-D40C1B9177A1}" type="parTrans" cxnId="{4F7A25F0-E6DE-4480-AF64-865DE50F3C3E}">
      <dgm:prSet/>
      <dgm:spPr/>
      <dgm:t>
        <a:bodyPr/>
        <a:lstStyle/>
        <a:p>
          <a:endParaRPr lang="en-US"/>
        </a:p>
      </dgm:t>
    </dgm:pt>
    <dgm:pt modelId="{D638D27E-F428-49DE-9237-D07AFBAB2769}" type="sibTrans" cxnId="{4F7A25F0-E6DE-4480-AF64-865DE50F3C3E}">
      <dgm:prSet/>
      <dgm:spPr/>
      <dgm:t>
        <a:bodyPr/>
        <a:lstStyle/>
        <a:p>
          <a:endParaRPr lang="en-US"/>
        </a:p>
      </dgm:t>
    </dgm:pt>
    <dgm:pt modelId="{C665B47A-7C94-4ED8-B15A-8871D630FA4E}" type="pres">
      <dgm:prSet presAssocID="{9A167FE4-079B-4880-AC16-95485A9FF75B}" presName="linear" presStyleCnt="0">
        <dgm:presLayoutVars>
          <dgm:animLvl val="lvl"/>
          <dgm:resizeHandles val="exact"/>
        </dgm:presLayoutVars>
      </dgm:prSet>
      <dgm:spPr/>
    </dgm:pt>
    <dgm:pt modelId="{9B74D848-8CF3-404D-BE0D-9B4A123722D4}" type="pres">
      <dgm:prSet presAssocID="{0A2B5A7D-BA8A-427F-B69C-C5F449B5FDE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70C1748-84D9-4E7B-9E73-51E679AF1972}" type="presOf" srcId="{0A2B5A7D-BA8A-427F-B69C-C5F449B5FDEF}" destId="{9B74D848-8CF3-404D-BE0D-9B4A123722D4}" srcOrd="0" destOrd="0" presId="urn:microsoft.com/office/officeart/2005/8/layout/vList2"/>
    <dgm:cxn modelId="{399B4585-B2E6-4C3D-9390-99B0360A0462}" type="presOf" srcId="{9A167FE4-079B-4880-AC16-95485A9FF75B}" destId="{C665B47A-7C94-4ED8-B15A-8871D630FA4E}" srcOrd="0" destOrd="0" presId="urn:microsoft.com/office/officeart/2005/8/layout/vList2"/>
    <dgm:cxn modelId="{4F7A25F0-E6DE-4480-AF64-865DE50F3C3E}" srcId="{9A167FE4-079B-4880-AC16-95485A9FF75B}" destId="{0A2B5A7D-BA8A-427F-B69C-C5F449B5FDEF}" srcOrd="0" destOrd="0" parTransId="{0F2EDC4B-BFE2-45E2-AF23-D40C1B9177A1}" sibTransId="{D638D27E-F428-49DE-9237-D07AFBAB2769}"/>
    <dgm:cxn modelId="{090433A2-8660-420A-ADE6-9C07B6F298B9}" type="presParOf" srcId="{C665B47A-7C94-4ED8-B15A-8871D630FA4E}" destId="{9B74D848-8CF3-404D-BE0D-9B4A123722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DD723AD-F474-4806-868C-301C03D6A8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C4EAAB-F4D3-40B3-92FC-A09C8D315665}">
      <dgm:prSet/>
      <dgm:spPr/>
      <dgm:t>
        <a:bodyPr/>
        <a:lstStyle/>
        <a:p>
          <a:pPr rtl="0"/>
          <a:r>
            <a:rPr lang="en-US" b="1"/>
            <a:t>5. Styling tables</a:t>
          </a:r>
          <a:endParaRPr lang="en-US"/>
        </a:p>
      </dgm:t>
    </dgm:pt>
    <dgm:pt modelId="{0B7D7FD6-702B-48A5-BF6E-C9EB2E75EB59}" type="parTrans" cxnId="{99FADFB1-BAAA-4AB6-B118-4F023B07ABA2}">
      <dgm:prSet/>
      <dgm:spPr/>
      <dgm:t>
        <a:bodyPr/>
        <a:lstStyle/>
        <a:p>
          <a:endParaRPr lang="en-US"/>
        </a:p>
      </dgm:t>
    </dgm:pt>
    <dgm:pt modelId="{2720588B-7F23-4CAF-A561-80E726D50970}" type="sibTrans" cxnId="{99FADFB1-BAAA-4AB6-B118-4F023B07ABA2}">
      <dgm:prSet/>
      <dgm:spPr/>
      <dgm:t>
        <a:bodyPr/>
        <a:lstStyle/>
        <a:p>
          <a:endParaRPr lang="en-US"/>
        </a:p>
      </dgm:t>
    </dgm:pt>
    <dgm:pt modelId="{205D1BB3-1DB7-4D1B-8DBE-2CE4D1685144}" type="pres">
      <dgm:prSet presAssocID="{4DD723AD-F474-4806-868C-301C03D6A894}" presName="linear" presStyleCnt="0">
        <dgm:presLayoutVars>
          <dgm:animLvl val="lvl"/>
          <dgm:resizeHandles val="exact"/>
        </dgm:presLayoutVars>
      </dgm:prSet>
      <dgm:spPr/>
    </dgm:pt>
    <dgm:pt modelId="{69B607A4-A38A-4DB2-A5BA-101D434A7360}" type="pres">
      <dgm:prSet presAssocID="{68C4EAAB-F4D3-40B3-92FC-A09C8D3156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CC1C14-0A6E-44A5-9ED3-194E2A4E94F5}" type="presOf" srcId="{4DD723AD-F474-4806-868C-301C03D6A894}" destId="{205D1BB3-1DB7-4D1B-8DBE-2CE4D1685144}" srcOrd="0" destOrd="0" presId="urn:microsoft.com/office/officeart/2005/8/layout/vList2"/>
    <dgm:cxn modelId="{DCAC3C4C-2C85-4A32-A6AF-1AA2F2F27E76}" type="presOf" srcId="{68C4EAAB-F4D3-40B3-92FC-A09C8D315665}" destId="{69B607A4-A38A-4DB2-A5BA-101D434A7360}" srcOrd="0" destOrd="0" presId="urn:microsoft.com/office/officeart/2005/8/layout/vList2"/>
    <dgm:cxn modelId="{99FADFB1-BAAA-4AB6-B118-4F023B07ABA2}" srcId="{4DD723AD-F474-4806-868C-301C03D6A894}" destId="{68C4EAAB-F4D3-40B3-92FC-A09C8D315665}" srcOrd="0" destOrd="0" parTransId="{0B7D7FD6-702B-48A5-BF6E-C9EB2E75EB59}" sibTransId="{2720588B-7F23-4CAF-A561-80E726D50970}"/>
    <dgm:cxn modelId="{9E4DAF70-61BF-4AB0-9123-BB627C7FC28D}" type="presParOf" srcId="{205D1BB3-1DB7-4D1B-8DBE-2CE4D1685144}" destId="{69B607A4-A38A-4DB2-A5BA-101D434A73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DD723AD-F474-4806-868C-301C03D6A8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C4EAAB-F4D3-40B3-92FC-A09C8D315665}">
      <dgm:prSet/>
      <dgm:spPr/>
      <dgm:t>
        <a:bodyPr/>
        <a:lstStyle/>
        <a:p>
          <a:pPr rtl="0"/>
          <a:r>
            <a:rPr lang="en-US" b="1"/>
            <a:t>5. Styling tables</a:t>
          </a:r>
          <a:endParaRPr lang="en-US"/>
        </a:p>
      </dgm:t>
    </dgm:pt>
    <dgm:pt modelId="{0B7D7FD6-702B-48A5-BF6E-C9EB2E75EB59}" type="parTrans" cxnId="{99FADFB1-BAAA-4AB6-B118-4F023B07ABA2}">
      <dgm:prSet/>
      <dgm:spPr/>
      <dgm:t>
        <a:bodyPr/>
        <a:lstStyle/>
        <a:p>
          <a:endParaRPr lang="en-US"/>
        </a:p>
      </dgm:t>
    </dgm:pt>
    <dgm:pt modelId="{2720588B-7F23-4CAF-A561-80E726D50970}" type="sibTrans" cxnId="{99FADFB1-BAAA-4AB6-B118-4F023B07ABA2}">
      <dgm:prSet/>
      <dgm:spPr/>
      <dgm:t>
        <a:bodyPr/>
        <a:lstStyle/>
        <a:p>
          <a:endParaRPr lang="en-US"/>
        </a:p>
      </dgm:t>
    </dgm:pt>
    <dgm:pt modelId="{205D1BB3-1DB7-4D1B-8DBE-2CE4D1685144}" type="pres">
      <dgm:prSet presAssocID="{4DD723AD-F474-4806-868C-301C03D6A894}" presName="linear" presStyleCnt="0">
        <dgm:presLayoutVars>
          <dgm:animLvl val="lvl"/>
          <dgm:resizeHandles val="exact"/>
        </dgm:presLayoutVars>
      </dgm:prSet>
      <dgm:spPr/>
    </dgm:pt>
    <dgm:pt modelId="{69B607A4-A38A-4DB2-A5BA-101D434A7360}" type="pres">
      <dgm:prSet presAssocID="{68C4EAAB-F4D3-40B3-92FC-A09C8D3156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9DB904-3A3C-4A94-B6A7-777BFA14049B}" type="presOf" srcId="{68C4EAAB-F4D3-40B3-92FC-A09C8D315665}" destId="{69B607A4-A38A-4DB2-A5BA-101D434A7360}" srcOrd="0" destOrd="0" presId="urn:microsoft.com/office/officeart/2005/8/layout/vList2"/>
    <dgm:cxn modelId="{934F6415-C930-4CC4-A0AC-F88CA9A06A38}" type="presOf" srcId="{4DD723AD-F474-4806-868C-301C03D6A894}" destId="{205D1BB3-1DB7-4D1B-8DBE-2CE4D1685144}" srcOrd="0" destOrd="0" presId="urn:microsoft.com/office/officeart/2005/8/layout/vList2"/>
    <dgm:cxn modelId="{99FADFB1-BAAA-4AB6-B118-4F023B07ABA2}" srcId="{4DD723AD-F474-4806-868C-301C03D6A894}" destId="{68C4EAAB-F4D3-40B3-92FC-A09C8D315665}" srcOrd="0" destOrd="0" parTransId="{0B7D7FD6-702B-48A5-BF6E-C9EB2E75EB59}" sibTransId="{2720588B-7F23-4CAF-A561-80E726D50970}"/>
    <dgm:cxn modelId="{F9835438-0063-4399-B4FD-3BFEAE5E8666}" type="presParOf" srcId="{205D1BB3-1DB7-4D1B-8DBE-2CE4D1685144}" destId="{69B607A4-A38A-4DB2-A5BA-101D434A73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5002CAB-2EB1-405C-A297-7FD5B05C1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7E8F55-398A-4A3B-ADE6-F8A837D0ACAA}">
      <dgm:prSet/>
      <dgm:spPr/>
      <dgm:t>
        <a:bodyPr/>
        <a:lstStyle/>
        <a:p>
          <a:pPr rtl="0"/>
          <a:r>
            <a:rPr lang="en-US" b="1"/>
            <a:t>5. Styling tables…</a:t>
          </a:r>
          <a:endParaRPr lang="en-US"/>
        </a:p>
      </dgm:t>
    </dgm:pt>
    <dgm:pt modelId="{328E7B8E-C9CB-4309-9B88-0AF077993A01}" type="parTrans" cxnId="{3F5E8C85-D719-4E8F-B475-8EEC86F5ED5C}">
      <dgm:prSet/>
      <dgm:spPr/>
      <dgm:t>
        <a:bodyPr/>
        <a:lstStyle/>
        <a:p>
          <a:endParaRPr lang="en-US"/>
        </a:p>
      </dgm:t>
    </dgm:pt>
    <dgm:pt modelId="{DF00B79E-CF06-48B2-BF6C-13653C95970D}" type="sibTrans" cxnId="{3F5E8C85-D719-4E8F-B475-8EEC86F5ED5C}">
      <dgm:prSet/>
      <dgm:spPr/>
      <dgm:t>
        <a:bodyPr/>
        <a:lstStyle/>
        <a:p>
          <a:endParaRPr lang="en-US"/>
        </a:p>
      </dgm:t>
    </dgm:pt>
    <dgm:pt modelId="{6D1851DB-3B56-4C64-89F1-00436C58A6A6}" type="pres">
      <dgm:prSet presAssocID="{45002CAB-2EB1-405C-A297-7FD5B05C1651}" presName="linear" presStyleCnt="0">
        <dgm:presLayoutVars>
          <dgm:animLvl val="lvl"/>
          <dgm:resizeHandles val="exact"/>
        </dgm:presLayoutVars>
      </dgm:prSet>
      <dgm:spPr/>
    </dgm:pt>
    <dgm:pt modelId="{C2B11825-8A05-4AA6-A672-2ED88B7505D6}" type="pres">
      <dgm:prSet presAssocID="{F27E8F55-398A-4A3B-ADE6-F8A837D0ACA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3AC854-D772-4AC0-855B-D570DAB05697}" type="presOf" srcId="{F27E8F55-398A-4A3B-ADE6-F8A837D0ACAA}" destId="{C2B11825-8A05-4AA6-A672-2ED88B7505D6}" srcOrd="0" destOrd="0" presId="urn:microsoft.com/office/officeart/2005/8/layout/vList2"/>
    <dgm:cxn modelId="{3F5E8C85-D719-4E8F-B475-8EEC86F5ED5C}" srcId="{45002CAB-2EB1-405C-A297-7FD5B05C1651}" destId="{F27E8F55-398A-4A3B-ADE6-F8A837D0ACAA}" srcOrd="0" destOrd="0" parTransId="{328E7B8E-C9CB-4309-9B88-0AF077993A01}" sibTransId="{DF00B79E-CF06-48B2-BF6C-13653C95970D}"/>
    <dgm:cxn modelId="{8E2C05D6-3A5A-4443-87C1-98ACF8FCECE3}" type="presOf" srcId="{45002CAB-2EB1-405C-A297-7FD5B05C1651}" destId="{6D1851DB-3B56-4C64-89F1-00436C58A6A6}" srcOrd="0" destOrd="0" presId="urn:microsoft.com/office/officeart/2005/8/layout/vList2"/>
    <dgm:cxn modelId="{1FCDAE75-17FC-441A-9833-5142F94968FC}" type="presParOf" srcId="{6D1851DB-3B56-4C64-89F1-00436C58A6A6}" destId="{C2B11825-8A05-4AA6-A672-2ED88B7505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5002CAB-2EB1-405C-A297-7FD5B05C1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7E8F55-398A-4A3B-ADE6-F8A837D0ACAA}">
      <dgm:prSet/>
      <dgm:spPr/>
      <dgm:t>
        <a:bodyPr/>
        <a:lstStyle/>
        <a:p>
          <a:pPr rtl="0"/>
          <a:r>
            <a:rPr lang="en-US" b="1"/>
            <a:t>5. Styling tables…</a:t>
          </a:r>
          <a:endParaRPr lang="en-US"/>
        </a:p>
      </dgm:t>
    </dgm:pt>
    <dgm:pt modelId="{328E7B8E-C9CB-4309-9B88-0AF077993A01}" type="parTrans" cxnId="{3F5E8C85-D719-4E8F-B475-8EEC86F5ED5C}">
      <dgm:prSet/>
      <dgm:spPr/>
      <dgm:t>
        <a:bodyPr/>
        <a:lstStyle/>
        <a:p>
          <a:endParaRPr lang="en-US"/>
        </a:p>
      </dgm:t>
    </dgm:pt>
    <dgm:pt modelId="{DF00B79E-CF06-48B2-BF6C-13653C95970D}" type="sibTrans" cxnId="{3F5E8C85-D719-4E8F-B475-8EEC86F5ED5C}">
      <dgm:prSet/>
      <dgm:spPr/>
      <dgm:t>
        <a:bodyPr/>
        <a:lstStyle/>
        <a:p>
          <a:endParaRPr lang="en-US"/>
        </a:p>
      </dgm:t>
    </dgm:pt>
    <dgm:pt modelId="{6D1851DB-3B56-4C64-89F1-00436C58A6A6}" type="pres">
      <dgm:prSet presAssocID="{45002CAB-2EB1-405C-A297-7FD5B05C1651}" presName="linear" presStyleCnt="0">
        <dgm:presLayoutVars>
          <dgm:animLvl val="lvl"/>
          <dgm:resizeHandles val="exact"/>
        </dgm:presLayoutVars>
      </dgm:prSet>
      <dgm:spPr/>
    </dgm:pt>
    <dgm:pt modelId="{C2B11825-8A05-4AA6-A672-2ED88B7505D6}" type="pres">
      <dgm:prSet presAssocID="{F27E8F55-398A-4A3B-ADE6-F8A837D0ACA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9FD94E-2617-4249-A1A4-3513F851461F}" type="presOf" srcId="{45002CAB-2EB1-405C-A297-7FD5B05C1651}" destId="{6D1851DB-3B56-4C64-89F1-00436C58A6A6}" srcOrd="0" destOrd="0" presId="urn:microsoft.com/office/officeart/2005/8/layout/vList2"/>
    <dgm:cxn modelId="{3F5E8C85-D719-4E8F-B475-8EEC86F5ED5C}" srcId="{45002CAB-2EB1-405C-A297-7FD5B05C1651}" destId="{F27E8F55-398A-4A3B-ADE6-F8A837D0ACAA}" srcOrd="0" destOrd="0" parTransId="{328E7B8E-C9CB-4309-9B88-0AF077993A01}" sibTransId="{DF00B79E-CF06-48B2-BF6C-13653C95970D}"/>
    <dgm:cxn modelId="{D5408EF8-6C8F-4E34-BE9B-E4368BA045EA}" type="presOf" srcId="{F27E8F55-398A-4A3B-ADE6-F8A837D0ACAA}" destId="{C2B11825-8A05-4AA6-A672-2ED88B7505D6}" srcOrd="0" destOrd="0" presId="urn:microsoft.com/office/officeart/2005/8/layout/vList2"/>
    <dgm:cxn modelId="{50A08EAE-963B-4940-BA62-59D808DA3362}" type="presParOf" srcId="{6D1851DB-3B56-4C64-89F1-00436C58A6A6}" destId="{C2B11825-8A05-4AA6-A672-2ED88B7505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549A37D2-634D-4EA6-9509-5140182C4C9C}" type="presOf" srcId="{F1983C4A-029D-4586-B526-13839B4867BC}" destId="{6E08F461-DE06-4EDF-867D-82886F3CB917}" srcOrd="0" destOrd="0" presId="urn:microsoft.com/office/officeart/2005/8/layout/vList2"/>
    <dgm:cxn modelId="{35DA95ED-810D-4E46-8688-1BE4C5C1B75A}" type="presOf" srcId="{0C7F24CE-FA76-496A-B1EF-988E19FE7AC5}" destId="{9978874D-CB28-4CBC-B31C-1EA7E8431B86}" srcOrd="0" destOrd="0" presId="urn:microsoft.com/office/officeart/2005/8/layout/vList2"/>
    <dgm:cxn modelId="{A2441705-6196-4E79-84BB-557708B3F21E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/>
            <a:t>1. CSS properties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5B4D08-B57F-46F2-9225-B9D15C76BFC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004F680-D1AD-4E19-A0D7-7B0BB50AE033}" type="presOf" srcId="{3728125B-E2CF-4F6E-A028-E84444CD9056}" destId="{5BB62395-2E48-4B10-B79C-FA219043040E}" srcOrd="0" destOrd="0" presId="urn:microsoft.com/office/officeart/2005/8/layout/vList2"/>
    <dgm:cxn modelId="{FFAEEC35-C986-41DB-9F7C-8B6AFE77A6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/>
            <a:t>1. CSS properties…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1AB577-4FD2-4B72-A55B-73028D84C844}" type="presOf" srcId="{9D1066A6-9613-4C47-92C6-E634FF72D8C6}" destId="{D33F7390-E910-4F16-9441-8B0EEDCE01DF}" srcOrd="0" destOrd="0" presId="urn:microsoft.com/office/officeart/2005/8/layout/vList2"/>
    <dgm:cxn modelId="{63026EAA-4A84-441B-9D39-5F20F12F4915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BD1CB36C-7011-47C0-B94A-DE91B8A454FD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/>
            <a:t>1. CSS properties…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CB74CB-BF25-432F-8306-C298D1C1517A}" type="presOf" srcId="{B2D7A41D-1913-419B-9AE1-AB78E161778A}" destId="{5E309C63-05B5-474A-A4A1-01C25F59D5A2}" srcOrd="0" destOrd="0" presId="urn:microsoft.com/office/officeart/2005/8/layout/vList2"/>
    <dgm:cxn modelId="{993347E8-5C53-492E-B50A-6024E56C70D5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D207EC9C-FCA1-4621-AC0E-ECB8544CAD6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EB59BE8-31AC-4885-8630-18E6AFCEF8AA}" type="presOf" srcId="{F9731FA0-CED7-4154-82F5-3281BED52FBE}" destId="{6F3DF76B-961C-43A5-B4BA-09F2BC7E6698}" srcOrd="0" destOrd="0" presId="urn:microsoft.com/office/officeart/2005/8/layout/vList2"/>
    <dgm:cxn modelId="{CE4A6CFD-169F-4498-B536-90DAD15D2E4A}" type="presOf" srcId="{85068643-E94C-4AE8-8B5F-38033E079AC1}" destId="{47D3E566-1173-497B-AC43-4B1C2246B174}" srcOrd="0" destOrd="0" presId="urn:microsoft.com/office/officeart/2005/8/layout/vList2"/>
    <dgm:cxn modelId="{9F28991D-689B-4096-ADEB-ABAE7AD79833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3461832-2FF3-4F11-932F-ACD98353A0CD}" type="presOf" srcId="{85068643-E94C-4AE8-8B5F-38033E079AC1}" destId="{47D3E566-1173-497B-AC43-4B1C2246B174}" srcOrd="0" destOrd="0" presId="urn:microsoft.com/office/officeart/2005/8/layout/vList2"/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9533CD9-960C-40E2-945C-97DBFF51C8CF}" type="presOf" srcId="{F9731FA0-CED7-4154-82F5-3281BED52FBE}" destId="{6F3DF76B-961C-43A5-B4BA-09F2BC7E6698}" srcOrd="0" destOrd="0" presId="urn:microsoft.com/office/officeart/2005/8/layout/vList2"/>
    <dgm:cxn modelId="{17C404E4-4B80-4C0E-B8BE-DCC55240EBC5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CC2A457-B389-4471-94D0-AF4B77E676E6}" type="presOf" srcId="{85068643-E94C-4AE8-8B5F-38033E079AC1}" destId="{47D3E566-1173-497B-AC43-4B1C2246B174}" srcOrd="0" destOrd="0" presId="urn:microsoft.com/office/officeart/2005/8/layout/vList2"/>
    <dgm:cxn modelId="{430445B7-A0C3-4DD2-919E-F006102DF224}" type="presOf" srcId="{F9731FA0-CED7-4154-82F5-3281BED52FBE}" destId="{6F3DF76B-961C-43A5-B4BA-09F2BC7E6698}" srcOrd="0" destOrd="0" presId="urn:microsoft.com/office/officeart/2005/8/layout/vList2"/>
    <dgm:cxn modelId="{6CB3F6B7-415A-425A-9E5F-289160F93787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FA19-AD1A-4F39-A14A-35215D1D842C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CSS properties</a:t>
          </a:r>
          <a:endParaRPr lang="en-US" sz="6100" kern="120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3. Text properties</a:t>
          </a:r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3. Text properties</a:t>
          </a:r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3. Text properties</a:t>
          </a:r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3. Text properties</a:t>
          </a:r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3. Text properties</a:t>
          </a:r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8E5E1-C8D1-4523-B870-6ED2C163FFD7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Summary of the previous lecture</a:t>
          </a:r>
        </a:p>
      </dsp:txBody>
      <dsp:txXfrm>
        <a:off x="52688" y="84525"/>
        <a:ext cx="8124224" cy="9739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1DE6-5955-403A-B9F4-7FD68796BD4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Styling Links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C0F-BA92-44FD-AF7A-42628CE264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Styling links…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C0F-BA92-44FD-AF7A-42628CE264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Styling links…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C0F-BA92-44FD-AF7A-42628CE264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Styling links…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4D848-8CF3-404D-BE0D-9B4A123722D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4. Styling Background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607A4-A38A-4DB2-A5BA-101D434A736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5. Styling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607A4-A38A-4DB2-A5BA-101D434A736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5. Styling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11825-8A05-4AA6-A672-2ED88B7505D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5. Styling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11825-8A05-4AA6-A672-2ED88B7505D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5. Styling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CSS properties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CSS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CSS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C14B-4C04-467A-8638-ABFAA7D0E439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6E9-24B7-46AC-8FD8-5D650DE8AD83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88B3-62C1-4215-83DA-FA4E8DAF2C2A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B0AC-4FA7-41FA-9698-F7421473607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78B7-A0B3-4DA4-857D-4A79DF0DF9C5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1899-AAD1-4421-8D2A-AD705C3D016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2702-EC6F-43EE-AB5A-6C7A7F321644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5A26-E2FD-4977-9546-EC55243F4A67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2195-EAB7-4E13-BC10-83F56E31B187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80D1-2FBA-4DFC-B151-6042D5EC54B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02C3-3673-4101-BDEE-ACF1E2CA733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ADA6-7916-47E4-8156-418FF6976D90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6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7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8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6023749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font-size:</a:t>
            </a:r>
          </a:p>
          <a:p>
            <a:pPr lvl="1"/>
            <a:r>
              <a:rPr lang="en-US" dirty="0"/>
              <a:t>Specifies the size of a font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values: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 pixels </a:t>
            </a:r>
            <a:r>
              <a:rPr lang="en-US" b="1" dirty="0"/>
              <a:t>(12px,20px etc.)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Absolut size </a:t>
            </a:r>
            <a:r>
              <a:rPr lang="en-US" b="1" dirty="0"/>
              <a:t>(small, medium, </a:t>
            </a:r>
            <a:r>
              <a:rPr lang="en-US" b="1" dirty="0" err="1"/>
              <a:t>lage</a:t>
            </a:r>
            <a:r>
              <a:rPr lang="en-US" b="1" dirty="0"/>
              <a:t>, x-large etc.)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H1{font-size:20px}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99743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font-weight: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Specifies whether the font should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bold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values: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Normal, bold, bolder, lighter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100, 200, 300, 400, 500, 600, 700, 800, 900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H1{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font-weight:bold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7893297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font-style: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Specifies whether the font should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italic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oblique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values: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Normal, italic, oblique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H1{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font-style:italic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961764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font-variant: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Specifies whether the font should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small-caps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(smaller version of upper case)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values: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Normal, small-caps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H1{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font-variant:small-caps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5015272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8" name="Picture 17" descr="my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534400" cy="492267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685800" y="1752600"/>
            <a:ext cx="3352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6441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selector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4142509" y="2013466"/>
            <a:ext cx="152400" cy="14917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01836" y="257220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Font properties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33400" y="3505200"/>
            <a:ext cx="685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3962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 of CSS rule</a:t>
            </a:r>
          </a:p>
        </p:txBody>
      </p:sp>
    </p:spTree>
    <p:extLst>
      <p:ext uri="{BB962C8B-B14F-4D97-AF65-F5344CB8AC3E}">
        <p14:creationId xmlns:p14="http://schemas.microsoft.com/office/powerpoint/2010/main" val="21256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color</a:t>
            </a:r>
          </a:p>
          <a:p>
            <a:r>
              <a:rPr lang="en-US" b="1" dirty="0"/>
              <a:t>text-align</a:t>
            </a:r>
          </a:p>
          <a:p>
            <a:r>
              <a:rPr lang="en-US" b="1" dirty="0"/>
              <a:t>vertical-align</a:t>
            </a:r>
          </a:p>
          <a:p>
            <a:r>
              <a:rPr lang="en-US" b="1" dirty="0"/>
              <a:t>text-decoration</a:t>
            </a:r>
          </a:p>
          <a:p>
            <a:r>
              <a:rPr lang="en-US" b="1" dirty="0"/>
              <a:t>text-transform</a:t>
            </a:r>
          </a:p>
          <a:p>
            <a:r>
              <a:rPr lang="en-US" b="1" dirty="0"/>
              <a:t>word-spacing</a:t>
            </a:r>
          </a:p>
          <a:p>
            <a:r>
              <a:rPr lang="en-US" b="1" dirty="0"/>
              <a:t>letter-spacing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color: </a:t>
            </a:r>
          </a:p>
          <a:p>
            <a:pPr lvl="1"/>
            <a:r>
              <a:rPr lang="en-US" b="1" dirty="0"/>
              <a:t>specifies the </a:t>
            </a:r>
            <a:r>
              <a:rPr lang="en-US" b="1" dirty="0">
                <a:solidFill>
                  <a:srgbClr val="FF0000"/>
                </a:solidFill>
              </a:rPr>
              <a:t>color</a:t>
            </a:r>
            <a:r>
              <a:rPr lang="en-US" b="1" dirty="0"/>
              <a:t> of the text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P{color : green}</a:t>
            </a:r>
          </a:p>
          <a:p>
            <a:r>
              <a:rPr lang="en-US" b="1" dirty="0"/>
              <a:t>text-align: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horizontal </a:t>
            </a:r>
            <a:r>
              <a:rPr lang="en-US" b="1" dirty="0"/>
              <a:t>alignment of the text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Left, right, center or justify</a:t>
            </a:r>
          </a:p>
          <a:p>
            <a:r>
              <a:rPr lang="en-US" b="1" dirty="0"/>
              <a:t>vertical-align: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Vertical </a:t>
            </a:r>
            <a:r>
              <a:rPr lang="en-US" b="1" dirty="0"/>
              <a:t>alignment of the text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Sub, super, top, middle, bottom</a:t>
            </a:r>
          </a:p>
          <a:p>
            <a:pPr lvl="1"/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text-decoration: </a:t>
            </a:r>
          </a:p>
          <a:p>
            <a:pPr lvl="1"/>
            <a:r>
              <a:rPr lang="en-US" b="1" dirty="0"/>
              <a:t>specifies the whether the text should be </a:t>
            </a:r>
            <a:r>
              <a:rPr lang="en-US" b="1" dirty="0">
                <a:solidFill>
                  <a:srgbClr val="FF0000"/>
                </a:solidFill>
              </a:rPr>
              <a:t>underline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overline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line-through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blinking </a:t>
            </a:r>
          </a:p>
          <a:p>
            <a:r>
              <a:rPr lang="en-US" b="1" dirty="0"/>
              <a:t>text-transform: </a:t>
            </a:r>
          </a:p>
          <a:p>
            <a:pPr lvl="1"/>
            <a:r>
              <a:rPr lang="en-US" b="1" dirty="0"/>
              <a:t>text should be </a:t>
            </a:r>
            <a:r>
              <a:rPr lang="en-US" b="1" dirty="0">
                <a:solidFill>
                  <a:srgbClr val="FF0000"/>
                </a:solidFill>
              </a:rPr>
              <a:t>lowercase, uppercase or capitalized</a:t>
            </a:r>
            <a:endParaRPr lang="en-US" b="1" dirty="0"/>
          </a:p>
          <a:p>
            <a:r>
              <a:rPr lang="en-US" b="1" dirty="0"/>
              <a:t>letter-spacing:</a:t>
            </a:r>
          </a:p>
          <a:p>
            <a:pPr lvl="1"/>
            <a:r>
              <a:rPr lang="en-US" b="1" dirty="0"/>
              <a:t>Specifies the space between letters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H1{letter-spacing:3px}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9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word-spacing:</a:t>
            </a:r>
          </a:p>
          <a:p>
            <a:pPr lvl="1"/>
            <a:r>
              <a:rPr lang="en-US" b="1" dirty="0"/>
              <a:t>Specifies the space between </a:t>
            </a:r>
            <a:r>
              <a:rPr lang="en-US" b="1" dirty="0">
                <a:solidFill>
                  <a:srgbClr val="FF0000"/>
                </a:solidFill>
              </a:rPr>
              <a:t>words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H1{word-spacing:4px}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Content Placeholder 2" descr="mystyl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706785"/>
          </a:xfrm>
        </p:spPr>
      </p:pic>
      <p:sp>
        <p:nvSpPr>
          <p:cNvPr id="8" name="Right Brace 7"/>
          <p:cNvSpPr/>
          <p:nvPr/>
        </p:nvSpPr>
        <p:spPr>
          <a:xfrm>
            <a:off x="3276600" y="19050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properties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76400" y="28956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27109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declaration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4360718" y="3094121"/>
            <a:ext cx="228600" cy="10345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6300" y="339436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properties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4475018" y="4648200"/>
            <a:ext cx="211282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86300" y="50292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class properties</a:t>
            </a:r>
          </a:p>
        </p:txBody>
      </p:sp>
    </p:spTree>
    <p:extLst>
      <p:ext uri="{BB962C8B-B14F-4D97-AF65-F5344CB8AC3E}">
        <p14:creationId xmlns:p14="http://schemas.microsoft.com/office/powerpoint/2010/main" val="36177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42847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 basics</a:t>
            </a:r>
          </a:p>
          <a:p>
            <a:r>
              <a:rPr lang="en-US" b="1" dirty="0"/>
              <a:t>CSS writing option</a:t>
            </a:r>
          </a:p>
          <a:p>
            <a:r>
              <a:rPr lang="en-US" b="1" dirty="0"/>
              <a:t>CSS rules</a:t>
            </a:r>
          </a:p>
          <a:p>
            <a:r>
              <a:rPr lang="en-US" b="1" dirty="0" err="1"/>
              <a:t>Id,s</a:t>
            </a:r>
            <a:r>
              <a:rPr lang="en-US" b="1" dirty="0"/>
              <a:t> and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color : 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Changes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the links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background-color :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Highlights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the link, as if it had been highlighted with a highlighter pen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text-decoration :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Underline, strike through, over-line, blink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Pseudo-classes of links:</a:t>
            </a:r>
          </a:p>
          <a:p>
            <a:r>
              <a:rPr lang="en-US" b="1" dirty="0"/>
              <a:t>Link: </a:t>
            </a:r>
          </a:p>
          <a:p>
            <a:pPr lvl="1"/>
            <a:r>
              <a:rPr lang="en-US" b="1" dirty="0"/>
              <a:t>Styles for </a:t>
            </a:r>
            <a:r>
              <a:rPr lang="en-US" b="1" dirty="0">
                <a:solidFill>
                  <a:srgbClr val="FF0000"/>
                </a:solidFill>
              </a:rPr>
              <a:t>links </a:t>
            </a:r>
            <a:r>
              <a:rPr lang="en-US" b="1" dirty="0"/>
              <a:t>in general</a:t>
            </a:r>
          </a:p>
          <a:p>
            <a:r>
              <a:rPr lang="en-US" b="1" dirty="0"/>
              <a:t>Visited:</a:t>
            </a:r>
          </a:p>
          <a:p>
            <a:pPr lvl="1"/>
            <a:r>
              <a:rPr lang="en-US" b="1" dirty="0"/>
              <a:t>Styles the links which are </a:t>
            </a:r>
            <a:r>
              <a:rPr lang="en-US" b="1" dirty="0">
                <a:solidFill>
                  <a:srgbClr val="FF0000"/>
                </a:solidFill>
              </a:rPr>
              <a:t>already visited</a:t>
            </a:r>
          </a:p>
          <a:p>
            <a:r>
              <a:rPr lang="en-US" b="1" dirty="0"/>
              <a:t>Hover:</a:t>
            </a:r>
          </a:p>
          <a:p>
            <a:pPr lvl="1"/>
            <a:r>
              <a:rPr lang="en-US" b="1" dirty="0"/>
              <a:t>Styles when some on </a:t>
            </a:r>
            <a:r>
              <a:rPr lang="en-US" b="1" dirty="0">
                <a:solidFill>
                  <a:srgbClr val="FF0000"/>
                </a:solidFill>
              </a:rPr>
              <a:t>hovering</a:t>
            </a:r>
            <a:r>
              <a:rPr lang="en-US" b="1" dirty="0"/>
              <a:t> over a link</a:t>
            </a:r>
          </a:p>
          <a:p>
            <a:r>
              <a:rPr lang="en-US" b="1" dirty="0"/>
              <a:t>Active:</a:t>
            </a:r>
          </a:p>
          <a:p>
            <a:pPr lvl="1"/>
            <a:r>
              <a:rPr lang="en-US" b="1" dirty="0"/>
              <a:t>Styles the links when a links is </a:t>
            </a:r>
            <a:r>
              <a:rPr lang="en-US" b="1" dirty="0">
                <a:solidFill>
                  <a:srgbClr val="FF0000"/>
                </a:solidFill>
              </a:rPr>
              <a:t>being clicked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Content Placeholder 3" descr="mystyl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82985"/>
          </a:xfrm>
        </p:spPr>
      </p:pic>
      <p:sp>
        <p:nvSpPr>
          <p:cNvPr id="7" name="Right Brace 6"/>
          <p:cNvSpPr/>
          <p:nvPr/>
        </p:nvSpPr>
        <p:spPr>
          <a:xfrm>
            <a:off x="3276600" y="1676400"/>
            <a:ext cx="5334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tag style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828800" y="2971800"/>
            <a:ext cx="1143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31242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settings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2209800" y="3733800"/>
            <a:ext cx="3048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2923" y="38539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Visited settings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4114800" y="4876800"/>
            <a:ext cx="228600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69823" y="5029200"/>
            <a:ext cx="18547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Hover settings</a:t>
            </a:r>
          </a:p>
        </p:txBody>
      </p:sp>
    </p:spTree>
    <p:extLst>
      <p:ext uri="{BB962C8B-B14F-4D97-AF65-F5344CB8AC3E}">
        <p14:creationId xmlns:p14="http://schemas.microsoft.com/office/powerpoint/2010/main" val="25662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5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19EA-785B-67EC-682D-84E55BE5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E384D-2B4A-221D-37E9-7B467277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680" y="1742172"/>
            <a:ext cx="7588640" cy="42420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4F1FD-5575-596A-9C0D-433EBD27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 descr="tex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4419600" y="3842266"/>
            <a:ext cx="13716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0418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added</a:t>
            </a:r>
          </a:p>
        </p:txBody>
      </p:sp>
    </p:spTree>
    <p:extLst>
      <p:ext uri="{BB962C8B-B14F-4D97-AF65-F5344CB8AC3E}">
        <p14:creationId xmlns:p14="http://schemas.microsoft.com/office/powerpoint/2010/main" val="18129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background-color:</a:t>
            </a:r>
          </a:p>
          <a:p>
            <a:pPr lvl="1"/>
            <a:r>
              <a:rPr lang="en-US" b="1" dirty="0"/>
              <a:t>Specifies the </a:t>
            </a:r>
            <a:r>
              <a:rPr lang="en-US" b="1" dirty="0">
                <a:solidFill>
                  <a:srgbClr val="FF0000"/>
                </a:solidFill>
              </a:rPr>
              <a:t>background color</a:t>
            </a:r>
          </a:p>
          <a:p>
            <a:r>
              <a:rPr lang="en-US" b="1" dirty="0"/>
              <a:t>background-image:</a:t>
            </a:r>
          </a:p>
          <a:p>
            <a:pPr lvl="1"/>
            <a:r>
              <a:rPr lang="en-US" b="1" dirty="0"/>
              <a:t>Specifies the </a:t>
            </a:r>
            <a:r>
              <a:rPr lang="en-US" b="1" dirty="0">
                <a:solidFill>
                  <a:srgbClr val="FF0000"/>
                </a:solidFill>
              </a:rPr>
              <a:t>background image</a:t>
            </a:r>
          </a:p>
          <a:p>
            <a:r>
              <a:rPr lang="en-US" b="1" dirty="0"/>
              <a:t>background-repeat:</a:t>
            </a:r>
          </a:p>
          <a:p>
            <a:pPr lvl="1"/>
            <a:r>
              <a:rPr lang="en-US" b="1" dirty="0"/>
              <a:t>Specifies whether the image should </a:t>
            </a:r>
            <a:r>
              <a:rPr lang="en-US" b="1" dirty="0">
                <a:solidFill>
                  <a:srgbClr val="FF0000"/>
                </a:solidFill>
              </a:rPr>
              <a:t>repeat or not</a:t>
            </a:r>
          </a:p>
          <a:p>
            <a:r>
              <a:rPr lang="en-US" b="1" dirty="0"/>
              <a:t>background-position:</a:t>
            </a:r>
          </a:p>
          <a:p>
            <a:pPr lvl="1"/>
            <a:r>
              <a:rPr lang="en-US" b="1" dirty="0"/>
              <a:t>Where an image should be </a:t>
            </a:r>
            <a:r>
              <a:rPr lang="en-US" b="1" dirty="0">
                <a:solidFill>
                  <a:srgbClr val="FF0000"/>
                </a:solidFill>
              </a:rPr>
              <a:t>positioned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15240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text and font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vertical – align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width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height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background - color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background - image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1524000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border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border-style (solid, dashed, doted, double etc.)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border-color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border-bottom (solid, dashed, doted, double etc.)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padding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Padding-left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Padding-right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padding-bottom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634155" cy="46482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3657600" y="1981200"/>
            <a:ext cx="3810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205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settings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848100" y="3352800"/>
            <a:ext cx="3429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43400" y="3352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</a:t>
            </a:r>
            <a:r>
              <a:rPr lang="en-US" b="1" dirty="0"/>
              <a:t> settings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2000" y="4267200"/>
            <a:ext cx="5334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Td settings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667000" y="53340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28950" y="541603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Tr</a:t>
            </a:r>
            <a:r>
              <a:rPr lang="en-US" b="1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28357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 descr="Text properties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1"/>
            <a:ext cx="859674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7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Font properties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Controlling text with CSS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Styling links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Styling background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Styling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906029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Font properties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Controlling text with CSS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Styling links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Styling background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Styling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Chapter 7</a:t>
            </a:r>
            <a:r>
              <a:rPr lang="en-US" sz="3600" dirty="0"/>
              <a:t>,</a:t>
            </a:r>
            <a:r>
              <a:rPr lang="en-US" sz="3600" b="1" dirty="0"/>
              <a:t>8.</a:t>
            </a:r>
            <a:r>
              <a:rPr lang="en-US" sz="3600" dirty="0"/>
              <a:t> Beginning 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01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5290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CSS works </a:t>
            </a:r>
            <a:r>
              <a:rPr lang="en-US" b="1" dirty="0">
                <a:latin typeface="Comic Sans MS" pitchFamily="66" charset="0"/>
              </a:rPr>
              <a:t>by allowing you to associate rules with the elements that appear in a web page</a:t>
            </a:r>
          </a:p>
          <a:p>
            <a:r>
              <a:rPr lang="en-US" b="1" dirty="0">
                <a:latin typeface="Comic Sans MS" pitchFamily="66" charset="0"/>
              </a:rPr>
              <a:t>These rules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govern</a:t>
            </a:r>
            <a:r>
              <a:rPr lang="en-US" b="1" dirty="0">
                <a:latin typeface="Comic Sans MS" pitchFamily="66" charset="0"/>
              </a:rPr>
              <a:t> how the content of those elements should be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rendered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16982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rule consists of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selector: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element or elements the declaration applies to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Declaration: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the elements referred to in the selector should be styled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property: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which is the property of the selected element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which is a specification for this property</a:t>
            </a:r>
          </a:p>
        </p:txBody>
      </p:sp>
      <p:pic>
        <p:nvPicPr>
          <p:cNvPr id="5" name="Picture 4" descr="rule_structu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9200"/>
            <a:ext cx="3276600" cy="14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001163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To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control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presentation of an element, you need to know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corresponding properties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Properties with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related functionalities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are grouped together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Properties to control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presentation of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891521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Several properties allow you to control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appearance of text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your documents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These properties directly affect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 and its appearance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9964165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font properties: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font-family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font-size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font-weight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font-style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font-variant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151486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font-family:</a:t>
            </a:r>
          </a:p>
          <a:p>
            <a:pPr lvl="1"/>
            <a:r>
              <a:rPr lang="en-US" b="1" dirty="0"/>
              <a:t>Specifies the </a:t>
            </a:r>
            <a:r>
              <a:rPr lang="en-US" b="1" dirty="0">
                <a:solidFill>
                  <a:srgbClr val="FF0000"/>
                </a:solidFill>
              </a:rPr>
              <a:t>typeface or family </a:t>
            </a:r>
            <a:r>
              <a:rPr lang="en-US" b="1" dirty="0"/>
              <a:t>of font that should be used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values:</a:t>
            </a:r>
          </a:p>
          <a:p>
            <a:pPr lvl="1"/>
            <a:r>
              <a:rPr lang="en-US" b="1" dirty="0"/>
              <a:t>Arial, Courier/Courier New, Georgia, Times/Times New Roman and Verdana</a:t>
            </a: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H1{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font-family:arial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827</Words>
  <Application>Microsoft Office PowerPoint</Application>
  <PresentationFormat>On-screen Show (4:3)</PresentationFormat>
  <Paragraphs>207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MyCompanyName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Rana Muhammad Saleem</cp:lastModifiedBy>
  <cp:revision>369</cp:revision>
  <dcterms:created xsi:type="dcterms:W3CDTF">2013-12-11T04:17:36Z</dcterms:created>
  <dcterms:modified xsi:type="dcterms:W3CDTF">2023-09-25T10:31:26Z</dcterms:modified>
</cp:coreProperties>
</file>