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3" r:id="rId5"/>
    <p:sldId id="268" r:id="rId6"/>
    <p:sldId id="266" r:id="rId7"/>
    <p:sldId id="269" r:id="rId8"/>
    <p:sldId id="262" r:id="rId9"/>
    <p:sldId id="270" r:id="rId10"/>
    <p:sldId id="264" r:id="rId11"/>
    <p:sldId id="273" r:id="rId12"/>
    <p:sldId id="275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D35D-0CF7-490B-9E4B-7D03D3A9E898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170DD-B6FB-4A24-A2ED-E4FBBD26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170DD-B6FB-4A24-A2ED-E4FBBD26A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9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170DD-B6FB-4A24-A2ED-E4FBBD26A7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170DD-B6FB-4A24-A2ED-E4FBBD26A7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170DD-B6FB-4A24-A2ED-E4FBBD26A7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16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86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02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0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3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1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B272-3E98-41E3-8F07-7413370AE1AB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FC00-E792-4C33-AD27-BB79F17D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br>
              <a:rPr lang="en-US" dirty="0" smtClean="0"/>
            </a:br>
            <a:r>
              <a:rPr lang="en-US" sz="1800" b="0" cap="none" dirty="0" smtClean="0">
                <a:effectLst/>
              </a:rPr>
              <a:t>To The Presentation</a:t>
            </a:r>
            <a:endParaRPr lang="en-US" sz="1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</a:t>
            </a:r>
            <a:r>
              <a:rPr lang="en-US" dirty="0" smtClean="0">
                <a:effectLst/>
              </a:rPr>
              <a:t>n </a:t>
            </a:r>
            <a:r>
              <a:rPr lang="en-US" dirty="0">
                <a:effectLst/>
              </a:rPr>
              <a:t>Breadth-First </a:t>
            </a:r>
            <a:r>
              <a:rPr lang="en-US" dirty="0" smtClean="0">
                <a:effectLst/>
              </a:rPr>
              <a:t>Search</a:t>
            </a:r>
          </a:p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(BFS)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1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406400"/>
            <a:ext cx="10353761" cy="667657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BFS Algorithm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28914"/>
            <a:ext cx="10353762" cy="56750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bfs</a:t>
            </a:r>
            <a:r>
              <a:rPr lang="en-US" sz="2400" dirty="0"/>
              <a:t>(graph, start) {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let queue </a:t>
            </a:r>
            <a:r>
              <a:rPr lang="en-US" sz="2400" dirty="0"/>
              <a:t>= [</a:t>
            </a:r>
            <a:r>
              <a:rPr lang="en-US" sz="2400" dirty="0" smtClean="0"/>
              <a:t>start], visited </a:t>
            </a:r>
            <a:r>
              <a:rPr lang="en-US" sz="2400" dirty="0"/>
              <a:t>= </a:t>
            </a:r>
            <a:r>
              <a:rPr lang="en-US" sz="2400" dirty="0" smtClean="0"/>
              <a:t>[], result </a:t>
            </a:r>
            <a:r>
              <a:rPr lang="en-US" sz="2400" dirty="0"/>
              <a:t>= </a:t>
            </a:r>
            <a:r>
              <a:rPr lang="en-US" sz="2400" dirty="0" smtClean="0"/>
              <a:t>[]</a:t>
            </a:r>
          </a:p>
          <a:p>
            <a:pPr marL="0" indent="0">
              <a:buNone/>
            </a:pPr>
            <a:r>
              <a:rPr lang="en-US" sz="2400" dirty="0" smtClean="0"/>
              <a:t>	while </a:t>
            </a:r>
            <a:r>
              <a:rPr lang="en-US" sz="2400" dirty="0"/>
              <a:t>(</a:t>
            </a:r>
            <a:r>
              <a:rPr lang="en-US" sz="2400" dirty="0" err="1"/>
              <a:t>queue.length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		let vertex </a:t>
            </a:r>
            <a:r>
              <a:rPr lang="en-US" sz="2400" dirty="0"/>
              <a:t>= </a:t>
            </a:r>
            <a:r>
              <a:rPr lang="en-US" sz="2400" dirty="0" err="1"/>
              <a:t>queue.shift</a:t>
            </a:r>
            <a:r>
              <a:rPr lang="en-US" sz="2400" dirty="0" smtClean="0"/>
              <a:t>()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		if </a:t>
            </a:r>
            <a:r>
              <a:rPr lang="en-US" sz="2400" dirty="0"/>
              <a:t>(!</a:t>
            </a:r>
            <a:r>
              <a:rPr lang="en-US" sz="2400" dirty="0" err="1"/>
              <a:t>visited.includes</a:t>
            </a:r>
            <a:r>
              <a:rPr lang="en-US" sz="2400" dirty="0"/>
              <a:t>(vertex</a:t>
            </a:r>
            <a:r>
              <a:rPr lang="en-US" sz="2400" dirty="0" smtClean="0"/>
              <a:t>))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smtClean="0"/>
              <a:t>			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smtClean="0"/>
              <a:t>			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smtClean="0"/>
              <a:t>			for </a:t>
            </a:r>
            <a:r>
              <a:rPr lang="en-US" sz="2400" dirty="0"/>
              <a:t>(</a:t>
            </a:r>
            <a:r>
              <a:rPr lang="en-US" sz="2400" dirty="0" err="1"/>
              <a:t>const</a:t>
            </a:r>
            <a:r>
              <a:rPr lang="en-US" sz="2400" dirty="0"/>
              <a:t> neighbor of graph[vertex])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				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883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177004" y="45684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89100" y="1043326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</p:spTree>
    <p:extLst>
      <p:ext uri="{BB962C8B-B14F-4D97-AF65-F5344CB8AC3E}">
        <p14:creationId xmlns:p14="http://schemas.microsoft.com/office/powerpoint/2010/main" val="222169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84381" y="273443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</p:spTree>
    <p:extLst>
      <p:ext uri="{BB962C8B-B14F-4D97-AF65-F5344CB8AC3E}">
        <p14:creationId xmlns:p14="http://schemas.microsoft.com/office/powerpoint/2010/main" val="154981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7274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838" y="272087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32826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70565" y="1043326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72730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0002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  <p:bldP spid="32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7274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838" y="272087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32826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6630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70171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572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19625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91052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93218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7274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838" y="272087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32826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6630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0171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572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19625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91052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6758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894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76283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84655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2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7274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838" y="272087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32826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6630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70171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572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19625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91052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46758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894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76283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1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7274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838" y="272087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32826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6630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70171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572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19625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91052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6758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894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7480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2668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68178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57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7274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838" y="272087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32826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6630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0171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572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19625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91052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46758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894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7480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2668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8202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4035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3218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04063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61797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  <p:bldP spid="48" grpId="0"/>
      <p:bldP spid="49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7274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838" y="272087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32826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6630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0171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572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19625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91052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6758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894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7480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2668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8202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4035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3218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04063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3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8801" y="2020613"/>
            <a:ext cx="4036905" cy="11819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 smtClean="0">
                <a:latin typeface="+mj-lt"/>
              </a:rPr>
              <a:t>Presenter By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+mj-lt"/>
              </a:rPr>
              <a:t>Salman Farshe (222400010)</a:t>
            </a:r>
            <a:endParaRPr lang="en-US" sz="20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104" y="3578087"/>
            <a:ext cx="1086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none" dirty="0" smtClean="0">
                <a:effectLst/>
              </a:rPr>
              <a:t>Department Of Computer Science And Engineering, Eastern University</a:t>
            </a:r>
            <a:endParaRPr lang="en-US" sz="2400" dirty="0" smtClean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0575" y="1505641"/>
            <a:ext cx="5936975" cy="14558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cap="none" dirty="0" smtClean="0"/>
              <a:t>Presented To</a:t>
            </a:r>
            <a:br>
              <a:rPr lang="en-US" sz="2000" cap="none" dirty="0" smtClean="0"/>
            </a:br>
            <a:r>
              <a:rPr lang="en-US" sz="2000" cap="none" dirty="0" err="1" smtClean="0">
                <a:effectLst/>
              </a:rPr>
              <a:t>Tasniah</a:t>
            </a:r>
            <a:r>
              <a:rPr lang="en-US" sz="2000" cap="none" dirty="0" smtClean="0">
                <a:effectLst/>
              </a:rPr>
              <a:t> </a:t>
            </a:r>
            <a:r>
              <a:rPr lang="en-US" sz="2000" cap="none" dirty="0" err="1" smtClean="0">
                <a:effectLst/>
              </a:rPr>
              <a:t>Mohiuddin</a:t>
            </a:r>
            <a:r>
              <a:rPr lang="en-US" sz="2000" cap="none" dirty="0" smtClean="0">
                <a:effectLst/>
              </a:rPr>
              <a:t> (Lecturer)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220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7274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838" y="272087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32826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6630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70171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572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19625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91052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46758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894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7480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2668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8202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4035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3218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9425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7274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838" y="272087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32826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6630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0171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572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19625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91052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6758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894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7480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2668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8202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4035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193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7274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838" y="272087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32826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6630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70171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572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19625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6758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894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7480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2668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8202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4035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5617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7274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838" y="272087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32826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6630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0171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572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6758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894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7480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2668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8202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4035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01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2408" y="905518"/>
            <a:ext cx="4992326" cy="2596416"/>
            <a:chOff x="3286597" y="2330042"/>
            <a:chExt cx="5539350" cy="2880914"/>
          </a:xfrm>
        </p:grpSpPr>
        <p:sp>
          <p:nvSpPr>
            <p:cNvPr id="5" name="Oval 4"/>
            <p:cNvSpPr/>
            <p:nvPr/>
          </p:nvSpPr>
          <p:spPr>
            <a:xfrm>
              <a:off x="3286597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7824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76590" y="2330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86597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797825" y="455523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76589" y="4555231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 flipV="1">
              <a:off x="3935954" y="2657904"/>
              <a:ext cx="1861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3611276" y="2985766"/>
              <a:ext cx="0" cy="1569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9" idx="0"/>
            </p:cNvCxnSpPr>
            <p:nvPr/>
          </p:nvCxnSpPr>
          <p:spPr>
            <a:xfrm>
              <a:off x="6122503" y="2985765"/>
              <a:ext cx="1" cy="1569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>
              <a:off x="6447180" y="2657904"/>
              <a:ext cx="1729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6"/>
              <a:endCxn id="9" idx="2"/>
            </p:cNvCxnSpPr>
            <p:nvPr/>
          </p:nvCxnSpPr>
          <p:spPr>
            <a:xfrm>
              <a:off x="3935954" y="4883095"/>
              <a:ext cx="1861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 flipV="1">
              <a:off x="6447181" y="4883094"/>
              <a:ext cx="172940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95017" y="3654450"/>
            <a:ext cx="91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7274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838" y="272087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32826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6630" y="1033514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70171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572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6758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894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7480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2668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8202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4035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03026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823250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4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7" y="3407675"/>
            <a:ext cx="5006985" cy="3218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</a:t>
            </a:r>
            <a:r>
              <a:rPr lang="en-US" sz="2400" dirty="0" smtClean="0"/>
              <a:t>(!</a:t>
            </a:r>
            <a:r>
              <a:rPr lang="en-US" sz="2400" dirty="0" err="1" smtClean="0"/>
              <a:t>visited.has</a:t>
            </a:r>
            <a:r>
              <a:rPr lang="en-US" sz="2400" dirty="0" smtClean="0"/>
              <a:t>(vertex)){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visited.push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result.push</a:t>
            </a:r>
            <a:r>
              <a:rPr lang="en-US" sz="2400" dirty="0" smtClean="0"/>
              <a:t>(vertex)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   for (neighbor of graph[vertex])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(neighbor)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16908" y="991067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7176" y="1081426"/>
            <a:ext cx="120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Queue 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908" y="1910904"/>
            <a:ext cx="12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=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0685" y="4841116"/>
            <a:ext cx="12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=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252408" y="905518"/>
            <a:ext cx="4992326" cy="3118264"/>
            <a:chOff x="6252408" y="905518"/>
            <a:chExt cx="4992326" cy="3118264"/>
          </a:xfrm>
        </p:grpSpPr>
        <p:grpSp>
          <p:nvGrpSpPr>
            <p:cNvPr id="4" name="Group 3"/>
            <p:cNvGrpSpPr/>
            <p:nvPr/>
          </p:nvGrpSpPr>
          <p:grpSpPr>
            <a:xfrm>
              <a:off x="6252408" y="905518"/>
              <a:ext cx="4992326" cy="2596416"/>
              <a:chOff x="3286597" y="2330042"/>
              <a:chExt cx="5539350" cy="288091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86597" y="233004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797824" y="2330042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B</a:t>
                </a:r>
                <a:endParaRPr lang="en-US" sz="28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176590" y="2330042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C</a:t>
                </a:r>
                <a:endParaRPr lang="en-US" sz="28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86597" y="455523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D</a:t>
                </a:r>
                <a:endParaRPr lang="en-US" sz="28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797825" y="455523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176589" y="4555231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cxnSp>
            <p:nvCxnSpPr>
              <p:cNvPr id="11" name="Straight Connector 10"/>
              <p:cNvCxnSpPr>
                <a:stCxn id="5" idx="6"/>
                <a:endCxn id="6" idx="2"/>
              </p:cNvCxnSpPr>
              <p:nvPr/>
            </p:nvCxnSpPr>
            <p:spPr>
              <a:xfrm flipV="1">
                <a:off x="3935954" y="2657904"/>
                <a:ext cx="186187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5" idx="4"/>
                <a:endCxn id="8" idx="0"/>
              </p:cNvCxnSpPr>
              <p:nvPr/>
            </p:nvCxnSpPr>
            <p:spPr>
              <a:xfrm>
                <a:off x="3611276" y="2985766"/>
                <a:ext cx="0" cy="1569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4"/>
                <a:endCxn id="9" idx="0"/>
              </p:cNvCxnSpPr>
              <p:nvPr/>
            </p:nvCxnSpPr>
            <p:spPr>
              <a:xfrm>
                <a:off x="6122503" y="2985765"/>
                <a:ext cx="1" cy="15694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6" idx="6"/>
                <a:endCxn id="7" idx="2"/>
              </p:cNvCxnSpPr>
              <p:nvPr/>
            </p:nvCxnSpPr>
            <p:spPr>
              <a:xfrm>
                <a:off x="6447180" y="2657904"/>
                <a:ext cx="17294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8" idx="6"/>
                <a:endCxn id="9" idx="2"/>
              </p:cNvCxnSpPr>
              <p:nvPr/>
            </p:nvCxnSpPr>
            <p:spPr>
              <a:xfrm>
                <a:off x="3935954" y="4883095"/>
                <a:ext cx="18618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6447181" y="4883094"/>
                <a:ext cx="1729408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8395017" y="3654450"/>
              <a:ext cx="91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graph</a:t>
              </a:r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846024" y="2725044"/>
            <a:ext cx="520700" cy="45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1623477" y="1796061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7274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838" y="2720874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169029" y="4705025"/>
            <a:ext cx="3863694" cy="550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32826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27176" y="2668558"/>
            <a:ext cx="3498548" cy="60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vertex =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70171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572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6758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894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7480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2668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8202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40353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03026" y="1846347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823250" y="4755311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0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35685" y="1250625"/>
            <a:ext cx="5022038" cy="550051"/>
            <a:chOff x="6010685" y="4705025"/>
            <a:chExt cx="5022038" cy="550051"/>
          </a:xfrm>
        </p:grpSpPr>
        <p:sp>
          <p:nvSpPr>
            <p:cNvPr id="4" name="TextBox 3"/>
            <p:cNvSpPr txBox="1"/>
            <p:nvPr/>
          </p:nvSpPr>
          <p:spPr>
            <a:xfrm>
              <a:off x="6010685" y="4841116"/>
              <a:ext cx="125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Result =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169029" y="4705025"/>
              <a:ext cx="3863694" cy="550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32826" y="4755311"/>
              <a:ext cx="41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A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15723" y="4755311"/>
              <a:ext cx="41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B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68943" y="4755311"/>
              <a:ext cx="41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32668" y="4755311"/>
              <a:ext cx="41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340353" y="4755311"/>
              <a:ext cx="41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23250" y="4755311"/>
              <a:ext cx="41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F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16880" y="2442218"/>
            <a:ext cx="4992326" cy="3118264"/>
            <a:chOff x="6252408" y="905518"/>
            <a:chExt cx="4992326" cy="3118264"/>
          </a:xfrm>
        </p:grpSpPr>
        <p:grpSp>
          <p:nvGrpSpPr>
            <p:cNvPr id="14" name="Group 13"/>
            <p:cNvGrpSpPr/>
            <p:nvPr/>
          </p:nvGrpSpPr>
          <p:grpSpPr>
            <a:xfrm>
              <a:off x="6252408" y="905518"/>
              <a:ext cx="4992326" cy="2596416"/>
              <a:chOff x="3286597" y="2330042"/>
              <a:chExt cx="5539350" cy="2880914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286597" y="233004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97824" y="2330042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B</a:t>
                </a:r>
                <a:endParaRPr lang="en-US" sz="28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176590" y="2330042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C</a:t>
                </a:r>
                <a:endParaRPr lang="en-US" sz="28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86597" y="455523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D</a:t>
                </a:r>
                <a:endParaRPr lang="en-US" sz="2800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797825" y="455523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176589" y="4555231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cxnSp>
            <p:nvCxnSpPr>
              <p:cNvPr id="22" name="Straight Connector 21"/>
              <p:cNvCxnSpPr>
                <a:stCxn id="16" idx="6"/>
                <a:endCxn id="17" idx="2"/>
              </p:cNvCxnSpPr>
              <p:nvPr/>
            </p:nvCxnSpPr>
            <p:spPr>
              <a:xfrm flipV="1">
                <a:off x="3935954" y="2657904"/>
                <a:ext cx="186187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6" idx="4"/>
                <a:endCxn id="19" idx="0"/>
              </p:cNvCxnSpPr>
              <p:nvPr/>
            </p:nvCxnSpPr>
            <p:spPr>
              <a:xfrm>
                <a:off x="3611276" y="2985766"/>
                <a:ext cx="0" cy="1569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7" idx="4"/>
                <a:endCxn id="20" idx="0"/>
              </p:cNvCxnSpPr>
              <p:nvPr/>
            </p:nvCxnSpPr>
            <p:spPr>
              <a:xfrm>
                <a:off x="6122503" y="2985765"/>
                <a:ext cx="1" cy="15694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7" idx="6"/>
                <a:endCxn id="18" idx="2"/>
              </p:cNvCxnSpPr>
              <p:nvPr/>
            </p:nvCxnSpPr>
            <p:spPr>
              <a:xfrm>
                <a:off x="6447180" y="2657904"/>
                <a:ext cx="17294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9" idx="6"/>
                <a:endCxn id="20" idx="2"/>
              </p:cNvCxnSpPr>
              <p:nvPr/>
            </p:nvCxnSpPr>
            <p:spPr>
              <a:xfrm>
                <a:off x="3935954" y="4883095"/>
                <a:ext cx="18618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0" idx="6"/>
                <a:endCxn id="21" idx="2"/>
              </p:cNvCxnSpPr>
              <p:nvPr/>
            </p:nvCxnSpPr>
            <p:spPr>
              <a:xfrm flipV="1">
                <a:off x="6447181" y="4883094"/>
                <a:ext cx="1729408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8395017" y="3654450"/>
              <a:ext cx="91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graph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0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21773" y="2248798"/>
            <a:ext cx="900146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thank you</a:t>
            </a:r>
            <a:endParaRPr 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114059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9686" y="993912"/>
            <a:ext cx="999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Exploring Breadth-First Search (BFS)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1967" y="1974574"/>
            <a:ext cx="9713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BFS (Breadth-First Search) is a fundamental graph traversal algorithm.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It explores all neighbor nodes at the present depth before moving deeper.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For finding shortest paths in unweighted graphs.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BFS is commonly implemented using a queue data structure to keep track of nodes to be visited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Used in various applications like network routing and web crawling for its efficiency and simplicity.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0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42416" y="1224671"/>
            <a:ext cx="8608959" cy="4451886"/>
            <a:chOff x="1351916" y="1986671"/>
            <a:chExt cx="8608959" cy="4451886"/>
          </a:xfrm>
        </p:grpSpPr>
        <p:grpSp>
          <p:nvGrpSpPr>
            <p:cNvPr id="92" name="Group 91"/>
            <p:cNvGrpSpPr/>
            <p:nvPr/>
          </p:nvGrpSpPr>
          <p:grpSpPr>
            <a:xfrm rot="5400000">
              <a:off x="4722342" y="4503447"/>
              <a:ext cx="2094703" cy="1775517"/>
              <a:chOff x="2829784" y="2074671"/>
              <a:chExt cx="3918886" cy="3321736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55235" y="2330043"/>
                <a:ext cx="3491948" cy="2935680"/>
                <a:chOff x="2955235" y="2330043"/>
                <a:chExt cx="3491948" cy="2935680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2955235" y="2330043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A</a:t>
                  </a: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797826" y="2330043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B</a:t>
                  </a:r>
                  <a:endParaRPr lang="en-US" sz="2800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955235" y="4555234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D</a:t>
                  </a:r>
                  <a:endParaRPr lang="en-US" sz="2800" dirty="0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797826" y="4610000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E</a:t>
                  </a:r>
                </a:p>
              </p:txBody>
            </p:sp>
            <p:cxnSp>
              <p:nvCxnSpPr>
                <p:cNvPr id="106" name="Straight Connector 105"/>
                <p:cNvCxnSpPr>
                  <a:stCxn id="100" idx="6"/>
                  <a:endCxn id="101" idx="2"/>
                </p:cNvCxnSpPr>
                <p:nvPr/>
              </p:nvCxnSpPr>
              <p:spPr>
                <a:xfrm>
                  <a:off x="3604592" y="2657905"/>
                  <a:ext cx="219323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1" idx="4"/>
                  <a:endCxn id="104" idx="0"/>
                </p:cNvCxnSpPr>
                <p:nvPr/>
              </p:nvCxnSpPr>
              <p:spPr>
                <a:xfrm>
                  <a:off x="6122506" y="2985765"/>
                  <a:ext cx="0" cy="16242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3" idx="6"/>
                  <a:endCxn id="104" idx="2"/>
                </p:cNvCxnSpPr>
                <p:nvPr/>
              </p:nvCxnSpPr>
              <p:spPr>
                <a:xfrm>
                  <a:off x="3604592" y="4883096"/>
                  <a:ext cx="2193234" cy="547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65719" y="2066421"/>
                <a:ext cx="1063552" cy="1080052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351089">
                <a:off x="5658678" y="2090182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8034" y="4310077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676868" y="4324605"/>
                <a:ext cx="1063552" cy="1080052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1351916" y="1986671"/>
              <a:ext cx="8608959" cy="3961892"/>
              <a:chOff x="1351916" y="1986671"/>
              <a:chExt cx="8608959" cy="396189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798989" y="1986671"/>
                <a:ext cx="3545418" cy="1818711"/>
                <a:chOff x="2814274" y="2232741"/>
                <a:chExt cx="6632965" cy="3402545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2955235" y="2330043"/>
                  <a:ext cx="6195391" cy="2966722"/>
                  <a:chOff x="2955235" y="2330043"/>
                  <a:chExt cx="6195391" cy="2966722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2955235" y="2330043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A</a:t>
                    </a:r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5797826" y="2330043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B</a:t>
                    </a:r>
                    <a:endParaRPr lang="en-US" sz="2800" dirty="0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8501269" y="2330043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C</a:t>
                    </a:r>
                    <a:endParaRPr lang="en-US" sz="2800" dirty="0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2955235" y="4555234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D</a:t>
                    </a:r>
                    <a:endParaRPr lang="en-US" sz="2800" dirty="0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5797826" y="4610000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E</a:t>
                    </a:r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8501269" y="4641042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cxnSp>
                <p:nvCxnSpPr>
                  <p:cNvPr id="11" name="Straight Connector 10"/>
                  <p:cNvCxnSpPr>
                    <a:stCxn id="4" idx="6"/>
                    <a:endCxn id="5" idx="2"/>
                  </p:cNvCxnSpPr>
                  <p:nvPr/>
                </p:nvCxnSpPr>
                <p:spPr>
                  <a:xfrm>
                    <a:off x="3604592" y="2657905"/>
                    <a:ext cx="219323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>
                    <a:stCxn id="4" idx="4"/>
                    <a:endCxn id="7" idx="0"/>
                  </p:cNvCxnSpPr>
                  <p:nvPr/>
                </p:nvCxnSpPr>
                <p:spPr>
                  <a:xfrm>
                    <a:off x="3279914" y="2985766"/>
                    <a:ext cx="0" cy="15694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stCxn id="5" idx="4"/>
                    <a:endCxn id="8" idx="0"/>
                  </p:cNvCxnSpPr>
                  <p:nvPr/>
                </p:nvCxnSpPr>
                <p:spPr>
                  <a:xfrm>
                    <a:off x="6122505" y="2985766"/>
                    <a:ext cx="0" cy="16242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>
                    <a:stCxn id="5" idx="6"/>
                    <a:endCxn id="6" idx="2"/>
                  </p:cNvCxnSpPr>
                  <p:nvPr/>
                </p:nvCxnSpPr>
                <p:spPr>
                  <a:xfrm>
                    <a:off x="6447183" y="2657905"/>
                    <a:ext cx="20540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stCxn id="7" idx="6"/>
                    <a:endCxn id="8" idx="2"/>
                  </p:cNvCxnSpPr>
                  <p:nvPr/>
                </p:nvCxnSpPr>
                <p:spPr>
                  <a:xfrm>
                    <a:off x="3604592" y="4883096"/>
                    <a:ext cx="2193234" cy="5476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>
                    <a:stCxn id="8" idx="6"/>
                    <a:endCxn id="9" idx="2"/>
                  </p:cNvCxnSpPr>
                  <p:nvPr/>
                </p:nvCxnSpPr>
                <p:spPr>
                  <a:xfrm>
                    <a:off x="6447183" y="4937862"/>
                    <a:ext cx="2054086" cy="3104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5719" y="2232741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678" y="2232741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3688" y="2232741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7186" y="4555234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4274" y="4428877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6868" y="4514685"/>
                  <a:ext cx="1063551" cy="1080052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/>
              <p:cNvGrpSpPr/>
              <p:nvPr/>
            </p:nvGrpSpPr>
            <p:grpSpPr>
              <a:xfrm>
                <a:off x="6232481" y="1987830"/>
                <a:ext cx="3545418" cy="1818711"/>
                <a:chOff x="2814274" y="2232741"/>
                <a:chExt cx="6632965" cy="340254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2955235" y="2330043"/>
                  <a:ext cx="6195391" cy="2966722"/>
                  <a:chOff x="2955235" y="2330043"/>
                  <a:chExt cx="6195391" cy="296672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2955235" y="2330043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A</a:t>
                    </a:r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5797826" y="2330043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B</a:t>
                    </a:r>
                    <a:endParaRPr lang="en-US" sz="2800" dirty="0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8501269" y="2330043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C</a:t>
                    </a:r>
                    <a:endParaRPr lang="en-US" sz="2800" dirty="0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2955235" y="4555234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D</a:t>
                    </a:r>
                    <a:endParaRPr lang="en-US" sz="2800" dirty="0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5797826" y="4610000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E</a:t>
                    </a:r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8501269" y="4641042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cxnSp>
                <p:nvCxnSpPr>
                  <p:cNvPr id="86" name="Straight Connector 85"/>
                  <p:cNvCxnSpPr>
                    <a:stCxn id="80" idx="6"/>
                    <a:endCxn id="81" idx="2"/>
                  </p:cNvCxnSpPr>
                  <p:nvPr/>
                </p:nvCxnSpPr>
                <p:spPr>
                  <a:xfrm>
                    <a:off x="3604592" y="2657905"/>
                    <a:ext cx="219323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8898962" y="3038364"/>
                    <a:ext cx="0" cy="15694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>
                    <a:stCxn id="81" idx="4"/>
                    <a:endCxn id="84" idx="0"/>
                  </p:cNvCxnSpPr>
                  <p:nvPr/>
                </p:nvCxnSpPr>
                <p:spPr>
                  <a:xfrm>
                    <a:off x="6122505" y="2985766"/>
                    <a:ext cx="0" cy="16242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>
                    <a:stCxn id="81" idx="6"/>
                    <a:endCxn id="82" idx="2"/>
                  </p:cNvCxnSpPr>
                  <p:nvPr/>
                </p:nvCxnSpPr>
                <p:spPr>
                  <a:xfrm>
                    <a:off x="6447183" y="2657905"/>
                    <a:ext cx="20540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>
                    <a:stCxn id="83" idx="6"/>
                    <a:endCxn id="84" idx="2"/>
                  </p:cNvCxnSpPr>
                  <p:nvPr/>
                </p:nvCxnSpPr>
                <p:spPr>
                  <a:xfrm>
                    <a:off x="3604592" y="4883096"/>
                    <a:ext cx="2193234" cy="5476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6447183" y="4937862"/>
                    <a:ext cx="2054086" cy="3104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5719" y="2232741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678" y="2232741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3688" y="2232741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7186" y="4555234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4274" y="4428877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6868" y="4514685"/>
                  <a:ext cx="1063551" cy="1080052"/>
                </a:xfrm>
                <a:prstGeom prst="rect">
                  <a:avLst/>
                </a:prstGeom>
              </p:spPr>
            </p:pic>
          </p:grpSp>
          <p:cxnSp>
            <p:nvCxnSpPr>
              <p:cNvPr id="113" name="Straight Connector 112"/>
              <p:cNvCxnSpPr/>
              <p:nvPr/>
            </p:nvCxnSpPr>
            <p:spPr>
              <a:xfrm>
                <a:off x="5233711" y="2232429"/>
                <a:ext cx="10741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28" idx="2"/>
                <a:endCxn id="98" idx="0"/>
              </p:cNvCxnSpPr>
              <p:nvPr/>
            </p:nvCxnSpPr>
            <p:spPr>
              <a:xfrm>
                <a:off x="5051345" y="3805382"/>
                <a:ext cx="122598" cy="5384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78" idx="2"/>
                <a:endCxn id="94" idx="0"/>
              </p:cNvCxnSpPr>
              <p:nvPr/>
            </p:nvCxnSpPr>
            <p:spPr>
              <a:xfrm flipH="1">
                <a:off x="6373210" y="3739001"/>
                <a:ext cx="143513" cy="6196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1351916" y="4323308"/>
                <a:ext cx="2309866" cy="161933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Complete Network</a:t>
                </a: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674875" y="4323308"/>
                <a:ext cx="2286000" cy="162525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 Errors</a:t>
                </a:r>
              </a:p>
              <a:p>
                <a:pPr algn="ctr"/>
                <a:r>
                  <a:rPr lang="en-US" dirty="0" smtClean="0"/>
                  <a:t>&amp;</a:t>
                </a:r>
              </a:p>
              <a:p>
                <a:pPr algn="ctr"/>
                <a:r>
                  <a:rPr lang="en-US" dirty="0" smtClean="0"/>
                  <a:t>Working</a:t>
                </a:r>
              </a:p>
              <a:p>
                <a:pPr algn="ctr"/>
                <a:r>
                  <a:rPr lang="en-US" dirty="0" smtClean="0"/>
                  <a:t>Properly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6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42416" y="1224671"/>
            <a:ext cx="8608959" cy="4451886"/>
            <a:chOff x="1351916" y="1986671"/>
            <a:chExt cx="8608959" cy="4451886"/>
          </a:xfrm>
        </p:grpSpPr>
        <p:grpSp>
          <p:nvGrpSpPr>
            <p:cNvPr id="92" name="Group 91"/>
            <p:cNvGrpSpPr/>
            <p:nvPr/>
          </p:nvGrpSpPr>
          <p:grpSpPr>
            <a:xfrm rot="5400000">
              <a:off x="4722342" y="4503447"/>
              <a:ext cx="2094703" cy="1775517"/>
              <a:chOff x="2829784" y="2074671"/>
              <a:chExt cx="3918886" cy="3321736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55235" y="2330043"/>
                <a:ext cx="3491948" cy="2935680"/>
                <a:chOff x="2955235" y="2330043"/>
                <a:chExt cx="3491948" cy="2935680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2955235" y="2330043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A</a:t>
                  </a: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797826" y="2330043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B</a:t>
                  </a:r>
                  <a:endParaRPr lang="en-US" sz="2800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955235" y="4555234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D</a:t>
                  </a:r>
                  <a:endParaRPr lang="en-US" sz="2800" dirty="0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797826" y="4610000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E</a:t>
                  </a:r>
                </a:p>
              </p:txBody>
            </p:sp>
            <p:cxnSp>
              <p:nvCxnSpPr>
                <p:cNvPr id="106" name="Straight Connector 105"/>
                <p:cNvCxnSpPr>
                  <a:stCxn id="100" idx="6"/>
                  <a:endCxn id="101" idx="2"/>
                </p:cNvCxnSpPr>
                <p:nvPr/>
              </p:nvCxnSpPr>
              <p:spPr>
                <a:xfrm>
                  <a:off x="3604592" y="2657905"/>
                  <a:ext cx="219323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1" idx="4"/>
                  <a:endCxn id="104" idx="0"/>
                </p:cNvCxnSpPr>
                <p:nvPr/>
              </p:nvCxnSpPr>
              <p:spPr>
                <a:xfrm>
                  <a:off x="6122506" y="2985765"/>
                  <a:ext cx="0" cy="16242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3" idx="6"/>
                  <a:endCxn id="104" idx="2"/>
                </p:cNvCxnSpPr>
                <p:nvPr/>
              </p:nvCxnSpPr>
              <p:spPr>
                <a:xfrm>
                  <a:off x="3604592" y="4883096"/>
                  <a:ext cx="2193234" cy="547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65719" y="2066421"/>
                <a:ext cx="1063552" cy="1080052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351089">
                <a:off x="5658678" y="2090182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8034" y="4310077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676868" y="4324605"/>
                <a:ext cx="1063552" cy="1080052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1351916" y="1986671"/>
              <a:ext cx="8608959" cy="3961892"/>
              <a:chOff x="1351916" y="1986671"/>
              <a:chExt cx="8608959" cy="396189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798989" y="1986671"/>
                <a:ext cx="3545418" cy="1818711"/>
                <a:chOff x="2814274" y="2232741"/>
                <a:chExt cx="6632965" cy="3402545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2955235" y="2330043"/>
                  <a:ext cx="6195391" cy="2966722"/>
                  <a:chOff x="2955235" y="2330043"/>
                  <a:chExt cx="6195391" cy="2966722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2955235" y="2330043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A</a:t>
                    </a:r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5797826" y="2330043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B</a:t>
                    </a:r>
                    <a:endParaRPr lang="en-US" sz="2800" dirty="0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8501269" y="2330043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C</a:t>
                    </a:r>
                    <a:endParaRPr lang="en-US" sz="2800" dirty="0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2955235" y="4555234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D</a:t>
                    </a:r>
                    <a:endParaRPr lang="en-US" sz="2800" dirty="0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5797826" y="4610000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E</a:t>
                    </a:r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8501269" y="4641042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cxnSp>
                <p:nvCxnSpPr>
                  <p:cNvPr id="11" name="Straight Connector 10"/>
                  <p:cNvCxnSpPr>
                    <a:stCxn id="4" idx="6"/>
                    <a:endCxn id="5" idx="2"/>
                  </p:cNvCxnSpPr>
                  <p:nvPr/>
                </p:nvCxnSpPr>
                <p:spPr>
                  <a:xfrm>
                    <a:off x="3604592" y="2657905"/>
                    <a:ext cx="219323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>
                    <a:stCxn id="4" idx="4"/>
                    <a:endCxn id="7" idx="0"/>
                  </p:cNvCxnSpPr>
                  <p:nvPr/>
                </p:nvCxnSpPr>
                <p:spPr>
                  <a:xfrm>
                    <a:off x="3279914" y="2985766"/>
                    <a:ext cx="0" cy="15694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stCxn id="5" idx="4"/>
                    <a:endCxn id="8" idx="0"/>
                  </p:cNvCxnSpPr>
                  <p:nvPr/>
                </p:nvCxnSpPr>
                <p:spPr>
                  <a:xfrm>
                    <a:off x="6122505" y="2985766"/>
                    <a:ext cx="0" cy="16242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>
                    <a:stCxn id="5" idx="6"/>
                    <a:endCxn id="6" idx="2"/>
                  </p:cNvCxnSpPr>
                  <p:nvPr/>
                </p:nvCxnSpPr>
                <p:spPr>
                  <a:xfrm>
                    <a:off x="6447183" y="2657905"/>
                    <a:ext cx="20540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stCxn id="7" idx="6"/>
                    <a:endCxn id="8" idx="2"/>
                  </p:cNvCxnSpPr>
                  <p:nvPr/>
                </p:nvCxnSpPr>
                <p:spPr>
                  <a:xfrm>
                    <a:off x="3604592" y="4883096"/>
                    <a:ext cx="2193234" cy="5476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>
                    <a:stCxn id="8" idx="6"/>
                    <a:endCxn id="9" idx="2"/>
                  </p:cNvCxnSpPr>
                  <p:nvPr/>
                </p:nvCxnSpPr>
                <p:spPr>
                  <a:xfrm>
                    <a:off x="6447183" y="4937862"/>
                    <a:ext cx="2054086" cy="3104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5719" y="2232741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678" y="2232741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3688" y="2232741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7186" y="4555234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4274" y="4428877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6868" y="4514685"/>
                  <a:ext cx="1063551" cy="1080052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/>
              <p:cNvGrpSpPr/>
              <p:nvPr/>
            </p:nvGrpSpPr>
            <p:grpSpPr>
              <a:xfrm>
                <a:off x="6232481" y="1987830"/>
                <a:ext cx="3545418" cy="1818711"/>
                <a:chOff x="2814274" y="2232741"/>
                <a:chExt cx="6632965" cy="340254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2955235" y="2330043"/>
                  <a:ext cx="6195391" cy="2966722"/>
                  <a:chOff x="2955235" y="2330043"/>
                  <a:chExt cx="6195391" cy="296672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2955235" y="2330043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A</a:t>
                    </a:r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5797826" y="2330043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B</a:t>
                    </a:r>
                    <a:endParaRPr lang="en-US" sz="2800" dirty="0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8501269" y="2330043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C</a:t>
                    </a:r>
                    <a:endParaRPr lang="en-US" sz="2800" dirty="0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2955235" y="4555234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/>
                      <a:t>D</a:t>
                    </a:r>
                    <a:endParaRPr lang="en-US" sz="2800" dirty="0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5797826" y="4610000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E</a:t>
                    </a:r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8501269" y="4641042"/>
                    <a:ext cx="649357" cy="655723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cxnSp>
                <p:nvCxnSpPr>
                  <p:cNvPr id="86" name="Straight Connector 85"/>
                  <p:cNvCxnSpPr>
                    <a:stCxn id="80" idx="6"/>
                    <a:endCxn id="81" idx="2"/>
                  </p:cNvCxnSpPr>
                  <p:nvPr/>
                </p:nvCxnSpPr>
                <p:spPr>
                  <a:xfrm>
                    <a:off x="3604592" y="2657905"/>
                    <a:ext cx="219323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8898962" y="3038364"/>
                    <a:ext cx="0" cy="15694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>
                    <a:stCxn id="81" idx="4"/>
                    <a:endCxn id="84" idx="0"/>
                  </p:cNvCxnSpPr>
                  <p:nvPr/>
                </p:nvCxnSpPr>
                <p:spPr>
                  <a:xfrm>
                    <a:off x="6122505" y="2985766"/>
                    <a:ext cx="0" cy="16242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>
                    <a:stCxn id="81" idx="6"/>
                    <a:endCxn id="82" idx="2"/>
                  </p:cNvCxnSpPr>
                  <p:nvPr/>
                </p:nvCxnSpPr>
                <p:spPr>
                  <a:xfrm>
                    <a:off x="6447183" y="2657905"/>
                    <a:ext cx="20540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>
                    <a:stCxn id="83" idx="6"/>
                    <a:endCxn id="84" idx="2"/>
                  </p:cNvCxnSpPr>
                  <p:nvPr/>
                </p:nvCxnSpPr>
                <p:spPr>
                  <a:xfrm>
                    <a:off x="3604592" y="4883096"/>
                    <a:ext cx="2193234" cy="5476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6447183" y="4937862"/>
                    <a:ext cx="2054086" cy="3104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5719" y="2232741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678" y="2232741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3688" y="2232741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7186" y="4555234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4274" y="4428877"/>
                  <a:ext cx="1063551" cy="1080052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6868" y="4514685"/>
                  <a:ext cx="1063551" cy="1080052"/>
                </a:xfrm>
                <a:prstGeom prst="rect">
                  <a:avLst/>
                </a:prstGeom>
              </p:spPr>
            </p:pic>
          </p:grpSp>
          <p:sp>
            <p:nvSpPr>
              <p:cNvPr id="10" name="Oval 9"/>
              <p:cNvSpPr/>
              <p:nvPr/>
            </p:nvSpPr>
            <p:spPr>
              <a:xfrm>
                <a:off x="1351916" y="4323308"/>
                <a:ext cx="2309866" cy="161933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Broken</a:t>
                </a:r>
                <a:endParaRPr lang="en-US" sz="2000" dirty="0" smtClean="0">
                  <a:effectLst/>
                </a:endParaRPr>
              </a:p>
              <a:p>
                <a:pPr algn="ctr"/>
                <a:r>
                  <a:rPr lang="en-US" sz="2000" dirty="0"/>
                  <a:t>Network</a:t>
                </a:r>
                <a:endParaRPr lang="en-US" sz="2000" dirty="0">
                  <a:effectLst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535103" y="4323308"/>
                <a:ext cx="2425772" cy="162525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Errors Occurs</a:t>
                </a:r>
                <a:endParaRPr lang="en-US" dirty="0" smtClean="0">
                  <a:effectLst/>
                </a:endParaRPr>
              </a:p>
              <a:p>
                <a:pPr algn="ctr"/>
                <a:r>
                  <a:rPr lang="en-US" dirty="0"/>
                  <a:t>&amp;</a:t>
                </a:r>
                <a:endParaRPr lang="en-US" dirty="0" smtClean="0">
                  <a:effectLst/>
                </a:endParaRPr>
              </a:p>
              <a:p>
                <a:pPr algn="ctr"/>
                <a:r>
                  <a:rPr lang="en-US" dirty="0"/>
                  <a:t>Not Working</a:t>
                </a:r>
                <a:endParaRPr lang="en-US" dirty="0">
                  <a:effectLst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51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37089" y="1378595"/>
            <a:ext cx="7978910" cy="4584583"/>
            <a:chOff x="1798989" y="1861195"/>
            <a:chExt cx="7978910" cy="4584583"/>
          </a:xfrm>
        </p:grpSpPr>
        <p:sp>
          <p:nvSpPr>
            <p:cNvPr id="61" name="Rectangle 60"/>
            <p:cNvSpPr/>
            <p:nvPr/>
          </p:nvSpPr>
          <p:spPr>
            <a:xfrm rot="5400000">
              <a:off x="4734424" y="4447386"/>
              <a:ext cx="2101923" cy="189486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259980" y="1861195"/>
              <a:ext cx="3509100" cy="189486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826487" y="1935921"/>
              <a:ext cx="3475795" cy="186946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798989" y="1986671"/>
              <a:ext cx="3545418" cy="1818711"/>
              <a:chOff x="2814274" y="2232741"/>
              <a:chExt cx="6632965" cy="340254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955235" y="2330043"/>
                <a:ext cx="6195391" cy="2966722"/>
                <a:chOff x="2955235" y="2330043"/>
                <a:chExt cx="6195391" cy="2966722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955235" y="2330043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A</a:t>
                  </a:r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5797826" y="2330043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B</a:t>
                  </a:r>
                  <a:endParaRPr lang="en-US" sz="2800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8501269" y="2330043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C</a:t>
                  </a:r>
                  <a:endParaRPr lang="en-US" sz="2800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955235" y="4555234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D</a:t>
                  </a:r>
                  <a:endParaRPr lang="en-US" sz="2800" dirty="0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5797826" y="4610000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E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501269" y="4641042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F</a:t>
                  </a:r>
                </a:p>
              </p:txBody>
            </p:sp>
            <p:cxnSp>
              <p:nvCxnSpPr>
                <p:cNvPr id="11" name="Straight Connector 10"/>
                <p:cNvCxnSpPr>
                  <a:stCxn id="4" idx="6"/>
                  <a:endCxn id="5" idx="2"/>
                </p:cNvCxnSpPr>
                <p:nvPr/>
              </p:nvCxnSpPr>
              <p:spPr>
                <a:xfrm>
                  <a:off x="3604592" y="2657905"/>
                  <a:ext cx="219323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4" idx="4"/>
                  <a:endCxn id="7" idx="0"/>
                </p:cNvCxnSpPr>
                <p:nvPr/>
              </p:nvCxnSpPr>
              <p:spPr>
                <a:xfrm>
                  <a:off x="3279914" y="2985766"/>
                  <a:ext cx="0" cy="15694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stCxn id="5" idx="4"/>
                  <a:endCxn id="8" idx="0"/>
                </p:cNvCxnSpPr>
                <p:nvPr/>
              </p:nvCxnSpPr>
              <p:spPr>
                <a:xfrm>
                  <a:off x="6122505" y="2985766"/>
                  <a:ext cx="0" cy="16242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5" idx="6"/>
                  <a:endCxn id="6" idx="2"/>
                </p:cNvCxnSpPr>
                <p:nvPr/>
              </p:nvCxnSpPr>
              <p:spPr>
                <a:xfrm>
                  <a:off x="6447183" y="2657905"/>
                  <a:ext cx="20540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8" idx="2"/>
                </p:cNvCxnSpPr>
                <p:nvPr/>
              </p:nvCxnSpPr>
              <p:spPr>
                <a:xfrm>
                  <a:off x="3604592" y="4883096"/>
                  <a:ext cx="2193234" cy="547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8" idx="6"/>
                  <a:endCxn id="9" idx="2"/>
                </p:cNvCxnSpPr>
                <p:nvPr/>
              </p:nvCxnSpPr>
              <p:spPr>
                <a:xfrm>
                  <a:off x="6447183" y="4937862"/>
                  <a:ext cx="2054086" cy="310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5719" y="2232741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8678" y="2232741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688" y="2232741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7186" y="4555234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4274" y="4428877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6868" y="4514685"/>
                <a:ext cx="1063551" cy="1080052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232481" y="1987830"/>
              <a:ext cx="3545418" cy="1818711"/>
              <a:chOff x="2814274" y="2232741"/>
              <a:chExt cx="6632965" cy="340254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955235" y="2330043"/>
                <a:ext cx="6195391" cy="2966722"/>
                <a:chOff x="2955235" y="2330043"/>
                <a:chExt cx="6195391" cy="2966722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2955235" y="2330043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A</a:t>
                  </a:r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5797826" y="2330043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B</a:t>
                  </a:r>
                  <a:endParaRPr lang="en-US" sz="2800" dirty="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8501269" y="2330043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C</a:t>
                  </a:r>
                  <a:endParaRPr lang="en-US" sz="2800" dirty="0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955235" y="4555234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D</a:t>
                  </a:r>
                  <a:endParaRPr lang="en-US" sz="2800" dirty="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5797826" y="4610000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E</a:t>
                  </a: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8501269" y="4641042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F</a:t>
                  </a:r>
                </a:p>
              </p:txBody>
            </p:sp>
            <p:cxnSp>
              <p:nvCxnSpPr>
                <p:cNvPr id="86" name="Straight Connector 85"/>
                <p:cNvCxnSpPr>
                  <a:stCxn id="80" idx="6"/>
                  <a:endCxn id="81" idx="2"/>
                </p:cNvCxnSpPr>
                <p:nvPr/>
              </p:nvCxnSpPr>
              <p:spPr>
                <a:xfrm>
                  <a:off x="3604592" y="2657905"/>
                  <a:ext cx="219323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8898962" y="3038364"/>
                  <a:ext cx="0" cy="15694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>
                  <a:stCxn id="81" idx="4"/>
                  <a:endCxn id="84" idx="0"/>
                </p:cNvCxnSpPr>
                <p:nvPr/>
              </p:nvCxnSpPr>
              <p:spPr>
                <a:xfrm>
                  <a:off x="6122505" y="2985766"/>
                  <a:ext cx="0" cy="16242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1" idx="6"/>
                  <a:endCxn id="82" idx="2"/>
                </p:cNvCxnSpPr>
                <p:nvPr/>
              </p:nvCxnSpPr>
              <p:spPr>
                <a:xfrm>
                  <a:off x="6447183" y="2657905"/>
                  <a:ext cx="20540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3" idx="6"/>
                  <a:endCxn id="84" idx="2"/>
                </p:cNvCxnSpPr>
                <p:nvPr/>
              </p:nvCxnSpPr>
              <p:spPr>
                <a:xfrm>
                  <a:off x="3604592" y="4883096"/>
                  <a:ext cx="2193234" cy="547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>
                  <a:stCxn id="84" idx="6"/>
                  <a:endCxn id="85" idx="2"/>
                </p:cNvCxnSpPr>
                <p:nvPr/>
              </p:nvCxnSpPr>
              <p:spPr>
                <a:xfrm>
                  <a:off x="6447183" y="4937862"/>
                  <a:ext cx="2054086" cy="310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5719" y="2232741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8678" y="2232741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688" y="2232741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7186" y="4555234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4274" y="4428877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6868" y="4514685"/>
                <a:ext cx="1063551" cy="1080052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 rot="5400000">
              <a:off x="4722342" y="4503447"/>
              <a:ext cx="2094703" cy="1775517"/>
              <a:chOff x="2829784" y="2074671"/>
              <a:chExt cx="3918886" cy="3321736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55235" y="2330043"/>
                <a:ext cx="3491948" cy="2935680"/>
                <a:chOff x="2955235" y="2330043"/>
                <a:chExt cx="3491948" cy="2935680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2955235" y="2330043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A</a:t>
                  </a: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797826" y="2330043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B</a:t>
                  </a:r>
                  <a:endParaRPr lang="en-US" sz="2800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955235" y="4555234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D</a:t>
                  </a:r>
                  <a:endParaRPr lang="en-US" sz="2800" dirty="0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797826" y="4610000"/>
                  <a:ext cx="649357" cy="65572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E</a:t>
                  </a:r>
                </a:p>
              </p:txBody>
            </p:sp>
            <p:cxnSp>
              <p:nvCxnSpPr>
                <p:cNvPr id="106" name="Straight Connector 105"/>
                <p:cNvCxnSpPr>
                  <a:stCxn id="100" idx="6"/>
                  <a:endCxn id="101" idx="2"/>
                </p:cNvCxnSpPr>
                <p:nvPr/>
              </p:nvCxnSpPr>
              <p:spPr>
                <a:xfrm>
                  <a:off x="3604592" y="2657905"/>
                  <a:ext cx="219323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1" idx="4"/>
                  <a:endCxn id="104" idx="0"/>
                </p:cNvCxnSpPr>
                <p:nvPr/>
              </p:nvCxnSpPr>
              <p:spPr>
                <a:xfrm>
                  <a:off x="6122506" y="2985765"/>
                  <a:ext cx="0" cy="16242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3" idx="6"/>
                  <a:endCxn id="104" idx="2"/>
                </p:cNvCxnSpPr>
                <p:nvPr/>
              </p:nvCxnSpPr>
              <p:spPr>
                <a:xfrm>
                  <a:off x="3604592" y="4883096"/>
                  <a:ext cx="2193234" cy="547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65719" y="2066421"/>
                <a:ext cx="1063552" cy="1080052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351089">
                <a:off x="5658678" y="2090182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8034" y="4310077"/>
                <a:ext cx="1063551" cy="1080052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676868" y="4324605"/>
                <a:ext cx="1063552" cy="1080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769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912435" y="1556081"/>
            <a:ext cx="7745020" cy="4238728"/>
            <a:chOff x="1874335" y="2038681"/>
            <a:chExt cx="7745020" cy="4238728"/>
          </a:xfrm>
        </p:grpSpPr>
        <p:grpSp>
          <p:nvGrpSpPr>
            <p:cNvPr id="23" name="Group 22"/>
            <p:cNvGrpSpPr/>
            <p:nvPr/>
          </p:nvGrpSpPr>
          <p:grpSpPr>
            <a:xfrm>
              <a:off x="1874335" y="2038681"/>
              <a:ext cx="3311528" cy="1585757"/>
              <a:chOff x="2955235" y="2330043"/>
              <a:chExt cx="6195391" cy="296672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955235" y="233004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797826" y="233004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501269" y="233004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55235" y="4555234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97826" y="4610000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501269" y="4641042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cxnSp>
            <p:nvCxnSpPr>
              <p:cNvPr id="11" name="Straight Connector 10"/>
              <p:cNvCxnSpPr>
                <a:stCxn id="4" idx="6"/>
                <a:endCxn id="5" idx="2"/>
              </p:cNvCxnSpPr>
              <p:nvPr/>
            </p:nvCxnSpPr>
            <p:spPr>
              <a:xfrm>
                <a:off x="3604592" y="2657905"/>
                <a:ext cx="21932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4" idx="4"/>
                <a:endCxn id="7" idx="0"/>
              </p:cNvCxnSpPr>
              <p:nvPr/>
            </p:nvCxnSpPr>
            <p:spPr>
              <a:xfrm>
                <a:off x="3279914" y="2985766"/>
                <a:ext cx="0" cy="15694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5" idx="4"/>
                <a:endCxn id="8" idx="0"/>
              </p:cNvCxnSpPr>
              <p:nvPr/>
            </p:nvCxnSpPr>
            <p:spPr>
              <a:xfrm>
                <a:off x="6122505" y="2985766"/>
                <a:ext cx="0" cy="16242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" idx="6"/>
                <a:endCxn id="6" idx="2"/>
              </p:cNvCxnSpPr>
              <p:nvPr/>
            </p:nvCxnSpPr>
            <p:spPr>
              <a:xfrm>
                <a:off x="6447183" y="2657905"/>
                <a:ext cx="20540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8" idx="2"/>
              </p:cNvCxnSpPr>
              <p:nvPr/>
            </p:nvCxnSpPr>
            <p:spPr>
              <a:xfrm>
                <a:off x="3604592" y="4883096"/>
                <a:ext cx="2193234" cy="54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8" idx="6"/>
                <a:endCxn id="9" idx="2"/>
              </p:cNvCxnSpPr>
              <p:nvPr/>
            </p:nvCxnSpPr>
            <p:spPr>
              <a:xfrm>
                <a:off x="6447183" y="4937862"/>
                <a:ext cx="2054086" cy="31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6307827" y="2039840"/>
              <a:ext cx="3311528" cy="1585757"/>
              <a:chOff x="2955235" y="2330043"/>
              <a:chExt cx="6195391" cy="2966722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2955235" y="233004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797826" y="233004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501269" y="233004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955235" y="4555234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797826" y="4610000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8501269" y="4641042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cxnSp>
            <p:nvCxnSpPr>
              <p:cNvPr id="86" name="Straight Connector 85"/>
              <p:cNvCxnSpPr>
                <a:stCxn id="80" idx="6"/>
                <a:endCxn id="81" idx="2"/>
              </p:cNvCxnSpPr>
              <p:nvPr/>
            </p:nvCxnSpPr>
            <p:spPr>
              <a:xfrm>
                <a:off x="3604592" y="2657905"/>
                <a:ext cx="21932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8898962" y="3038364"/>
                <a:ext cx="0" cy="15694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1" idx="4"/>
                <a:endCxn id="84" idx="0"/>
              </p:cNvCxnSpPr>
              <p:nvPr/>
            </p:nvCxnSpPr>
            <p:spPr>
              <a:xfrm>
                <a:off x="6122505" y="2985766"/>
                <a:ext cx="0" cy="16242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1" idx="6"/>
                <a:endCxn id="82" idx="2"/>
              </p:cNvCxnSpPr>
              <p:nvPr/>
            </p:nvCxnSpPr>
            <p:spPr>
              <a:xfrm>
                <a:off x="6447183" y="2657905"/>
                <a:ext cx="20540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3" idx="6"/>
                <a:endCxn id="84" idx="2"/>
              </p:cNvCxnSpPr>
              <p:nvPr/>
            </p:nvCxnSpPr>
            <p:spPr>
              <a:xfrm>
                <a:off x="3604592" y="4883096"/>
                <a:ext cx="2193234" cy="54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4" idx="6"/>
                <a:endCxn id="85" idx="2"/>
              </p:cNvCxnSpPr>
              <p:nvPr/>
            </p:nvCxnSpPr>
            <p:spPr>
              <a:xfrm>
                <a:off x="6447183" y="4937862"/>
                <a:ext cx="2054086" cy="31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 rot="5400000">
              <a:off x="4803121" y="4559578"/>
              <a:ext cx="1866499" cy="1569164"/>
              <a:chOff x="2955235" y="2330043"/>
              <a:chExt cx="3491948" cy="293568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2955235" y="233004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797826" y="233004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955235" y="4555234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97826" y="4610000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cxnSp>
            <p:nvCxnSpPr>
              <p:cNvPr id="106" name="Straight Connector 105"/>
              <p:cNvCxnSpPr>
                <a:stCxn id="100" idx="6"/>
                <a:endCxn id="101" idx="2"/>
              </p:cNvCxnSpPr>
              <p:nvPr/>
            </p:nvCxnSpPr>
            <p:spPr>
              <a:xfrm>
                <a:off x="3604592" y="2657905"/>
                <a:ext cx="21932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1" idx="4"/>
                <a:endCxn id="104" idx="0"/>
              </p:cNvCxnSpPr>
              <p:nvPr/>
            </p:nvCxnSpPr>
            <p:spPr>
              <a:xfrm>
                <a:off x="6122506" y="2985765"/>
                <a:ext cx="0" cy="16242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03" idx="6"/>
                <a:endCxn id="104" idx="2"/>
              </p:cNvCxnSpPr>
              <p:nvPr/>
            </p:nvCxnSpPr>
            <p:spPr>
              <a:xfrm>
                <a:off x="3604592" y="4883096"/>
                <a:ext cx="2193234" cy="54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881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99974" y="1826341"/>
            <a:ext cx="6632965" cy="3402545"/>
            <a:chOff x="2814274" y="2232741"/>
            <a:chExt cx="6632965" cy="3402545"/>
          </a:xfrm>
        </p:grpSpPr>
        <p:grpSp>
          <p:nvGrpSpPr>
            <p:cNvPr id="23" name="Group 22"/>
            <p:cNvGrpSpPr/>
            <p:nvPr/>
          </p:nvGrpSpPr>
          <p:grpSpPr>
            <a:xfrm>
              <a:off x="2955235" y="2330043"/>
              <a:ext cx="6195391" cy="2966722"/>
              <a:chOff x="2955235" y="2330043"/>
              <a:chExt cx="6195391" cy="296672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955235" y="233004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797826" y="233004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B</a:t>
                </a:r>
                <a:endParaRPr lang="en-US" sz="28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501269" y="2330043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C</a:t>
                </a:r>
                <a:endParaRPr lang="en-US" sz="28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55235" y="4555234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D</a:t>
                </a:r>
                <a:endParaRPr lang="en-US" sz="28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97826" y="4610000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501269" y="4641042"/>
                <a:ext cx="649357" cy="65572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cxnSp>
            <p:nvCxnSpPr>
              <p:cNvPr id="11" name="Straight Connector 10"/>
              <p:cNvCxnSpPr>
                <a:stCxn id="4" idx="6"/>
                <a:endCxn id="5" idx="2"/>
              </p:cNvCxnSpPr>
              <p:nvPr/>
            </p:nvCxnSpPr>
            <p:spPr>
              <a:xfrm>
                <a:off x="3604592" y="2657905"/>
                <a:ext cx="21932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4" idx="4"/>
                <a:endCxn id="7" idx="0"/>
              </p:cNvCxnSpPr>
              <p:nvPr/>
            </p:nvCxnSpPr>
            <p:spPr>
              <a:xfrm>
                <a:off x="3279914" y="2985766"/>
                <a:ext cx="0" cy="15694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5" idx="4"/>
                <a:endCxn id="8" idx="0"/>
              </p:cNvCxnSpPr>
              <p:nvPr/>
            </p:nvCxnSpPr>
            <p:spPr>
              <a:xfrm>
                <a:off x="6122505" y="2985766"/>
                <a:ext cx="0" cy="16242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" idx="6"/>
                <a:endCxn id="6" idx="2"/>
              </p:cNvCxnSpPr>
              <p:nvPr/>
            </p:nvCxnSpPr>
            <p:spPr>
              <a:xfrm>
                <a:off x="6447183" y="2657905"/>
                <a:ext cx="20540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8" idx="2"/>
              </p:cNvCxnSpPr>
              <p:nvPr/>
            </p:nvCxnSpPr>
            <p:spPr>
              <a:xfrm>
                <a:off x="3604592" y="4883096"/>
                <a:ext cx="2193234" cy="547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8" idx="6"/>
                <a:endCxn id="9" idx="2"/>
              </p:cNvCxnSpPr>
              <p:nvPr/>
            </p:nvCxnSpPr>
            <p:spPr>
              <a:xfrm>
                <a:off x="6447183" y="4937862"/>
                <a:ext cx="2054086" cy="310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719" y="2232741"/>
              <a:ext cx="1063551" cy="108005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678" y="2232741"/>
              <a:ext cx="1063551" cy="108005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3688" y="2232741"/>
              <a:ext cx="1063551" cy="108005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186" y="4555234"/>
              <a:ext cx="1063551" cy="108005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274" y="4428877"/>
              <a:ext cx="1063551" cy="108005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6868" y="4514685"/>
              <a:ext cx="1063551" cy="1080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4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840935" y="1923643"/>
            <a:ext cx="6195391" cy="2966722"/>
            <a:chOff x="2955235" y="2330043"/>
            <a:chExt cx="6195391" cy="2966722"/>
          </a:xfrm>
        </p:grpSpPr>
        <p:sp>
          <p:nvSpPr>
            <p:cNvPr id="4" name="Oval 3"/>
            <p:cNvSpPr/>
            <p:nvPr/>
          </p:nvSpPr>
          <p:spPr>
            <a:xfrm>
              <a:off x="2955235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5797826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501269" y="2330043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55235" y="4555234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797826" y="4610000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501269" y="4641042"/>
              <a:ext cx="649357" cy="6557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11" name="Straight Connector 10"/>
            <p:cNvCxnSpPr>
              <a:stCxn id="4" idx="6"/>
              <a:endCxn id="5" idx="2"/>
            </p:cNvCxnSpPr>
            <p:nvPr/>
          </p:nvCxnSpPr>
          <p:spPr>
            <a:xfrm>
              <a:off x="3604592" y="2657905"/>
              <a:ext cx="2193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4"/>
              <a:endCxn id="7" idx="0"/>
            </p:cNvCxnSpPr>
            <p:nvPr/>
          </p:nvCxnSpPr>
          <p:spPr>
            <a:xfrm>
              <a:off x="3279914" y="2985766"/>
              <a:ext cx="0" cy="15694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4"/>
              <a:endCxn id="8" idx="0"/>
            </p:cNvCxnSpPr>
            <p:nvPr/>
          </p:nvCxnSpPr>
          <p:spPr>
            <a:xfrm>
              <a:off x="6122505" y="2985766"/>
              <a:ext cx="0" cy="1624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6"/>
              <a:endCxn id="6" idx="2"/>
            </p:cNvCxnSpPr>
            <p:nvPr/>
          </p:nvCxnSpPr>
          <p:spPr>
            <a:xfrm>
              <a:off x="6447183" y="2657905"/>
              <a:ext cx="20540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  <a:endCxn id="8" idx="2"/>
            </p:cNvCxnSpPr>
            <p:nvPr/>
          </p:nvCxnSpPr>
          <p:spPr>
            <a:xfrm>
              <a:off x="3604592" y="4883096"/>
              <a:ext cx="2193234" cy="54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9" idx="2"/>
            </p:cNvCxnSpPr>
            <p:nvPr/>
          </p:nvCxnSpPr>
          <p:spPr>
            <a:xfrm>
              <a:off x="6447183" y="4937862"/>
              <a:ext cx="2054086" cy="31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4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850</TotalTime>
  <Words>907</Words>
  <Application>Microsoft Office PowerPoint</Application>
  <PresentationFormat>Widescreen</PresentationFormat>
  <Paragraphs>535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Calibri</vt:lpstr>
      <vt:lpstr>Rockwell</vt:lpstr>
      <vt:lpstr>Wingdings</vt:lpstr>
      <vt:lpstr>Damask</vt:lpstr>
      <vt:lpstr>Welcome To The Presentation</vt:lpstr>
      <vt:lpstr>Presented To Tasniah Mohiuddin (Lecturer)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BFS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Presentation</dc:title>
  <dc:creator>Microsoft account</dc:creator>
  <cp:lastModifiedBy>Microsoft account</cp:lastModifiedBy>
  <cp:revision>25</cp:revision>
  <dcterms:created xsi:type="dcterms:W3CDTF">2024-05-09T04:47:16Z</dcterms:created>
  <dcterms:modified xsi:type="dcterms:W3CDTF">2024-05-11T16:44:37Z</dcterms:modified>
</cp:coreProperties>
</file>