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HSC</a:t>
            </a:r>
            <a:r>
              <a:rPr lang="en-US" baseline="0" dirty="0" smtClean="0"/>
              <a:t> Result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3.5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06184048"/>
        <c:axId val="906184592"/>
        <c:axId val="0"/>
      </c:bar3DChart>
      <c:catAx>
        <c:axId val="90618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84592"/>
        <c:crosses val="autoZero"/>
        <c:auto val="1"/>
        <c:lblAlgn val="ctr"/>
        <c:lblOffset val="100"/>
        <c:noMultiLvlLbl val="0"/>
      </c:catAx>
      <c:valAx>
        <c:axId val="90618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8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alpha val="41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5497076023391"/>
          <c:y val="2.1973281615264302E-2"/>
          <c:w val="0.87134502923976609"/>
          <c:h val="0.602425939939505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tmp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tmp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21FD2-0ABC-4D6A-9569-A079CA6FB11E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/>
      <dgm:spPr/>
    </dgm:pt>
    <dgm:pt modelId="{7F0DB527-2612-4C72-A4CC-A513557E7842}">
      <dgm:prSet phldrT="[Text]" phldr="1"/>
      <dgm:spPr/>
      <dgm:t>
        <a:bodyPr/>
        <a:lstStyle/>
        <a:p>
          <a:endParaRPr lang="en-US"/>
        </a:p>
      </dgm:t>
    </dgm:pt>
    <dgm:pt modelId="{E643FA20-A4AA-4438-A255-9EE9C75B62F8}" type="parTrans" cxnId="{BC7ABB19-B281-4485-8AE7-7A19A89D8199}">
      <dgm:prSet/>
      <dgm:spPr/>
      <dgm:t>
        <a:bodyPr/>
        <a:lstStyle/>
        <a:p>
          <a:endParaRPr lang="en-US"/>
        </a:p>
      </dgm:t>
    </dgm:pt>
    <dgm:pt modelId="{40F29B71-0E22-4824-B522-62129837E38C}" type="sibTrans" cxnId="{BC7ABB19-B281-4485-8AE7-7A19A89D8199}">
      <dgm:prSet/>
      <dgm:spPr/>
      <dgm:t>
        <a:bodyPr/>
        <a:lstStyle/>
        <a:p>
          <a:endParaRPr lang="en-US"/>
        </a:p>
      </dgm:t>
    </dgm:pt>
    <dgm:pt modelId="{C4D11B10-2E0F-4B6C-9B49-338FF8EBD12A}">
      <dgm:prSet phldrT="[Text]" phldr="1"/>
      <dgm:spPr/>
      <dgm:t>
        <a:bodyPr/>
        <a:lstStyle/>
        <a:p>
          <a:endParaRPr lang="en-US"/>
        </a:p>
      </dgm:t>
    </dgm:pt>
    <dgm:pt modelId="{3A03ADDD-AEE6-4B42-AAA6-27E93A32F0D0}" type="parTrans" cxnId="{F3DE2235-2F73-4086-A6CB-FB9445B8B9C7}">
      <dgm:prSet/>
      <dgm:spPr/>
      <dgm:t>
        <a:bodyPr/>
        <a:lstStyle/>
        <a:p>
          <a:endParaRPr lang="en-US"/>
        </a:p>
      </dgm:t>
    </dgm:pt>
    <dgm:pt modelId="{FA91B82C-0628-419E-8E79-8E35886C660B}" type="sibTrans" cxnId="{F3DE2235-2F73-4086-A6CB-FB9445B8B9C7}">
      <dgm:prSet/>
      <dgm:spPr/>
      <dgm:t>
        <a:bodyPr/>
        <a:lstStyle/>
        <a:p>
          <a:endParaRPr lang="en-US"/>
        </a:p>
      </dgm:t>
    </dgm:pt>
    <dgm:pt modelId="{AF2EA871-E846-4DA4-B376-4FA7B83315A1}">
      <dgm:prSet phldrT="[Text]" phldr="1"/>
      <dgm:spPr/>
      <dgm:t>
        <a:bodyPr/>
        <a:lstStyle/>
        <a:p>
          <a:endParaRPr lang="en-US"/>
        </a:p>
      </dgm:t>
    </dgm:pt>
    <dgm:pt modelId="{7133E745-ADED-4819-A7C6-F3A76D558A83}" type="parTrans" cxnId="{24C46ABB-A9F9-4405-8A78-A4082508A624}">
      <dgm:prSet/>
      <dgm:spPr/>
      <dgm:t>
        <a:bodyPr/>
        <a:lstStyle/>
        <a:p>
          <a:endParaRPr lang="en-US"/>
        </a:p>
      </dgm:t>
    </dgm:pt>
    <dgm:pt modelId="{B2FC7C4B-2461-4B17-BDF3-500E4D2A6D48}" type="sibTrans" cxnId="{24C46ABB-A9F9-4405-8A78-A4082508A624}">
      <dgm:prSet/>
      <dgm:spPr/>
      <dgm:t>
        <a:bodyPr/>
        <a:lstStyle/>
        <a:p>
          <a:endParaRPr lang="en-US"/>
        </a:p>
      </dgm:t>
    </dgm:pt>
    <dgm:pt modelId="{4729BD27-003C-4387-9032-CE4AF4241019}" type="pres">
      <dgm:prSet presAssocID="{38621FD2-0ABC-4D6A-9569-A079CA6FB11E}" presName="rootNode" presStyleCnt="0">
        <dgm:presLayoutVars>
          <dgm:chMax/>
          <dgm:chPref/>
          <dgm:dir/>
          <dgm:animLvl val="lvl"/>
        </dgm:presLayoutVars>
      </dgm:prSet>
      <dgm:spPr/>
    </dgm:pt>
    <dgm:pt modelId="{51DB44B9-BCFF-4E92-A58F-3864F15B36FE}" type="pres">
      <dgm:prSet presAssocID="{7F0DB527-2612-4C72-A4CC-A513557E7842}" presName="composite" presStyleCnt="0"/>
      <dgm:spPr/>
    </dgm:pt>
    <dgm:pt modelId="{C6E6E631-CEF6-4B48-AC65-B4F1090745BA}" type="pres">
      <dgm:prSet presAssocID="{7F0DB527-2612-4C72-A4CC-A513557E784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8C7507F-5D54-4605-842A-1D31F2BF2627}" type="pres">
      <dgm:prSet presAssocID="{7F0DB527-2612-4C72-A4CC-A513557E784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B5BA0DF1-08E6-46D4-BE54-1AF62E6FD162}" type="pres">
      <dgm:prSet presAssocID="{7F0DB527-2612-4C72-A4CC-A513557E7842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58C06BC-6092-4C4C-A68B-381CAA39ABBA}" type="pres">
      <dgm:prSet presAssocID="{40F29B71-0E22-4824-B522-62129837E38C}" presName="sibTrans" presStyleCnt="0"/>
      <dgm:spPr/>
    </dgm:pt>
    <dgm:pt modelId="{66D4EEBF-9B80-4338-8BEF-09013CE8008C}" type="pres">
      <dgm:prSet presAssocID="{C4D11B10-2E0F-4B6C-9B49-338FF8EBD12A}" presName="composite" presStyleCnt="0"/>
      <dgm:spPr/>
    </dgm:pt>
    <dgm:pt modelId="{8B4886BB-39F8-45AC-93D0-F81AAB3829E7}" type="pres">
      <dgm:prSet presAssocID="{C4D11B10-2E0F-4B6C-9B49-338FF8EBD12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FEF582FD-8976-4F46-9041-FECB791E3234}" type="pres">
      <dgm:prSet presAssocID="{C4D11B10-2E0F-4B6C-9B49-338FF8EBD12A}" presName="Image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extLst>
        <a:ext uri="{E40237B7-FDA0-4F09-8148-C483321AD2D9}">
          <dgm14:cNvPr xmlns:dgm14="http://schemas.microsoft.com/office/drawing/2010/diagram" id="0" name="" descr="Screen Clipping"/>
        </a:ext>
      </dgm:extLst>
    </dgm:pt>
    <dgm:pt modelId="{4FEEBAED-C588-4EFF-AE7E-CA1B44CEAEF1}" type="pres">
      <dgm:prSet presAssocID="{C4D11B10-2E0F-4B6C-9B49-338FF8EBD12A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146C979-2E45-4F3F-8001-D0334EDB8885}" type="pres">
      <dgm:prSet presAssocID="{FA91B82C-0628-419E-8E79-8E35886C660B}" presName="sibTrans" presStyleCnt="0"/>
      <dgm:spPr/>
    </dgm:pt>
    <dgm:pt modelId="{12A2ACA5-F394-4CD2-9A18-A82763819768}" type="pres">
      <dgm:prSet presAssocID="{AF2EA871-E846-4DA4-B376-4FA7B83315A1}" presName="composite" presStyleCnt="0"/>
      <dgm:spPr/>
    </dgm:pt>
    <dgm:pt modelId="{F09EB47F-3326-4D82-B027-37FAFAEF4381}" type="pres">
      <dgm:prSet presAssocID="{AF2EA871-E846-4DA4-B376-4FA7B83315A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8149764-2705-44DC-9ADC-E0537FB50316}" type="pres">
      <dgm:prSet presAssocID="{AF2EA871-E846-4DA4-B376-4FA7B83315A1}" presName="Image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6C23247-7045-4CA0-B8EF-D7561A21DCC0}" type="pres">
      <dgm:prSet presAssocID="{AF2EA871-E846-4DA4-B376-4FA7B83315A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F5875CD-D4FA-4B97-B22A-544E383DB50A}" type="presOf" srcId="{C4D11B10-2E0F-4B6C-9B49-338FF8EBD12A}" destId="{8B4886BB-39F8-45AC-93D0-F81AAB3829E7}" srcOrd="0" destOrd="0" presId="urn:microsoft.com/office/officeart/2008/layout/TitledPictureBlocks"/>
    <dgm:cxn modelId="{F3DE2235-2F73-4086-A6CB-FB9445B8B9C7}" srcId="{38621FD2-0ABC-4D6A-9569-A079CA6FB11E}" destId="{C4D11B10-2E0F-4B6C-9B49-338FF8EBD12A}" srcOrd="1" destOrd="0" parTransId="{3A03ADDD-AEE6-4B42-AAA6-27E93A32F0D0}" sibTransId="{FA91B82C-0628-419E-8E79-8E35886C660B}"/>
    <dgm:cxn modelId="{BC7ABB19-B281-4485-8AE7-7A19A89D8199}" srcId="{38621FD2-0ABC-4D6A-9569-A079CA6FB11E}" destId="{7F0DB527-2612-4C72-A4CC-A513557E7842}" srcOrd="0" destOrd="0" parTransId="{E643FA20-A4AA-4438-A255-9EE9C75B62F8}" sibTransId="{40F29B71-0E22-4824-B522-62129837E38C}"/>
    <dgm:cxn modelId="{01B11A65-2D0D-4DB9-BA2D-7740803A0F41}" type="presOf" srcId="{38621FD2-0ABC-4D6A-9569-A079CA6FB11E}" destId="{4729BD27-003C-4387-9032-CE4AF4241019}" srcOrd="0" destOrd="0" presId="urn:microsoft.com/office/officeart/2008/layout/TitledPictureBlocks"/>
    <dgm:cxn modelId="{B0FE57FB-0F3F-4A95-9FF6-14D3BF42A002}" type="presOf" srcId="{AF2EA871-E846-4DA4-B376-4FA7B83315A1}" destId="{F09EB47F-3326-4D82-B027-37FAFAEF4381}" srcOrd="0" destOrd="0" presId="urn:microsoft.com/office/officeart/2008/layout/TitledPictureBlocks"/>
    <dgm:cxn modelId="{61C8A888-3CF9-4821-9824-5E7B0E2245AB}" type="presOf" srcId="{7F0DB527-2612-4C72-A4CC-A513557E7842}" destId="{C6E6E631-CEF6-4B48-AC65-B4F1090745BA}" srcOrd="0" destOrd="0" presId="urn:microsoft.com/office/officeart/2008/layout/TitledPictureBlocks"/>
    <dgm:cxn modelId="{24C46ABB-A9F9-4405-8A78-A4082508A624}" srcId="{38621FD2-0ABC-4D6A-9569-A079CA6FB11E}" destId="{AF2EA871-E846-4DA4-B376-4FA7B83315A1}" srcOrd="2" destOrd="0" parTransId="{7133E745-ADED-4819-A7C6-F3A76D558A83}" sibTransId="{B2FC7C4B-2461-4B17-BDF3-500E4D2A6D48}"/>
    <dgm:cxn modelId="{DD2445B7-585D-41D5-B65B-B2AA7BE44E52}" type="presParOf" srcId="{4729BD27-003C-4387-9032-CE4AF4241019}" destId="{51DB44B9-BCFF-4E92-A58F-3864F15B36FE}" srcOrd="0" destOrd="0" presId="urn:microsoft.com/office/officeart/2008/layout/TitledPictureBlocks"/>
    <dgm:cxn modelId="{94A3754A-31F3-4A42-8D87-3F990357EEB8}" type="presParOf" srcId="{51DB44B9-BCFF-4E92-A58F-3864F15B36FE}" destId="{C6E6E631-CEF6-4B48-AC65-B4F1090745BA}" srcOrd="0" destOrd="0" presId="urn:microsoft.com/office/officeart/2008/layout/TitledPictureBlocks"/>
    <dgm:cxn modelId="{A94690A3-BEE5-4D6E-81A8-4A22091FCAF7}" type="presParOf" srcId="{51DB44B9-BCFF-4E92-A58F-3864F15B36FE}" destId="{08C7507F-5D54-4605-842A-1D31F2BF2627}" srcOrd="1" destOrd="0" presId="urn:microsoft.com/office/officeart/2008/layout/TitledPictureBlocks"/>
    <dgm:cxn modelId="{E4A63CC8-C7CF-4C8F-A0EA-DC98408F72DC}" type="presParOf" srcId="{51DB44B9-BCFF-4E92-A58F-3864F15B36FE}" destId="{B5BA0DF1-08E6-46D4-BE54-1AF62E6FD162}" srcOrd="2" destOrd="0" presId="urn:microsoft.com/office/officeart/2008/layout/TitledPictureBlocks"/>
    <dgm:cxn modelId="{BD03DDF0-EA56-4146-BA48-32CE25690CBA}" type="presParOf" srcId="{4729BD27-003C-4387-9032-CE4AF4241019}" destId="{358C06BC-6092-4C4C-A68B-381CAA39ABBA}" srcOrd="1" destOrd="0" presId="urn:microsoft.com/office/officeart/2008/layout/TitledPictureBlocks"/>
    <dgm:cxn modelId="{81D05E76-D2A9-4EB7-AF1D-0EAD04E04394}" type="presParOf" srcId="{4729BD27-003C-4387-9032-CE4AF4241019}" destId="{66D4EEBF-9B80-4338-8BEF-09013CE8008C}" srcOrd="2" destOrd="0" presId="urn:microsoft.com/office/officeart/2008/layout/TitledPictureBlocks"/>
    <dgm:cxn modelId="{BACB5DAC-630E-4101-8F4B-D746F525762F}" type="presParOf" srcId="{66D4EEBF-9B80-4338-8BEF-09013CE8008C}" destId="{8B4886BB-39F8-45AC-93D0-F81AAB3829E7}" srcOrd="0" destOrd="0" presId="urn:microsoft.com/office/officeart/2008/layout/TitledPictureBlocks"/>
    <dgm:cxn modelId="{512CBC2D-7BA5-4A90-9A1C-F985B437D494}" type="presParOf" srcId="{66D4EEBF-9B80-4338-8BEF-09013CE8008C}" destId="{FEF582FD-8976-4F46-9041-FECB791E3234}" srcOrd="1" destOrd="0" presId="urn:microsoft.com/office/officeart/2008/layout/TitledPictureBlocks"/>
    <dgm:cxn modelId="{AB85226C-E37C-4897-93C5-88E3B4AE5A2F}" type="presParOf" srcId="{66D4EEBF-9B80-4338-8BEF-09013CE8008C}" destId="{4FEEBAED-C588-4EFF-AE7E-CA1B44CEAEF1}" srcOrd="2" destOrd="0" presId="urn:microsoft.com/office/officeart/2008/layout/TitledPictureBlocks"/>
    <dgm:cxn modelId="{4920B35C-B71D-46C4-9EE2-0EA9B8E5300B}" type="presParOf" srcId="{4729BD27-003C-4387-9032-CE4AF4241019}" destId="{D146C979-2E45-4F3F-8001-D0334EDB8885}" srcOrd="3" destOrd="0" presId="urn:microsoft.com/office/officeart/2008/layout/TitledPictureBlocks"/>
    <dgm:cxn modelId="{EF893913-6244-42CF-B85D-006D367A2DA8}" type="presParOf" srcId="{4729BD27-003C-4387-9032-CE4AF4241019}" destId="{12A2ACA5-F394-4CD2-9A18-A82763819768}" srcOrd="4" destOrd="0" presId="urn:microsoft.com/office/officeart/2008/layout/TitledPictureBlocks"/>
    <dgm:cxn modelId="{81F14B35-371C-4733-8EC8-DF108843036E}" type="presParOf" srcId="{12A2ACA5-F394-4CD2-9A18-A82763819768}" destId="{F09EB47F-3326-4D82-B027-37FAFAEF4381}" srcOrd="0" destOrd="0" presId="urn:microsoft.com/office/officeart/2008/layout/TitledPictureBlocks"/>
    <dgm:cxn modelId="{0CAC2DA9-2532-43CD-9A3A-D3C4C6D16CE7}" type="presParOf" srcId="{12A2ACA5-F394-4CD2-9A18-A82763819768}" destId="{68149764-2705-44DC-9ADC-E0537FB50316}" srcOrd="1" destOrd="0" presId="urn:microsoft.com/office/officeart/2008/layout/TitledPictureBlocks"/>
    <dgm:cxn modelId="{A0248229-3CC0-4D54-8402-61CE49909B68}" type="presParOf" srcId="{12A2ACA5-F394-4CD2-9A18-A82763819768}" destId="{26C23247-7045-4CA0-B8EF-D7561A21DCC0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31A64F-FA92-43EE-B008-106771ED0052}" type="doc">
      <dgm:prSet loTypeId="urn:microsoft.com/office/officeart/2005/8/layout/default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C3A36-8B9C-45CE-AF61-78F43B93DCC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6BEEF489-92B0-4ED5-A724-6E7348C92A9D}" type="parTrans" cxnId="{B3BD75C3-89AA-45CF-866C-AC24BC689B87}">
      <dgm:prSet/>
      <dgm:spPr/>
      <dgm:t>
        <a:bodyPr/>
        <a:lstStyle/>
        <a:p>
          <a:endParaRPr lang="en-US"/>
        </a:p>
      </dgm:t>
    </dgm:pt>
    <dgm:pt modelId="{A0AAC21A-525E-4A97-80FF-36D0E042E7FF}" type="sibTrans" cxnId="{B3BD75C3-89AA-45CF-866C-AC24BC689B87}">
      <dgm:prSet/>
      <dgm:spPr/>
      <dgm:t>
        <a:bodyPr/>
        <a:lstStyle/>
        <a:p>
          <a:endParaRPr lang="en-US"/>
        </a:p>
      </dgm:t>
    </dgm:pt>
    <dgm:pt modelId="{88BF9A22-C950-4C0A-B068-2BEAA0E70EB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3001DC7-8ADD-4C8B-A39E-9FB9FA46C89C}" type="parTrans" cxnId="{DB104C13-47DD-42CF-8C2B-7B5A77F99CCE}">
      <dgm:prSet/>
      <dgm:spPr/>
      <dgm:t>
        <a:bodyPr/>
        <a:lstStyle/>
        <a:p>
          <a:endParaRPr lang="en-US"/>
        </a:p>
      </dgm:t>
    </dgm:pt>
    <dgm:pt modelId="{523C6DD6-0661-4512-87FF-E668A5B550C5}" type="sibTrans" cxnId="{DB104C13-47DD-42CF-8C2B-7B5A77F99CCE}">
      <dgm:prSet/>
      <dgm:spPr/>
      <dgm:t>
        <a:bodyPr/>
        <a:lstStyle/>
        <a:p>
          <a:endParaRPr lang="en-US"/>
        </a:p>
      </dgm:t>
    </dgm:pt>
    <dgm:pt modelId="{E01F80F2-6519-4527-989F-C03AB9EF0B1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0E9DC77-BCDB-48A1-B158-88BB0E431646}" type="parTrans" cxnId="{54294393-FAC1-4F10-AC78-3EAB86EBF082}">
      <dgm:prSet/>
      <dgm:spPr/>
      <dgm:t>
        <a:bodyPr/>
        <a:lstStyle/>
        <a:p>
          <a:endParaRPr lang="en-US"/>
        </a:p>
      </dgm:t>
    </dgm:pt>
    <dgm:pt modelId="{4525B318-0C75-4553-9BDD-34374638D61B}" type="sibTrans" cxnId="{54294393-FAC1-4F10-AC78-3EAB86EBF082}">
      <dgm:prSet/>
      <dgm:spPr/>
      <dgm:t>
        <a:bodyPr/>
        <a:lstStyle/>
        <a:p>
          <a:endParaRPr lang="en-US"/>
        </a:p>
      </dgm:t>
    </dgm:pt>
    <dgm:pt modelId="{11F71536-2B5F-4368-AC49-FE1CC22A396E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A223F0E4-7372-4238-9851-E9BCCAAD12B6}" type="parTrans" cxnId="{E7904237-EB12-4815-91FC-250D377200D8}">
      <dgm:prSet/>
      <dgm:spPr/>
      <dgm:t>
        <a:bodyPr/>
        <a:lstStyle/>
        <a:p>
          <a:endParaRPr lang="en-US"/>
        </a:p>
      </dgm:t>
    </dgm:pt>
    <dgm:pt modelId="{9EC9E5EA-3A1F-499F-958D-BE3701E1462B}" type="sibTrans" cxnId="{E7904237-EB12-4815-91FC-250D377200D8}">
      <dgm:prSet/>
      <dgm:spPr/>
      <dgm:t>
        <a:bodyPr/>
        <a:lstStyle/>
        <a:p>
          <a:endParaRPr lang="en-US"/>
        </a:p>
      </dgm:t>
    </dgm:pt>
    <dgm:pt modelId="{A26C73C2-3AE1-430F-B40B-A72CBEAB0E4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125B039-6615-40A5-8916-2822701B3737}" type="parTrans" cxnId="{6F0996CF-98F2-4DC5-8DBE-F51A9A01D313}">
      <dgm:prSet/>
      <dgm:spPr/>
      <dgm:t>
        <a:bodyPr/>
        <a:lstStyle/>
        <a:p>
          <a:endParaRPr lang="en-US"/>
        </a:p>
      </dgm:t>
    </dgm:pt>
    <dgm:pt modelId="{0D88264A-5038-4D80-A743-6860F436F3E0}" type="sibTrans" cxnId="{6F0996CF-98F2-4DC5-8DBE-F51A9A01D313}">
      <dgm:prSet/>
      <dgm:spPr/>
      <dgm:t>
        <a:bodyPr/>
        <a:lstStyle/>
        <a:p>
          <a:endParaRPr lang="en-US"/>
        </a:p>
      </dgm:t>
    </dgm:pt>
    <dgm:pt modelId="{1C1AF2B9-6D4C-406E-9037-3F82B998630E}" type="pres">
      <dgm:prSet presAssocID="{2631A64F-FA92-43EE-B008-106771ED0052}" presName="diagram" presStyleCnt="0">
        <dgm:presLayoutVars>
          <dgm:dir/>
          <dgm:resizeHandles val="exact"/>
        </dgm:presLayoutVars>
      </dgm:prSet>
      <dgm:spPr/>
    </dgm:pt>
    <dgm:pt modelId="{EC888531-994F-4C41-AC77-EF92EC7F63B5}" type="pres">
      <dgm:prSet presAssocID="{6FFC3A36-8B9C-45CE-AF61-78F43B93DCCC}" presName="node" presStyleLbl="node1" presStyleIdx="0" presStyleCnt="5">
        <dgm:presLayoutVars>
          <dgm:bulletEnabled val="1"/>
        </dgm:presLayoutVars>
      </dgm:prSet>
      <dgm:spPr/>
    </dgm:pt>
    <dgm:pt modelId="{5D91CC12-C71D-4294-9D34-505D94B26883}" type="pres">
      <dgm:prSet presAssocID="{A0AAC21A-525E-4A97-80FF-36D0E042E7FF}" presName="sibTrans" presStyleCnt="0"/>
      <dgm:spPr/>
    </dgm:pt>
    <dgm:pt modelId="{6A67D92F-C417-4747-91F2-60CADBE17E4A}" type="pres">
      <dgm:prSet presAssocID="{88BF9A22-C950-4C0A-B068-2BEAA0E70EBF}" presName="node" presStyleLbl="node1" presStyleIdx="1" presStyleCnt="5">
        <dgm:presLayoutVars>
          <dgm:bulletEnabled val="1"/>
        </dgm:presLayoutVars>
      </dgm:prSet>
      <dgm:spPr/>
    </dgm:pt>
    <dgm:pt modelId="{8E28A7BE-C674-4474-B3D6-EAD5EFA7A888}" type="pres">
      <dgm:prSet presAssocID="{523C6DD6-0661-4512-87FF-E668A5B550C5}" presName="sibTrans" presStyleCnt="0"/>
      <dgm:spPr/>
    </dgm:pt>
    <dgm:pt modelId="{2976328D-6CD8-4FF3-AF7E-877F03DAD8D2}" type="pres">
      <dgm:prSet presAssocID="{E01F80F2-6519-4527-989F-C03AB9EF0B13}" presName="node" presStyleLbl="node1" presStyleIdx="2" presStyleCnt="5">
        <dgm:presLayoutVars>
          <dgm:bulletEnabled val="1"/>
        </dgm:presLayoutVars>
      </dgm:prSet>
      <dgm:spPr/>
    </dgm:pt>
    <dgm:pt modelId="{95CE6D44-61C2-4118-B6AE-08CA1BDFCF7C}" type="pres">
      <dgm:prSet presAssocID="{4525B318-0C75-4553-9BDD-34374638D61B}" presName="sibTrans" presStyleCnt="0"/>
      <dgm:spPr/>
    </dgm:pt>
    <dgm:pt modelId="{0EEE0F4F-85ED-4B1D-937A-EAAD7F44E119}" type="pres">
      <dgm:prSet presAssocID="{11F71536-2B5F-4368-AC49-FE1CC22A396E}" presName="node" presStyleLbl="node1" presStyleIdx="3" presStyleCnt="5">
        <dgm:presLayoutVars>
          <dgm:bulletEnabled val="1"/>
        </dgm:presLayoutVars>
      </dgm:prSet>
      <dgm:spPr/>
    </dgm:pt>
    <dgm:pt modelId="{936D23B8-F91C-4B58-9713-2A1AEA982139}" type="pres">
      <dgm:prSet presAssocID="{9EC9E5EA-3A1F-499F-958D-BE3701E1462B}" presName="sibTrans" presStyleCnt="0"/>
      <dgm:spPr/>
    </dgm:pt>
    <dgm:pt modelId="{687A9E22-F5FB-418A-A596-0BF95F613901}" type="pres">
      <dgm:prSet presAssocID="{A26C73C2-3AE1-430F-B40B-A72CBEAB0E40}" presName="node" presStyleLbl="node1" presStyleIdx="4" presStyleCnt="5">
        <dgm:presLayoutVars>
          <dgm:bulletEnabled val="1"/>
        </dgm:presLayoutVars>
      </dgm:prSet>
      <dgm:spPr/>
    </dgm:pt>
  </dgm:ptLst>
  <dgm:cxnLst>
    <dgm:cxn modelId="{498421D0-3A30-4BF0-9E9C-40DFC5378E2A}" type="presOf" srcId="{11F71536-2B5F-4368-AC49-FE1CC22A396E}" destId="{0EEE0F4F-85ED-4B1D-937A-EAAD7F44E119}" srcOrd="0" destOrd="0" presId="urn:microsoft.com/office/officeart/2005/8/layout/default"/>
    <dgm:cxn modelId="{6F0996CF-98F2-4DC5-8DBE-F51A9A01D313}" srcId="{2631A64F-FA92-43EE-B008-106771ED0052}" destId="{A26C73C2-3AE1-430F-B40B-A72CBEAB0E40}" srcOrd="4" destOrd="0" parTransId="{B125B039-6615-40A5-8916-2822701B3737}" sibTransId="{0D88264A-5038-4D80-A743-6860F436F3E0}"/>
    <dgm:cxn modelId="{906FA591-913A-499C-B896-B10454EF2779}" type="presOf" srcId="{A26C73C2-3AE1-430F-B40B-A72CBEAB0E40}" destId="{687A9E22-F5FB-418A-A596-0BF95F613901}" srcOrd="0" destOrd="0" presId="urn:microsoft.com/office/officeart/2005/8/layout/default"/>
    <dgm:cxn modelId="{57474A0C-D1F8-46D9-9155-5D5C45803786}" type="presOf" srcId="{6FFC3A36-8B9C-45CE-AF61-78F43B93DCCC}" destId="{EC888531-994F-4C41-AC77-EF92EC7F63B5}" srcOrd="0" destOrd="0" presId="urn:microsoft.com/office/officeart/2005/8/layout/default"/>
    <dgm:cxn modelId="{F36F3D81-6CA0-414A-B83D-D9B69A2B0F78}" type="presOf" srcId="{2631A64F-FA92-43EE-B008-106771ED0052}" destId="{1C1AF2B9-6D4C-406E-9037-3F82B998630E}" srcOrd="0" destOrd="0" presId="urn:microsoft.com/office/officeart/2005/8/layout/default"/>
    <dgm:cxn modelId="{B3BD75C3-89AA-45CF-866C-AC24BC689B87}" srcId="{2631A64F-FA92-43EE-B008-106771ED0052}" destId="{6FFC3A36-8B9C-45CE-AF61-78F43B93DCCC}" srcOrd="0" destOrd="0" parTransId="{6BEEF489-92B0-4ED5-A724-6E7348C92A9D}" sibTransId="{A0AAC21A-525E-4A97-80FF-36D0E042E7FF}"/>
    <dgm:cxn modelId="{54294393-FAC1-4F10-AC78-3EAB86EBF082}" srcId="{2631A64F-FA92-43EE-B008-106771ED0052}" destId="{E01F80F2-6519-4527-989F-C03AB9EF0B13}" srcOrd="2" destOrd="0" parTransId="{80E9DC77-BCDB-48A1-B158-88BB0E431646}" sibTransId="{4525B318-0C75-4553-9BDD-34374638D61B}"/>
    <dgm:cxn modelId="{F6C1F927-A71F-4240-B3D9-74C373BDC24F}" type="presOf" srcId="{88BF9A22-C950-4C0A-B068-2BEAA0E70EBF}" destId="{6A67D92F-C417-4747-91F2-60CADBE17E4A}" srcOrd="0" destOrd="0" presId="urn:microsoft.com/office/officeart/2005/8/layout/default"/>
    <dgm:cxn modelId="{70CF188D-2D67-4060-B670-5ED68D1E7D40}" type="presOf" srcId="{E01F80F2-6519-4527-989F-C03AB9EF0B13}" destId="{2976328D-6CD8-4FF3-AF7E-877F03DAD8D2}" srcOrd="0" destOrd="0" presId="urn:microsoft.com/office/officeart/2005/8/layout/default"/>
    <dgm:cxn modelId="{E7904237-EB12-4815-91FC-250D377200D8}" srcId="{2631A64F-FA92-43EE-B008-106771ED0052}" destId="{11F71536-2B5F-4368-AC49-FE1CC22A396E}" srcOrd="3" destOrd="0" parTransId="{A223F0E4-7372-4238-9851-E9BCCAAD12B6}" sibTransId="{9EC9E5EA-3A1F-499F-958D-BE3701E1462B}"/>
    <dgm:cxn modelId="{DB104C13-47DD-42CF-8C2B-7B5A77F99CCE}" srcId="{2631A64F-FA92-43EE-B008-106771ED0052}" destId="{88BF9A22-C950-4C0A-B068-2BEAA0E70EBF}" srcOrd="1" destOrd="0" parTransId="{D3001DC7-8ADD-4C8B-A39E-9FB9FA46C89C}" sibTransId="{523C6DD6-0661-4512-87FF-E668A5B550C5}"/>
    <dgm:cxn modelId="{53E39B3A-7DD7-468D-9C06-3CA8CDDEAF1A}" type="presParOf" srcId="{1C1AF2B9-6D4C-406E-9037-3F82B998630E}" destId="{EC888531-994F-4C41-AC77-EF92EC7F63B5}" srcOrd="0" destOrd="0" presId="urn:microsoft.com/office/officeart/2005/8/layout/default"/>
    <dgm:cxn modelId="{DCCDD0CB-ED43-432A-9751-9D8ED3C3A827}" type="presParOf" srcId="{1C1AF2B9-6D4C-406E-9037-3F82B998630E}" destId="{5D91CC12-C71D-4294-9D34-505D94B26883}" srcOrd="1" destOrd="0" presId="urn:microsoft.com/office/officeart/2005/8/layout/default"/>
    <dgm:cxn modelId="{3B9001EE-8717-4C3C-B752-40202A297285}" type="presParOf" srcId="{1C1AF2B9-6D4C-406E-9037-3F82B998630E}" destId="{6A67D92F-C417-4747-91F2-60CADBE17E4A}" srcOrd="2" destOrd="0" presId="urn:microsoft.com/office/officeart/2005/8/layout/default"/>
    <dgm:cxn modelId="{F37A3343-A13D-410B-914C-2F53251909A7}" type="presParOf" srcId="{1C1AF2B9-6D4C-406E-9037-3F82B998630E}" destId="{8E28A7BE-C674-4474-B3D6-EAD5EFA7A888}" srcOrd="3" destOrd="0" presId="urn:microsoft.com/office/officeart/2005/8/layout/default"/>
    <dgm:cxn modelId="{FF691820-7493-4DD0-B953-B58E936D5D39}" type="presParOf" srcId="{1C1AF2B9-6D4C-406E-9037-3F82B998630E}" destId="{2976328D-6CD8-4FF3-AF7E-877F03DAD8D2}" srcOrd="4" destOrd="0" presId="urn:microsoft.com/office/officeart/2005/8/layout/default"/>
    <dgm:cxn modelId="{57F495D3-8FE3-4993-8D63-951B0A88B2A8}" type="presParOf" srcId="{1C1AF2B9-6D4C-406E-9037-3F82B998630E}" destId="{95CE6D44-61C2-4118-B6AE-08CA1BDFCF7C}" srcOrd="5" destOrd="0" presId="urn:microsoft.com/office/officeart/2005/8/layout/default"/>
    <dgm:cxn modelId="{4E3D1527-344E-4432-BCC6-DAFF73C25E95}" type="presParOf" srcId="{1C1AF2B9-6D4C-406E-9037-3F82B998630E}" destId="{0EEE0F4F-85ED-4B1D-937A-EAAD7F44E119}" srcOrd="6" destOrd="0" presId="urn:microsoft.com/office/officeart/2005/8/layout/default"/>
    <dgm:cxn modelId="{9052A910-495C-4A48-88DF-6F9A225A81B2}" type="presParOf" srcId="{1C1AF2B9-6D4C-406E-9037-3F82B998630E}" destId="{936D23B8-F91C-4B58-9713-2A1AEA982139}" srcOrd="7" destOrd="0" presId="urn:microsoft.com/office/officeart/2005/8/layout/default"/>
    <dgm:cxn modelId="{685DED28-DFD1-489A-ACA6-33C18ED8DBFA}" type="presParOf" srcId="{1C1AF2B9-6D4C-406E-9037-3F82B998630E}" destId="{687A9E22-F5FB-418A-A596-0BF95F61390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DEFE6-4018-4E5B-BD1C-113281086168}" type="doc">
      <dgm:prSet loTypeId="urn:microsoft.com/office/officeart/2008/layout/AlternatingHexagons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61CEB-E99B-45FC-AD22-D60E3C39466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C66781B-B3A4-455E-8F71-5DF1CD566F78}" type="parTrans" cxnId="{5F26092E-B402-42E3-B6E9-F85B43D6FD7F}">
      <dgm:prSet/>
      <dgm:spPr/>
      <dgm:t>
        <a:bodyPr/>
        <a:lstStyle/>
        <a:p>
          <a:endParaRPr lang="en-US"/>
        </a:p>
      </dgm:t>
    </dgm:pt>
    <dgm:pt modelId="{E330B5AF-E43F-403C-962F-51C7CA8DF3AF}" type="sibTrans" cxnId="{5F26092E-B402-42E3-B6E9-F85B43D6FD7F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87D8CAE-F453-4F7A-8DAD-32EB04DA9367}">
      <dgm:prSet phldrT="[Text]"/>
      <dgm:spPr/>
      <dgm:t>
        <a:bodyPr/>
        <a:lstStyle/>
        <a:p>
          <a:r>
            <a:rPr lang="en-US" dirty="0" smtClean="0"/>
            <a:t>Cell</a:t>
          </a:r>
          <a:endParaRPr lang="en-US" dirty="0"/>
        </a:p>
      </dgm:t>
    </dgm:pt>
    <dgm:pt modelId="{6B31D456-E7EB-40D4-8318-E9121014A208}" type="parTrans" cxnId="{0D51C602-9B86-4871-B0DB-D47E8E3C284D}">
      <dgm:prSet/>
      <dgm:spPr/>
      <dgm:t>
        <a:bodyPr/>
        <a:lstStyle/>
        <a:p>
          <a:endParaRPr lang="en-US"/>
        </a:p>
      </dgm:t>
    </dgm:pt>
    <dgm:pt modelId="{E7FCD990-C8F8-439A-88F5-B81C031C9159}" type="sibTrans" cxnId="{0D51C602-9B86-4871-B0DB-D47E8E3C284D}">
      <dgm:prSet/>
      <dgm:spPr/>
      <dgm:t>
        <a:bodyPr/>
        <a:lstStyle/>
        <a:p>
          <a:endParaRPr lang="en-US"/>
        </a:p>
      </dgm:t>
    </dgm:pt>
    <dgm:pt modelId="{9EA4152A-BD90-4A66-983C-666F3531389E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10E0B8E-B884-49A0-A9C3-DAA611F402B8}" type="parTrans" cxnId="{D47B0C71-7275-4117-BC30-F8D58D96DA4D}">
      <dgm:prSet/>
      <dgm:spPr/>
      <dgm:t>
        <a:bodyPr/>
        <a:lstStyle/>
        <a:p>
          <a:endParaRPr lang="en-US"/>
        </a:p>
      </dgm:t>
    </dgm:pt>
    <dgm:pt modelId="{0DE3BDE5-DEB7-4594-A711-D9C77C0480C4}" type="sibTrans" cxnId="{D47B0C71-7275-4117-BC30-F8D58D96DA4D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09872736-9532-454A-B59C-870569D64794}">
      <dgm:prSet phldrT="[Text]"/>
      <dgm:spPr/>
      <dgm:t>
        <a:bodyPr/>
        <a:lstStyle/>
        <a:p>
          <a:r>
            <a:rPr lang="en-US" dirty="0" smtClean="0"/>
            <a:t>Art</a:t>
          </a:r>
          <a:endParaRPr lang="en-US" dirty="0"/>
        </a:p>
      </dgm:t>
    </dgm:pt>
    <dgm:pt modelId="{C452AA9E-7272-489F-B241-77488A5A4EB7}" type="parTrans" cxnId="{AE3B244A-A410-43F8-998B-A035A1D11F8F}">
      <dgm:prSet/>
      <dgm:spPr/>
      <dgm:t>
        <a:bodyPr/>
        <a:lstStyle/>
        <a:p>
          <a:endParaRPr lang="en-US"/>
        </a:p>
      </dgm:t>
    </dgm:pt>
    <dgm:pt modelId="{79F17428-ADAA-442F-9B92-D3F2F29C970A}" type="sibTrans" cxnId="{AE3B244A-A410-43F8-998B-A035A1D11F8F}">
      <dgm:prSet/>
      <dgm:spPr/>
      <dgm:t>
        <a:bodyPr/>
        <a:lstStyle/>
        <a:p>
          <a:endParaRPr lang="en-US"/>
        </a:p>
      </dgm:t>
    </dgm:pt>
    <dgm:pt modelId="{5429AD2D-9875-4162-AB35-6437FD0CEE51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57FEE644-4342-49EE-B7C1-D3E26C226B54}" type="parTrans" cxnId="{08D6BC01-E091-432F-AE90-7DA5E9D77129}">
      <dgm:prSet/>
      <dgm:spPr/>
      <dgm:t>
        <a:bodyPr/>
        <a:lstStyle/>
        <a:p>
          <a:endParaRPr lang="en-US"/>
        </a:p>
      </dgm:t>
    </dgm:pt>
    <dgm:pt modelId="{F34963BE-72FA-44F8-B634-0AE951E90075}" type="sibTrans" cxnId="{08D6BC01-E091-432F-AE90-7DA5E9D77129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CA30AF2-1E43-4F57-B384-16F60B00A9C1}">
      <dgm:prSet phldrT="[Text]"/>
      <dgm:spPr/>
      <dgm:t>
        <a:bodyPr/>
        <a:lstStyle/>
        <a:p>
          <a:r>
            <a:rPr lang="en-US" dirty="0" smtClean="0"/>
            <a:t>Shadow</a:t>
          </a:r>
          <a:endParaRPr lang="en-US" dirty="0"/>
        </a:p>
      </dgm:t>
    </dgm:pt>
    <dgm:pt modelId="{76E61E97-8D7F-45DB-BDDF-EB16A400E420}" type="parTrans" cxnId="{25295B5F-5403-4A03-910E-B2C7610ED6C3}">
      <dgm:prSet/>
      <dgm:spPr/>
      <dgm:t>
        <a:bodyPr/>
        <a:lstStyle/>
        <a:p>
          <a:endParaRPr lang="en-US"/>
        </a:p>
      </dgm:t>
    </dgm:pt>
    <dgm:pt modelId="{5FE44F2E-1B41-4807-B6B1-B4CC981F0629}" type="sibTrans" cxnId="{25295B5F-5403-4A03-910E-B2C7610ED6C3}">
      <dgm:prSet/>
      <dgm:spPr/>
      <dgm:t>
        <a:bodyPr/>
        <a:lstStyle/>
        <a:p>
          <a:endParaRPr lang="en-US"/>
        </a:p>
      </dgm:t>
    </dgm:pt>
    <dgm:pt modelId="{923CA037-AE5B-416D-AFEC-A16304D70272}" type="pres">
      <dgm:prSet presAssocID="{17CDEFE6-4018-4E5B-BD1C-113281086168}" presName="Name0" presStyleCnt="0">
        <dgm:presLayoutVars>
          <dgm:chMax/>
          <dgm:chPref/>
          <dgm:dir/>
          <dgm:animLvl val="lvl"/>
        </dgm:presLayoutVars>
      </dgm:prSet>
      <dgm:spPr/>
    </dgm:pt>
    <dgm:pt modelId="{2A44181A-AA97-4951-83CF-2B9FFFA2F25F}" type="pres">
      <dgm:prSet presAssocID="{91861CEB-E99B-45FC-AD22-D60E3C39466B}" presName="composite" presStyleCnt="0"/>
      <dgm:spPr/>
    </dgm:pt>
    <dgm:pt modelId="{357A8ABA-CF05-44C1-9E83-83B1ADC69A7D}" type="pres">
      <dgm:prSet presAssocID="{91861CEB-E99B-45FC-AD22-D60E3C39466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901270C-B4A4-4C9D-8785-8C92228035CD}" type="pres">
      <dgm:prSet presAssocID="{91861CEB-E99B-45FC-AD22-D60E3C39466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3D66A2-6DFB-45A0-AF82-0D12886962E1}" type="pres">
      <dgm:prSet presAssocID="{91861CEB-E99B-45FC-AD22-D60E3C39466B}" presName="BalanceSpacing" presStyleCnt="0"/>
      <dgm:spPr/>
    </dgm:pt>
    <dgm:pt modelId="{6DAFE5C2-1D42-4337-8B03-9AC3D6A7BE25}" type="pres">
      <dgm:prSet presAssocID="{91861CEB-E99B-45FC-AD22-D60E3C39466B}" presName="BalanceSpacing1" presStyleCnt="0"/>
      <dgm:spPr/>
    </dgm:pt>
    <dgm:pt modelId="{2C613034-1CAF-4571-BA2E-871C1F1FF1CC}" type="pres">
      <dgm:prSet presAssocID="{E330B5AF-E43F-403C-962F-51C7CA8DF3AF}" presName="Accent1Text" presStyleLbl="node1" presStyleIdx="1" presStyleCnt="6"/>
      <dgm:spPr/>
    </dgm:pt>
    <dgm:pt modelId="{65E80D13-6AE9-4CE9-A819-4AE00C9D3871}" type="pres">
      <dgm:prSet presAssocID="{E330B5AF-E43F-403C-962F-51C7CA8DF3AF}" presName="spaceBetweenRectangles" presStyleCnt="0"/>
      <dgm:spPr/>
    </dgm:pt>
    <dgm:pt modelId="{DFDEB060-F56B-49D0-9279-CA107EA79035}" type="pres">
      <dgm:prSet presAssocID="{9EA4152A-BD90-4A66-983C-666F3531389E}" presName="composite" presStyleCnt="0"/>
      <dgm:spPr/>
    </dgm:pt>
    <dgm:pt modelId="{FB564A8D-A2B8-4885-8B07-E00C3AFF64F3}" type="pres">
      <dgm:prSet presAssocID="{9EA4152A-BD90-4A66-983C-666F3531389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6297C3D-B6FD-4AF0-87E4-11BA31D78B84}" type="pres">
      <dgm:prSet presAssocID="{9EA4152A-BD90-4A66-983C-666F3531389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0A63160-2312-4913-A2A5-2F939D94CA9E}" type="pres">
      <dgm:prSet presAssocID="{9EA4152A-BD90-4A66-983C-666F3531389E}" presName="BalanceSpacing" presStyleCnt="0"/>
      <dgm:spPr/>
    </dgm:pt>
    <dgm:pt modelId="{C42DC483-F77F-45C0-8C85-6210714F6ED1}" type="pres">
      <dgm:prSet presAssocID="{9EA4152A-BD90-4A66-983C-666F3531389E}" presName="BalanceSpacing1" presStyleCnt="0"/>
      <dgm:spPr/>
    </dgm:pt>
    <dgm:pt modelId="{19EB9B33-408C-426F-B486-3CB98965F835}" type="pres">
      <dgm:prSet presAssocID="{0DE3BDE5-DEB7-4594-A711-D9C77C0480C4}" presName="Accent1Text" presStyleLbl="node1" presStyleIdx="3" presStyleCnt="6"/>
      <dgm:spPr/>
    </dgm:pt>
    <dgm:pt modelId="{E362821C-DA09-4E35-B36D-A7C3B806984B}" type="pres">
      <dgm:prSet presAssocID="{0DE3BDE5-DEB7-4594-A711-D9C77C0480C4}" presName="spaceBetweenRectangles" presStyleCnt="0"/>
      <dgm:spPr/>
    </dgm:pt>
    <dgm:pt modelId="{17E32530-99FA-433C-B4D1-52667EE0431B}" type="pres">
      <dgm:prSet presAssocID="{5429AD2D-9875-4162-AB35-6437FD0CEE51}" presName="composite" presStyleCnt="0"/>
      <dgm:spPr/>
    </dgm:pt>
    <dgm:pt modelId="{E0D870F4-6F17-406A-8E09-B0B1DE97DF05}" type="pres">
      <dgm:prSet presAssocID="{5429AD2D-9875-4162-AB35-6437FD0CEE5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6F3DA67-EC9E-4A77-B749-F1744DAAE230}" type="pres">
      <dgm:prSet presAssocID="{5429AD2D-9875-4162-AB35-6437FD0CEE5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902B43C-9E25-456A-B353-CB31D5FDD111}" type="pres">
      <dgm:prSet presAssocID="{5429AD2D-9875-4162-AB35-6437FD0CEE51}" presName="BalanceSpacing" presStyleCnt="0"/>
      <dgm:spPr/>
    </dgm:pt>
    <dgm:pt modelId="{FD43A038-005F-4942-802F-EAAE7C271CF9}" type="pres">
      <dgm:prSet presAssocID="{5429AD2D-9875-4162-AB35-6437FD0CEE51}" presName="BalanceSpacing1" presStyleCnt="0"/>
      <dgm:spPr/>
    </dgm:pt>
    <dgm:pt modelId="{14262213-6C08-4399-BF06-C06F53EEEA91}" type="pres">
      <dgm:prSet presAssocID="{F34963BE-72FA-44F8-B634-0AE951E90075}" presName="Accent1Text" presStyleLbl="node1" presStyleIdx="5" presStyleCnt="6"/>
      <dgm:spPr/>
    </dgm:pt>
  </dgm:ptLst>
  <dgm:cxnLst>
    <dgm:cxn modelId="{D47B0C71-7275-4117-BC30-F8D58D96DA4D}" srcId="{17CDEFE6-4018-4E5B-BD1C-113281086168}" destId="{9EA4152A-BD90-4A66-983C-666F3531389E}" srcOrd="1" destOrd="0" parTransId="{710E0B8E-B884-49A0-A9C3-DAA611F402B8}" sibTransId="{0DE3BDE5-DEB7-4594-A711-D9C77C0480C4}"/>
    <dgm:cxn modelId="{25295B5F-5403-4A03-910E-B2C7610ED6C3}" srcId="{5429AD2D-9875-4162-AB35-6437FD0CEE51}" destId="{8CA30AF2-1E43-4F57-B384-16F60B00A9C1}" srcOrd="0" destOrd="0" parTransId="{76E61E97-8D7F-45DB-BDDF-EB16A400E420}" sibTransId="{5FE44F2E-1B41-4807-B6B1-B4CC981F0629}"/>
    <dgm:cxn modelId="{08D6BC01-E091-432F-AE90-7DA5E9D77129}" srcId="{17CDEFE6-4018-4E5B-BD1C-113281086168}" destId="{5429AD2D-9875-4162-AB35-6437FD0CEE51}" srcOrd="2" destOrd="0" parTransId="{57FEE644-4342-49EE-B7C1-D3E26C226B54}" sibTransId="{F34963BE-72FA-44F8-B634-0AE951E90075}"/>
    <dgm:cxn modelId="{AE3B244A-A410-43F8-998B-A035A1D11F8F}" srcId="{9EA4152A-BD90-4A66-983C-666F3531389E}" destId="{09872736-9532-454A-B59C-870569D64794}" srcOrd="0" destOrd="0" parTransId="{C452AA9E-7272-489F-B241-77488A5A4EB7}" sibTransId="{79F17428-ADAA-442F-9B92-D3F2F29C970A}"/>
    <dgm:cxn modelId="{40253C6F-92F3-4581-8258-E895954CEE56}" type="presOf" srcId="{09872736-9532-454A-B59C-870569D64794}" destId="{96297C3D-B6FD-4AF0-87E4-11BA31D78B84}" srcOrd="0" destOrd="0" presId="urn:microsoft.com/office/officeart/2008/layout/AlternatingHexagons"/>
    <dgm:cxn modelId="{BABC47B4-D5F7-4A3A-B27B-B085477EB548}" type="presOf" srcId="{F87D8CAE-F453-4F7A-8DAD-32EB04DA9367}" destId="{E901270C-B4A4-4C9D-8785-8C92228035CD}" srcOrd="0" destOrd="0" presId="urn:microsoft.com/office/officeart/2008/layout/AlternatingHexagons"/>
    <dgm:cxn modelId="{0D51C602-9B86-4871-B0DB-D47E8E3C284D}" srcId="{91861CEB-E99B-45FC-AD22-D60E3C39466B}" destId="{F87D8CAE-F453-4F7A-8DAD-32EB04DA9367}" srcOrd="0" destOrd="0" parTransId="{6B31D456-E7EB-40D4-8318-E9121014A208}" sibTransId="{E7FCD990-C8F8-439A-88F5-B81C031C9159}"/>
    <dgm:cxn modelId="{2CF8A65E-1767-4200-8B08-236DB7D15FA8}" type="presOf" srcId="{8CA30AF2-1E43-4F57-B384-16F60B00A9C1}" destId="{66F3DA67-EC9E-4A77-B749-F1744DAAE230}" srcOrd="0" destOrd="0" presId="urn:microsoft.com/office/officeart/2008/layout/AlternatingHexagons"/>
    <dgm:cxn modelId="{8414A65F-4614-4DAE-ACBA-FC171A18316D}" type="presOf" srcId="{17CDEFE6-4018-4E5B-BD1C-113281086168}" destId="{923CA037-AE5B-416D-AFEC-A16304D70272}" srcOrd="0" destOrd="0" presId="urn:microsoft.com/office/officeart/2008/layout/AlternatingHexagons"/>
    <dgm:cxn modelId="{A5E7CC91-3AA7-405C-8BF8-E4EAD33F83F3}" type="presOf" srcId="{9EA4152A-BD90-4A66-983C-666F3531389E}" destId="{FB564A8D-A2B8-4885-8B07-E00C3AFF64F3}" srcOrd="0" destOrd="0" presId="urn:microsoft.com/office/officeart/2008/layout/AlternatingHexagons"/>
    <dgm:cxn modelId="{5F26092E-B402-42E3-B6E9-F85B43D6FD7F}" srcId="{17CDEFE6-4018-4E5B-BD1C-113281086168}" destId="{91861CEB-E99B-45FC-AD22-D60E3C39466B}" srcOrd="0" destOrd="0" parTransId="{BC66781B-B3A4-455E-8F71-5DF1CD566F78}" sibTransId="{E330B5AF-E43F-403C-962F-51C7CA8DF3AF}"/>
    <dgm:cxn modelId="{6D05BFC8-5721-404E-B7B1-2F44B24F974B}" type="presOf" srcId="{5429AD2D-9875-4162-AB35-6437FD0CEE51}" destId="{E0D870F4-6F17-406A-8E09-B0B1DE97DF05}" srcOrd="0" destOrd="0" presId="urn:microsoft.com/office/officeart/2008/layout/AlternatingHexagons"/>
    <dgm:cxn modelId="{4504B5B7-9404-4BA2-9629-42101A193282}" type="presOf" srcId="{91861CEB-E99B-45FC-AD22-D60E3C39466B}" destId="{357A8ABA-CF05-44C1-9E83-83B1ADC69A7D}" srcOrd="0" destOrd="0" presId="urn:microsoft.com/office/officeart/2008/layout/AlternatingHexagons"/>
    <dgm:cxn modelId="{3B8CA054-398E-4000-8FF7-DC13A643BF3B}" type="presOf" srcId="{0DE3BDE5-DEB7-4594-A711-D9C77C0480C4}" destId="{19EB9B33-408C-426F-B486-3CB98965F835}" srcOrd="0" destOrd="0" presId="urn:microsoft.com/office/officeart/2008/layout/AlternatingHexagons"/>
    <dgm:cxn modelId="{31D253D5-322B-4C44-BA0C-C5DCA15CD1F6}" type="presOf" srcId="{F34963BE-72FA-44F8-B634-0AE951E90075}" destId="{14262213-6C08-4399-BF06-C06F53EEEA91}" srcOrd="0" destOrd="0" presId="urn:microsoft.com/office/officeart/2008/layout/AlternatingHexagons"/>
    <dgm:cxn modelId="{3277D7AF-1672-469A-B2C8-79D9A2AC9391}" type="presOf" srcId="{E330B5AF-E43F-403C-962F-51C7CA8DF3AF}" destId="{2C613034-1CAF-4571-BA2E-871C1F1FF1CC}" srcOrd="0" destOrd="0" presId="urn:microsoft.com/office/officeart/2008/layout/AlternatingHexagons"/>
    <dgm:cxn modelId="{8B3DE09A-065E-40C3-A571-0F0DE01D726D}" type="presParOf" srcId="{923CA037-AE5B-416D-AFEC-A16304D70272}" destId="{2A44181A-AA97-4951-83CF-2B9FFFA2F25F}" srcOrd="0" destOrd="0" presId="urn:microsoft.com/office/officeart/2008/layout/AlternatingHexagons"/>
    <dgm:cxn modelId="{00B4A3B0-F7B1-4353-ACE0-3DDC507E08D6}" type="presParOf" srcId="{2A44181A-AA97-4951-83CF-2B9FFFA2F25F}" destId="{357A8ABA-CF05-44C1-9E83-83B1ADC69A7D}" srcOrd="0" destOrd="0" presId="urn:microsoft.com/office/officeart/2008/layout/AlternatingHexagons"/>
    <dgm:cxn modelId="{C8851601-2D40-4ACB-95D9-19F717F29C59}" type="presParOf" srcId="{2A44181A-AA97-4951-83CF-2B9FFFA2F25F}" destId="{E901270C-B4A4-4C9D-8785-8C92228035CD}" srcOrd="1" destOrd="0" presId="urn:microsoft.com/office/officeart/2008/layout/AlternatingHexagons"/>
    <dgm:cxn modelId="{B7C6D5D4-D187-480F-AA42-819A52D9E793}" type="presParOf" srcId="{2A44181A-AA97-4951-83CF-2B9FFFA2F25F}" destId="{F23D66A2-6DFB-45A0-AF82-0D12886962E1}" srcOrd="2" destOrd="0" presId="urn:microsoft.com/office/officeart/2008/layout/AlternatingHexagons"/>
    <dgm:cxn modelId="{2DE2287C-9135-4BC5-8C02-516FA8A50383}" type="presParOf" srcId="{2A44181A-AA97-4951-83CF-2B9FFFA2F25F}" destId="{6DAFE5C2-1D42-4337-8B03-9AC3D6A7BE25}" srcOrd="3" destOrd="0" presId="urn:microsoft.com/office/officeart/2008/layout/AlternatingHexagons"/>
    <dgm:cxn modelId="{247B0E12-5143-4E25-B5CB-8B4416EE1FDB}" type="presParOf" srcId="{2A44181A-AA97-4951-83CF-2B9FFFA2F25F}" destId="{2C613034-1CAF-4571-BA2E-871C1F1FF1CC}" srcOrd="4" destOrd="0" presId="urn:microsoft.com/office/officeart/2008/layout/AlternatingHexagons"/>
    <dgm:cxn modelId="{1162C37D-B3B2-47D1-918C-04468477B461}" type="presParOf" srcId="{923CA037-AE5B-416D-AFEC-A16304D70272}" destId="{65E80D13-6AE9-4CE9-A819-4AE00C9D3871}" srcOrd="1" destOrd="0" presId="urn:microsoft.com/office/officeart/2008/layout/AlternatingHexagons"/>
    <dgm:cxn modelId="{0D1D7542-7D83-4886-A1F9-8F61D472E6C5}" type="presParOf" srcId="{923CA037-AE5B-416D-AFEC-A16304D70272}" destId="{DFDEB060-F56B-49D0-9279-CA107EA79035}" srcOrd="2" destOrd="0" presId="urn:microsoft.com/office/officeart/2008/layout/AlternatingHexagons"/>
    <dgm:cxn modelId="{B85D7D7C-2C32-46E9-A328-E4A7C7619792}" type="presParOf" srcId="{DFDEB060-F56B-49D0-9279-CA107EA79035}" destId="{FB564A8D-A2B8-4885-8B07-E00C3AFF64F3}" srcOrd="0" destOrd="0" presId="urn:microsoft.com/office/officeart/2008/layout/AlternatingHexagons"/>
    <dgm:cxn modelId="{7C7E3583-21A7-429B-8CF2-0488AC784064}" type="presParOf" srcId="{DFDEB060-F56B-49D0-9279-CA107EA79035}" destId="{96297C3D-B6FD-4AF0-87E4-11BA31D78B84}" srcOrd="1" destOrd="0" presId="urn:microsoft.com/office/officeart/2008/layout/AlternatingHexagons"/>
    <dgm:cxn modelId="{9AA2E72B-E231-4939-B06D-620B40E1E16A}" type="presParOf" srcId="{DFDEB060-F56B-49D0-9279-CA107EA79035}" destId="{90A63160-2312-4913-A2A5-2F939D94CA9E}" srcOrd="2" destOrd="0" presId="urn:microsoft.com/office/officeart/2008/layout/AlternatingHexagons"/>
    <dgm:cxn modelId="{A8E49146-EA6B-4B0F-ACEB-419F0BD60970}" type="presParOf" srcId="{DFDEB060-F56B-49D0-9279-CA107EA79035}" destId="{C42DC483-F77F-45C0-8C85-6210714F6ED1}" srcOrd="3" destOrd="0" presId="urn:microsoft.com/office/officeart/2008/layout/AlternatingHexagons"/>
    <dgm:cxn modelId="{8C42095D-2D77-48BB-9893-7B9E8A7984CC}" type="presParOf" srcId="{DFDEB060-F56B-49D0-9279-CA107EA79035}" destId="{19EB9B33-408C-426F-B486-3CB98965F835}" srcOrd="4" destOrd="0" presId="urn:microsoft.com/office/officeart/2008/layout/AlternatingHexagons"/>
    <dgm:cxn modelId="{7D8C7FE3-86B3-49DF-B117-7AF13E67479D}" type="presParOf" srcId="{923CA037-AE5B-416D-AFEC-A16304D70272}" destId="{E362821C-DA09-4E35-B36D-A7C3B806984B}" srcOrd="3" destOrd="0" presId="urn:microsoft.com/office/officeart/2008/layout/AlternatingHexagons"/>
    <dgm:cxn modelId="{FB48DD83-5A6D-4973-AEC6-2E6BBC1C8B63}" type="presParOf" srcId="{923CA037-AE5B-416D-AFEC-A16304D70272}" destId="{17E32530-99FA-433C-B4D1-52667EE0431B}" srcOrd="4" destOrd="0" presId="urn:microsoft.com/office/officeart/2008/layout/AlternatingHexagons"/>
    <dgm:cxn modelId="{82419074-B4C5-4CA7-B613-FC48A861C673}" type="presParOf" srcId="{17E32530-99FA-433C-B4D1-52667EE0431B}" destId="{E0D870F4-6F17-406A-8E09-B0B1DE97DF05}" srcOrd="0" destOrd="0" presId="urn:microsoft.com/office/officeart/2008/layout/AlternatingHexagons"/>
    <dgm:cxn modelId="{ECD492D5-15C2-4B8F-84EC-6EE608C94539}" type="presParOf" srcId="{17E32530-99FA-433C-B4D1-52667EE0431B}" destId="{66F3DA67-EC9E-4A77-B749-F1744DAAE230}" srcOrd="1" destOrd="0" presId="urn:microsoft.com/office/officeart/2008/layout/AlternatingHexagons"/>
    <dgm:cxn modelId="{01A809BA-086B-4763-A0D6-2051F602AF42}" type="presParOf" srcId="{17E32530-99FA-433C-B4D1-52667EE0431B}" destId="{F902B43C-9E25-456A-B353-CB31D5FDD111}" srcOrd="2" destOrd="0" presId="urn:microsoft.com/office/officeart/2008/layout/AlternatingHexagons"/>
    <dgm:cxn modelId="{927718C2-8E88-41E9-92C2-34AE2180B76D}" type="presParOf" srcId="{17E32530-99FA-433C-B4D1-52667EE0431B}" destId="{FD43A038-005F-4942-802F-EAAE7C271CF9}" srcOrd="3" destOrd="0" presId="urn:microsoft.com/office/officeart/2008/layout/AlternatingHexagons"/>
    <dgm:cxn modelId="{2603D07B-7988-434D-8AA9-1BE023DA8F88}" type="presParOf" srcId="{17E32530-99FA-433C-B4D1-52667EE0431B}" destId="{14262213-6C08-4399-BF06-C06F53EEEA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7507F-5D54-4605-842A-1D31F2BF2627}">
      <dsp:nvSpPr>
        <dsp:cNvPr id="0" name=""/>
        <dsp:cNvSpPr/>
      </dsp:nvSpPr>
      <dsp:spPr>
        <a:xfrm>
          <a:off x="6462" y="1383682"/>
          <a:ext cx="2476261" cy="2098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6E631-CEF6-4B48-AC65-B4F1090745BA}">
      <dsp:nvSpPr>
        <dsp:cNvPr id="0" name=""/>
        <dsp:cNvSpPr/>
      </dsp:nvSpPr>
      <dsp:spPr>
        <a:xfrm>
          <a:off x="6462" y="983616"/>
          <a:ext cx="2476261" cy="361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462" y="983616"/>
        <a:ext cx="2476261" cy="361288"/>
      </dsp:txXfrm>
    </dsp:sp>
    <dsp:sp modelId="{FEF582FD-8976-4F46-9041-FECB791E3234}">
      <dsp:nvSpPr>
        <dsp:cNvPr id="0" name=""/>
        <dsp:cNvSpPr/>
      </dsp:nvSpPr>
      <dsp:spPr>
        <a:xfrm>
          <a:off x="3960644" y="1383682"/>
          <a:ext cx="2476261" cy="209812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886BB-39F8-45AC-93D0-F81AAB3829E7}">
      <dsp:nvSpPr>
        <dsp:cNvPr id="0" name=""/>
        <dsp:cNvSpPr/>
      </dsp:nvSpPr>
      <dsp:spPr>
        <a:xfrm>
          <a:off x="3960644" y="983616"/>
          <a:ext cx="2476261" cy="361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960644" y="983616"/>
        <a:ext cx="2476261" cy="361288"/>
      </dsp:txXfrm>
    </dsp:sp>
    <dsp:sp modelId="{68149764-2705-44DC-9ADC-E0537FB50316}">
      <dsp:nvSpPr>
        <dsp:cNvPr id="0" name=""/>
        <dsp:cNvSpPr/>
      </dsp:nvSpPr>
      <dsp:spPr>
        <a:xfrm>
          <a:off x="7914827" y="1383682"/>
          <a:ext cx="2476261" cy="2098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EB47F-3326-4D82-B027-37FAFAEF4381}">
      <dsp:nvSpPr>
        <dsp:cNvPr id="0" name=""/>
        <dsp:cNvSpPr/>
      </dsp:nvSpPr>
      <dsp:spPr>
        <a:xfrm>
          <a:off x="7914827" y="983616"/>
          <a:ext cx="2476261" cy="361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914827" y="983616"/>
        <a:ext cx="2476261" cy="36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88531-994F-4C41-AC77-EF92EC7F63B5}">
      <dsp:nvSpPr>
        <dsp:cNvPr id="0" name=""/>
        <dsp:cNvSpPr/>
      </dsp:nvSpPr>
      <dsp:spPr>
        <a:xfrm>
          <a:off x="381664" y="1539"/>
          <a:ext cx="1372176" cy="823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1</a:t>
          </a:r>
          <a:endParaRPr lang="en-US" sz="3900" kern="1200" dirty="0"/>
        </a:p>
      </dsp:txBody>
      <dsp:txXfrm>
        <a:off x="381664" y="1539"/>
        <a:ext cx="1372176" cy="823306"/>
      </dsp:txXfrm>
    </dsp:sp>
    <dsp:sp modelId="{6A67D92F-C417-4747-91F2-60CADBE17E4A}">
      <dsp:nvSpPr>
        <dsp:cNvPr id="0" name=""/>
        <dsp:cNvSpPr/>
      </dsp:nvSpPr>
      <dsp:spPr>
        <a:xfrm>
          <a:off x="1891058" y="1539"/>
          <a:ext cx="1372176" cy="823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2</a:t>
          </a:r>
          <a:endParaRPr lang="en-US" sz="3900" kern="1200" dirty="0"/>
        </a:p>
      </dsp:txBody>
      <dsp:txXfrm>
        <a:off x="1891058" y="1539"/>
        <a:ext cx="1372176" cy="823306"/>
      </dsp:txXfrm>
    </dsp:sp>
    <dsp:sp modelId="{2976328D-6CD8-4FF3-AF7E-877F03DAD8D2}">
      <dsp:nvSpPr>
        <dsp:cNvPr id="0" name=""/>
        <dsp:cNvSpPr/>
      </dsp:nvSpPr>
      <dsp:spPr>
        <a:xfrm>
          <a:off x="381664" y="962063"/>
          <a:ext cx="1372176" cy="823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3</a:t>
          </a:r>
          <a:endParaRPr lang="en-US" sz="3900" kern="1200" dirty="0"/>
        </a:p>
      </dsp:txBody>
      <dsp:txXfrm>
        <a:off x="381664" y="962063"/>
        <a:ext cx="1372176" cy="823306"/>
      </dsp:txXfrm>
    </dsp:sp>
    <dsp:sp modelId="{0EEE0F4F-85ED-4B1D-937A-EAAD7F44E119}">
      <dsp:nvSpPr>
        <dsp:cNvPr id="0" name=""/>
        <dsp:cNvSpPr/>
      </dsp:nvSpPr>
      <dsp:spPr>
        <a:xfrm>
          <a:off x="1891058" y="962063"/>
          <a:ext cx="1372176" cy="823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4</a:t>
          </a:r>
          <a:endParaRPr lang="en-US" sz="3900" kern="1200" dirty="0"/>
        </a:p>
      </dsp:txBody>
      <dsp:txXfrm>
        <a:off x="1891058" y="962063"/>
        <a:ext cx="1372176" cy="823306"/>
      </dsp:txXfrm>
    </dsp:sp>
    <dsp:sp modelId="{687A9E22-F5FB-418A-A596-0BF95F613901}">
      <dsp:nvSpPr>
        <dsp:cNvPr id="0" name=""/>
        <dsp:cNvSpPr/>
      </dsp:nvSpPr>
      <dsp:spPr>
        <a:xfrm>
          <a:off x="1136361" y="1922587"/>
          <a:ext cx="1372176" cy="823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5</a:t>
          </a:r>
          <a:endParaRPr lang="en-US" sz="3900" kern="1200" dirty="0"/>
        </a:p>
      </dsp:txBody>
      <dsp:txXfrm>
        <a:off x="1136361" y="1922587"/>
        <a:ext cx="1372176" cy="823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A8ABA-CF05-44C1-9E83-83B1ADC69A7D}">
      <dsp:nvSpPr>
        <dsp:cNvPr id="0" name=""/>
        <dsp:cNvSpPr/>
      </dsp:nvSpPr>
      <dsp:spPr>
        <a:xfrm rot="5400000">
          <a:off x="1380448" y="705073"/>
          <a:ext cx="906638" cy="78877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2</a:t>
          </a:r>
          <a:endParaRPr lang="en-US" sz="2900" kern="1200" dirty="0"/>
        </a:p>
      </dsp:txBody>
      <dsp:txXfrm rot="-5400000">
        <a:off x="1562296" y="787426"/>
        <a:ext cx="542941" cy="624070"/>
      </dsp:txXfrm>
    </dsp:sp>
    <dsp:sp modelId="{E901270C-B4A4-4C9D-8785-8C92228035CD}">
      <dsp:nvSpPr>
        <dsp:cNvPr id="0" name=""/>
        <dsp:cNvSpPr/>
      </dsp:nvSpPr>
      <dsp:spPr>
        <a:xfrm>
          <a:off x="2252091" y="827469"/>
          <a:ext cx="1011809" cy="54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Cell</a:t>
          </a:r>
          <a:endParaRPr lang="en-US" sz="1900" kern="1200" dirty="0"/>
        </a:p>
      </dsp:txBody>
      <dsp:txXfrm>
        <a:off x="2252091" y="827469"/>
        <a:ext cx="1011809" cy="543983"/>
      </dsp:txXfrm>
    </dsp:sp>
    <dsp:sp modelId="{2C613034-1CAF-4571-BA2E-871C1F1FF1CC}">
      <dsp:nvSpPr>
        <dsp:cNvPr id="0" name=""/>
        <dsp:cNvSpPr/>
      </dsp:nvSpPr>
      <dsp:spPr>
        <a:xfrm rot="5400000">
          <a:off x="528570" y="705073"/>
          <a:ext cx="906638" cy="78877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endParaRPr lang="en-US" sz="3600" kern="1200" dirty="0"/>
        </a:p>
      </dsp:txBody>
      <dsp:txXfrm rot="-5400000">
        <a:off x="710418" y="787426"/>
        <a:ext cx="542941" cy="624070"/>
      </dsp:txXfrm>
    </dsp:sp>
    <dsp:sp modelId="{FB564A8D-A2B8-4885-8B07-E00C3AFF64F3}">
      <dsp:nvSpPr>
        <dsp:cNvPr id="0" name=""/>
        <dsp:cNvSpPr/>
      </dsp:nvSpPr>
      <dsp:spPr>
        <a:xfrm rot="5400000">
          <a:off x="952877" y="1474628"/>
          <a:ext cx="906638" cy="78877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3</a:t>
          </a:r>
          <a:endParaRPr lang="en-US" sz="2900" kern="1200" dirty="0"/>
        </a:p>
      </dsp:txBody>
      <dsp:txXfrm rot="-5400000">
        <a:off x="1134725" y="1556981"/>
        <a:ext cx="542941" cy="624070"/>
      </dsp:txXfrm>
    </dsp:sp>
    <dsp:sp modelId="{96297C3D-B6FD-4AF0-87E4-11BA31D78B84}">
      <dsp:nvSpPr>
        <dsp:cNvPr id="0" name=""/>
        <dsp:cNvSpPr/>
      </dsp:nvSpPr>
      <dsp:spPr>
        <a:xfrm>
          <a:off x="0" y="1597024"/>
          <a:ext cx="979170" cy="54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Art</a:t>
          </a:r>
          <a:endParaRPr lang="en-US" sz="1900" kern="1200" dirty="0"/>
        </a:p>
      </dsp:txBody>
      <dsp:txXfrm>
        <a:off x="0" y="1597024"/>
        <a:ext cx="979170" cy="543983"/>
      </dsp:txXfrm>
    </dsp:sp>
    <dsp:sp modelId="{19EB9B33-408C-426F-B486-3CB98965F835}">
      <dsp:nvSpPr>
        <dsp:cNvPr id="0" name=""/>
        <dsp:cNvSpPr/>
      </dsp:nvSpPr>
      <dsp:spPr>
        <a:xfrm rot="5400000">
          <a:off x="1804755" y="1474628"/>
          <a:ext cx="906638" cy="78877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endParaRPr lang="en-US" sz="3600" kern="1200" dirty="0"/>
        </a:p>
      </dsp:txBody>
      <dsp:txXfrm rot="-5400000">
        <a:off x="1986603" y="1556981"/>
        <a:ext cx="542941" cy="624070"/>
      </dsp:txXfrm>
    </dsp:sp>
    <dsp:sp modelId="{E0D870F4-6F17-406A-8E09-B0B1DE97DF05}">
      <dsp:nvSpPr>
        <dsp:cNvPr id="0" name=""/>
        <dsp:cNvSpPr/>
      </dsp:nvSpPr>
      <dsp:spPr>
        <a:xfrm rot="5400000">
          <a:off x="1380448" y="2244183"/>
          <a:ext cx="906638" cy="78877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6</a:t>
          </a:r>
          <a:endParaRPr lang="en-US" sz="2900" kern="1200" dirty="0"/>
        </a:p>
      </dsp:txBody>
      <dsp:txXfrm rot="-5400000">
        <a:off x="1562296" y="2326536"/>
        <a:ext cx="542941" cy="624070"/>
      </dsp:txXfrm>
    </dsp:sp>
    <dsp:sp modelId="{66F3DA67-EC9E-4A77-B749-F1744DAAE230}">
      <dsp:nvSpPr>
        <dsp:cNvPr id="0" name=""/>
        <dsp:cNvSpPr/>
      </dsp:nvSpPr>
      <dsp:spPr>
        <a:xfrm>
          <a:off x="2252091" y="2366579"/>
          <a:ext cx="1011809" cy="543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Shadow</a:t>
          </a:r>
          <a:endParaRPr lang="en-US" sz="1900" kern="1200" dirty="0"/>
        </a:p>
      </dsp:txBody>
      <dsp:txXfrm>
        <a:off x="2252091" y="2366579"/>
        <a:ext cx="1011809" cy="543983"/>
      </dsp:txXfrm>
    </dsp:sp>
    <dsp:sp modelId="{14262213-6C08-4399-BF06-C06F53EEEA91}">
      <dsp:nvSpPr>
        <dsp:cNvPr id="0" name=""/>
        <dsp:cNvSpPr/>
      </dsp:nvSpPr>
      <dsp:spPr>
        <a:xfrm rot="5400000">
          <a:off x="528570" y="2244183"/>
          <a:ext cx="906638" cy="78877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5</a:t>
          </a:r>
          <a:endParaRPr lang="en-US" sz="3600" kern="1200" dirty="0"/>
        </a:p>
      </dsp:txBody>
      <dsp:txXfrm rot="-5400000">
        <a:off x="710418" y="2326536"/>
        <a:ext cx="542941" cy="624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19-Aug-22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19-Aug-22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58941"/>
              </p:ext>
            </p:extLst>
          </p:nvPr>
        </p:nvGraphicFramePr>
        <p:xfrm>
          <a:off x="1066800" y="1935919"/>
          <a:ext cx="9804399" cy="2657504"/>
        </p:xfrm>
        <a:graphic>
          <a:graphicData uri="http://schemas.openxmlformats.org/drawingml/2006/table">
            <a:tbl>
              <a:tblPr firstRow="1" firstCol="1" lastCol="1" bandRow="1">
                <a:tableStyleId>{D7AC3CCA-C797-4891-BE02-D94E43425B78}</a:tableStyleId>
              </a:tblPr>
              <a:tblGrid>
                <a:gridCol w="1879600"/>
                <a:gridCol w="6096000"/>
                <a:gridCol w="1828799"/>
              </a:tblGrid>
              <a:tr h="504356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Name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ID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Subject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504356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A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01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02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CSE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CSE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CSE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CSE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B w="12700" cmpd="sng">
                      <a:noFill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504356">
                <a:tc rowSpan="2">
                  <a:txBody>
                    <a:bodyPr/>
                    <a:lstStyle/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B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C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B w="12700" cmpd="sng">
                      <a:noFill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504356">
                <a:tc vMerge="1">
                  <a:txBody>
                    <a:bodyPr/>
                    <a:lstStyle/>
                    <a:p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03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lnB w="12700" cmpd="sng">
                      <a:noFill/>
                    </a:lnB>
                    <a:cell3D prstMaterial="dkEdge">
                      <a:bevel prst="slope"/>
                      <a:lightRig rig="flood" dir="t"/>
                    </a:cell3D>
                  </a:tcPr>
                </a:tc>
              </a:tr>
              <a:tr h="504356">
                <a:tc gridSpan="2">
                  <a:txBody>
                    <a:bodyPr/>
                    <a:lstStyle/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D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b="1" cap="none" spc="0" dirty="0" smtClean="0">
                          <a:ln w="9525">
                            <a:solidFill>
                              <a:srgbClr val="FF0000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</a:rPr>
                        <a:t>04</a:t>
                      </a:r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lang="en-US" b="1" cap="none" spc="0" dirty="0">
                        <a:ln w="9525">
                          <a:solidFill>
                            <a:srgbClr val="FF0000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  <a:outerShdw blurRad="12700" dist="38100" dir="2700000" algn="tl" rotWithShape="0">
                            <a:schemeClr val="bg1">
                              <a:lumMod val="50000"/>
                            </a:schemeClr>
                          </a:outerShdw>
                        </a:effectLst>
                      </a:endParaRPr>
                    </a:p>
                  </a:txBody>
                  <a:tcPr>
                    <a:cell3D prstMaterial="dkEdge">
                      <a:bevel prst="slope"/>
                      <a:lightRig rig="flood" dir="t"/>
                    </a:cell3D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4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6360927"/>
              </p:ext>
            </p:extLst>
          </p:nvPr>
        </p:nvGraphicFramePr>
        <p:xfrm>
          <a:off x="367695" y="2095499"/>
          <a:ext cx="11242011" cy="4465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3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439" y="187291"/>
            <a:ext cx="10353761" cy="1326321"/>
          </a:xfrm>
        </p:spPr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9900" y="1661008"/>
            <a:ext cx="2921000" cy="154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rectangle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583756" y="2143608"/>
            <a:ext cx="1511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87912" y="1661008"/>
            <a:ext cx="2837425" cy="168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5594342" y="3784600"/>
            <a:ext cx="2224563" cy="25146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Triangle</a:t>
            </a:r>
            <a:endParaRPr lang="en-US" dirty="0"/>
          </a:p>
        </p:txBody>
      </p:sp>
      <p:sp>
        <p:nvSpPr>
          <p:cNvPr id="7" name="Circular Arrow 6"/>
          <p:cNvSpPr/>
          <p:nvPr/>
        </p:nvSpPr>
        <p:spPr>
          <a:xfrm rot="5400000">
            <a:off x="6884547" y="2532304"/>
            <a:ext cx="3317392" cy="27432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Quad Arrow 7"/>
          <p:cNvSpPr/>
          <p:nvPr/>
        </p:nvSpPr>
        <p:spPr>
          <a:xfrm>
            <a:off x="3098800" y="3644900"/>
            <a:ext cx="2688406" cy="25019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628582" y="3784600"/>
            <a:ext cx="2190818" cy="2235200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art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48001746"/>
              </p:ext>
            </p:extLst>
          </p:nvPr>
        </p:nvGraphicFramePr>
        <p:xfrm>
          <a:off x="508000" y="2146300"/>
          <a:ext cx="3644900" cy="274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68690243"/>
              </p:ext>
            </p:extLst>
          </p:nvPr>
        </p:nvGraphicFramePr>
        <p:xfrm>
          <a:off x="6985000" y="1790700"/>
          <a:ext cx="3263900" cy="3738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453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73784084"/>
              </p:ext>
            </p:extLst>
          </p:nvPr>
        </p:nvGraphicFramePr>
        <p:xfrm>
          <a:off x="736600" y="1803400"/>
          <a:ext cx="6985000" cy="3941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68800739"/>
              </p:ext>
            </p:extLst>
          </p:nvPr>
        </p:nvGraphicFramePr>
        <p:xfrm>
          <a:off x="8597900" y="2203449"/>
          <a:ext cx="2171700" cy="3141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05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1600200" y="2971800"/>
            <a:ext cx="692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</TotalTime>
  <Words>44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 Presentation</vt:lpstr>
      <vt:lpstr>Table</vt:lpstr>
      <vt:lpstr>Images</vt:lpstr>
      <vt:lpstr>Illustrations</vt:lpstr>
      <vt:lpstr>Smart art</vt:lpstr>
      <vt:lpstr>Chart</vt:lpstr>
      <vt:lpstr>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2022-08-19T05:29:29Z</dcterms:created>
  <dcterms:modified xsi:type="dcterms:W3CDTF">2022-08-19T06:20:25Z</dcterms:modified>
</cp:coreProperties>
</file>