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4E87-24F3-499D-8252-5D9801CEEC2E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065C-6AD0-407B-98CF-01DF1D50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9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4E87-24F3-499D-8252-5D9801CEEC2E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065C-6AD0-407B-98CF-01DF1D50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2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4E87-24F3-499D-8252-5D9801CEEC2E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065C-6AD0-407B-98CF-01DF1D50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11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4E87-24F3-499D-8252-5D9801CEEC2E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065C-6AD0-407B-98CF-01DF1D5051F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2162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4E87-24F3-499D-8252-5D9801CEEC2E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065C-6AD0-407B-98CF-01DF1D50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12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4E87-24F3-499D-8252-5D9801CEEC2E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065C-6AD0-407B-98CF-01DF1D50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0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4E87-24F3-499D-8252-5D9801CEEC2E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065C-6AD0-407B-98CF-01DF1D50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21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4E87-24F3-499D-8252-5D9801CEEC2E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065C-6AD0-407B-98CF-01DF1D50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34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4E87-24F3-499D-8252-5D9801CEEC2E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065C-6AD0-407B-98CF-01DF1D50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5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4E87-24F3-499D-8252-5D9801CEEC2E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065C-6AD0-407B-98CF-01DF1D50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8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4E87-24F3-499D-8252-5D9801CEEC2E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065C-6AD0-407B-98CF-01DF1D50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4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4E87-24F3-499D-8252-5D9801CEEC2E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065C-6AD0-407B-98CF-01DF1D50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9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4E87-24F3-499D-8252-5D9801CEEC2E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065C-6AD0-407B-98CF-01DF1D50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9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4E87-24F3-499D-8252-5D9801CEEC2E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065C-6AD0-407B-98CF-01DF1D50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4E87-24F3-499D-8252-5D9801CEEC2E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065C-6AD0-407B-98CF-01DF1D50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4E87-24F3-499D-8252-5D9801CEEC2E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065C-6AD0-407B-98CF-01DF1D50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8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4E87-24F3-499D-8252-5D9801CEEC2E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065C-6AD0-407B-98CF-01DF1D50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0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14E87-24F3-499D-8252-5D9801CEEC2E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D065C-6AD0-407B-98CF-01DF1D50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55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7600" y="469900"/>
            <a:ext cx="7200900" cy="52322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Computer Hardware </a:t>
            </a:r>
            <a:r>
              <a:rPr lang="en-US" sz="2800" b="1" dirty="0" smtClean="0">
                <a:solidFill>
                  <a:srgbClr val="92D050"/>
                </a:solidFill>
              </a:rPr>
              <a:t>as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Input Devices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7600" y="1663700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4.Track Ball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18" y="1663700"/>
            <a:ext cx="4806681" cy="358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7600" y="469900"/>
            <a:ext cx="7200900" cy="52322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Computer Hardware </a:t>
            </a:r>
            <a:r>
              <a:rPr lang="en-US" sz="2800" b="1" dirty="0" smtClean="0">
                <a:solidFill>
                  <a:srgbClr val="92D050"/>
                </a:solidFill>
              </a:rPr>
              <a:t>as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Input Devices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7600" y="1663700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5.Light Pen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377948"/>
            <a:ext cx="3635048" cy="270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7600" y="469900"/>
            <a:ext cx="7200900" cy="52322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Computer Hardware </a:t>
            </a:r>
            <a:r>
              <a:rPr lang="en-US" sz="2800" b="1" dirty="0" smtClean="0">
                <a:solidFill>
                  <a:srgbClr val="92D050"/>
                </a:solidFill>
              </a:rPr>
              <a:t>as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Input Devices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7600" y="1663700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.Scanner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710" y="1848366"/>
            <a:ext cx="5181390" cy="345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9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7600" y="469900"/>
            <a:ext cx="7200900" cy="52322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Computer Hardware </a:t>
            </a:r>
            <a:r>
              <a:rPr lang="en-US" sz="2800" b="1" dirty="0" smtClean="0">
                <a:solidFill>
                  <a:srgbClr val="92D050"/>
                </a:solidFill>
              </a:rPr>
              <a:t>as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Input Devices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7600" y="1663700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7.Microphone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1371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9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7600" y="469900"/>
            <a:ext cx="7200900" cy="52322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Computer Hardware </a:t>
            </a:r>
            <a:r>
              <a:rPr lang="en-US" sz="2800" b="1" dirty="0" smtClean="0">
                <a:solidFill>
                  <a:srgbClr val="92D050"/>
                </a:solidFill>
              </a:rPr>
              <a:t>as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Input Devices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7600" y="1663700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8.Web Cam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150" y="1487487"/>
            <a:ext cx="4540250" cy="472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7600" y="469900"/>
            <a:ext cx="7378700" cy="52322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Computer Hardware </a:t>
            </a:r>
            <a:r>
              <a:rPr lang="en-US" sz="2800" b="1" dirty="0" smtClean="0">
                <a:solidFill>
                  <a:srgbClr val="92D050"/>
                </a:solidFill>
              </a:rPr>
              <a:t>as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3"/>
                </a:solidFill>
              </a:rPr>
              <a:t>Output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Devices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7600" y="1663700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1.Printer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50" y="1663700"/>
            <a:ext cx="4171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7600" y="469900"/>
            <a:ext cx="7378700" cy="52322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Computer Hardware </a:t>
            </a:r>
            <a:r>
              <a:rPr lang="en-US" sz="2800" b="1" dirty="0" smtClean="0">
                <a:solidFill>
                  <a:srgbClr val="92D050"/>
                </a:solidFill>
              </a:rPr>
              <a:t>as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3"/>
                </a:solidFill>
              </a:rPr>
              <a:t>Output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Devices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7600" y="1663700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2.Monitor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12827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8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7600" y="469900"/>
            <a:ext cx="7378700" cy="52322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Computer Hardware </a:t>
            </a:r>
            <a:r>
              <a:rPr lang="en-US" sz="2800" b="1" dirty="0" smtClean="0">
                <a:solidFill>
                  <a:srgbClr val="92D050"/>
                </a:solidFill>
              </a:rPr>
              <a:t>as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3"/>
                </a:solidFill>
              </a:rPr>
              <a:t>Output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Devices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7600" y="1663700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3.Projector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50" y="2159000"/>
            <a:ext cx="4535714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7600" y="469900"/>
            <a:ext cx="7378700" cy="52322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Computer Hardware </a:t>
            </a:r>
            <a:r>
              <a:rPr lang="en-US" sz="2800" b="1" dirty="0" smtClean="0">
                <a:solidFill>
                  <a:srgbClr val="92D050"/>
                </a:solidFill>
              </a:rPr>
              <a:t>as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3"/>
                </a:solidFill>
              </a:rPr>
              <a:t>Output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Devices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7600" y="1663700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4.Speaker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9" y="2033032"/>
            <a:ext cx="3716245" cy="357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7600" y="469900"/>
            <a:ext cx="7378700" cy="52322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Computer Hardware </a:t>
            </a:r>
            <a:r>
              <a:rPr lang="en-US" sz="2800" b="1" dirty="0" smtClean="0">
                <a:solidFill>
                  <a:srgbClr val="92D050"/>
                </a:solidFill>
              </a:rPr>
              <a:t>as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3"/>
                </a:solidFill>
              </a:rPr>
              <a:t>System Unit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7600" y="1663700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1.Motherboard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87" y="1663700"/>
            <a:ext cx="3554413" cy="42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51722" y="1550505"/>
            <a:ext cx="9621079" cy="3803374"/>
          </a:xfr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ctr" anchorCtr="0">
            <a:noAutofit/>
          </a:bodyPr>
          <a:lstStyle/>
          <a:p>
            <a:r>
              <a:rPr lang="en-US" sz="6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Welcome</a:t>
            </a:r>
            <a:r>
              <a:rPr lang="en-US" sz="8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/>
            </a:r>
            <a:br>
              <a:rPr lang="en-US" sz="8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3200" cap="none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To The Presentation About</a:t>
            </a:r>
            <a:r>
              <a:rPr lang="en-US" sz="40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/>
            </a:r>
            <a:br>
              <a:rPr lang="en-US" sz="40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7200" cap="none" dirty="0" smtClean="0">
                <a:solidFill>
                  <a:srgbClr val="92D050"/>
                </a:solidFill>
                <a:latin typeface="Arial Rounded MT Bold" panose="020F0704030504030204" pitchFamily="34" charset="0"/>
              </a:rPr>
              <a:t>Computer Hardware</a:t>
            </a:r>
            <a:r>
              <a:rPr lang="en-US" sz="4000" dirty="0" smtClean="0">
                <a:solidFill>
                  <a:srgbClr val="92D050"/>
                </a:solidFill>
                <a:latin typeface="Arial Rounded MT Bold" panose="020F0704030504030204" pitchFamily="34" charset="0"/>
              </a:rPr>
              <a:t/>
            </a:r>
            <a:br>
              <a:rPr lang="en-US" sz="4000" dirty="0" smtClean="0">
                <a:solidFill>
                  <a:srgbClr val="92D050"/>
                </a:solidFill>
                <a:latin typeface="Arial Rounded MT Bold" panose="020F0704030504030204" pitchFamily="34" charset="0"/>
              </a:rPr>
            </a:b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05530" y="4492486"/>
            <a:ext cx="3379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–Salman Farshe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381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7600" y="469900"/>
            <a:ext cx="7378700" cy="52322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Computer Hardware </a:t>
            </a:r>
            <a:r>
              <a:rPr lang="en-US" sz="2800" b="1" dirty="0" smtClean="0">
                <a:solidFill>
                  <a:srgbClr val="92D050"/>
                </a:solidFill>
              </a:rPr>
              <a:t>as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3"/>
                </a:solidFill>
              </a:rPr>
              <a:t>System Unit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7600" y="1663700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HDD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975" y="1550987"/>
            <a:ext cx="42862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7600" y="469900"/>
            <a:ext cx="7378700" cy="52322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Computer Hardware </a:t>
            </a:r>
            <a:r>
              <a:rPr lang="en-US" sz="2800" b="1" dirty="0" smtClean="0">
                <a:solidFill>
                  <a:srgbClr val="92D050"/>
                </a:solidFill>
              </a:rPr>
              <a:t>as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3"/>
                </a:solidFill>
              </a:rPr>
              <a:t>System Unit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7600" y="1663700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CPU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88" y="1943100"/>
            <a:ext cx="5475111" cy="30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7600" y="469900"/>
            <a:ext cx="7378700" cy="52322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Computer Hardware </a:t>
            </a:r>
            <a:r>
              <a:rPr lang="en-US" sz="2800" b="1" dirty="0" smtClean="0">
                <a:solidFill>
                  <a:srgbClr val="92D050"/>
                </a:solidFill>
              </a:rPr>
              <a:t>as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3"/>
                </a:solidFill>
              </a:rPr>
              <a:t>System Unit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7600" y="1663700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Power Supply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1848366"/>
            <a:ext cx="34163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8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7600" y="469900"/>
            <a:ext cx="7378700" cy="52322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Computer Hardware </a:t>
            </a:r>
            <a:r>
              <a:rPr lang="en-US" sz="2800" b="1" dirty="0" smtClean="0">
                <a:solidFill>
                  <a:srgbClr val="92D050"/>
                </a:solidFill>
              </a:rPr>
              <a:t>as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3"/>
                </a:solidFill>
              </a:rPr>
              <a:t>System Unit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7600" y="1663700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2033032"/>
            <a:ext cx="5892800" cy="307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3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7600" y="469900"/>
            <a:ext cx="7378700" cy="52322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Computer Hardware </a:t>
            </a:r>
            <a:r>
              <a:rPr lang="en-US" sz="2800" b="1" dirty="0" smtClean="0">
                <a:solidFill>
                  <a:srgbClr val="92D050"/>
                </a:solidFill>
              </a:rPr>
              <a:t>as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3"/>
                </a:solidFill>
              </a:rPr>
              <a:t>System Unit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7600" y="1663700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 CD/DVD Drive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496" y="2033032"/>
            <a:ext cx="4602903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7600" y="469900"/>
            <a:ext cx="7378700" cy="52322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Computer Hardware </a:t>
            </a:r>
            <a:r>
              <a:rPr lang="en-US" sz="2800" b="1" dirty="0" smtClean="0">
                <a:solidFill>
                  <a:srgbClr val="92D050"/>
                </a:solidFill>
              </a:rPr>
              <a:t>as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3"/>
                </a:solidFill>
              </a:rPr>
              <a:t>System Unit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7600" y="1663700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 Video </a:t>
            </a:r>
            <a:r>
              <a:rPr lang="en-US" dirty="0"/>
              <a:t>card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925" y="1848366"/>
            <a:ext cx="50863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900" y="2425700"/>
            <a:ext cx="10922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That’s all about Computer Hardware</a:t>
            </a:r>
          </a:p>
          <a:p>
            <a:pPr algn="ctr"/>
            <a:r>
              <a:rPr lang="en-US" sz="6600" dirty="0" smtClean="0"/>
              <a:t>Thank you Everyone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4569724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81" y="1484243"/>
            <a:ext cx="3905858" cy="38232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6162260" y="2534094"/>
            <a:ext cx="4982818" cy="1723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Salman Farshe</a:t>
            </a:r>
          </a:p>
          <a:p>
            <a:r>
              <a:rPr lang="en-US" sz="2400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B.Sc</a:t>
            </a:r>
            <a:r>
              <a:rPr lang="en-US" sz="24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in CSE, Eastern University of Dhaka, Bangladesh</a:t>
            </a:r>
          </a:p>
          <a:p>
            <a:r>
              <a:rPr lang="en-US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ID: 222400010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1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312" y="1113183"/>
            <a:ext cx="5857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Computer hardware?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73" y="1292150"/>
            <a:ext cx="5595633" cy="39159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311" y="1697957"/>
            <a:ext cx="560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Computer hardware includes the physical parts of a 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computer.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311" y="2788462"/>
            <a:ext cx="5605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Such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as the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case, central processing unit (CPU), random access memory (RAM), monitor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so more…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7442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8300" y="495300"/>
            <a:ext cx="975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There are three types of </a:t>
            </a:r>
            <a:r>
              <a:rPr lang="en-US" sz="4000" b="1" dirty="0" smtClean="0">
                <a:solidFill>
                  <a:schemeClr val="accent1"/>
                </a:solidFill>
              </a:rPr>
              <a:t>computer hardware Components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8300" y="4561584"/>
            <a:ext cx="8216900" cy="129266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3.System Unit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The system unit is the part of the computer which is responsible for accepting and processing the data brought in by the input device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300" y="1963579"/>
            <a:ext cx="8216900" cy="129266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1.Input Devices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An input device lets you to communicate with a computer, you can use input devices to enter information and issue commands.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8300" y="3401081"/>
            <a:ext cx="8216900" cy="1015663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2.Output </a:t>
            </a:r>
            <a:r>
              <a:rPr lang="en-US" sz="2400" b="1" dirty="0" smtClean="0">
                <a:solidFill>
                  <a:schemeClr val="accent1"/>
                </a:solidFill>
              </a:rPr>
              <a:t>Devices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An output device displays information on a screen, create printed copies or generates sound.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0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799299"/>
              </p:ext>
            </p:extLst>
          </p:nvPr>
        </p:nvGraphicFramePr>
        <p:xfrm>
          <a:off x="1155701" y="2002366"/>
          <a:ext cx="9867900" cy="41825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9300"/>
                <a:gridCol w="3371533"/>
                <a:gridCol w="3207067"/>
              </a:tblGrid>
              <a:tr h="56059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1.Input Devices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2.Output Devices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3.System</a:t>
                      </a:r>
                      <a:r>
                        <a:rPr lang="en-US" sz="2800" baseline="0" dirty="0" smtClean="0"/>
                        <a:t> Unit</a:t>
                      </a:r>
                      <a:endParaRPr lang="en-US" sz="2800" dirty="0"/>
                    </a:p>
                  </a:txBody>
                  <a:tcPr/>
                </a:tc>
              </a:tr>
              <a:tr h="362193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Keyboard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Mouse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Joy Stick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Track Ball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Light Pen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Scanner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Microphone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Web Cam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Printers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Monitors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Projector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Speaker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Motherboard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HDD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CPU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Power</a:t>
                      </a:r>
                      <a:r>
                        <a:rPr lang="en-US" sz="2400" baseline="0" dirty="0" smtClean="0"/>
                        <a:t> Supply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smtClean="0"/>
                        <a:t>RAM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smtClean="0"/>
                        <a:t>CD/DVD Drive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smtClean="0"/>
                        <a:t>Video card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55701" y="508000"/>
            <a:ext cx="9867900" cy="1077218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 Example of Computer Hardware as input-output device and system unit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8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7600" y="469900"/>
            <a:ext cx="7200900" cy="52322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Computer Hardware </a:t>
            </a:r>
            <a:r>
              <a:rPr lang="en-US" sz="2800" b="1" dirty="0" smtClean="0">
                <a:solidFill>
                  <a:srgbClr val="92D050"/>
                </a:solidFill>
              </a:rPr>
              <a:t>as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Input Devices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7600" y="1663700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1.Keyboard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527299"/>
            <a:ext cx="57658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7600" y="469900"/>
            <a:ext cx="7200900" cy="52322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Computer Hardware </a:t>
            </a:r>
            <a:r>
              <a:rPr lang="en-US" sz="2800" b="1" dirty="0" smtClean="0">
                <a:solidFill>
                  <a:srgbClr val="92D050"/>
                </a:solidFill>
              </a:rPr>
              <a:t>as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Input Devices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7600" y="1663700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2.Mouse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00" y="2311400"/>
            <a:ext cx="34163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9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7600" y="469900"/>
            <a:ext cx="7200900" cy="52322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Computer Hardware </a:t>
            </a:r>
            <a:r>
              <a:rPr lang="en-US" sz="2800" b="1" dirty="0" smtClean="0">
                <a:solidFill>
                  <a:srgbClr val="92D050"/>
                </a:solidFill>
              </a:rPr>
              <a:t>as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Input Devices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7600" y="1663700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3.Joystick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854" y="1848366"/>
            <a:ext cx="4071292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227</TotalTime>
  <Words>287</Words>
  <Application>Microsoft Office PowerPoint</Application>
  <PresentationFormat>Widescreen</PresentationFormat>
  <Paragraphs>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Rounded MT Bold</vt:lpstr>
      <vt:lpstr>Bookman Old Style</vt:lpstr>
      <vt:lpstr>Rockwell</vt:lpstr>
      <vt:lpstr>Wingdings</vt:lpstr>
      <vt:lpstr>Damask</vt:lpstr>
      <vt:lpstr>PowerPoint Presentation</vt:lpstr>
      <vt:lpstr>Welcome To The Presentation About Computer Hardware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Microsoft account</dc:creator>
  <cp:lastModifiedBy>Microsoft account</cp:lastModifiedBy>
  <cp:revision>23</cp:revision>
  <dcterms:created xsi:type="dcterms:W3CDTF">2022-08-25T18:09:46Z</dcterms:created>
  <dcterms:modified xsi:type="dcterms:W3CDTF">2022-08-29T01:59:46Z</dcterms:modified>
</cp:coreProperties>
</file>