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8D69AF-3671-4F99-9B4F-645C1826078C}" type="datetimeFigureOut">
              <a:rPr lang="en-US" smtClean="0"/>
              <a:pPr/>
              <a:t>2/11/2022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D6C394-1CF3-45A3-957D-C1CD84F27A6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2000240"/>
            <a:ext cx="7000924" cy="2500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		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                 Thank you 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 </a:t>
            </a: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Subject 			Web Design Development</a:t>
            </a:r>
          </a:p>
          <a:p>
            <a:r>
              <a:rPr lang="en-GB" dirty="0" smtClean="0"/>
              <a:t>Course instructor	</a:t>
            </a:r>
            <a:r>
              <a:rPr lang="en-GB" dirty="0" err="1" smtClean="0"/>
              <a:t>Lect</a:t>
            </a:r>
            <a:r>
              <a:rPr lang="en-GB" dirty="0" smtClean="0"/>
              <a:t>; </a:t>
            </a:r>
            <a:r>
              <a:rPr lang="en-GB" dirty="0" err="1" smtClean="0"/>
              <a:t>Arshad</a:t>
            </a:r>
            <a:r>
              <a:rPr lang="en-GB" dirty="0" smtClean="0"/>
              <a:t> </a:t>
            </a:r>
            <a:r>
              <a:rPr lang="en-GB" dirty="0" err="1" smtClean="0"/>
              <a:t>Iqbal</a:t>
            </a:r>
            <a:endParaRPr lang="en-GB" dirty="0" smtClean="0"/>
          </a:p>
          <a:p>
            <a:r>
              <a:rPr lang="en-GB" dirty="0" smtClean="0"/>
              <a:t>Department		Computer Science</a:t>
            </a:r>
          </a:p>
          <a:p>
            <a:r>
              <a:rPr lang="en-GB" dirty="0" smtClean="0"/>
              <a:t>Semester		  	7</a:t>
            </a:r>
            <a:r>
              <a:rPr lang="en-GB" baseline="30000" dirty="0" smtClean="0"/>
              <a:t>th</a:t>
            </a:r>
            <a:endParaRPr lang="en-GB" dirty="0" smtClean="0"/>
          </a:p>
          <a:p>
            <a:r>
              <a:rPr lang="en-GB" dirty="0" smtClean="0"/>
              <a:t>University			K-K-K-U- </a:t>
            </a:r>
            <a:r>
              <a:rPr lang="en-GB" dirty="0" err="1" smtClean="0"/>
              <a:t>Karak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Developer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Name 				</a:t>
            </a:r>
            <a:r>
              <a:rPr lang="en-GB" dirty="0" err="1" smtClean="0"/>
              <a:t>Zuhaib</a:t>
            </a:r>
            <a:r>
              <a:rPr lang="en-GB" dirty="0" smtClean="0"/>
              <a:t> </a:t>
            </a:r>
            <a:r>
              <a:rPr lang="en-GB" dirty="0" err="1" smtClean="0"/>
              <a:t>Aman</a:t>
            </a:r>
            <a:r>
              <a:rPr lang="en-GB" dirty="0" smtClean="0"/>
              <a:t>	</a:t>
            </a:r>
          </a:p>
          <a:p>
            <a:r>
              <a:rPr lang="en-GB" dirty="0" err="1" smtClean="0"/>
              <a:t>Reg</a:t>
            </a:r>
            <a:r>
              <a:rPr lang="en-GB" dirty="0" smtClean="0"/>
              <a:t> No				18-kkkuk(</a:t>
            </a:r>
            <a:r>
              <a:rPr lang="en-GB" dirty="0" err="1" smtClean="0"/>
              <a:t>cs</a:t>
            </a:r>
            <a:r>
              <a:rPr lang="en-GB" dirty="0" smtClean="0"/>
              <a:t>)-f18</a:t>
            </a:r>
          </a:p>
          <a:p>
            <a:endParaRPr lang="en-GB" dirty="0" smtClean="0"/>
          </a:p>
          <a:p>
            <a:r>
              <a:rPr lang="en-GB" dirty="0" smtClean="0"/>
              <a:t>Name				</a:t>
            </a:r>
            <a:r>
              <a:rPr lang="en-GB" dirty="0" err="1" smtClean="0"/>
              <a:t>Salman</a:t>
            </a:r>
            <a:r>
              <a:rPr lang="en-GB" dirty="0" smtClean="0"/>
              <a:t> Khan</a:t>
            </a:r>
          </a:p>
          <a:p>
            <a:r>
              <a:rPr lang="en-GB" dirty="0" err="1" smtClean="0"/>
              <a:t>Reg</a:t>
            </a:r>
            <a:r>
              <a:rPr lang="en-GB" dirty="0" smtClean="0"/>
              <a:t> No				</a:t>
            </a:r>
            <a:r>
              <a:rPr lang="en-GB" dirty="0" smtClean="0"/>
              <a:t>36-kkkuk(</a:t>
            </a:r>
            <a:r>
              <a:rPr lang="en-GB" dirty="0" err="1" smtClean="0"/>
              <a:t>cs</a:t>
            </a:r>
            <a:r>
              <a:rPr lang="en-GB" dirty="0" smtClean="0"/>
              <a:t>)-f18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Name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::</a:t>
            </a:r>
          </a:p>
          <a:p>
            <a:r>
              <a:rPr lang="en-GB" dirty="0" smtClean="0"/>
              <a:t>Age Calculator: when ever we have to calculate our age  in days ,years, minutes, seconds we have to use Age calculator.</a:t>
            </a:r>
          </a:p>
          <a:p>
            <a:r>
              <a:rPr lang="en-GB" dirty="0" smtClean="0"/>
              <a:t>While using this </a:t>
            </a:r>
            <a:r>
              <a:rPr lang="en-GB" dirty="0" smtClean="0"/>
              <a:t>user</a:t>
            </a:r>
            <a:r>
              <a:rPr lang="en-GB" dirty="0" smtClean="0"/>
              <a:t> </a:t>
            </a:r>
            <a:r>
              <a:rPr lang="en-GB" dirty="0" smtClean="0"/>
              <a:t>are able to know about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</a:t>
            </a:r>
            <a:r>
              <a:rPr lang="en-GB" dirty="0" smtClean="0"/>
              <a:t>that how many days are left for our next birthday.</a:t>
            </a:r>
          </a:p>
          <a:p>
            <a:r>
              <a:rPr lang="en-GB" dirty="0" smtClean="0"/>
              <a:t>With the help of Age calculator we can easily find the days, year, minutes, seconds also next upcoming birthday of </a:t>
            </a:r>
            <a:r>
              <a:rPr lang="en-GB" dirty="0" smtClean="0"/>
              <a:t>our self </a:t>
            </a:r>
            <a:r>
              <a:rPr lang="en-GB" dirty="0" smtClean="0"/>
              <a:t>and our relatives easily.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Language which are used in creating the Age calculator are as under.</a:t>
            </a:r>
          </a:p>
          <a:p>
            <a:r>
              <a:rPr lang="en-GB" dirty="0" smtClean="0"/>
              <a:t>1) HTML</a:t>
            </a:r>
          </a:p>
          <a:p>
            <a:r>
              <a:rPr lang="en-GB" dirty="0" smtClean="0"/>
              <a:t>2) CSS</a:t>
            </a:r>
          </a:p>
          <a:p>
            <a:r>
              <a:rPr lang="en-GB" dirty="0" smtClean="0"/>
              <a:t>3)JavaScript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</a:t>
            </a:r>
            <a:endParaRPr lang="en-GB" dirty="0"/>
          </a:p>
        </p:txBody>
      </p:sp>
      <p:pic>
        <p:nvPicPr>
          <p:cNvPr id="8" name="Content Placeholder 7" descr="IMG202202102220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40462"/>
            <a:ext cx="8229600" cy="4378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Calculator </a:t>
            </a:r>
            <a:endParaRPr lang="en-GB" dirty="0"/>
          </a:p>
        </p:txBody>
      </p:sp>
      <p:pic>
        <p:nvPicPr>
          <p:cNvPr id="4" name="Content Placeholder 3" descr="IMG202202102220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41420"/>
            <a:ext cx="8229600" cy="41769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the date of birth and press the go button and then it well give a complete details about your date of birth.</a:t>
            </a:r>
          </a:p>
          <a:p>
            <a:r>
              <a:rPr lang="en-GB" dirty="0" smtClean="0"/>
              <a:t>For example </a:t>
            </a:r>
            <a:r>
              <a:rPr lang="en-GB" dirty="0" err="1" smtClean="0"/>
              <a:t>i</a:t>
            </a:r>
            <a:r>
              <a:rPr lang="en-GB" dirty="0" smtClean="0"/>
              <a:t> entered my own date of birth which well shown in the below picture.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DOB</a:t>
            </a:r>
            <a:endParaRPr lang="en-GB" dirty="0"/>
          </a:p>
        </p:txBody>
      </p:sp>
      <p:pic>
        <p:nvPicPr>
          <p:cNvPr id="4" name="Content Placeholder 3" descr="IMG202202102221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75579"/>
            <a:ext cx="8229600" cy="43086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153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General information</vt:lpstr>
      <vt:lpstr>Developer </vt:lpstr>
      <vt:lpstr>Project Name</vt:lpstr>
      <vt:lpstr>Language </vt:lpstr>
      <vt:lpstr>Code </vt:lpstr>
      <vt:lpstr>Calculator </vt:lpstr>
      <vt:lpstr>Slide 8</vt:lpstr>
      <vt:lpstr>Adding DOB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yasir</dc:creator>
  <cp:lastModifiedBy>muhammad yasir</cp:lastModifiedBy>
  <cp:revision>9</cp:revision>
  <dcterms:created xsi:type="dcterms:W3CDTF">2022-02-10T16:53:51Z</dcterms:created>
  <dcterms:modified xsi:type="dcterms:W3CDTF">2022-02-11T05:12:38Z</dcterms:modified>
</cp:coreProperties>
</file>