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13" r:id="rId2"/>
    <p:sldId id="509" r:id="rId3"/>
    <p:sldId id="508" r:id="rId4"/>
    <p:sldId id="51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Obaid" initials="SO" lastIdx="0" clrIdx="0">
    <p:extLst>
      <p:ext uri="{19B8F6BF-5375-455C-9EA6-DF929625EA0E}">
        <p15:presenceInfo xmlns:p15="http://schemas.microsoft.com/office/powerpoint/2012/main" userId="S-1-5-21-725345543-1708537768-1801674531-20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CD7"/>
    <a:srgbClr val="FFE7CD"/>
    <a:srgbClr val="FEC7BE"/>
    <a:srgbClr val="FEA89A"/>
    <a:srgbClr val="9AAA9B"/>
    <a:srgbClr val="919EDF"/>
    <a:srgbClr val="4A5FCA"/>
    <a:srgbClr val="766FCD"/>
    <a:srgbClr val="FFFFFF"/>
    <a:srgbClr val="AC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455"/>
  </p:normalViewPr>
  <p:slideViewPr>
    <p:cSldViewPr snapToGrid="0" snapToObjects="1">
      <p:cViewPr varScale="1">
        <p:scale>
          <a:sx n="86" d="100"/>
          <a:sy n="86" d="100"/>
        </p:scale>
        <p:origin x="3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03-Sep-24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03-Sep-24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4C51-6334-45C5-8371-7AF29A56E4DA}" type="datetime1">
              <a:rPr lang="en-US" smtClean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1DB7-013B-4322-A44B-D127F944DBA4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8EAE-5DFA-4CE8-A449-3D36A7F8EC2C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691-1B99-47E5-A33D-5AE330D99CC4}" type="datetime1">
              <a:rPr lang="en-US" smtClean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506-CC8D-4AD8-BC51-DB7CF49F33F5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60A6-FC22-482A-86CC-9F401A496911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F492-6885-41E2-9E60-7E7D4A026FC0}" type="datetime1">
              <a:rPr lang="en-US" smtClean="0"/>
              <a:t>03-Sep-24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6CDF-D493-4167-914F-A4F9672C949A}" type="datetime1">
              <a:rPr lang="en-US" smtClean="0"/>
              <a:t>03-Sep-24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CDF-787D-48A3-91FB-7E094010EBAE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B0C-0E7D-462C-B373-F0EA78A9862C}" type="datetime1">
              <a:rPr lang="en-US" smtClean="0"/>
              <a:t>03-Sep-24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A52D-7636-4133-9B03-93167345B69C}" type="datetime1">
              <a:rPr lang="en-US" smtClean="0"/>
              <a:t>03-Sep-24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09C9-8EBF-4396-B4E9-3251432E6FF8}" type="datetime1">
              <a:rPr lang="en-US" smtClean="0"/>
              <a:t>03-Sep-24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2B13-1B74-4963-8BA3-07943410F2C1}" type="datetime1">
              <a:rPr lang="en-US" smtClean="0"/>
              <a:t>03-Sep-24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1407-6228-4DA0-8A69-5650CBB48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CurePulse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3F4D-1E56-4797-8154-C4813657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Deep Learning and LLMs</a:t>
            </a:r>
          </a:p>
        </p:txBody>
      </p:sp>
    </p:spTree>
    <p:extLst>
      <p:ext uri="{BB962C8B-B14F-4D97-AF65-F5344CB8AC3E}">
        <p14:creationId xmlns:p14="http://schemas.microsoft.com/office/powerpoint/2010/main" val="37707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070-5248-4886-BF85-28A915F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CurePulse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A588-B9C0-4924-BF37-0A57594C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DDEF-73C7-438B-B073-3A8E30FDC23F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C749-9D62-4598-88C6-D40120BC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2D6640-9953-471F-ACCE-2D4F5BFD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33" y="1851149"/>
            <a:ext cx="8511074" cy="3155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Anticipate and Measure Customer Satisfaction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Monitor and Measure Agents’ Performance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070-5248-4886-BF85-28A915F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CurePulse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A588-B9C0-4924-BF37-0A57594C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50F0-0D11-438E-820B-7D7C9557EFB8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C749-9D62-4598-88C6-D40120BC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9C478-8C0F-456D-A404-C8D4C040CF96}"/>
              </a:ext>
            </a:extLst>
          </p:cNvPr>
          <p:cNvSpPr/>
          <p:nvPr/>
        </p:nvSpPr>
        <p:spPr>
          <a:xfrm>
            <a:off x="7255478" y="5411262"/>
            <a:ext cx="959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3990D4-88A1-4A68-8E24-67CDD6926734}"/>
              </a:ext>
            </a:extLst>
          </p:cNvPr>
          <p:cNvSpPr/>
          <p:nvPr/>
        </p:nvSpPr>
        <p:spPr>
          <a:xfrm>
            <a:off x="2450772" y="2110852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15A482-5308-48B6-9B96-AE7075B446C9}"/>
              </a:ext>
            </a:extLst>
          </p:cNvPr>
          <p:cNvSpPr/>
          <p:nvPr/>
        </p:nvSpPr>
        <p:spPr>
          <a:xfrm>
            <a:off x="1092690" y="2815891"/>
            <a:ext cx="1063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Phone Call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4BF223-1787-4C25-8166-04D2C77D8B81}"/>
              </a:ext>
            </a:extLst>
          </p:cNvPr>
          <p:cNvSpPr/>
          <p:nvPr/>
        </p:nvSpPr>
        <p:spPr>
          <a:xfrm>
            <a:off x="9421071" y="3075616"/>
            <a:ext cx="1637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Inference Models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7282D62-8E29-4E62-BB9F-7B032B70FEE8}"/>
              </a:ext>
            </a:extLst>
          </p:cNvPr>
          <p:cNvSpPr/>
          <p:nvPr/>
        </p:nvSpPr>
        <p:spPr>
          <a:xfrm>
            <a:off x="5464028" y="2152657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C2A08CE-863A-4CC4-A6A3-CABC81D4F29B}"/>
              </a:ext>
            </a:extLst>
          </p:cNvPr>
          <p:cNvSpPr/>
          <p:nvPr/>
        </p:nvSpPr>
        <p:spPr>
          <a:xfrm rot="5400000">
            <a:off x="10159385" y="3657162"/>
            <a:ext cx="338554" cy="21945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60FF04B-D605-4563-AF49-10629CDE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36" y="4322004"/>
            <a:ext cx="959302" cy="9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3D43D32B-07CB-4460-8C2C-CFFE887F8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8739" r="8204" b="9176"/>
          <a:stretch/>
        </p:blipFill>
        <p:spPr bwMode="auto">
          <a:xfrm>
            <a:off x="9783192" y="4218318"/>
            <a:ext cx="1146925" cy="11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9957B1-9DBE-49FD-A6F0-9E9A8227A3F9}"/>
              </a:ext>
            </a:extLst>
          </p:cNvPr>
          <p:cNvSpPr/>
          <p:nvPr/>
        </p:nvSpPr>
        <p:spPr>
          <a:xfrm>
            <a:off x="9848879" y="5411262"/>
            <a:ext cx="1114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Predictions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1A23C8-A082-4AE7-8DCE-4C7ABCD68F20}"/>
              </a:ext>
            </a:extLst>
          </p:cNvPr>
          <p:cNvSpPr/>
          <p:nvPr/>
        </p:nvSpPr>
        <p:spPr>
          <a:xfrm>
            <a:off x="8235576" y="1869894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2B8D290-9DA7-4031-B522-E4E82C74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3" y="1807971"/>
            <a:ext cx="908829" cy="9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885405-A998-4EA9-B060-8542B3E68824}"/>
              </a:ext>
            </a:extLst>
          </p:cNvPr>
          <p:cNvGrpSpPr/>
          <p:nvPr/>
        </p:nvGrpSpPr>
        <p:grpSpPr>
          <a:xfrm>
            <a:off x="6548967" y="1714475"/>
            <a:ext cx="1443537" cy="1422742"/>
            <a:chOff x="3663431" y="1731703"/>
            <a:chExt cx="1443537" cy="142274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48BC0D-E422-4916-B792-3664C996EEF5}"/>
                </a:ext>
              </a:extLst>
            </p:cNvPr>
            <p:cNvSpPr/>
            <p:nvPr/>
          </p:nvSpPr>
          <p:spPr>
            <a:xfrm>
              <a:off x="3663431" y="2815891"/>
              <a:ext cx="14435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Music Removal</a:t>
              </a:r>
            </a:p>
          </p:txBody>
        </p:sp>
        <p:pic>
          <p:nvPicPr>
            <p:cNvPr id="33" name="Picture 4" descr="https://encrypted-tbn0.gstatic.com/images?q=tbn:ANd9GcSckmWPoy_G-tGR79SHO5Uo1_3N6hHFn_XL4Q&amp;usqp=CAU">
              <a:extLst>
                <a:ext uri="{FF2B5EF4-FFF2-40B4-BE49-F238E27FC236}">
                  <a16:creationId xmlns:a16="http://schemas.microsoft.com/office/drawing/2014/main" id="{6A08F3E9-59E4-43E9-A90C-F3E742846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306" y="1731703"/>
              <a:ext cx="1028043" cy="102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8" descr="https://icon-library.com/images/neural-network-icon/neural-network-icon-27.jpg">
            <a:extLst>
              <a:ext uri="{FF2B5EF4-FFF2-40B4-BE49-F238E27FC236}">
                <a16:creationId xmlns:a16="http://schemas.microsoft.com/office/drawing/2014/main" id="{D19472C7-372B-45C1-AA22-F77C72A4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433" y="1564393"/>
            <a:ext cx="1458461" cy="14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D6653343-558C-430E-9187-D4161C9BEF94}"/>
              </a:ext>
            </a:extLst>
          </p:cNvPr>
          <p:cNvSpPr/>
          <p:nvPr/>
        </p:nvSpPr>
        <p:spPr>
          <a:xfrm>
            <a:off x="8233774" y="2521628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071870-E954-4D24-97EF-5126A8A426C6}"/>
              </a:ext>
            </a:extLst>
          </p:cNvPr>
          <p:cNvSpPr/>
          <p:nvPr/>
        </p:nvSpPr>
        <p:spPr>
          <a:xfrm rot="10800000">
            <a:off x="8446269" y="4637054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FED7E7-636D-493C-915A-119CB4B2796C}"/>
              </a:ext>
            </a:extLst>
          </p:cNvPr>
          <p:cNvSpPr/>
          <p:nvPr/>
        </p:nvSpPr>
        <p:spPr>
          <a:xfrm rot="10800000">
            <a:off x="5861817" y="4637055"/>
            <a:ext cx="1092699" cy="21945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20" descr="https://www.esri.com/content/dam/esrisites/en-us/common/icons/product-logos/arcgis-dashboards.png">
            <a:extLst>
              <a:ext uri="{FF2B5EF4-FFF2-40B4-BE49-F238E27FC236}">
                <a16:creationId xmlns:a16="http://schemas.microsoft.com/office/drawing/2014/main" id="{AD4A901E-CF34-49D0-A63A-00257D7B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15" y="4171663"/>
            <a:ext cx="1130270" cy="11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C8E6935-0668-4F8F-BFD3-4F9C7DFF8C34}"/>
              </a:ext>
            </a:extLst>
          </p:cNvPr>
          <p:cNvSpPr/>
          <p:nvPr/>
        </p:nvSpPr>
        <p:spPr>
          <a:xfrm>
            <a:off x="4533838" y="5411262"/>
            <a:ext cx="1087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Dashboard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72A97F-410D-42E2-8A78-5968BDA4AAF7}"/>
              </a:ext>
            </a:extLst>
          </p:cNvPr>
          <p:cNvGrpSpPr/>
          <p:nvPr/>
        </p:nvGrpSpPr>
        <p:grpSpPr>
          <a:xfrm>
            <a:off x="3408499" y="1467133"/>
            <a:ext cx="2401078" cy="1705367"/>
            <a:chOff x="671575" y="3936168"/>
            <a:chExt cx="2401078" cy="170536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246F429-623B-47E4-846C-B9451EC554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3" t="24921" r="39351" b="35005"/>
            <a:stretch/>
          </p:blipFill>
          <p:spPr bwMode="auto">
            <a:xfrm>
              <a:off x="1228200" y="3936168"/>
              <a:ext cx="1310274" cy="722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0952A1A-E2C7-4578-9146-2D76548AAF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7" t="24762" r="23947" b="35164"/>
            <a:stretch/>
          </p:blipFill>
          <p:spPr bwMode="auto">
            <a:xfrm>
              <a:off x="1228040" y="4603148"/>
              <a:ext cx="1310434" cy="69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82C33B-2FB7-4A90-8AE5-90D16477E22E}"/>
                </a:ext>
              </a:extLst>
            </p:cNvPr>
            <p:cNvSpPr/>
            <p:nvPr/>
          </p:nvSpPr>
          <p:spPr>
            <a:xfrm>
              <a:off x="671575" y="5302981"/>
              <a:ext cx="24010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Diarized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4" grpId="0" animBg="1"/>
      <p:bldP spid="25" grpId="0" animBg="1"/>
      <p:bldP spid="28" grpId="0"/>
      <p:bldP spid="29" grpId="0" animBg="1"/>
      <p:bldP spid="35" grpId="0" animBg="1"/>
      <p:bldP spid="36" grpId="0" animBg="1"/>
      <p:bldP spid="37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070-5248-4886-BF85-28A915F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Inference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A588-B9C0-4924-BF37-0A57594C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DDEF-73C7-438B-B073-3A8E30FDC23F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C749-9D62-4598-88C6-D40120BC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1851F1-BDFE-485C-AAAE-39D391624A62}"/>
              </a:ext>
            </a:extLst>
          </p:cNvPr>
          <p:cNvGrpSpPr/>
          <p:nvPr/>
        </p:nvGrpSpPr>
        <p:grpSpPr>
          <a:xfrm>
            <a:off x="861203" y="1505160"/>
            <a:ext cx="1689116" cy="1448701"/>
            <a:chOff x="861203" y="1094099"/>
            <a:chExt cx="1689116" cy="14487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AEC81C-9647-4946-B6B0-5789E3C0D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07" t="6360" r="8195" b="20187"/>
            <a:stretch/>
          </p:blipFill>
          <p:spPr>
            <a:xfrm>
              <a:off x="947957" y="1371852"/>
              <a:ext cx="1342238" cy="11709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AEA4EF-B8AD-4518-BB30-A84BEA7CE2FA}"/>
                </a:ext>
              </a:extLst>
            </p:cNvPr>
            <p:cNvSpPr txBox="1"/>
            <p:nvPr/>
          </p:nvSpPr>
          <p:spPr>
            <a:xfrm>
              <a:off x="861203" y="1094099"/>
              <a:ext cx="1689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D009B7-4198-4155-AA53-1F55B95A45F5}"/>
              </a:ext>
            </a:extLst>
          </p:cNvPr>
          <p:cNvGrpSpPr/>
          <p:nvPr/>
        </p:nvGrpSpPr>
        <p:grpSpPr>
          <a:xfrm>
            <a:off x="3680034" y="1492879"/>
            <a:ext cx="1889261" cy="1499447"/>
            <a:chOff x="3408116" y="1068519"/>
            <a:chExt cx="1889261" cy="14994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1517A8-182C-45DF-A225-9BFC4E62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2814" y="1300294"/>
              <a:ext cx="1756895" cy="126767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CDDC5A-EFAC-4530-A901-64367DF32B9B}"/>
                </a:ext>
              </a:extLst>
            </p:cNvPr>
            <p:cNvSpPr txBox="1"/>
            <p:nvPr/>
          </p:nvSpPr>
          <p:spPr>
            <a:xfrm>
              <a:off x="3408116" y="1068519"/>
              <a:ext cx="18892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Tone Sentiment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E87880-00D8-4542-9A73-986D9C2E0A63}"/>
              </a:ext>
            </a:extLst>
          </p:cNvPr>
          <p:cNvGrpSpPr/>
          <p:nvPr/>
        </p:nvGrpSpPr>
        <p:grpSpPr>
          <a:xfrm>
            <a:off x="6720375" y="1506569"/>
            <a:ext cx="1889260" cy="1505202"/>
            <a:chOff x="6176539" y="1041737"/>
            <a:chExt cx="1889260" cy="150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18724A-3F63-43D4-AD13-C32E7C8CF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9094" y="1441847"/>
              <a:ext cx="1105092" cy="11050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63325C-5AD1-4B08-A979-6FBC37F539E5}"/>
                </a:ext>
              </a:extLst>
            </p:cNvPr>
            <p:cNvSpPr txBox="1"/>
            <p:nvPr/>
          </p:nvSpPr>
          <p:spPr>
            <a:xfrm>
              <a:off x="6176539" y="1041737"/>
              <a:ext cx="1889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Sentiment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3A34AB-5544-4FD2-ABD2-5E7590A2429D}"/>
              </a:ext>
            </a:extLst>
          </p:cNvPr>
          <p:cNvGrpSpPr/>
          <p:nvPr/>
        </p:nvGrpSpPr>
        <p:grpSpPr>
          <a:xfrm>
            <a:off x="9639687" y="1524599"/>
            <a:ext cx="1292778" cy="1533305"/>
            <a:chOff x="9099570" y="1070410"/>
            <a:chExt cx="1292778" cy="153330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8893A1-AAD2-452B-A0D5-5A216636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9570" y="1310937"/>
              <a:ext cx="1292778" cy="12927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60964-0F44-4E40-BFBF-DD5370BB4658}"/>
                </a:ext>
              </a:extLst>
            </p:cNvPr>
            <p:cNvSpPr txBox="1"/>
            <p:nvPr/>
          </p:nvSpPr>
          <p:spPr>
            <a:xfrm>
              <a:off x="9324067" y="1070410"/>
              <a:ext cx="968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Accent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B3FD823-981D-4842-99F5-D56C2004D660}"/>
              </a:ext>
            </a:extLst>
          </p:cNvPr>
          <p:cNvSpPr/>
          <p:nvPr/>
        </p:nvSpPr>
        <p:spPr>
          <a:xfrm>
            <a:off x="2676088" y="2358490"/>
            <a:ext cx="856331" cy="20015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B528B30-9386-4806-8689-7C2D25A36376}"/>
              </a:ext>
            </a:extLst>
          </p:cNvPr>
          <p:cNvSpPr/>
          <p:nvPr/>
        </p:nvSpPr>
        <p:spPr>
          <a:xfrm>
            <a:off x="5823932" y="2358490"/>
            <a:ext cx="856331" cy="20015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57090E-32F4-49C4-8B06-83F423E63307}"/>
              </a:ext>
            </a:extLst>
          </p:cNvPr>
          <p:cNvSpPr/>
          <p:nvPr/>
        </p:nvSpPr>
        <p:spPr>
          <a:xfrm>
            <a:off x="8551537" y="2358489"/>
            <a:ext cx="856331" cy="20015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03784D-1093-4384-BBCF-5B9F7D1595F1}"/>
              </a:ext>
            </a:extLst>
          </p:cNvPr>
          <p:cNvSpPr txBox="1"/>
          <p:nvPr/>
        </p:nvSpPr>
        <p:spPr>
          <a:xfrm>
            <a:off x="609600" y="4154162"/>
            <a:ext cx="2192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Whisper Model</a:t>
            </a:r>
          </a:p>
          <a:p>
            <a:endParaRPr lang="en-US" sz="2000" dirty="0"/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Converts English language audio into text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90% accuracy</a:t>
            </a:r>
            <a:endParaRPr lang="en-US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358C2-CA3F-47FE-8223-685B6DCA85DA}"/>
              </a:ext>
            </a:extLst>
          </p:cNvPr>
          <p:cNvGrpSpPr/>
          <p:nvPr/>
        </p:nvGrpSpPr>
        <p:grpSpPr>
          <a:xfrm>
            <a:off x="1560355" y="3054529"/>
            <a:ext cx="117439" cy="1098396"/>
            <a:chOff x="1560355" y="2953861"/>
            <a:chExt cx="117439" cy="109839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B1F8A4-186F-4413-B98D-D24F89CA043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619076" y="2953861"/>
              <a:ext cx="0" cy="1072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A4917E84-29EB-4FE1-AA45-A0A23EB36AE5}"/>
                </a:ext>
              </a:extLst>
            </p:cNvPr>
            <p:cNvSpPr/>
            <p:nvPr/>
          </p:nvSpPr>
          <p:spPr>
            <a:xfrm>
              <a:off x="1560355" y="3945396"/>
              <a:ext cx="117439" cy="10686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2607A3-68F2-4EB3-8655-23220FDE6093}"/>
              </a:ext>
            </a:extLst>
          </p:cNvPr>
          <p:cNvGrpSpPr/>
          <p:nvPr/>
        </p:nvGrpSpPr>
        <p:grpSpPr>
          <a:xfrm>
            <a:off x="4624665" y="3055766"/>
            <a:ext cx="117439" cy="1098396"/>
            <a:chOff x="1560355" y="2953861"/>
            <a:chExt cx="117439" cy="109839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9C2E7A2-12BA-4709-B64A-2C22325F2A39}"/>
                </a:ext>
              </a:extLst>
            </p:cNvPr>
            <p:cNvCxnSpPr/>
            <p:nvPr/>
          </p:nvCxnSpPr>
          <p:spPr>
            <a:xfrm>
              <a:off x="1619076" y="2953861"/>
              <a:ext cx="0" cy="1072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1F0BC64-3D76-4CB9-9C99-746F565FF5C8}"/>
                </a:ext>
              </a:extLst>
            </p:cNvPr>
            <p:cNvSpPr/>
            <p:nvPr/>
          </p:nvSpPr>
          <p:spPr>
            <a:xfrm>
              <a:off x="1560355" y="3945396"/>
              <a:ext cx="117439" cy="10686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48756EC-C1C1-4DC8-A8A3-06A19468192C}"/>
              </a:ext>
            </a:extLst>
          </p:cNvPr>
          <p:cNvSpPr txBox="1"/>
          <p:nvPr/>
        </p:nvSpPr>
        <p:spPr>
          <a:xfrm>
            <a:off x="3587224" y="4164324"/>
            <a:ext cx="2192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Wav2Vec 2.0 Model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19986 training samples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81% accuracy</a:t>
            </a: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464715-74B6-4BDC-A7AA-736FF100373E}"/>
              </a:ext>
            </a:extLst>
          </p:cNvPr>
          <p:cNvGrpSpPr/>
          <p:nvPr/>
        </p:nvGrpSpPr>
        <p:grpSpPr>
          <a:xfrm>
            <a:off x="7543568" y="3055766"/>
            <a:ext cx="117439" cy="1098396"/>
            <a:chOff x="1560355" y="2953861"/>
            <a:chExt cx="117439" cy="109839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C722F5-D5EB-4983-B7A5-8446A890248C}"/>
                </a:ext>
              </a:extLst>
            </p:cNvPr>
            <p:cNvCxnSpPr/>
            <p:nvPr/>
          </p:nvCxnSpPr>
          <p:spPr>
            <a:xfrm>
              <a:off x="1619076" y="2953861"/>
              <a:ext cx="0" cy="1072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163CBF62-412E-4F06-93B4-E905EC8A39C1}"/>
                </a:ext>
              </a:extLst>
            </p:cNvPr>
            <p:cNvSpPr/>
            <p:nvPr/>
          </p:nvSpPr>
          <p:spPr>
            <a:xfrm>
              <a:off x="1560355" y="3945396"/>
              <a:ext cx="117439" cy="10686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677C6B-9E1D-4F11-AE7B-47BC5EAF637A}"/>
              </a:ext>
            </a:extLst>
          </p:cNvPr>
          <p:cNvSpPr txBox="1"/>
          <p:nvPr/>
        </p:nvSpPr>
        <p:spPr>
          <a:xfrm>
            <a:off x="6506127" y="4164324"/>
            <a:ext cx="2192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Transformer Model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48,584 training sentences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85% accuracy</a:t>
            </a:r>
            <a:endParaRPr lang="en-US" sz="2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59DBE3-1519-4358-B271-397880C4F8AB}"/>
              </a:ext>
            </a:extLst>
          </p:cNvPr>
          <p:cNvGrpSpPr/>
          <p:nvPr/>
        </p:nvGrpSpPr>
        <p:grpSpPr>
          <a:xfrm>
            <a:off x="10239753" y="3028988"/>
            <a:ext cx="117439" cy="1098396"/>
            <a:chOff x="1560355" y="2953861"/>
            <a:chExt cx="117439" cy="109839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9F3D4-F24D-4445-949C-7D1B44961747}"/>
                </a:ext>
              </a:extLst>
            </p:cNvPr>
            <p:cNvCxnSpPr/>
            <p:nvPr/>
          </p:nvCxnSpPr>
          <p:spPr>
            <a:xfrm>
              <a:off x="1619076" y="2953861"/>
              <a:ext cx="0" cy="1072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2BE1164-5B67-42A6-A534-6419CB2405F4}"/>
                </a:ext>
              </a:extLst>
            </p:cNvPr>
            <p:cNvSpPr/>
            <p:nvPr/>
          </p:nvSpPr>
          <p:spPr>
            <a:xfrm>
              <a:off x="1560355" y="3945396"/>
              <a:ext cx="117439" cy="10686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0AF07E-98F4-45BA-8784-0E2583B235B2}"/>
              </a:ext>
            </a:extLst>
          </p:cNvPr>
          <p:cNvSpPr txBox="1"/>
          <p:nvPr/>
        </p:nvSpPr>
        <p:spPr>
          <a:xfrm>
            <a:off x="9202312" y="4137546"/>
            <a:ext cx="2192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Automatic Speech Recognition (ASR)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16 accents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87% 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9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8" grpId="0"/>
      <p:bldP spid="42" grpId="0"/>
      <p:bldP spid="4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26445</TotalTime>
  <Words>82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Microsoft PhagsPa</vt:lpstr>
      <vt:lpstr>Times New Roman</vt:lpstr>
      <vt:lpstr>Wingdings</vt:lpstr>
      <vt:lpstr>1_Office Theme</vt:lpstr>
      <vt:lpstr>CurePulse</vt:lpstr>
      <vt:lpstr>CurePulse</vt:lpstr>
      <vt:lpstr>CurePulse</vt:lpstr>
      <vt:lpstr>Inference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Syed Obaid</cp:lastModifiedBy>
  <cp:revision>1064</cp:revision>
  <cp:lastPrinted>2015-08-28T08:18:18Z</cp:lastPrinted>
  <dcterms:created xsi:type="dcterms:W3CDTF">2014-08-11T07:21:43Z</dcterms:created>
  <dcterms:modified xsi:type="dcterms:W3CDTF">2024-09-03T10:01:43Z</dcterms:modified>
</cp:coreProperties>
</file>