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27DC8-726F-42D3-AB74-B838284515F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2654-1D49-4C3E-B162-C82B488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C2654-1D49-4C3E-B162-C82B48835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5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3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8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EF33-3FC1-4E2A-8E90-D1796ADF318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27E9-1A23-4544-94EE-96A973A6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Weekly Hackathon: Day 3 Work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Objective:</a:t>
            </a:r>
          </a:p>
          <a:p>
            <a:r>
              <a:rPr lang="en-US" dirty="0" smtClean="0"/>
              <a:t>The focus for Day 3 of the weekly hackathon was to enhance the e-commerce project by implementing core functionality and refining data integration using Sanity.io.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4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4961875" y="1455938"/>
            <a:ext cx="1971583" cy="59657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7817" cy="6870289"/>
          </a:xfrm>
        </p:spPr>
      </p:pic>
    </p:spTree>
    <p:extLst>
      <p:ext uri="{BB962C8B-B14F-4D97-AF65-F5344CB8AC3E}">
        <p14:creationId xmlns:p14="http://schemas.microsoft.com/office/powerpoint/2010/main" val="78570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4" y="1545855"/>
            <a:ext cx="105156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 Accomplished:</a:t>
            </a:r>
            <a:br>
              <a:rPr kumimoji="0" lang="en-US" alt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4000" b="1" dirty="0">
                <a:latin typeface="Arial" panose="020B0604020202020204" pitchFamily="34" charset="0"/>
              </a:rPr>
              <a:t>Sanity.io Integration:</a:t>
            </a:r>
            <a: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1096877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connected the Sanity.io backend to the e-commerce frontend.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Queried the </a:t>
            </a:r>
            <a:r>
              <a:rPr lang="en-US" altLang="en-US" sz="1800" dirty="0">
                <a:latin typeface="Arial" panose="020B0604020202020204" pitchFamily="34" charset="0"/>
              </a:rPr>
              <a:t>product dataset using GROQ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the dataset content through Sanity Vision, ensuring accurate retrieval of product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Updated the schema and content structure for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1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" y="18896"/>
            <a:ext cx="12158407" cy="6839104"/>
          </a:xfrm>
        </p:spPr>
      </p:pic>
    </p:spTree>
    <p:extLst>
      <p:ext uri="{BB962C8B-B14F-4D97-AF65-F5344CB8AC3E}">
        <p14:creationId xmlns:p14="http://schemas.microsoft.com/office/powerpoint/2010/main" val="316589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51" y="372862"/>
            <a:ext cx="10515600" cy="2938509"/>
          </a:xfrm>
        </p:spPr>
        <p:txBody>
          <a:bodyPr>
            <a:normAutofit/>
          </a:bodyPr>
          <a:lstStyle/>
          <a:p>
            <a:r>
              <a:rPr lang="en-US" b="1" dirty="0" smtClean="0"/>
              <a:t>Challenges Faced: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5445"/>
            <a:ext cx="10515600" cy="3451518"/>
          </a:xfrm>
        </p:spPr>
        <p:txBody>
          <a:bodyPr/>
          <a:lstStyle/>
          <a:p>
            <a:r>
              <a:rPr lang="en-US" dirty="0" smtClean="0"/>
              <a:t>Initial issues with missing environment variables.</a:t>
            </a:r>
          </a:p>
          <a:p>
            <a:r>
              <a:rPr lang="en-US" dirty="0" smtClean="0"/>
              <a:t>Errors in the GROQ query that required 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682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Tasks Completed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91265"/>
            <a:ext cx="1074198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/>
              <a:t>API Integration for Product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the Sanity.io API to fetch product data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Configured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file to securely store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SANITY_DATASET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SANITY_PROJECT_ID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SANITY_TOKEN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authentication.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the GROQ query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*[_type == "product"][0..5]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fetch a limited set of products for initial display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159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Weekly Hackathon: Day 3 Work Summary</vt:lpstr>
      <vt:lpstr>PowerPoint Presentation</vt:lpstr>
      <vt:lpstr>Tasks Accomplished: Sanity.io Integration: </vt:lpstr>
      <vt:lpstr>PowerPoint Presentation</vt:lpstr>
      <vt:lpstr>Challenges Faced: </vt:lpstr>
      <vt:lpstr>PowerPoint Presentation</vt:lpstr>
      <vt:lpstr>Tasks Completed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Hackathon: Day 3 Work Summary</dc:title>
  <dc:creator>Muhammad Salman</dc:creator>
  <cp:lastModifiedBy>Muhammad Salman</cp:lastModifiedBy>
  <cp:revision>3</cp:revision>
  <dcterms:created xsi:type="dcterms:W3CDTF">2025-01-20T10:54:09Z</dcterms:created>
  <dcterms:modified xsi:type="dcterms:W3CDTF">2025-01-20T11:22:00Z</dcterms:modified>
</cp:coreProperties>
</file>