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142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7b0149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7b0149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63a772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63a772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07b014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07b014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7b0149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7b01493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26f4301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26f4301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6f4301d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6f4301d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63a772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63a772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65100254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65100254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63a772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63a772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72e55d7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72e55d7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63a7729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63a7729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63a772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63a772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63a7729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63a7729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63a7729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63a7729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17bd84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17bd84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6510025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6510025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63a7729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63a7729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r="8240" b="22215"/>
          <a:stretch/>
        </p:blipFill>
        <p:spPr>
          <a:xfrm>
            <a:off x="6714375" y="0"/>
            <a:ext cx="2429625" cy="526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ge9OvVEAL8mChQ7m8TTVC6lKGuK0Dce/edit?usp=sharing&amp;ouid=105437725021809287199&amp;rtpof=true&amp;sd=tr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530250" y="657900"/>
            <a:ext cx="8071800" cy="4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650" y="1374725"/>
            <a:ext cx="7035725" cy="36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98000" y="559725"/>
            <a:ext cx="69621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Online Delivery Restaurants</a:t>
            </a:r>
            <a:endParaRPr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944525" y="811050"/>
            <a:ext cx="7515000" cy="3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 order to answer the next </a:t>
            </a:r>
            <a:r>
              <a:rPr lang="en-GB" sz="1700" b="1"/>
              <a:t>data analysis</a:t>
            </a:r>
            <a:r>
              <a:rPr lang="en-GB" sz="1700"/>
              <a:t> questions you will have to </a:t>
            </a:r>
            <a:r>
              <a:rPr lang="en-GB" sz="1700" b="1"/>
              <a:t>create Dashboards and visualizations</a:t>
            </a:r>
            <a:r>
              <a:rPr lang="en-GB" sz="1700"/>
              <a:t> (Can choose few </a:t>
            </a:r>
            <a:r>
              <a:rPr lang="en-GB" sz="1700" b="1"/>
              <a:t>pivot tables </a:t>
            </a:r>
            <a:r>
              <a:rPr lang="en-GB" sz="1700"/>
              <a:t>as well ).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For answering these questions you need to properly </a:t>
            </a:r>
            <a:r>
              <a:rPr lang="en-GB" sz="1700" b="1"/>
              <a:t>analyze the data through summarization, dashboard and visualizations to give the insights</a:t>
            </a:r>
            <a:r>
              <a:rPr lang="en-GB" sz="1700"/>
              <a:t>. Back your suggestions/insights </a:t>
            </a:r>
            <a:r>
              <a:rPr lang="en-GB" sz="1700" b="1"/>
              <a:t>with proper reasoning</a:t>
            </a:r>
            <a:r>
              <a:rPr lang="en-GB" sz="1700"/>
              <a:t> considering the data.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Analysis and Visualizations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303425" y="708375"/>
            <a:ext cx="81144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Suggest few countries where the team can open newer restaurants with lesser competition. 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visualization/technique will you use here in order to justify the suggestions?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up with the names of States and cities in the suggested countries suitable for opening restaurants.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 the chart/spreadsheet function you will use for solving the problem?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According to the countries you suggested, what is current quality in terms of ratings for restaurants that are opened there?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Will you use any aggregation function or a visualization here to solve the problem?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Also what is the current expenditure on the food in the suggested countries, so that we can keep our financial expenditure in control?</a:t>
            </a:r>
            <a:b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Mention the functionality which you will use for giving the suggestions, will it be any aggregated function or a visualization?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Analysis and Visualizations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303425" y="761150"/>
            <a:ext cx="8114400" cy="4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Come up with the names of restaurants from the recommended states who are our biggest competitors and also those which are rated in the lower brackets, i.e. 1-2 or 2-3.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do you decide if anyone is a competitor?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Which cuisines should we focus in the newer restaurants to get better feedbacks? Does the choice of cuisines affect the restaurant ratings?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basis for the suggestions? And mention how did you decide if the cuisines affect the ratings?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According to our current data, should we go for online delivery and table booking? Does that affect the customer’s ratings?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Mention your approach and spreadsheet function for the answer.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Should the team keep the rate of cuisines higher? Will that affect the feedback? According to our data are the rate of cuisines and ratings, correlated?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 the suggestion with proper insights and visualization.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303425" y="5287250"/>
            <a:ext cx="8233800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080450" y="2710325"/>
            <a:ext cx="6983100" cy="2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Ensure that you put the slicers for choosing the country and year in order to observe the dashboard since the management will be having a long discussion which can go for weeks.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GB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dashboard would be more interactive and user-friendly, allowing management to explore data in detail and make informed decisions.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995850" y="667325"/>
            <a:ext cx="71661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distribution of number of restaurants of different price ranges in all the countries?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Distribution means the numbers of different price ranges, how will you show this using a chart?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995850" y="667325"/>
            <a:ext cx="72378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/>
              <a:t>SUBMISSION DEMONSTRATION</a:t>
            </a:r>
            <a:endParaRPr sz="2100" b="1"/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Refer to the video released in the batch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995850" y="667325"/>
            <a:ext cx="72378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/>
              <a:t>SUBMISSION FLOW</a:t>
            </a:r>
            <a:endParaRPr sz="2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candidates are supposed to </a:t>
            </a:r>
            <a:r>
              <a:rPr lang="en-GB" b="1"/>
              <a:t>submit the project within 10 days</a:t>
            </a:r>
            <a:r>
              <a:rPr lang="en-GB"/>
              <a:t>.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After the submission, candidates will receive the feedback on their project, which they are supposed to </a:t>
            </a:r>
            <a:r>
              <a:rPr lang="en-GB" b="1">
                <a:solidFill>
                  <a:schemeClr val="dk1"/>
                </a:solidFill>
              </a:rPr>
              <a:t>incorporate and re-submit</a:t>
            </a:r>
            <a:r>
              <a:rPr lang="en-GB">
                <a:solidFill>
                  <a:schemeClr val="dk1"/>
                </a:solidFill>
              </a:rPr>
              <a:t>.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All the candidates are supposed to get a total of </a:t>
            </a:r>
            <a:r>
              <a:rPr lang="en-GB" b="1"/>
              <a:t>8 marks</a:t>
            </a:r>
            <a:r>
              <a:rPr lang="en-GB"/>
              <a:t> in order to be prioritized in placements. They are necessary in Placements.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The </a:t>
            </a:r>
            <a:r>
              <a:rPr lang="en-GB" b="1"/>
              <a:t>re-submissions</a:t>
            </a:r>
            <a:r>
              <a:rPr lang="en-GB"/>
              <a:t> after </a:t>
            </a:r>
            <a:r>
              <a:rPr lang="en-GB" b="1"/>
              <a:t>3 weeks</a:t>
            </a:r>
            <a:r>
              <a:rPr lang="en-GB"/>
              <a:t> of launch in the batch will be de-prioritised while evaluations.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Candidates will have to give the reason for their delay, in order to make sure that team picks up their evaluation.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This will create backlogs as the project for next module will also be releasing around the same time.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So make sure to submit the project (with the requirements) within timeline.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616000" y="780250"/>
            <a:ext cx="80490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   GUIDELINES: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Ensure to submit the project within the deadline.</a:t>
            </a:r>
            <a:endParaRPr/>
          </a:p>
          <a:p>
            <a:pPr marL="13716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TA support won’t be answering any direct questions regarding project.</a:t>
            </a:r>
            <a:endParaRPr/>
          </a:p>
          <a:p>
            <a:pPr marL="13716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Plagiarism will be checked during evaluation.</a:t>
            </a:r>
            <a:endParaRPr/>
          </a:p>
          <a:p>
            <a:pPr marL="13716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Queries regarding submission should be asked to success champions.</a:t>
            </a:r>
            <a:endParaRPr/>
          </a:p>
          <a:p>
            <a:pPr marL="13716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/>
              <a:t>Candidates must score &gt;=8 out of 10 in order to be picked for referrals.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/>
        </p:nvSpPr>
        <p:spPr>
          <a:xfrm>
            <a:off x="1010825" y="330450"/>
            <a:ext cx="54039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   EVALUATION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929700" y="959625"/>
            <a:ext cx="72846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Lato"/>
                <a:ea typeface="Lato"/>
                <a:cs typeface="Lato"/>
                <a:sym typeface="Lato"/>
              </a:rPr>
              <a:t>All the components mentioned below hold significance while evaluation: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AutoNum type="arabicPeriod"/>
            </a:pPr>
            <a:r>
              <a:rPr lang="en-GB" sz="1300" b="1">
                <a:latin typeface="Lato"/>
                <a:ea typeface="Lato"/>
                <a:cs typeface="Lato"/>
                <a:sym typeface="Lato"/>
              </a:rPr>
              <a:t>Excel File: (3 marks)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Dashboarding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Proper formatting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Correct choice of visualization charts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GB" sz="1300" b="1">
                <a:latin typeface="Lato"/>
                <a:ea typeface="Lato"/>
                <a:cs typeface="Lato"/>
                <a:sym typeface="Lato"/>
              </a:rPr>
              <a:t>Doc File: (2 marks)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Exact answers to the objective questions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Proper answers to the subjective questions with reasoning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Proper formatting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GB" sz="1300" b="1">
                <a:latin typeface="Lato"/>
                <a:ea typeface="Lato"/>
                <a:cs typeface="Lato"/>
                <a:sym typeface="Lato"/>
              </a:rPr>
              <a:t>Presentation File: (2 marks)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Proper storytelling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AutoNum type="alphaLcPeriod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Proper formatting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125" y="3834149"/>
            <a:ext cx="1512875" cy="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85725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4438" y="3604300"/>
            <a:ext cx="78402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ato"/>
                <a:ea typeface="Lato"/>
                <a:cs typeface="Lato"/>
                <a:sym typeface="Lato"/>
              </a:rPr>
              <a:t>Spreadsheet Project:</a:t>
            </a:r>
            <a:endParaRPr sz="24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Zomato Restaurants Analysis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50" y="1088525"/>
            <a:ext cx="2981576" cy="223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86275" y="1384950"/>
            <a:ext cx="49206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Data Description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Objective Key Metrics and Visualizations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Subjective Question for Insights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58525" y="403650"/>
            <a:ext cx="4145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Agenda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913" y="1037450"/>
            <a:ext cx="30575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55250" y="395975"/>
            <a:ext cx="82335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You are hired as a consultant data analyst by </a:t>
            </a:r>
            <a:r>
              <a:rPr lang="en-GB" sz="1800" dirty="0" err="1">
                <a:latin typeface="Lato"/>
                <a:ea typeface="Lato"/>
                <a:cs typeface="Lato"/>
                <a:sym typeface="Lato"/>
              </a:rPr>
              <a:t>zomato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 where the team is looking for </a:t>
            </a:r>
            <a:r>
              <a:rPr lang="en-GB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expansion and</a:t>
            </a: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opening more restaurants. Your task is to come up with strategies/suggestions about opening newer restaurants.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13" y="2086300"/>
            <a:ext cx="7319377" cy="2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22400" y="852125"/>
            <a:ext cx="45360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Restaurant ID: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Unique identifier for each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Restaurant Name: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name of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CountryCode: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Country code of the location where the restaurant is situated.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City: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city where the restaurant is located.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Address: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specific address of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Locality: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locality or neighborhood where the restaurant is situated.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Locality Verbose: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Detailed information about the locality.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Longitude: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geographical longitude coordinate of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Latitude: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geographical latitude coordinate of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Cuisines: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type of cuisine offered by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Currency: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currency used for transactions in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658400" y="801725"/>
            <a:ext cx="44070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Has_Table_booking: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has a table booking option (Yes/No).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Has_Online_delivery: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offers online delivery (Yes/No).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Is_delivering_now: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the restaurant is currently delivering (Yes/No).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Switch_to_order_menu: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Indicates whether users can switch to the order menu (Yes/No).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Price_range: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numeric value indicating the price range category of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Votes: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number of votes or ratings/(feedback) received by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Average_Cost_for_two: </a:t>
            </a: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average cost for two people dining at the restaurant.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Rating: </a:t>
            </a:r>
            <a:r>
              <a:rPr lang="en-GB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overall rating of the restaurant is based on user reviews.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-GB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Datekey_opening: </a:t>
            </a:r>
            <a:r>
              <a:rPr lang="en-GB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date when the restaurant was opened.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71825" y="298675"/>
            <a:ext cx="81003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image above displays details about Zomato Sales Performance, including: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38550" y="533475"/>
            <a:ext cx="84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38550" y="4116000"/>
            <a:ext cx="8654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this </a:t>
            </a:r>
            <a:r>
              <a:rPr lang="en-GB" b="1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GB"/>
              <a:t> for copying and then manipulating the dataset.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737" y="1235300"/>
            <a:ext cx="3688525" cy="25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19550" y="476250"/>
            <a:ext cx="8197200" cy="4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Submission</a:t>
            </a:r>
            <a:endParaRPr sz="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There is a </a:t>
            </a:r>
            <a:r>
              <a:rPr lang="en-GB" sz="1600" b="1"/>
              <a:t>series of tasks/questions</a:t>
            </a:r>
            <a:r>
              <a:rPr lang="en-GB" sz="1600"/>
              <a:t> mentioned ahead in the Project, in order to guide the candidates to have suggestions, insights for the management.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Imagine you have to present the submitted PPT file to the senior management using which you are giving the suggestions as per the requirement with the </a:t>
            </a:r>
            <a:r>
              <a:rPr lang="en-GB" sz="1600" b="1"/>
              <a:t>reasoning/help of dashboard, visualizations or tables</a:t>
            </a:r>
            <a:r>
              <a:rPr lang="en-GB" sz="1600"/>
              <a:t> you’ve created.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submission Zip file should consist of the following three documents: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Excel File</a:t>
            </a:r>
            <a:r>
              <a:rPr lang="en-GB" sz="1600"/>
              <a:t> (.xlsx) (consisting of dashboard)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Document File</a:t>
            </a:r>
            <a:r>
              <a:rPr lang="en-GB" sz="1600"/>
              <a:t> (.docx) (consisting of Answers and suggestions for Objective and subjective questions)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Presentation</a:t>
            </a:r>
            <a:r>
              <a:rPr lang="en-GB" sz="1600"/>
              <a:t> </a:t>
            </a:r>
            <a:r>
              <a:rPr lang="en-GB" sz="1600" b="1"/>
              <a:t>File </a:t>
            </a:r>
            <a:r>
              <a:rPr lang="en-GB" sz="1600"/>
              <a:t>(.pptx) (consisting of the presentation which you want to present to the management)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19550" y="476250"/>
            <a:ext cx="8197200" cy="4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/>
              <a:t>Tasks</a:t>
            </a:r>
            <a:endParaRPr sz="3700" b="1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/>
              <a:t>		</a:t>
            </a:r>
            <a:r>
              <a:rPr lang="en-GB" sz="1600" b="1"/>
              <a:t>…</a:t>
            </a:r>
            <a:r>
              <a:rPr lang="en-GB" sz="1700">
                <a:solidFill>
                  <a:schemeClr val="dk1"/>
                </a:solidFill>
              </a:rPr>
              <a:t>Tasks in order to come up with expansion suggestions</a:t>
            </a:r>
            <a:endParaRPr sz="3400"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575" y="3164375"/>
            <a:ext cx="3518425" cy="19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44325" y="332150"/>
            <a:ext cx="525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 Questions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03425" y="981375"/>
            <a:ext cx="86442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data consists of some inconsistent and missing values so ensure that the data used for further analysis is cleaned.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Using the LookUp functions, fill up the countries in the original data using the country code.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 a table to represent the number of restaurants opened in each country.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Also the management wants to look at the number of restaurants opened in each year, so provide them with something here.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total number of restaurants in India which are in the price range 4?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➔"/>
            </a:pPr>
            <a:r>
              <a:rPr lang="en-GB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the average number of voters for the restaurants in each country according to the data?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t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1338</Words>
  <Application>Microsoft Office PowerPoint</Application>
  <PresentationFormat>On-screen Show (16:9)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Lato</vt:lpstr>
      <vt:lpstr>Arial</vt:lpstr>
      <vt:lpstr>newton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raju ms</cp:lastModifiedBy>
  <cp:revision>1</cp:revision>
  <dcterms:modified xsi:type="dcterms:W3CDTF">2024-01-05T15:05:17Z</dcterms:modified>
</cp:coreProperties>
</file>