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3229306" y="6320442"/>
            <a:ext cx="3365000" cy="327472"/>
            <a:chOff x="4823840" y="5895245"/>
            <a:chExt cx="4455819" cy="3040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56B168-58E3-89A1-06AC-086143572A10}"/>
              </a:ext>
            </a:extLst>
          </p:cNvPr>
          <p:cNvSpPr txBox="1"/>
          <p:nvPr/>
        </p:nvSpPr>
        <p:spPr>
          <a:xfrm>
            <a:off x="2458067" y="373822"/>
            <a:ext cx="3684833" cy="989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625" dirty="0">
                <a:solidFill>
                  <a:schemeClr val="tx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  <a:cs typeface="Segoe UI" panose="020B0502040204020203" pitchFamily="34" charset="0"/>
              </a:rPr>
              <a:t>Certificate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F499CE-F411-D8FC-AE7A-E091519E43F9}"/>
              </a:ext>
            </a:extLst>
          </p:cNvPr>
          <p:cNvSpPr txBox="1"/>
          <p:nvPr/>
        </p:nvSpPr>
        <p:spPr>
          <a:xfrm>
            <a:off x="3939920" y="1576645"/>
            <a:ext cx="1509857" cy="240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Of achievement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E778-F5CF-1F17-4A6A-7AFF4CA9FFF8}"/>
              </a:ext>
            </a:extLst>
          </p:cNvPr>
          <p:cNvSpPr txBox="1"/>
          <p:nvPr/>
        </p:nvSpPr>
        <p:spPr>
          <a:xfrm>
            <a:off x="3939920" y="2109158"/>
            <a:ext cx="2846140" cy="482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rgbClr val="D7810F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C30AD8-368D-6442-AB7F-C61E0DEC1DF8}"/>
              </a:ext>
            </a:extLst>
          </p:cNvPr>
          <p:cNvSpPr txBox="1"/>
          <p:nvPr/>
        </p:nvSpPr>
        <p:spPr>
          <a:xfrm>
            <a:off x="3229306" y="3541298"/>
            <a:ext cx="5799773" cy="615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This is to certify  anshid has secured A in long jump event conducted on 23-05-2022 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amal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 college of advanced studies</a:t>
            </a:r>
          </a:p>
        </p:txBody>
      </p: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8</cp:revision>
  <dcterms:created xsi:type="dcterms:W3CDTF">2021-08-24T06:39:43Z</dcterms:created>
  <dcterms:modified xsi:type="dcterms:W3CDTF">2022-05-23T16:24:46Z</dcterms:modified>
</cp:coreProperties>
</file>