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5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6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6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74403-7B0F-4C1C-BA34-C5AE8E7EC9C2}"/>
              </a:ext>
            </a:extLst>
          </p:cNvPr>
          <p:cNvSpPr/>
          <p:nvPr/>
        </p:nvSpPr>
        <p:spPr>
          <a:xfrm flipV="1">
            <a:off x="1" y="6001"/>
            <a:ext cx="2367346" cy="6845999"/>
          </a:xfrm>
          <a:custGeom>
            <a:avLst/>
            <a:gdLst>
              <a:gd name="connsiteX0" fmla="*/ 0 w 2615243"/>
              <a:gd name="connsiteY0" fmla="*/ 6858000 h 6858000"/>
              <a:gd name="connsiteX1" fmla="*/ 419488 w 2615243"/>
              <a:gd name="connsiteY1" fmla="*/ 6858000 h 6858000"/>
              <a:gd name="connsiteX2" fmla="*/ 527199 w 2615243"/>
              <a:gd name="connsiteY2" fmla="*/ 6538119 h 6858000"/>
              <a:gd name="connsiteX3" fmla="*/ 1117600 w 2615243"/>
              <a:gd name="connsiteY3" fmla="*/ 5283200 h 6858000"/>
              <a:gd name="connsiteX4" fmla="*/ 2501900 w 2615243"/>
              <a:gd name="connsiteY4" fmla="*/ 3797300 h 6858000"/>
              <a:gd name="connsiteX5" fmla="*/ 2581374 w 2615243"/>
              <a:gd name="connsiteY5" fmla="*/ 3554784 h 6858000"/>
              <a:gd name="connsiteX6" fmla="*/ 2615243 w 2615243"/>
              <a:gd name="connsiteY6" fmla="*/ 3429000 h 6858000"/>
              <a:gd name="connsiteX7" fmla="*/ 2581374 w 2615243"/>
              <a:gd name="connsiteY7" fmla="*/ 3303216 h 6858000"/>
              <a:gd name="connsiteX8" fmla="*/ 2501900 w 2615243"/>
              <a:gd name="connsiteY8" fmla="*/ 3060700 h 6858000"/>
              <a:gd name="connsiteX9" fmla="*/ 1117600 w 2615243"/>
              <a:gd name="connsiteY9" fmla="*/ 1574800 h 6858000"/>
              <a:gd name="connsiteX10" fmla="*/ 527199 w 2615243"/>
              <a:gd name="connsiteY10" fmla="*/ 319881 h 6858000"/>
              <a:gd name="connsiteX11" fmla="*/ 419488 w 2615243"/>
              <a:gd name="connsiteY11" fmla="*/ 0 h 6858000"/>
              <a:gd name="connsiteX12" fmla="*/ 0 w 2615243"/>
              <a:gd name="connsiteY12" fmla="*/ 0 h 6858000"/>
              <a:gd name="connsiteX13" fmla="*/ 0 w 2615243"/>
              <a:gd name="connsiteY13" fmla="*/ 3429000 h 6858000"/>
              <a:gd name="connsiteX0" fmla="*/ 0 w 2598574"/>
              <a:gd name="connsiteY0" fmla="*/ 6858000 h 6858000"/>
              <a:gd name="connsiteX1" fmla="*/ 419488 w 2598574"/>
              <a:gd name="connsiteY1" fmla="*/ 6858000 h 6858000"/>
              <a:gd name="connsiteX2" fmla="*/ 527199 w 2598574"/>
              <a:gd name="connsiteY2" fmla="*/ 6538119 h 6858000"/>
              <a:gd name="connsiteX3" fmla="*/ 1117600 w 2598574"/>
              <a:gd name="connsiteY3" fmla="*/ 5283200 h 6858000"/>
              <a:gd name="connsiteX4" fmla="*/ 2501900 w 2598574"/>
              <a:gd name="connsiteY4" fmla="*/ 3797300 h 6858000"/>
              <a:gd name="connsiteX5" fmla="*/ 2581374 w 2598574"/>
              <a:gd name="connsiteY5" fmla="*/ 3554784 h 6858000"/>
              <a:gd name="connsiteX6" fmla="*/ 2598574 w 2598574"/>
              <a:gd name="connsiteY6" fmla="*/ 3431381 h 6858000"/>
              <a:gd name="connsiteX7" fmla="*/ 2581374 w 2598574"/>
              <a:gd name="connsiteY7" fmla="*/ 3303216 h 6858000"/>
              <a:gd name="connsiteX8" fmla="*/ 2501900 w 2598574"/>
              <a:gd name="connsiteY8" fmla="*/ 3060700 h 6858000"/>
              <a:gd name="connsiteX9" fmla="*/ 1117600 w 2598574"/>
              <a:gd name="connsiteY9" fmla="*/ 1574800 h 6858000"/>
              <a:gd name="connsiteX10" fmla="*/ 527199 w 2598574"/>
              <a:gd name="connsiteY10" fmla="*/ 319881 h 6858000"/>
              <a:gd name="connsiteX11" fmla="*/ 419488 w 2598574"/>
              <a:gd name="connsiteY11" fmla="*/ 0 h 6858000"/>
              <a:gd name="connsiteX12" fmla="*/ 0 w 2598574"/>
              <a:gd name="connsiteY12" fmla="*/ 0 h 6858000"/>
              <a:gd name="connsiteX13" fmla="*/ 0 w 2598574"/>
              <a:gd name="connsiteY13" fmla="*/ 3429000 h 6858000"/>
              <a:gd name="connsiteX14" fmla="*/ 0 w 2598574"/>
              <a:gd name="connsiteY14" fmla="*/ 6858000 h 6858000"/>
              <a:gd name="connsiteX0" fmla="*/ 0 w 2598614"/>
              <a:gd name="connsiteY0" fmla="*/ 6858000 h 6858000"/>
              <a:gd name="connsiteX1" fmla="*/ 419488 w 2598614"/>
              <a:gd name="connsiteY1" fmla="*/ 6858000 h 6858000"/>
              <a:gd name="connsiteX2" fmla="*/ 527199 w 2598614"/>
              <a:gd name="connsiteY2" fmla="*/ 6538119 h 6858000"/>
              <a:gd name="connsiteX3" fmla="*/ 1117600 w 2598614"/>
              <a:gd name="connsiteY3" fmla="*/ 5283200 h 6858000"/>
              <a:gd name="connsiteX4" fmla="*/ 2501900 w 2598614"/>
              <a:gd name="connsiteY4" fmla="*/ 3797300 h 6858000"/>
              <a:gd name="connsiteX5" fmla="*/ 2581374 w 2598614"/>
              <a:gd name="connsiteY5" fmla="*/ 3554784 h 6858000"/>
              <a:gd name="connsiteX6" fmla="*/ 2598574 w 2598614"/>
              <a:gd name="connsiteY6" fmla="*/ 3431381 h 6858000"/>
              <a:gd name="connsiteX7" fmla="*/ 2581374 w 2598614"/>
              <a:gd name="connsiteY7" fmla="*/ 3303216 h 6858000"/>
              <a:gd name="connsiteX8" fmla="*/ 2501900 w 2598614"/>
              <a:gd name="connsiteY8" fmla="*/ 3060700 h 6858000"/>
              <a:gd name="connsiteX9" fmla="*/ 1117600 w 2598614"/>
              <a:gd name="connsiteY9" fmla="*/ 1574800 h 6858000"/>
              <a:gd name="connsiteX10" fmla="*/ 527199 w 2598614"/>
              <a:gd name="connsiteY10" fmla="*/ 319881 h 6858000"/>
              <a:gd name="connsiteX11" fmla="*/ 419488 w 2598614"/>
              <a:gd name="connsiteY11" fmla="*/ 0 h 6858000"/>
              <a:gd name="connsiteX12" fmla="*/ 0 w 2598614"/>
              <a:gd name="connsiteY12" fmla="*/ 0 h 6858000"/>
              <a:gd name="connsiteX13" fmla="*/ 0 w 2598614"/>
              <a:gd name="connsiteY13" fmla="*/ 3429000 h 6858000"/>
              <a:gd name="connsiteX14" fmla="*/ 0 w 2598614"/>
              <a:gd name="connsiteY14" fmla="*/ 6858000 h 6858000"/>
              <a:gd name="connsiteX0" fmla="*/ 0 w 2598681"/>
              <a:gd name="connsiteY0" fmla="*/ 6858000 h 6858000"/>
              <a:gd name="connsiteX1" fmla="*/ 419488 w 2598681"/>
              <a:gd name="connsiteY1" fmla="*/ 6858000 h 6858000"/>
              <a:gd name="connsiteX2" fmla="*/ 527199 w 2598681"/>
              <a:gd name="connsiteY2" fmla="*/ 6538119 h 6858000"/>
              <a:gd name="connsiteX3" fmla="*/ 1117600 w 2598681"/>
              <a:gd name="connsiteY3" fmla="*/ 5283200 h 6858000"/>
              <a:gd name="connsiteX4" fmla="*/ 2501900 w 2598681"/>
              <a:gd name="connsiteY4" fmla="*/ 3797300 h 6858000"/>
              <a:gd name="connsiteX5" fmla="*/ 2581374 w 2598681"/>
              <a:gd name="connsiteY5" fmla="*/ 3554784 h 6858000"/>
              <a:gd name="connsiteX6" fmla="*/ 2598574 w 2598681"/>
              <a:gd name="connsiteY6" fmla="*/ 3431381 h 6858000"/>
              <a:gd name="connsiteX7" fmla="*/ 2581374 w 2598681"/>
              <a:gd name="connsiteY7" fmla="*/ 3303216 h 6858000"/>
              <a:gd name="connsiteX8" fmla="*/ 2501900 w 2598681"/>
              <a:gd name="connsiteY8" fmla="*/ 3060700 h 6858000"/>
              <a:gd name="connsiteX9" fmla="*/ 1117600 w 2598681"/>
              <a:gd name="connsiteY9" fmla="*/ 1574800 h 6858000"/>
              <a:gd name="connsiteX10" fmla="*/ 527199 w 2598681"/>
              <a:gd name="connsiteY10" fmla="*/ 319881 h 6858000"/>
              <a:gd name="connsiteX11" fmla="*/ 419488 w 2598681"/>
              <a:gd name="connsiteY11" fmla="*/ 0 h 6858000"/>
              <a:gd name="connsiteX12" fmla="*/ 0 w 2598681"/>
              <a:gd name="connsiteY12" fmla="*/ 0 h 6858000"/>
              <a:gd name="connsiteX13" fmla="*/ 0 w 2598681"/>
              <a:gd name="connsiteY13" fmla="*/ 3429000 h 6858000"/>
              <a:gd name="connsiteX14" fmla="*/ 0 w 2598681"/>
              <a:gd name="connsiteY14" fmla="*/ 6858000 h 6858000"/>
              <a:gd name="connsiteX0" fmla="*/ 0 w 2593973"/>
              <a:gd name="connsiteY0" fmla="*/ 6858000 h 6858000"/>
              <a:gd name="connsiteX1" fmla="*/ 419488 w 2593973"/>
              <a:gd name="connsiteY1" fmla="*/ 6858000 h 6858000"/>
              <a:gd name="connsiteX2" fmla="*/ 527199 w 2593973"/>
              <a:gd name="connsiteY2" fmla="*/ 6538119 h 6858000"/>
              <a:gd name="connsiteX3" fmla="*/ 1117600 w 2593973"/>
              <a:gd name="connsiteY3" fmla="*/ 5283200 h 6858000"/>
              <a:gd name="connsiteX4" fmla="*/ 2501900 w 2593973"/>
              <a:gd name="connsiteY4" fmla="*/ 3797300 h 6858000"/>
              <a:gd name="connsiteX5" fmla="*/ 2581374 w 2593973"/>
              <a:gd name="connsiteY5" fmla="*/ 3554784 h 6858000"/>
              <a:gd name="connsiteX6" fmla="*/ 2593812 w 2593973"/>
              <a:gd name="connsiteY6" fmla="*/ 3433762 h 6858000"/>
              <a:gd name="connsiteX7" fmla="*/ 2581374 w 2593973"/>
              <a:gd name="connsiteY7" fmla="*/ 3303216 h 6858000"/>
              <a:gd name="connsiteX8" fmla="*/ 2501900 w 2593973"/>
              <a:gd name="connsiteY8" fmla="*/ 3060700 h 6858000"/>
              <a:gd name="connsiteX9" fmla="*/ 1117600 w 2593973"/>
              <a:gd name="connsiteY9" fmla="*/ 1574800 h 6858000"/>
              <a:gd name="connsiteX10" fmla="*/ 527199 w 2593973"/>
              <a:gd name="connsiteY10" fmla="*/ 319881 h 6858000"/>
              <a:gd name="connsiteX11" fmla="*/ 419488 w 2593973"/>
              <a:gd name="connsiteY11" fmla="*/ 0 h 6858000"/>
              <a:gd name="connsiteX12" fmla="*/ 0 w 2593973"/>
              <a:gd name="connsiteY12" fmla="*/ 0 h 6858000"/>
              <a:gd name="connsiteX13" fmla="*/ 0 w 2593973"/>
              <a:gd name="connsiteY13" fmla="*/ 3429000 h 6858000"/>
              <a:gd name="connsiteX14" fmla="*/ 0 w 2593973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3973" h="6858000">
                <a:moveTo>
                  <a:pt x="0" y="6858000"/>
                </a:moveTo>
                <a:lnTo>
                  <a:pt x="419488" y="6858000"/>
                </a:lnTo>
                <a:lnTo>
                  <a:pt x="527199" y="6538119"/>
                </a:lnTo>
                <a:cubicBezTo>
                  <a:pt x="678458" y="6105525"/>
                  <a:pt x="852488" y="5680075"/>
                  <a:pt x="1117600" y="5283200"/>
                </a:cubicBezTo>
                <a:cubicBezTo>
                  <a:pt x="1471083" y="4754033"/>
                  <a:pt x="2290233" y="4396317"/>
                  <a:pt x="2501900" y="3797300"/>
                </a:cubicBezTo>
                <a:cubicBezTo>
                  <a:pt x="2528358" y="3722423"/>
                  <a:pt x="2555412" y="3640964"/>
                  <a:pt x="2581374" y="3554784"/>
                </a:cubicBezTo>
                <a:cubicBezTo>
                  <a:pt x="2587107" y="3513650"/>
                  <a:pt x="2595222" y="3486802"/>
                  <a:pt x="2593812" y="3433762"/>
                </a:cubicBezTo>
                <a:cubicBezTo>
                  <a:pt x="2594429" y="3387072"/>
                  <a:pt x="2592664" y="3345144"/>
                  <a:pt x="2581374" y="3303216"/>
                </a:cubicBezTo>
                <a:cubicBezTo>
                  <a:pt x="2555412" y="3217036"/>
                  <a:pt x="2528358" y="3135577"/>
                  <a:pt x="2501900" y="3060700"/>
                </a:cubicBezTo>
                <a:cubicBezTo>
                  <a:pt x="2290233" y="2461683"/>
                  <a:pt x="1471083" y="2103967"/>
                  <a:pt x="1117600" y="1574800"/>
                </a:cubicBezTo>
                <a:cubicBezTo>
                  <a:pt x="852488" y="1177925"/>
                  <a:pt x="678458" y="752475"/>
                  <a:pt x="527199" y="319881"/>
                </a:cubicBezTo>
                <a:lnTo>
                  <a:pt x="419488" y="0"/>
                </a:lnTo>
                <a:lnTo>
                  <a:pt x="0" y="0"/>
                </a:lnTo>
                <a:lnTo>
                  <a:pt x="0" y="3429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AD292C6-C030-4ACB-A5E0-E8A86C77AEB3}"/>
              </a:ext>
            </a:extLst>
          </p:cNvPr>
          <p:cNvSpPr>
            <a:spLocks/>
          </p:cNvSpPr>
          <p:nvPr/>
        </p:nvSpPr>
        <p:spPr bwMode="auto">
          <a:xfrm>
            <a:off x="1614124" y="2720699"/>
            <a:ext cx="1446506" cy="1442222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gradFill>
            <a:gsLst>
              <a:gs pos="0">
                <a:srgbClr val="D7810F"/>
              </a:gs>
              <a:gs pos="28000">
                <a:srgbClr val="F99A0F"/>
              </a:gs>
              <a:gs pos="51000">
                <a:srgbClr val="D7810F"/>
              </a:gs>
              <a:gs pos="77000">
                <a:srgbClr val="F99A0F"/>
              </a:gs>
              <a:gs pos="100000">
                <a:srgbClr val="D7810F"/>
              </a:gs>
            </a:gsLst>
            <a:lin ang="5400000" scaled="1"/>
          </a:gradFill>
          <a:ln>
            <a:noFill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E069C36-D4EB-4881-9302-37F68627322D}"/>
              </a:ext>
            </a:extLst>
          </p:cNvPr>
          <p:cNvSpPr>
            <a:spLocks/>
          </p:cNvSpPr>
          <p:nvPr/>
        </p:nvSpPr>
        <p:spPr bwMode="auto">
          <a:xfrm>
            <a:off x="1701028" y="2807345"/>
            <a:ext cx="1272699" cy="1268930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noFill/>
          <a:ln w="3175" cap="rnd">
            <a:solidFill>
              <a:schemeClr val="bg1"/>
            </a:solidFill>
            <a:prstDash val="solid"/>
            <a:round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8CB38C-7278-4CD8-869D-04792A16DEA1}"/>
              </a:ext>
            </a:extLst>
          </p:cNvPr>
          <p:cNvGrpSpPr/>
          <p:nvPr/>
        </p:nvGrpSpPr>
        <p:grpSpPr>
          <a:xfrm>
            <a:off x="1643376" y="3136123"/>
            <a:ext cx="1388003" cy="735054"/>
            <a:chOff x="2014587" y="3349315"/>
            <a:chExt cx="801678" cy="4245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9840C-2842-4BAF-BBF9-92F19187E800}"/>
                </a:ext>
              </a:extLst>
            </p:cNvPr>
            <p:cNvSpPr txBox="1"/>
            <p:nvPr/>
          </p:nvSpPr>
          <p:spPr>
            <a:xfrm>
              <a:off x="2014587" y="3349315"/>
              <a:ext cx="801678" cy="2666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Best</a:t>
              </a:r>
            </a:p>
            <a:p>
              <a:pPr algn="ctr">
                <a:lnSpc>
                  <a:spcPct val="80000"/>
                </a:lnSpc>
              </a:pPr>
              <a:r>
                <a:rPr lang="en-US" sz="1350" b="1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AWARD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6BC9C8-F233-4670-9AC6-6251769542ED}"/>
                </a:ext>
              </a:extLst>
            </p:cNvPr>
            <p:cNvGrpSpPr/>
            <p:nvPr/>
          </p:nvGrpSpPr>
          <p:grpSpPr>
            <a:xfrm>
              <a:off x="2281850" y="3666778"/>
              <a:ext cx="267151" cy="107088"/>
              <a:chOff x="1968628" y="3624981"/>
              <a:chExt cx="934914" cy="374764"/>
            </a:xfrm>
          </p:grpSpPr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EDE7CEC3-598F-4EC4-890C-45FD0E8C76B5}"/>
                  </a:ext>
                </a:extLst>
              </p:cNvPr>
              <p:cNvSpPr/>
              <p:nvPr/>
            </p:nvSpPr>
            <p:spPr>
              <a:xfrm>
                <a:off x="2248703" y="3624981"/>
                <a:ext cx="374763" cy="374764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DD4C4EF2-003D-4AB9-B947-41458F1D4371}"/>
                  </a:ext>
                </a:extLst>
              </p:cNvPr>
              <p:cNvSpPr/>
              <p:nvPr/>
            </p:nvSpPr>
            <p:spPr>
              <a:xfrm>
                <a:off x="2680033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A687376B-46DD-4DB8-978C-56F36C4DC6D8}"/>
                  </a:ext>
                </a:extLst>
              </p:cNvPr>
              <p:cNvSpPr/>
              <p:nvPr/>
            </p:nvSpPr>
            <p:spPr>
              <a:xfrm>
                <a:off x="1968628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A98123-2427-4264-9D8C-D7A582BE2B93}"/>
              </a:ext>
            </a:extLst>
          </p:cNvPr>
          <p:cNvSpPr/>
          <p:nvPr/>
        </p:nvSpPr>
        <p:spPr>
          <a:xfrm>
            <a:off x="7075268" y="-22529"/>
            <a:ext cx="2068732" cy="3086939"/>
          </a:xfrm>
          <a:custGeom>
            <a:avLst/>
            <a:gdLst>
              <a:gd name="connsiteX0" fmla="*/ 0 w 2400066"/>
              <a:gd name="connsiteY0" fmla="*/ 0 h 3527076"/>
              <a:gd name="connsiteX1" fmla="*/ 2400066 w 2400066"/>
              <a:gd name="connsiteY1" fmla="*/ 0 h 3527076"/>
              <a:gd name="connsiteX2" fmla="*/ 2400066 w 2400066"/>
              <a:gd name="connsiteY2" fmla="*/ 3527076 h 3527076"/>
              <a:gd name="connsiteX3" fmla="*/ 2353597 w 2400066"/>
              <a:gd name="connsiteY3" fmla="*/ 3476635 h 3527076"/>
              <a:gd name="connsiteX4" fmla="*/ 1775400 w 2400066"/>
              <a:gd name="connsiteY4" fmla="*/ 2633098 h 3527076"/>
              <a:gd name="connsiteX5" fmla="*/ 1456086 w 2400066"/>
              <a:gd name="connsiteY5" fmla="*/ 1225212 h 3527076"/>
              <a:gd name="connsiteX6" fmla="*/ 60674 w 2400066"/>
              <a:gd name="connsiteY6" fmla="*/ 44906 h 352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066" h="3527076">
                <a:moveTo>
                  <a:pt x="0" y="0"/>
                </a:moveTo>
                <a:lnTo>
                  <a:pt x="2400066" y="0"/>
                </a:lnTo>
                <a:lnTo>
                  <a:pt x="2400066" y="3527076"/>
                </a:lnTo>
                <a:lnTo>
                  <a:pt x="2353597" y="3476635"/>
                </a:lnTo>
                <a:cubicBezTo>
                  <a:pt x="2132927" y="3226454"/>
                  <a:pt x="1900586" y="2871223"/>
                  <a:pt x="1775400" y="2633098"/>
                </a:cubicBezTo>
                <a:cubicBezTo>
                  <a:pt x="1552848" y="2209765"/>
                  <a:pt x="1763305" y="1672736"/>
                  <a:pt x="1456086" y="1225212"/>
                </a:cubicBezTo>
                <a:cubicBezTo>
                  <a:pt x="1187269" y="833629"/>
                  <a:pt x="423946" y="310547"/>
                  <a:pt x="60674" y="4490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87BE03-8C6D-491D-BE3A-C73AFEAB923A}"/>
              </a:ext>
            </a:extLst>
          </p:cNvPr>
          <p:cNvGrpSpPr/>
          <p:nvPr/>
        </p:nvGrpSpPr>
        <p:grpSpPr>
          <a:xfrm>
            <a:off x="3229306" y="6320442"/>
            <a:ext cx="3365000" cy="327472"/>
            <a:chOff x="4823840" y="5895245"/>
            <a:chExt cx="4455819" cy="3040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AF0A6D-D257-47CA-A99C-6DA48F1FBDB4}"/>
                </a:ext>
              </a:extLst>
            </p:cNvPr>
            <p:cNvSpPr txBox="1"/>
            <p:nvPr/>
          </p:nvSpPr>
          <p:spPr>
            <a:xfrm>
              <a:off x="8086977" y="5983869"/>
              <a:ext cx="76730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Signature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43CD3F-C0A8-47F3-B035-8F08289F5943}"/>
                </a:ext>
              </a:extLst>
            </p:cNvPr>
            <p:cNvCxnSpPr>
              <a:cxnSpLocks/>
            </p:cNvCxnSpPr>
            <p:nvPr/>
          </p:nvCxnSpPr>
          <p:spPr>
            <a:xfrm>
              <a:off x="7661597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67658-980F-4C33-B098-1D6DA9D6EAC6}"/>
                </a:ext>
              </a:extLst>
            </p:cNvPr>
            <p:cNvSpPr txBox="1"/>
            <p:nvPr/>
          </p:nvSpPr>
          <p:spPr>
            <a:xfrm>
              <a:off x="5445855" y="5983869"/>
              <a:ext cx="37403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Date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61FB17-5E6A-4761-96FC-0B627751E253}"/>
                </a:ext>
              </a:extLst>
            </p:cNvPr>
            <p:cNvCxnSpPr>
              <a:cxnSpLocks/>
            </p:cNvCxnSpPr>
            <p:nvPr/>
          </p:nvCxnSpPr>
          <p:spPr>
            <a:xfrm>
              <a:off x="4823840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56B168-58E3-89A1-06AC-086143572A10}"/>
              </a:ext>
            </a:extLst>
          </p:cNvPr>
          <p:cNvSpPr txBox="1"/>
          <p:nvPr/>
        </p:nvSpPr>
        <p:spPr>
          <a:xfrm>
            <a:off x="2458067" y="373822"/>
            <a:ext cx="3684833" cy="9895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625" dirty="0">
                <a:solidFill>
                  <a:schemeClr val="tx1">
                    <a:lumMod val="85000"/>
                    <a:lumOff val="15000"/>
                  </a:schemeClr>
                </a:solidFill>
                <a:latin typeface="Old English Text MT" panose="03040902040508030806" pitchFamily="66" charset="0"/>
                <a:cs typeface="Segoe UI" panose="020B0502040204020203" pitchFamily="34" charset="0"/>
              </a:rPr>
              <a:t>Certificate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F499CE-F411-D8FC-AE7A-E091519E43F9}"/>
              </a:ext>
            </a:extLst>
          </p:cNvPr>
          <p:cNvSpPr txBox="1"/>
          <p:nvPr/>
        </p:nvSpPr>
        <p:spPr>
          <a:xfrm>
            <a:off x="3939920" y="1576645"/>
            <a:ext cx="1509857" cy="240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Of achievement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8E778-F5CF-1F17-4A6A-7AFF4CA9FFF8}"/>
              </a:ext>
            </a:extLst>
          </p:cNvPr>
          <p:cNvSpPr txBox="1"/>
          <p:nvPr/>
        </p:nvSpPr>
        <p:spPr>
          <a:xfrm>
            <a:off x="3939920" y="2109158"/>
            <a:ext cx="2846140" cy="4824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>
                <a:solidFill>
                  <a:srgbClr val="D7810F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SPORTS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C30AD8-368D-6442-AB7F-C61E0DEC1DF8}"/>
              </a:ext>
            </a:extLst>
          </p:cNvPr>
          <p:cNvSpPr txBox="1"/>
          <p:nvPr/>
        </p:nvSpPr>
        <p:spPr>
          <a:xfrm>
            <a:off x="3229306" y="3541298"/>
            <a:ext cx="5799773" cy="615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This is to certify  ilyas has secured A in 100 m event conducted on 23-05-2022 on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amal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 college of advanced studies</a:t>
            </a:r>
          </a:p>
        </p:txBody>
      </p:sp>
    </p:spTree>
    <p:extLst>
      <p:ext uri="{BB962C8B-B14F-4D97-AF65-F5344CB8AC3E}">
        <p14:creationId xmlns:p14="http://schemas.microsoft.com/office/powerpoint/2010/main" val="3030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Light</vt:lpstr>
      <vt:lpstr>Old English Text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salman_p_p@outlook.com</cp:lastModifiedBy>
  <cp:revision>8</cp:revision>
  <dcterms:created xsi:type="dcterms:W3CDTF">2021-08-24T06:39:43Z</dcterms:created>
  <dcterms:modified xsi:type="dcterms:W3CDTF">2022-05-23T16:24:46Z</dcterms:modified>
</cp:coreProperties>
</file>