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7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2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3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9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4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8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447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7F0-DA7B-0805-C7CF-0A6D2376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948" y="783454"/>
            <a:ext cx="9337198" cy="816747"/>
          </a:xfrm>
        </p:spPr>
        <p:txBody>
          <a:bodyPr/>
          <a:lstStyle/>
          <a:p>
            <a:r>
              <a:rPr lang="en-US" dirty="0"/>
              <a:t>Certificate for appreciation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41D14-35CE-30ED-1490-28AE3FED6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948" y="2634448"/>
            <a:ext cx="8689976" cy="1371599"/>
          </a:xfrm>
        </p:spPr>
        <p:txBody>
          <a:bodyPr/>
          <a:lstStyle/>
          <a:p>
            <a:r>
              <a:rPr lang="en-US" dirty="0"/>
              <a:t>THIS IS TO CERTIFY </a:t>
            </a:r>
            <a:r>
              <a:rPr lang="en-US" dirty="0" err="1"/>
              <a:t>Mr</a:t>
            </a:r>
            <a:r>
              <a:rPr lang="en-US" dirty="0"/>
              <a:t> salman HAS SECURED GOOD MARKS IN COLLEGE EXAM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AD3DD-7E2C-BCF8-486A-BD9D74015839}"/>
              </a:ext>
            </a:extLst>
          </p:cNvPr>
          <p:cNvSpPr txBox="1"/>
          <p:nvPr/>
        </p:nvSpPr>
        <p:spPr>
          <a:xfrm>
            <a:off x="470517" y="5889880"/>
            <a:ext cx="37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30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Certificate for appreciation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for appreciation</dc:title>
  <dc:creator>salman_p_p@outlook.com</dc:creator>
  <cp:lastModifiedBy>salman_p_p@outlook.com</cp:lastModifiedBy>
  <cp:revision>10</cp:revision>
  <dcterms:created xsi:type="dcterms:W3CDTF">2022-05-21T19:44:46Z</dcterms:created>
  <dcterms:modified xsi:type="dcterms:W3CDTF">2022-05-22T18:05:26Z</dcterms:modified>
</cp:coreProperties>
</file>