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4376-6DB0-419A-AC00-63230590EB8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9F09-546D-44CB-A249-D9254B561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875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4376-6DB0-419A-AC00-63230590EB8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9F09-546D-44CB-A249-D9254B561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158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4376-6DB0-419A-AC00-63230590EB8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9F09-546D-44CB-A249-D9254B561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87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4376-6DB0-419A-AC00-63230590EB8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9F09-546D-44CB-A249-D9254B561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836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4376-6DB0-419A-AC00-63230590EB8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9F09-546D-44CB-A249-D9254B561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243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4376-6DB0-419A-AC00-63230590EB8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9F09-546D-44CB-A249-D9254B561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699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4376-6DB0-419A-AC00-63230590EB8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9F09-546D-44CB-A249-D9254B561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80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4376-6DB0-419A-AC00-63230590EB8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9F09-546D-44CB-A249-D9254B561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751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4376-6DB0-419A-AC00-63230590EB8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9F09-546D-44CB-A249-D9254B561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59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4376-6DB0-419A-AC00-63230590EB8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2E09F09-546D-44CB-A249-D9254B561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23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4376-6DB0-419A-AC00-63230590EB8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9F09-546D-44CB-A249-D9254B561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09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4376-6DB0-419A-AC00-63230590EB8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9F09-546D-44CB-A249-D9254B561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68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4376-6DB0-419A-AC00-63230590EB8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9F09-546D-44CB-A249-D9254B561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63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4376-6DB0-419A-AC00-63230590EB8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9F09-546D-44CB-A249-D9254B561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52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4376-6DB0-419A-AC00-63230590EB8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9F09-546D-44CB-A249-D9254B561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38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4376-6DB0-419A-AC00-63230590EB8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9F09-546D-44CB-A249-D9254B561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98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4376-6DB0-419A-AC00-63230590EB8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9F09-546D-44CB-A249-D9254B561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25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874376-6DB0-419A-AC00-63230590EB8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E09F09-546D-44CB-A249-D9254B561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76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6833-4CEA-2587-04AE-A19443440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9120" y="2246806"/>
            <a:ext cx="6754427" cy="1595925"/>
          </a:xfrm>
        </p:spPr>
        <p:txBody>
          <a:bodyPr>
            <a:normAutofit/>
          </a:bodyPr>
          <a:lstStyle/>
          <a:p>
            <a:pPr algn="just"/>
            <a:r>
              <a:rPr lang="en-IN" sz="2800" dirty="0"/>
              <a:t>This is to certify Mr &lt;</a:t>
            </a:r>
            <a:r>
              <a:rPr lang="en-IN" sz="2800" dirty="0" err="1"/>
              <a:t>na</a:t>
            </a:r>
            <a:r>
              <a:rPr lang="en-IN" sz="2800"/>
              <a:t>&lt;m&gt;e</a:t>
            </a:r>
            <a:r>
              <a:rPr lang="en-IN" sz="2800" dirty="0"/>
              <a:t>&gt; has participated in &lt;event&gt; on &lt;date&gt; college event.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D9C97-90E0-EBA6-C10C-5BEF1C9DC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548544"/>
            <a:ext cx="2258286" cy="777290"/>
          </a:xfrm>
        </p:spPr>
        <p:txBody>
          <a:bodyPr>
            <a:normAutofit/>
          </a:bodyPr>
          <a:lstStyle/>
          <a:p>
            <a:r>
              <a:rPr lang="en-US" sz="1600" b="1" dirty="0"/>
              <a:t>Signature of head of college event</a:t>
            </a:r>
            <a:endParaRPr lang="en-IN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61D37-2A4A-4BA6-0611-2CA9EB6518C0}"/>
              </a:ext>
            </a:extLst>
          </p:cNvPr>
          <p:cNvSpPr txBox="1"/>
          <p:nvPr/>
        </p:nvSpPr>
        <p:spPr>
          <a:xfrm>
            <a:off x="3126543" y="787152"/>
            <a:ext cx="8011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Gabriola" panose="04040605051002020D02" pitchFamily="82" charset="0"/>
              </a:rPr>
              <a:t> CERTIFICATE FOR PARTICIPATION </a:t>
            </a:r>
            <a:endParaRPr lang="en-IN" sz="4000" b="1" dirty="0">
              <a:latin typeface="Gabriola" panose="04040605051002020D02" pitchFamily="8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26B2DE5-540E-8AD6-6DE8-869703DC016C}"/>
              </a:ext>
            </a:extLst>
          </p:cNvPr>
          <p:cNvSpPr txBox="1">
            <a:spLocks/>
          </p:cNvSpPr>
          <p:nvPr/>
        </p:nvSpPr>
        <p:spPr>
          <a:xfrm>
            <a:off x="9518342" y="5548544"/>
            <a:ext cx="2258286" cy="777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     Signature of head of college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4243263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904</TotalTime>
  <Words>41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Corbel</vt:lpstr>
      <vt:lpstr>Gabriola</vt:lpstr>
      <vt:lpstr>Parallax</vt:lpstr>
      <vt:lpstr>This is to certify Mr &lt;na&lt;m&gt;e&gt; has participated in &lt;event&gt; on &lt;date&gt; college event.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&lt;name&gt;</dc:title>
  <dc:creator>salman_p_p@outlook.com</dc:creator>
  <cp:lastModifiedBy>salman_p_p@outlook.com</cp:lastModifiedBy>
  <cp:revision>9</cp:revision>
  <dcterms:created xsi:type="dcterms:W3CDTF">2022-05-20T09:18:58Z</dcterms:created>
  <dcterms:modified xsi:type="dcterms:W3CDTF">2022-05-23T16:04:57Z</dcterms:modified>
</cp:coreProperties>
</file>