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6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74403-7B0F-4C1C-BA34-C5AE8E7EC9C2}"/>
              </a:ext>
            </a:extLst>
          </p:cNvPr>
          <p:cNvSpPr/>
          <p:nvPr/>
        </p:nvSpPr>
        <p:spPr>
          <a:xfrm flipV="1">
            <a:off x="1" y="6001"/>
            <a:ext cx="2367346" cy="6845999"/>
          </a:xfrm>
          <a:custGeom>
            <a:avLst/>
            <a:gdLst>
              <a:gd name="connsiteX0" fmla="*/ 0 w 2615243"/>
              <a:gd name="connsiteY0" fmla="*/ 6858000 h 6858000"/>
              <a:gd name="connsiteX1" fmla="*/ 419488 w 2615243"/>
              <a:gd name="connsiteY1" fmla="*/ 6858000 h 6858000"/>
              <a:gd name="connsiteX2" fmla="*/ 527199 w 2615243"/>
              <a:gd name="connsiteY2" fmla="*/ 6538119 h 6858000"/>
              <a:gd name="connsiteX3" fmla="*/ 1117600 w 2615243"/>
              <a:gd name="connsiteY3" fmla="*/ 5283200 h 6858000"/>
              <a:gd name="connsiteX4" fmla="*/ 2501900 w 2615243"/>
              <a:gd name="connsiteY4" fmla="*/ 3797300 h 6858000"/>
              <a:gd name="connsiteX5" fmla="*/ 2581374 w 2615243"/>
              <a:gd name="connsiteY5" fmla="*/ 3554784 h 6858000"/>
              <a:gd name="connsiteX6" fmla="*/ 2615243 w 2615243"/>
              <a:gd name="connsiteY6" fmla="*/ 3429000 h 6858000"/>
              <a:gd name="connsiteX7" fmla="*/ 2581374 w 2615243"/>
              <a:gd name="connsiteY7" fmla="*/ 3303216 h 6858000"/>
              <a:gd name="connsiteX8" fmla="*/ 2501900 w 2615243"/>
              <a:gd name="connsiteY8" fmla="*/ 3060700 h 6858000"/>
              <a:gd name="connsiteX9" fmla="*/ 1117600 w 2615243"/>
              <a:gd name="connsiteY9" fmla="*/ 1574800 h 6858000"/>
              <a:gd name="connsiteX10" fmla="*/ 527199 w 2615243"/>
              <a:gd name="connsiteY10" fmla="*/ 319881 h 6858000"/>
              <a:gd name="connsiteX11" fmla="*/ 419488 w 2615243"/>
              <a:gd name="connsiteY11" fmla="*/ 0 h 6858000"/>
              <a:gd name="connsiteX12" fmla="*/ 0 w 2615243"/>
              <a:gd name="connsiteY12" fmla="*/ 0 h 6858000"/>
              <a:gd name="connsiteX13" fmla="*/ 0 w 2615243"/>
              <a:gd name="connsiteY13" fmla="*/ 3429000 h 6858000"/>
              <a:gd name="connsiteX0" fmla="*/ 0 w 2598574"/>
              <a:gd name="connsiteY0" fmla="*/ 6858000 h 6858000"/>
              <a:gd name="connsiteX1" fmla="*/ 419488 w 2598574"/>
              <a:gd name="connsiteY1" fmla="*/ 6858000 h 6858000"/>
              <a:gd name="connsiteX2" fmla="*/ 527199 w 2598574"/>
              <a:gd name="connsiteY2" fmla="*/ 6538119 h 6858000"/>
              <a:gd name="connsiteX3" fmla="*/ 1117600 w 2598574"/>
              <a:gd name="connsiteY3" fmla="*/ 5283200 h 6858000"/>
              <a:gd name="connsiteX4" fmla="*/ 2501900 w 2598574"/>
              <a:gd name="connsiteY4" fmla="*/ 3797300 h 6858000"/>
              <a:gd name="connsiteX5" fmla="*/ 2581374 w 2598574"/>
              <a:gd name="connsiteY5" fmla="*/ 3554784 h 6858000"/>
              <a:gd name="connsiteX6" fmla="*/ 2598574 w 2598574"/>
              <a:gd name="connsiteY6" fmla="*/ 3431381 h 6858000"/>
              <a:gd name="connsiteX7" fmla="*/ 2581374 w 2598574"/>
              <a:gd name="connsiteY7" fmla="*/ 3303216 h 6858000"/>
              <a:gd name="connsiteX8" fmla="*/ 2501900 w 2598574"/>
              <a:gd name="connsiteY8" fmla="*/ 3060700 h 6858000"/>
              <a:gd name="connsiteX9" fmla="*/ 1117600 w 2598574"/>
              <a:gd name="connsiteY9" fmla="*/ 1574800 h 6858000"/>
              <a:gd name="connsiteX10" fmla="*/ 527199 w 2598574"/>
              <a:gd name="connsiteY10" fmla="*/ 319881 h 6858000"/>
              <a:gd name="connsiteX11" fmla="*/ 419488 w 2598574"/>
              <a:gd name="connsiteY11" fmla="*/ 0 h 6858000"/>
              <a:gd name="connsiteX12" fmla="*/ 0 w 2598574"/>
              <a:gd name="connsiteY12" fmla="*/ 0 h 6858000"/>
              <a:gd name="connsiteX13" fmla="*/ 0 w 2598574"/>
              <a:gd name="connsiteY13" fmla="*/ 3429000 h 6858000"/>
              <a:gd name="connsiteX14" fmla="*/ 0 w 2598574"/>
              <a:gd name="connsiteY14" fmla="*/ 6858000 h 6858000"/>
              <a:gd name="connsiteX0" fmla="*/ 0 w 2598614"/>
              <a:gd name="connsiteY0" fmla="*/ 6858000 h 6858000"/>
              <a:gd name="connsiteX1" fmla="*/ 419488 w 2598614"/>
              <a:gd name="connsiteY1" fmla="*/ 6858000 h 6858000"/>
              <a:gd name="connsiteX2" fmla="*/ 527199 w 2598614"/>
              <a:gd name="connsiteY2" fmla="*/ 6538119 h 6858000"/>
              <a:gd name="connsiteX3" fmla="*/ 1117600 w 2598614"/>
              <a:gd name="connsiteY3" fmla="*/ 5283200 h 6858000"/>
              <a:gd name="connsiteX4" fmla="*/ 2501900 w 2598614"/>
              <a:gd name="connsiteY4" fmla="*/ 3797300 h 6858000"/>
              <a:gd name="connsiteX5" fmla="*/ 2581374 w 2598614"/>
              <a:gd name="connsiteY5" fmla="*/ 3554784 h 6858000"/>
              <a:gd name="connsiteX6" fmla="*/ 2598574 w 2598614"/>
              <a:gd name="connsiteY6" fmla="*/ 3431381 h 6858000"/>
              <a:gd name="connsiteX7" fmla="*/ 2581374 w 2598614"/>
              <a:gd name="connsiteY7" fmla="*/ 3303216 h 6858000"/>
              <a:gd name="connsiteX8" fmla="*/ 2501900 w 2598614"/>
              <a:gd name="connsiteY8" fmla="*/ 3060700 h 6858000"/>
              <a:gd name="connsiteX9" fmla="*/ 1117600 w 2598614"/>
              <a:gd name="connsiteY9" fmla="*/ 1574800 h 6858000"/>
              <a:gd name="connsiteX10" fmla="*/ 527199 w 2598614"/>
              <a:gd name="connsiteY10" fmla="*/ 319881 h 6858000"/>
              <a:gd name="connsiteX11" fmla="*/ 419488 w 2598614"/>
              <a:gd name="connsiteY11" fmla="*/ 0 h 6858000"/>
              <a:gd name="connsiteX12" fmla="*/ 0 w 2598614"/>
              <a:gd name="connsiteY12" fmla="*/ 0 h 6858000"/>
              <a:gd name="connsiteX13" fmla="*/ 0 w 2598614"/>
              <a:gd name="connsiteY13" fmla="*/ 3429000 h 6858000"/>
              <a:gd name="connsiteX14" fmla="*/ 0 w 2598614"/>
              <a:gd name="connsiteY14" fmla="*/ 6858000 h 6858000"/>
              <a:gd name="connsiteX0" fmla="*/ 0 w 2598681"/>
              <a:gd name="connsiteY0" fmla="*/ 6858000 h 6858000"/>
              <a:gd name="connsiteX1" fmla="*/ 419488 w 2598681"/>
              <a:gd name="connsiteY1" fmla="*/ 6858000 h 6858000"/>
              <a:gd name="connsiteX2" fmla="*/ 527199 w 2598681"/>
              <a:gd name="connsiteY2" fmla="*/ 6538119 h 6858000"/>
              <a:gd name="connsiteX3" fmla="*/ 1117600 w 2598681"/>
              <a:gd name="connsiteY3" fmla="*/ 5283200 h 6858000"/>
              <a:gd name="connsiteX4" fmla="*/ 2501900 w 2598681"/>
              <a:gd name="connsiteY4" fmla="*/ 3797300 h 6858000"/>
              <a:gd name="connsiteX5" fmla="*/ 2581374 w 2598681"/>
              <a:gd name="connsiteY5" fmla="*/ 3554784 h 6858000"/>
              <a:gd name="connsiteX6" fmla="*/ 2598574 w 2598681"/>
              <a:gd name="connsiteY6" fmla="*/ 3431381 h 6858000"/>
              <a:gd name="connsiteX7" fmla="*/ 2581374 w 2598681"/>
              <a:gd name="connsiteY7" fmla="*/ 3303216 h 6858000"/>
              <a:gd name="connsiteX8" fmla="*/ 2501900 w 2598681"/>
              <a:gd name="connsiteY8" fmla="*/ 3060700 h 6858000"/>
              <a:gd name="connsiteX9" fmla="*/ 1117600 w 2598681"/>
              <a:gd name="connsiteY9" fmla="*/ 1574800 h 6858000"/>
              <a:gd name="connsiteX10" fmla="*/ 527199 w 2598681"/>
              <a:gd name="connsiteY10" fmla="*/ 319881 h 6858000"/>
              <a:gd name="connsiteX11" fmla="*/ 419488 w 2598681"/>
              <a:gd name="connsiteY11" fmla="*/ 0 h 6858000"/>
              <a:gd name="connsiteX12" fmla="*/ 0 w 2598681"/>
              <a:gd name="connsiteY12" fmla="*/ 0 h 6858000"/>
              <a:gd name="connsiteX13" fmla="*/ 0 w 2598681"/>
              <a:gd name="connsiteY13" fmla="*/ 3429000 h 6858000"/>
              <a:gd name="connsiteX14" fmla="*/ 0 w 2598681"/>
              <a:gd name="connsiteY14" fmla="*/ 6858000 h 6858000"/>
              <a:gd name="connsiteX0" fmla="*/ 0 w 2593973"/>
              <a:gd name="connsiteY0" fmla="*/ 6858000 h 6858000"/>
              <a:gd name="connsiteX1" fmla="*/ 419488 w 2593973"/>
              <a:gd name="connsiteY1" fmla="*/ 6858000 h 6858000"/>
              <a:gd name="connsiteX2" fmla="*/ 527199 w 2593973"/>
              <a:gd name="connsiteY2" fmla="*/ 6538119 h 6858000"/>
              <a:gd name="connsiteX3" fmla="*/ 1117600 w 2593973"/>
              <a:gd name="connsiteY3" fmla="*/ 5283200 h 6858000"/>
              <a:gd name="connsiteX4" fmla="*/ 2501900 w 2593973"/>
              <a:gd name="connsiteY4" fmla="*/ 3797300 h 6858000"/>
              <a:gd name="connsiteX5" fmla="*/ 2581374 w 2593973"/>
              <a:gd name="connsiteY5" fmla="*/ 3554784 h 6858000"/>
              <a:gd name="connsiteX6" fmla="*/ 2593812 w 2593973"/>
              <a:gd name="connsiteY6" fmla="*/ 3433762 h 6858000"/>
              <a:gd name="connsiteX7" fmla="*/ 2581374 w 2593973"/>
              <a:gd name="connsiteY7" fmla="*/ 3303216 h 6858000"/>
              <a:gd name="connsiteX8" fmla="*/ 2501900 w 2593973"/>
              <a:gd name="connsiteY8" fmla="*/ 3060700 h 6858000"/>
              <a:gd name="connsiteX9" fmla="*/ 1117600 w 2593973"/>
              <a:gd name="connsiteY9" fmla="*/ 1574800 h 6858000"/>
              <a:gd name="connsiteX10" fmla="*/ 527199 w 2593973"/>
              <a:gd name="connsiteY10" fmla="*/ 319881 h 6858000"/>
              <a:gd name="connsiteX11" fmla="*/ 419488 w 2593973"/>
              <a:gd name="connsiteY11" fmla="*/ 0 h 6858000"/>
              <a:gd name="connsiteX12" fmla="*/ 0 w 2593973"/>
              <a:gd name="connsiteY12" fmla="*/ 0 h 6858000"/>
              <a:gd name="connsiteX13" fmla="*/ 0 w 2593973"/>
              <a:gd name="connsiteY13" fmla="*/ 3429000 h 6858000"/>
              <a:gd name="connsiteX14" fmla="*/ 0 w 2593973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3973" h="6858000">
                <a:moveTo>
                  <a:pt x="0" y="6858000"/>
                </a:moveTo>
                <a:lnTo>
                  <a:pt x="419488" y="6858000"/>
                </a:lnTo>
                <a:lnTo>
                  <a:pt x="527199" y="6538119"/>
                </a:lnTo>
                <a:cubicBezTo>
                  <a:pt x="678458" y="6105525"/>
                  <a:pt x="852488" y="5680075"/>
                  <a:pt x="1117600" y="5283200"/>
                </a:cubicBezTo>
                <a:cubicBezTo>
                  <a:pt x="1471083" y="4754033"/>
                  <a:pt x="2290233" y="4396317"/>
                  <a:pt x="2501900" y="3797300"/>
                </a:cubicBezTo>
                <a:cubicBezTo>
                  <a:pt x="2528358" y="3722423"/>
                  <a:pt x="2555412" y="3640964"/>
                  <a:pt x="2581374" y="3554784"/>
                </a:cubicBezTo>
                <a:cubicBezTo>
                  <a:pt x="2587107" y="3513650"/>
                  <a:pt x="2595222" y="3486802"/>
                  <a:pt x="2593812" y="3433762"/>
                </a:cubicBezTo>
                <a:cubicBezTo>
                  <a:pt x="2594429" y="3387072"/>
                  <a:pt x="2592664" y="3345144"/>
                  <a:pt x="2581374" y="3303216"/>
                </a:cubicBezTo>
                <a:cubicBezTo>
                  <a:pt x="2555412" y="3217036"/>
                  <a:pt x="2528358" y="3135577"/>
                  <a:pt x="2501900" y="3060700"/>
                </a:cubicBezTo>
                <a:cubicBezTo>
                  <a:pt x="2290233" y="2461683"/>
                  <a:pt x="1471083" y="2103967"/>
                  <a:pt x="1117600" y="1574800"/>
                </a:cubicBezTo>
                <a:cubicBezTo>
                  <a:pt x="852488" y="1177925"/>
                  <a:pt x="678458" y="752475"/>
                  <a:pt x="527199" y="319881"/>
                </a:cubicBezTo>
                <a:lnTo>
                  <a:pt x="419488" y="0"/>
                </a:lnTo>
                <a:lnTo>
                  <a:pt x="0" y="0"/>
                </a:lnTo>
                <a:lnTo>
                  <a:pt x="0" y="3429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A98123-2427-4264-9D8C-D7A582BE2B93}"/>
              </a:ext>
            </a:extLst>
          </p:cNvPr>
          <p:cNvSpPr/>
          <p:nvPr/>
        </p:nvSpPr>
        <p:spPr>
          <a:xfrm>
            <a:off x="7075268" y="-22529"/>
            <a:ext cx="2068732" cy="3086939"/>
          </a:xfrm>
          <a:custGeom>
            <a:avLst/>
            <a:gdLst>
              <a:gd name="connsiteX0" fmla="*/ 0 w 2400066"/>
              <a:gd name="connsiteY0" fmla="*/ 0 h 3527076"/>
              <a:gd name="connsiteX1" fmla="*/ 2400066 w 2400066"/>
              <a:gd name="connsiteY1" fmla="*/ 0 h 3527076"/>
              <a:gd name="connsiteX2" fmla="*/ 2400066 w 2400066"/>
              <a:gd name="connsiteY2" fmla="*/ 3527076 h 3527076"/>
              <a:gd name="connsiteX3" fmla="*/ 2353597 w 2400066"/>
              <a:gd name="connsiteY3" fmla="*/ 3476635 h 3527076"/>
              <a:gd name="connsiteX4" fmla="*/ 1775400 w 2400066"/>
              <a:gd name="connsiteY4" fmla="*/ 2633098 h 3527076"/>
              <a:gd name="connsiteX5" fmla="*/ 1456086 w 2400066"/>
              <a:gd name="connsiteY5" fmla="*/ 1225212 h 3527076"/>
              <a:gd name="connsiteX6" fmla="*/ 60674 w 2400066"/>
              <a:gd name="connsiteY6" fmla="*/ 44906 h 352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066" h="3527076">
                <a:moveTo>
                  <a:pt x="0" y="0"/>
                </a:moveTo>
                <a:lnTo>
                  <a:pt x="2400066" y="0"/>
                </a:lnTo>
                <a:lnTo>
                  <a:pt x="2400066" y="3527076"/>
                </a:lnTo>
                <a:lnTo>
                  <a:pt x="2353597" y="3476635"/>
                </a:lnTo>
                <a:cubicBezTo>
                  <a:pt x="2132927" y="3226454"/>
                  <a:pt x="1900586" y="2871223"/>
                  <a:pt x="1775400" y="2633098"/>
                </a:cubicBezTo>
                <a:cubicBezTo>
                  <a:pt x="1552848" y="2209765"/>
                  <a:pt x="1763305" y="1672736"/>
                  <a:pt x="1456086" y="1225212"/>
                </a:cubicBezTo>
                <a:cubicBezTo>
                  <a:pt x="1187269" y="833629"/>
                  <a:pt x="423946" y="310547"/>
                  <a:pt x="60674" y="4490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87BE03-8C6D-491D-BE3A-C73AFEAB923A}"/>
              </a:ext>
            </a:extLst>
          </p:cNvPr>
          <p:cNvGrpSpPr/>
          <p:nvPr/>
        </p:nvGrpSpPr>
        <p:grpSpPr>
          <a:xfrm>
            <a:off x="1629975" y="707089"/>
            <a:ext cx="5884050" cy="4416728"/>
            <a:chOff x="2165488" y="310343"/>
            <a:chExt cx="7845400" cy="588897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AF0A6D-D257-47CA-A99C-6DA48F1FBDB4}"/>
                </a:ext>
              </a:extLst>
            </p:cNvPr>
            <p:cNvSpPr txBox="1"/>
            <p:nvPr/>
          </p:nvSpPr>
          <p:spPr>
            <a:xfrm>
              <a:off x="8086977" y="5983869"/>
              <a:ext cx="76730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Signature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43CD3F-C0A8-47F3-B035-8F08289F5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61597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67658-980F-4C33-B098-1D6DA9D6EAC6}"/>
                </a:ext>
              </a:extLst>
            </p:cNvPr>
            <p:cNvSpPr txBox="1"/>
            <p:nvPr/>
          </p:nvSpPr>
          <p:spPr>
            <a:xfrm>
              <a:off x="5445855" y="5983869"/>
              <a:ext cx="37403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Date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61FB17-5E6A-4761-96FC-0B627751E25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40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A134C2-DC81-4909-9D7E-FDBE11D09673}"/>
                </a:ext>
              </a:extLst>
            </p:cNvPr>
            <p:cNvSpPr txBox="1"/>
            <p:nvPr/>
          </p:nvSpPr>
          <p:spPr>
            <a:xfrm>
              <a:off x="2165488" y="310343"/>
              <a:ext cx="6050803" cy="17697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625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ld English Text MT" panose="03040902040508030806" pitchFamily="66" charset="0"/>
                  <a:cs typeface="Segoe UI" panose="020B0502040204020203" pitchFamily="34" charset="0"/>
                </a:rPr>
                <a:t>Certificate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921038-631C-40F8-B75C-2D270807D4E2}"/>
                </a:ext>
              </a:extLst>
            </p:cNvPr>
            <p:cNvGrpSpPr/>
            <p:nvPr/>
          </p:nvGrpSpPr>
          <p:grpSpPr>
            <a:xfrm>
              <a:off x="4823840" y="1952612"/>
              <a:ext cx="5187048" cy="2748814"/>
              <a:chOff x="4823840" y="1952612"/>
              <a:chExt cx="5187048" cy="27488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E33164-1BA4-440B-ABE2-295F31300486}"/>
                  </a:ext>
                </a:extLst>
              </p:cNvPr>
              <p:cNvSpPr txBox="1"/>
              <p:nvPr/>
            </p:nvSpPr>
            <p:spPr>
              <a:xfrm>
                <a:off x="4823840" y="4163330"/>
                <a:ext cx="5187048" cy="538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  <a:cs typeface="Segoe UI" panose="020B0502040204020203" pitchFamily="34" charset="0"/>
                  </a:rPr>
                  <a:t>This is to certify  &lt;name&gt; has secured &lt;grade&gt; in &lt;event&gt; event conducted on &lt;date&gt; on </a:t>
                </a:r>
                <a:r>
                  <a:rPr lang="en-US" sz="105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  <a:cs typeface="Segoe UI" panose="020B0502040204020203" pitchFamily="34" charset="0"/>
                  </a:rPr>
                  <a:t>amal</a:t>
                </a:r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 Pro Light" panose="02040302050405020303" pitchFamily="18" charset="0"/>
                    <a:cs typeface="Segoe UI" panose="020B0502040204020203" pitchFamily="34" charset="0"/>
                  </a:rPr>
                  <a:t> college of advanced studies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D373F1-E52B-4BB0-8034-92F606D20DEA}"/>
                  </a:ext>
                </a:extLst>
              </p:cNvPr>
              <p:cNvSpPr txBox="1"/>
              <p:nvPr/>
            </p:nvSpPr>
            <p:spPr>
              <a:xfrm>
                <a:off x="4823840" y="3090381"/>
                <a:ext cx="4673600" cy="862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3600" dirty="0">
                    <a:solidFill>
                      <a:srgbClr val="D7810F"/>
                    </a:solidFill>
                    <a:latin typeface="Georgia" panose="02040502050405020303" pitchFamily="18" charset="0"/>
                    <a:cs typeface="Segoe UI" panose="020B0502040204020203" pitchFamily="34" charset="0"/>
                  </a:rPr>
                  <a:t>SPORTS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333328-4927-45FC-B3B6-58BB0D49322D}"/>
                  </a:ext>
                </a:extLst>
              </p:cNvPr>
              <p:cNvSpPr txBox="1"/>
              <p:nvPr/>
            </p:nvSpPr>
            <p:spPr>
              <a:xfrm>
                <a:off x="4823840" y="1952612"/>
                <a:ext cx="24793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eorgia" panose="02040502050405020303" pitchFamily="18" charset="0"/>
                    <a:cs typeface="Segoe UI" panose="020B0502040204020203" pitchFamily="34" charset="0"/>
                  </a:rPr>
                  <a:t>Of achievement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0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Light</vt:lpstr>
      <vt:lpstr>Old English Text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salman_p_p@outlook.com</cp:lastModifiedBy>
  <cp:revision>6</cp:revision>
  <dcterms:created xsi:type="dcterms:W3CDTF">2021-08-24T06:39:43Z</dcterms:created>
  <dcterms:modified xsi:type="dcterms:W3CDTF">2022-05-23T16:20:04Z</dcterms:modified>
</cp:coreProperties>
</file>