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1629975" y="707089"/>
            <a:ext cx="5884050" cy="4416728"/>
            <a:chOff x="2165488" y="310343"/>
            <a:chExt cx="7845400" cy="58889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134C2-DC81-4909-9D7E-FDBE11D09673}"/>
                </a:ext>
              </a:extLst>
            </p:cNvPr>
            <p:cNvSpPr txBox="1"/>
            <p:nvPr/>
          </p:nvSpPr>
          <p:spPr>
            <a:xfrm>
              <a:off x="2165488" y="310343"/>
              <a:ext cx="6050803" cy="17697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6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ld English Text MT" panose="03040902040508030806" pitchFamily="66" charset="0"/>
                  <a:cs typeface="Segoe UI" panose="020B0502040204020203" pitchFamily="34" charset="0"/>
                </a:rPr>
                <a:t>Certificate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921038-631C-40F8-B75C-2D270807D4E2}"/>
                </a:ext>
              </a:extLst>
            </p:cNvPr>
            <p:cNvGrpSpPr/>
            <p:nvPr/>
          </p:nvGrpSpPr>
          <p:grpSpPr>
            <a:xfrm>
              <a:off x="4823840" y="1952612"/>
              <a:ext cx="5187048" cy="2748814"/>
              <a:chOff x="4823840" y="1952612"/>
              <a:chExt cx="5187048" cy="27488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33164-1BA4-440B-ABE2-295F31300486}"/>
                  </a:ext>
                </a:extLst>
              </p:cNvPr>
              <p:cNvSpPr txBox="1"/>
              <p:nvPr/>
            </p:nvSpPr>
            <p:spPr>
              <a:xfrm>
                <a:off x="4823840" y="4163330"/>
                <a:ext cx="5187048" cy="53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This is to certify  &lt;name&gt; has secured &lt;grade&gt; in &lt;event&gt; event conducted on &lt;date&gt; on </a:t>
                </a:r>
                <a:r>
                  <a:rPr lang="en-US" sz="105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amal</a:t>
                </a: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 college of advanced studies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373F1-E52B-4BB0-8034-92F606D20DEA}"/>
                  </a:ext>
                </a:extLst>
              </p:cNvPr>
              <p:cNvSpPr txBox="1"/>
              <p:nvPr/>
            </p:nvSpPr>
            <p:spPr>
              <a:xfrm>
                <a:off x="4823840" y="3090381"/>
                <a:ext cx="4673600" cy="862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600" dirty="0">
                    <a:solidFill>
                      <a:srgbClr val="D7810F"/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&lt;name&gt;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A0D44-C455-4F53-AC0F-5DD646DE9DC9}"/>
                  </a:ext>
                </a:extLst>
              </p:cNvPr>
              <p:cNvSpPr txBox="1"/>
              <p:nvPr/>
            </p:nvSpPr>
            <p:spPr>
              <a:xfrm>
                <a:off x="4823840" y="2593678"/>
                <a:ext cx="3195985" cy="28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Proudly Presented To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33328-4927-45FC-B3B6-58BB0D49322D}"/>
                  </a:ext>
                </a:extLst>
              </p:cNvPr>
              <p:cNvSpPr txBox="1"/>
              <p:nvPr/>
            </p:nvSpPr>
            <p:spPr>
              <a:xfrm>
                <a:off x="4823840" y="1952612"/>
                <a:ext cx="24793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Of achievement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4</cp:revision>
  <dcterms:created xsi:type="dcterms:W3CDTF">2021-08-24T06:39:43Z</dcterms:created>
  <dcterms:modified xsi:type="dcterms:W3CDTF">2022-05-23T16:07:37Z</dcterms:modified>
</cp:coreProperties>
</file>