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5"/>
  </p:notesMasterIdLst>
  <p:sldIdLst>
    <p:sldId id="256" r:id="rId2"/>
    <p:sldId id="263" r:id="rId3"/>
    <p:sldId id="264" r:id="rId4"/>
    <p:sldId id="265" r:id="rId5"/>
    <p:sldId id="286" r:id="rId6"/>
    <p:sldId id="261" r:id="rId7"/>
    <p:sldId id="287" r:id="rId8"/>
    <p:sldId id="270" r:id="rId9"/>
    <p:sldId id="272" r:id="rId10"/>
    <p:sldId id="257" r:id="rId11"/>
    <p:sldId id="274" r:id="rId12"/>
    <p:sldId id="284" r:id="rId13"/>
    <p:sldId id="285" r:id="rId14"/>
    <p:sldId id="279" r:id="rId15"/>
    <p:sldId id="281" r:id="rId16"/>
    <p:sldId id="282" r:id="rId17"/>
    <p:sldId id="283" r:id="rId18"/>
    <p:sldId id="275" r:id="rId19"/>
    <p:sldId id="277" r:id="rId20"/>
    <p:sldId id="278" r:id="rId21"/>
    <p:sldId id="267" r:id="rId22"/>
    <p:sldId id="280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D28A-1E58-4AA4-92C9-E50FED25FD3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A4B0-18A9-4265-9F9A-3D595E876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A4B0-18A9-4265-9F9A-3D595E876B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43BB-414D-482F-B666-347C18A6FFE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3C35-D200-474C-9AD1-3E118ECF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8448" y="1066800"/>
            <a:ext cx="7403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Welcome</a:t>
            </a:r>
          </a:p>
          <a:p>
            <a:pPr algn="ctr"/>
            <a:r>
              <a:rPr lang="en-US" sz="7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</a:t>
            </a:r>
          </a:p>
          <a:p>
            <a:pPr algn="ctr"/>
            <a:r>
              <a:rPr lang="en-US" sz="72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Presentation</a:t>
            </a:r>
            <a:endParaRPr lang="en-US" sz="72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Features: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945" y="1447800"/>
            <a:ext cx="8167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Blip>
                <a:blip r:embed="rId3"/>
              </a:buBlip>
            </a:pPr>
            <a:r>
              <a:rPr lang="en-US" sz="2800" b="1" dirty="0" smtClean="0"/>
              <a:t>Registration as verifier or general user</a:t>
            </a:r>
            <a:r>
              <a:rPr lang="en-US" sz="2800" b="1" dirty="0"/>
              <a:t>.</a:t>
            </a:r>
            <a:endParaRPr lang="en-US" sz="2800" b="1" dirty="0"/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 smtClean="0"/>
              <a:t>Upload </a:t>
            </a:r>
            <a:r>
              <a:rPr lang="en-US" sz="2800" b="1" dirty="0" err="1" smtClean="0"/>
              <a:t>pdf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jpg,png</a:t>
            </a:r>
            <a:r>
              <a:rPr lang="en-US" sz="2800" b="1" dirty="0" smtClean="0"/>
              <a:t> type file as document</a:t>
            </a:r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 smtClean="0"/>
              <a:t>Send </a:t>
            </a:r>
            <a:r>
              <a:rPr lang="en-US" sz="2800" b="1" dirty="0"/>
              <a:t>verification request to a verifier to </a:t>
            </a:r>
            <a:r>
              <a:rPr lang="en-US" sz="2800" b="1" dirty="0" smtClean="0"/>
              <a:t>verify document</a:t>
            </a:r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 smtClean="0"/>
              <a:t>Verified file archive</a:t>
            </a:r>
          </a:p>
        </p:txBody>
      </p:sp>
    </p:spTree>
    <p:extLst>
      <p:ext uri="{BB962C8B-B14F-4D97-AF65-F5344CB8AC3E}">
        <p14:creationId xmlns:p14="http://schemas.microsoft.com/office/powerpoint/2010/main" val="28838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Use Case Diagram: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8" y="957709"/>
            <a:ext cx="7853812" cy="55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Data </a:t>
            </a:r>
            <a:r>
              <a:rPr lang="en-US" sz="4800" b="1" dirty="0" err="1" smtClean="0">
                <a:solidFill>
                  <a:srgbClr val="002060"/>
                </a:solidFill>
              </a:rPr>
              <a:t>Folw</a:t>
            </a:r>
            <a:r>
              <a:rPr lang="en-US" sz="4800" b="1" dirty="0" smtClean="0">
                <a:solidFill>
                  <a:srgbClr val="002060"/>
                </a:solidFill>
              </a:rPr>
              <a:t> Diagram</a:t>
            </a:r>
            <a:r>
              <a:rPr lang="en-US" sz="4800" b="1" dirty="0" smtClean="0">
                <a:solidFill>
                  <a:srgbClr val="002060"/>
                </a:solidFill>
              </a:rPr>
              <a:t>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" y="957709"/>
            <a:ext cx="8533305" cy="5214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6324600"/>
            <a:ext cx="73913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Figure: Context/Level 0 Data Flow Diagram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Data </a:t>
            </a:r>
            <a:r>
              <a:rPr lang="en-US" sz="4800" b="1" dirty="0" err="1" smtClean="0">
                <a:solidFill>
                  <a:srgbClr val="002060"/>
                </a:solidFill>
              </a:rPr>
              <a:t>Folw</a:t>
            </a:r>
            <a:r>
              <a:rPr lang="en-US" sz="4800" b="1" dirty="0" smtClean="0">
                <a:solidFill>
                  <a:srgbClr val="002060"/>
                </a:solidFill>
              </a:rPr>
              <a:t> Diagram</a:t>
            </a:r>
            <a:r>
              <a:rPr lang="en-US" sz="4800" b="1" dirty="0" smtClean="0">
                <a:solidFill>
                  <a:srgbClr val="002060"/>
                </a:solidFill>
              </a:rPr>
              <a:t>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33400" y="6324600"/>
            <a:ext cx="73913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Figure: Level </a:t>
            </a:r>
            <a:r>
              <a:rPr lang="en-US" sz="2400" b="1" dirty="0">
                <a:solidFill>
                  <a:schemeClr val="tx1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</a:rPr>
              <a:t> Data Flow Diagram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957709"/>
            <a:ext cx="8094518" cy="52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Entity Relationship Diagram: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509"/>
            <a:ext cx="8627919" cy="55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Activity Diagram: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299865"/>
            <a:ext cx="8018318" cy="51009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1" y="6477000"/>
            <a:ext cx="73913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Figure: Signup Activity Diagram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Activity Diagram: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09601" y="6307282"/>
            <a:ext cx="73913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Figure: Login Activity Diagram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5469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17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Activity Diagram: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09601" y="6477000"/>
            <a:ext cx="73913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Figure: General User Activity Diagram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85496"/>
            <a:ext cx="8229600" cy="5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Requirements &amp; Overview</a:t>
            </a:r>
            <a:r>
              <a:rPr lang="en-US" sz="4800" b="1" dirty="0" smtClean="0">
                <a:solidFill>
                  <a:srgbClr val="002060"/>
                </a:solidFill>
              </a:rPr>
              <a:t>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1143000"/>
            <a:ext cx="7241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Tahoma" pitchFamily="34" charset="0"/>
                <a:cs typeface="Tahoma" pitchFamily="34" charset="0"/>
              </a:rPr>
              <a:t>R</a:t>
            </a:r>
            <a:r>
              <a:rPr lang="en-US" sz="2800" b="1" dirty="0" smtClean="0">
                <a:latin typeface="+mj-lt"/>
                <a:ea typeface="Tahoma" pitchFamily="34" charset="0"/>
                <a:cs typeface="Tahoma" pitchFamily="34" charset="0"/>
              </a:rPr>
              <a:t>equirements </a:t>
            </a:r>
            <a:r>
              <a:rPr lang="en-US" sz="2800" b="1" dirty="0" smtClean="0">
                <a:latin typeface="+mj-lt"/>
                <a:ea typeface="Tahoma" pitchFamily="34" charset="0"/>
                <a:cs typeface="Tahoma" pitchFamily="34" charset="0"/>
              </a:rPr>
              <a:t>for this project is:</a:t>
            </a:r>
          </a:p>
          <a:p>
            <a:pPr lvl="0"/>
            <a:endParaRPr lang="en-US" sz="2800" b="1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 smtClean="0"/>
              <a:t>System </a:t>
            </a:r>
            <a:r>
              <a:rPr lang="en-US" sz="2800" b="1" dirty="0"/>
              <a:t>Type:</a:t>
            </a:r>
            <a:r>
              <a:rPr lang="en-US" sz="2800" dirty="0"/>
              <a:t> Web Based</a:t>
            </a:r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/>
              <a:t>Front End:</a:t>
            </a:r>
            <a:r>
              <a:rPr lang="en-US" sz="2800" dirty="0"/>
              <a:t> HTML, JavaScript, Bootstrap</a:t>
            </a:r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/>
              <a:t>Backend</a:t>
            </a:r>
            <a:r>
              <a:rPr lang="en-US" sz="2800" b="1" dirty="0" smtClean="0"/>
              <a:t>:</a:t>
            </a:r>
            <a:r>
              <a:rPr lang="en-US" sz="2800" dirty="0"/>
              <a:t>	</a:t>
            </a:r>
            <a:r>
              <a:rPr lang="en-US" sz="2800" dirty="0" smtClean="0"/>
              <a:t>Raw PHP &amp; </a:t>
            </a:r>
            <a:r>
              <a:rPr lang="en-US" sz="2800" dirty="0" err="1" smtClean="0"/>
              <a:t>Codeigniter</a:t>
            </a:r>
            <a:r>
              <a:rPr lang="en-US" sz="2800" dirty="0" smtClean="0"/>
              <a:t> MVC Framework</a:t>
            </a:r>
            <a:endParaRPr lang="en-US" sz="2800" dirty="0"/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/>
              <a:t>Database:</a:t>
            </a:r>
            <a:r>
              <a:rPr lang="en-US" sz="2800" dirty="0"/>
              <a:t> </a:t>
            </a:r>
            <a:r>
              <a:rPr lang="en-US" sz="2800" dirty="0" smtClean="0"/>
              <a:t>MySQL</a:t>
            </a:r>
          </a:p>
          <a:p>
            <a:pPr marL="457200" lvl="0" indent="-457200">
              <a:buBlip>
                <a:blip r:embed="rId3"/>
              </a:buBlip>
            </a:pPr>
            <a:r>
              <a:rPr lang="en-US" sz="2800" b="1" dirty="0" smtClean="0"/>
              <a:t>Web Server: </a:t>
            </a:r>
            <a:r>
              <a:rPr lang="en-US" sz="2800" dirty="0" smtClean="0"/>
              <a:t>Apache web server.</a:t>
            </a:r>
            <a:endParaRPr lang="en-US" sz="2800" b="1" dirty="0"/>
          </a:p>
          <a:p>
            <a:endParaRPr lang="en-US" sz="28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231772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3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665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Advantage: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1393" y="1295400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143000"/>
            <a:ext cx="7736472" cy="529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b="1" dirty="0" smtClean="0">
              <a:latin typeface="Tahoma"/>
              <a:ea typeface="Calibri"/>
              <a:cs typeface="Times New Roman"/>
            </a:endParaRPr>
          </a:p>
          <a:p>
            <a:pPr marL="800100" lvl="1" indent="-342900">
              <a:lnSpc>
                <a:spcPct val="115000"/>
              </a:lnSpc>
              <a:buBlip>
                <a:blip r:embed="rId3"/>
              </a:buBlip>
            </a:pPr>
            <a:r>
              <a:rPr lang="en-US" sz="2800" b="1" dirty="0"/>
              <a:t>Making the documents as a verified portable soft copy</a:t>
            </a:r>
            <a:r>
              <a:rPr lang="en-US" sz="2800" b="1" dirty="0" smtClean="0"/>
              <a:t>.</a:t>
            </a:r>
          </a:p>
          <a:p>
            <a:pPr marL="800100" lvl="1" indent="-342900">
              <a:lnSpc>
                <a:spcPct val="115000"/>
              </a:lnSpc>
              <a:buBlip>
                <a:blip r:embed="rId3"/>
              </a:buBlip>
            </a:pPr>
            <a:r>
              <a:rPr lang="en-US" sz="2800" b="1" dirty="0"/>
              <a:t>Send verified documents using system email.</a:t>
            </a:r>
          </a:p>
          <a:p>
            <a:pPr marL="800100" lvl="1" indent="-342900">
              <a:lnSpc>
                <a:spcPct val="115000"/>
              </a:lnSpc>
              <a:buBlip>
                <a:blip r:embed="rId3"/>
              </a:buBlip>
            </a:pPr>
            <a:r>
              <a:rPr lang="en-US" sz="2800" b="1" dirty="0"/>
              <a:t>Easy for the requisition authority to check the attestation.</a:t>
            </a:r>
          </a:p>
          <a:p>
            <a:pPr marL="800100" lvl="1" indent="-342900">
              <a:lnSpc>
                <a:spcPct val="115000"/>
              </a:lnSpc>
              <a:buBlip>
                <a:blip r:embed="rId3"/>
              </a:buBlip>
            </a:pPr>
            <a:r>
              <a:rPr lang="en-US" sz="2800" b="1" dirty="0"/>
              <a:t>Reducing fake attestation or verification.</a:t>
            </a:r>
          </a:p>
          <a:p>
            <a:pPr marL="800100" lvl="1" indent="-342900">
              <a:lnSpc>
                <a:spcPct val="115000"/>
              </a:lnSpc>
              <a:buBlip>
                <a:blip r:embed="rId3"/>
              </a:buBlip>
            </a:pPr>
            <a:r>
              <a:rPr lang="en-US" sz="2800" b="1" dirty="0"/>
              <a:t>Suitable for future paperless world</a:t>
            </a:r>
            <a:r>
              <a:rPr lang="en-US" sz="2800" b="1" dirty="0" smtClean="0"/>
              <a:t>.</a:t>
            </a:r>
          </a:p>
          <a:p>
            <a:pPr marL="800100" lvl="1" indent="-342900">
              <a:lnSpc>
                <a:spcPct val="115000"/>
              </a:lnSpc>
              <a:buBlip>
                <a:blip r:embed="rId3"/>
              </a:buBlip>
            </a:pPr>
            <a:r>
              <a:rPr lang="en-US" sz="2800" b="1" dirty="0" smtClean="0"/>
              <a:t>Time saving and less trouble for verification/attestation </a:t>
            </a:r>
            <a:endParaRPr lang="en-US" sz="2800" b="1" dirty="0">
              <a:ea typeface="Calibri"/>
              <a:cs typeface="Times New Roman"/>
            </a:endParaRPr>
          </a:p>
          <a:p>
            <a:endParaRPr lang="en-US" sz="24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Presentation Topic: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1419374"/>
            <a:ext cx="741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‘Proverfier’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1393" y="3505200"/>
            <a:ext cx="557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Course Code: CSE-498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4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Limitations: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6756" y="1156854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3618" y="1295400"/>
            <a:ext cx="73325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Only fewer document file type is supported.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Require huge database storage space.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/>
              <a:t>Hard copy of the documents need to convert</a:t>
            </a:r>
          </a:p>
          <a:p>
            <a:pPr lvl="0"/>
            <a:r>
              <a:rPr lang="en-US" sz="2800" b="1" dirty="0" smtClean="0"/>
              <a:t>      info specific file format before uploading.</a:t>
            </a: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44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Project Scope: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6756" y="1156854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1295399"/>
            <a:ext cx="6738944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Calibri"/>
                <a:cs typeface="Times New Roman"/>
              </a:rPr>
              <a:t>Online</a:t>
            </a:r>
            <a:r>
              <a:rPr lang="en-US" sz="3200" b="1" dirty="0" smtClean="0">
                <a:solidFill>
                  <a:srgbClr val="000000"/>
                </a:solidFill>
                <a:latin typeface="Tahoma"/>
                <a:ea typeface="Calibri"/>
                <a:cs typeface="Times New Roman"/>
              </a:rPr>
              <a:t>  attestation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Calibri"/>
                <a:cs typeface="Times New Roman"/>
              </a:rPr>
              <a:t>Document Verification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Calibri"/>
                <a:cs typeface="Times New Roman"/>
              </a:rPr>
              <a:t>Authentication</a:t>
            </a:r>
            <a:endParaRPr lang="en-US" sz="3200" b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06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Future </a:t>
            </a:r>
            <a:r>
              <a:rPr lang="en-US" sz="4800" b="1" dirty="0" smtClean="0">
                <a:solidFill>
                  <a:srgbClr val="002060"/>
                </a:solidFill>
              </a:rPr>
              <a:t>Scope</a:t>
            </a:r>
            <a:r>
              <a:rPr lang="en-US" sz="4800" b="1" dirty="0" smtClean="0">
                <a:solidFill>
                  <a:srgbClr val="002060"/>
                </a:solidFill>
              </a:rPr>
              <a:t>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716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pPr marL="285750" indent="-285750">
              <a:buBlip>
                <a:blip r:embed="rId3"/>
              </a:buBlip>
            </a:pPr>
            <a:r>
              <a:rPr lang="en-US" sz="3200" b="1" dirty="0" smtClean="0"/>
              <a:t>Adding some functionality this system can be converted into verified document hub</a:t>
            </a:r>
          </a:p>
          <a:p>
            <a:pPr marL="285750" indent="-285750">
              <a:buBlip>
                <a:blip r:embed="rId3"/>
              </a:buBlip>
            </a:pPr>
            <a:r>
              <a:rPr lang="en-US" sz="3200" b="1" dirty="0" smtClean="0"/>
              <a:t>Can be use as a e-certification system</a:t>
            </a:r>
          </a:p>
          <a:p>
            <a:pPr marL="285750" indent="-285750">
              <a:buBlip>
                <a:blip r:embed="rId3"/>
              </a:buBlip>
            </a:pPr>
            <a:r>
              <a:rPr lang="en-US" sz="3200" b="1" dirty="0" smtClean="0"/>
              <a:t>Copyright statement reservation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3200" b="1" dirty="0" smtClean="0"/>
              <a:t>Product Registration</a:t>
            </a:r>
            <a:endParaRPr lang="en-US" sz="3200" b="1" dirty="0" smtClean="0"/>
          </a:p>
          <a:p>
            <a:pPr marL="285750" indent="-285750">
              <a:buBlip>
                <a:blip r:embed="rId3"/>
              </a:buBlip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3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76756" y="1156854"/>
            <a:ext cx="741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680074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Thanks All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Presented By: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480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Md. Salman Shamil</a:t>
            </a:r>
          </a:p>
          <a:p>
            <a:r>
              <a:rPr lang="en-US" sz="2000" b="1" dirty="0" smtClean="0"/>
              <a:t>ID: 151382347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429000"/>
            <a:ext cx="365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Md. Rokonozzaman</a:t>
            </a:r>
          </a:p>
          <a:p>
            <a:r>
              <a:rPr lang="en-US" sz="2000" b="1" dirty="0" smtClean="0"/>
              <a:t>ID: 151382349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786390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&amp;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5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Project Supervisor: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480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Rashidul Hasan Nabil</a:t>
            </a:r>
            <a:endParaRPr lang="en-US" sz="3200" dirty="0"/>
          </a:p>
          <a:p>
            <a:r>
              <a:rPr lang="en-US" sz="3200" b="1" dirty="0"/>
              <a:t>Lecturer</a:t>
            </a:r>
            <a:endParaRPr lang="en-US" sz="3200" dirty="0"/>
          </a:p>
          <a:p>
            <a:r>
              <a:rPr lang="en-US" sz="3200" b="1" dirty="0"/>
              <a:t>Department of </a:t>
            </a:r>
            <a:r>
              <a:rPr lang="en-US" sz="3200" b="1" dirty="0" smtClean="0"/>
              <a:t>CSE</a:t>
            </a:r>
          </a:p>
          <a:p>
            <a:r>
              <a:rPr lang="en-US" sz="3200" b="1" dirty="0" smtClean="0"/>
              <a:t>City University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9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Problem Context: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48" y="957709"/>
            <a:ext cx="4126952" cy="47572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6800" y="5922818"/>
            <a:ext cx="56388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Figure: A boy pleading against ancient attestation system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6791" y="957709"/>
            <a:ext cx="3429000" cy="4757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We have noticed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t</a:t>
            </a:r>
            <a:r>
              <a:rPr lang="en-US" sz="2800" b="1" dirty="0" smtClean="0">
                <a:solidFill>
                  <a:srgbClr val="002060"/>
                </a:solidFill>
              </a:rPr>
              <a:t>hat,  a </a:t>
            </a:r>
            <a:r>
              <a:rPr lang="en-US" sz="2800" b="1" dirty="0">
                <a:solidFill>
                  <a:srgbClr val="002060"/>
                </a:solidFill>
              </a:rPr>
              <a:t>boy </a:t>
            </a:r>
            <a:r>
              <a:rPr lang="en-US" sz="2800" b="1" dirty="0" smtClean="0">
                <a:solidFill>
                  <a:srgbClr val="002060"/>
                </a:solidFill>
              </a:rPr>
              <a:t>is pleading </a:t>
            </a:r>
            <a:r>
              <a:rPr lang="en-US" sz="2800" b="1" dirty="0">
                <a:solidFill>
                  <a:srgbClr val="002060"/>
                </a:solidFill>
              </a:rPr>
              <a:t>against ancient </a:t>
            </a:r>
            <a:r>
              <a:rPr lang="en-US" sz="2800" b="1" dirty="0" smtClean="0">
                <a:solidFill>
                  <a:srgbClr val="002060"/>
                </a:solidFill>
              </a:rPr>
              <a:t>document attestation system</a:t>
            </a:r>
          </a:p>
          <a:p>
            <a:pPr algn="ctr"/>
            <a:endParaRPr lang="en-US" sz="1400" b="1" i="1" dirty="0" smtClean="0">
              <a:solidFill>
                <a:srgbClr val="002060"/>
              </a:solidFill>
            </a:endParaRPr>
          </a:p>
          <a:p>
            <a:pPr algn="ctr"/>
            <a:endParaRPr lang="en-US" sz="1400" b="1" i="1" dirty="0">
              <a:solidFill>
                <a:srgbClr val="002060"/>
              </a:solidFill>
            </a:endParaRPr>
          </a:p>
          <a:p>
            <a:pPr algn="ctr"/>
            <a:r>
              <a:rPr lang="en-US" sz="1400" b="1" i="1" dirty="0" smtClean="0">
                <a:solidFill>
                  <a:srgbClr val="002060"/>
                </a:solidFill>
              </a:rPr>
              <a:t>Source: Internet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583382" y="1143000"/>
            <a:ext cx="3255818" cy="1066800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Look at the </a:t>
            </a:r>
            <a:r>
              <a:rPr lang="en-US" sz="2800" b="1" dirty="0" smtClean="0">
                <a:solidFill>
                  <a:schemeClr val="bg1"/>
                </a:solidFill>
              </a:rPr>
              <a:t>picture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Background Study</a:t>
            </a:r>
            <a:r>
              <a:rPr lang="en-US" sz="4800" b="1" dirty="0" smtClean="0">
                <a:solidFill>
                  <a:srgbClr val="002060"/>
                </a:solidFill>
              </a:rPr>
              <a:t>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7538" y="1143000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/>
              <a:t>The picture we have seen at the previous slide recollect that,</a:t>
            </a:r>
            <a:endParaRPr lang="en-US" sz="24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19200" y="3733800"/>
            <a:ext cx="7157604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tx1"/>
                </a:solidFill>
              </a:rPr>
              <a:t>Because in our daily life, often we need document authentication for various purposes like government and non-government job.</a:t>
            </a:r>
          </a:p>
          <a:p>
            <a:pPr marL="342900" indent="-342900" algn="ctr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tx1"/>
                </a:solidFill>
              </a:rPr>
              <a:t>But our document authentication/attestation system is ancient.</a:t>
            </a:r>
          </a:p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That is why we have planned for ‘</a:t>
            </a:r>
            <a:r>
              <a:rPr lang="en-US" sz="2800" b="1" dirty="0" err="1" smtClean="0">
                <a:solidFill>
                  <a:schemeClr val="tx1"/>
                </a:solidFill>
              </a:rPr>
              <a:t>Proverifier</a:t>
            </a:r>
            <a:r>
              <a:rPr lang="en-US" sz="2800" b="1" dirty="0" smtClean="0">
                <a:solidFill>
                  <a:schemeClr val="tx1"/>
                </a:solidFill>
              </a:rPr>
              <a:t>’</a:t>
            </a:r>
          </a:p>
          <a:p>
            <a:pPr marL="342900" indent="-342900" algn="ctr">
              <a:buFont typeface="Wingdings" pitchFamily="2" charset="2"/>
              <a:buChar char="ü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434797" y="2036342"/>
            <a:ext cx="6942007" cy="1371600"/>
          </a:xfrm>
          <a:prstGeom prst="snip2DiagRect">
            <a:avLst/>
          </a:prstGeom>
          <a:solidFill>
            <a:schemeClr val="bg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**We need to make our document authentication system </a:t>
            </a:r>
            <a:r>
              <a:rPr lang="en-US" sz="3200" b="1" dirty="0" smtClean="0">
                <a:solidFill>
                  <a:srgbClr val="FF0000"/>
                </a:solidFill>
              </a:rPr>
              <a:t>modern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Abstract: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7538" y="1143000"/>
            <a:ext cx="7416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We want to make a system that will help a user:</a:t>
            </a:r>
          </a:p>
          <a:p>
            <a:pPr marL="457200" indent="-457200">
              <a:buBlip>
                <a:blip r:embed="rId3"/>
              </a:buBlip>
            </a:pPr>
            <a:endParaRPr lang="en-US" sz="2800" b="1" dirty="0" smtClean="0"/>
          </a:p>
          <a:p>
            <a:pPr marL="914400" lvl="1" indent="-457200">
              <a:buBlip>
                <a:blip r:embed="rId3"/>
              </a:buBlip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Upload documents to a secure cloud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Blip>
                <a:blip r:embed="rId3"/>
              </a:buBlip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Easy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Document Authentication/Attestation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Blip>
                <a:blip r:embed="rId3"/>
              </a:buBlip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Use verified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documents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various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purposes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2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8457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Introduction: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2174" y="946994"/>
            <a:ext cx="7416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sz="2800" b="1" dirty="0" smtClean="0"/>
          </a:p>
          <a:p>
            <a:pPr lvl="1"/>
            <a:r>
              <a:rPr lang="en-US" sz="2800" b="1" dirty="0" smtClean="0"/>
              <a:t>  </a:t>
            </a:r>
            <a:r>
              <a:rPr lang="en-US" sz="2800" b="1" dirty="0" err="1" smtClean="0"/>
              <a:t>Proverifer</a:t>
            </a:r>
            <a:r>
              <a:rPr lang="en-US" sz="2800" b="1" dirty="0" smtClean="0"/>
              <a:t> = Property + Verifier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353741"/>
            <a:ext cx="52387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04" y="2084649"/>
            <a:ext cx="652896" cy="658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3273" y="2086294"/>
            <a:ext cx="587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What is property </a:t>
            </a:r>
            <a:r>
              <a:rPr lang="en-US" sz="2800" b="1" dirty="0">
                <a:solidFill>
                  <a:schemeClr val="tx2"/>
                </a:solidFill>
              </a:rPr>
              <a:t>in our perspective </a:t>
            </a:r>
            <a:r>
              <a:rPr lang="en-US" sz="2800" b="1" dirty="0" smtClean="0">
                <a:solidFill>
                  <a:schemeClr val="tx2"/>
                </a:solidFill>
              </a:rPr>
              <a:t>?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3273" y="2651078"/>
            <a:ext cx="599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We considering your valuable documents as a property.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24063" y="3581400"/>
            <a:ext cx="662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Example</a:t>
            </a:r>
            <a:r>
              <a:rPr lang="en-US" b="1" dirty="0" smtClean="0"/>
              <a:t>: S.S.C, H.S.C, Engineering or other certificates, NID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19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6200000">
            <a:off x="8191500" y="5905500"/>
            <a:ext cx="914400" cy="99060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9</a:t>
            </a:r>
            <a:endParaRPr lang="en-US" b="1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70124" y="-70124"/>
            <a:ext cx="838200" cy="978448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838200"/>
            <a:ext cx="9144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1393" y="126712"/>
            <a:ext cx="741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What is ‘Proverifier’?:</a:t>
            </a:r>
            <a:endParaRPr lang="en-US" sz="48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4" y="699655"/>
            <a:ext cx="78486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448" y="3276600"/>
            <a:ext cx="7670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‘Proverfier’ is a </a:t>
            </a:r>
            <a:r>
              <a:rPr lang="en-US" sz="3200" b="1" dirty="0" smtClean="0"/>
              <a:t>web </a:t>
            </a:r>
            <a:r>
              <a:rPr lang="en-US" sz="3200" b="1" dirty="0" smtClean="0"/>
              <a:t>based </a:t>
            </a:r>
            <a:r>
              <a:rPr lang="en-US" sz="3200" b="1" dirty="0" smtClean="0"/>
              <a:t>document verification/attestation and personal document hub.</a:t>
            </a:r>
            <a:endParaRPr lang="en-US" sz="3200" b="1" dirty="0" smtClean="0"/>
          </a:p>
          <a:p>
            <a:r>
              <a:rPr lang="en-US" sz="32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5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498</Words>
  <Application>Microsoft Office PowerPoint</Application>
  <PresentationFormat>On-screen Show (4:3)</PresentationFormat>
  <Paragraphs>144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</dc:creator>
  <cp:lastModifiedBy>Salman</cp:lastModifiedBy>
  <cp:revision>62</cp:revision>
  <dcterms:created xsi:type="dcterms:W3CDTF">2019-01-16T13:34:27Z</dcterms:created>
  <dcterms:modified xsi:type="dcterms:W3CDTF">2019-06-27T01:47:28Z</dcterms:modified>
</cp:coreProperties>
</file>