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9F90DC-8BCF-4EE2-A0FF-672D7B345AE4}">
  <a:tblStyle styleId="{469F90DC-8BCF-4EE2-A0FF-672D7B345A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 - 8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Text formatting</a:t>
            </a:r>
          </a:p>
        </p:txBody>
      </p:sp>
      <p:pic>
        <p:nvPicPr>
          <p:cNvPr descr="ZEN-LOGO-re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Strings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JavaScript's String type is used to represent textual data.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a set of "elements" of 16-bit unsigned integer values.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element in the String occupies a position in the String.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first element is at index 0, the next at index 1, and so on.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length of a String is the number of elements in it. 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can create strings using string literals or string objects.</a:t>
            </a:r>
          </a:p>
        </p:txBody>
      </p:sp>
      <p:pic>
        <p:nvPicPr>
          <p:cNvPr descr="ZEN-LOGO-re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String literals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can create simple strings using either single or double quotes.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Example:  'foo' , "bar"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advanced strings can be created using escape sequences.</a:t>
            </a:r>
          </a:p>
        </p:txBody>
      </p:sp>
      <p:pic>
        <p:nvPicPr>
          <p:cNvPr descr="ZEN-LOGO-re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Hexadecimal escape sequences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number after \x is interpreted as a hexadecimal number.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Example:  </a:t>
            </a:r>
          </a:p>
          <a:p>
            <a:pPr indent="3873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'\xA9' // "©"</a:t>
            </a:r>
          </a:p>
        </p:txBody>
      </p:sp>
      <p:pic>
        <p:nvPicPr>
          <p:cNvPr descr="ZEN-LOGO-re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Unicode escape sequences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Unicode escape sequences require at least four characters following \u.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Example:  </a:t>
            </a: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'\u00A9' // "©"</a:t>
            </a:r>
          </a:p>
          <a:p>
            <a:pPr indent="-69850" lvl="0" mar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Unicode code point escapes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New in ECMAScript 6.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With Unicode code point escapes, any character can be escaped using hexadecimal numbers so that it is possible to use Unicode code points up to 0x10FFFF.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With simple Unicode escapes it is often necessary to write the surrogate halves separately to achieve the same.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Example :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\u{2F804}'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            </a:t>
            </a:r>
            <a:r>
              <a:rPr lang="en" sz="1400">
                <a:solidFill>
                  <a:srgbClr val="000000"/>
                </a:solidFill>
              </a:rPr>
              <a:t>// the same with simple Unicode escapes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   '\uD87E\uDC04'</a:t>
            </a:r>
          </a:p>
        </p:txBody>
      </p:sp>
      <p:pic>
        <p:nvPicPr>
          <p:cNvPr descr="ZEN-LOGO-r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String objects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String object is a wrapper around the string primitive data type.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var s = new String("foo"); // Creates a String object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console.log(s); // Displays: { '0': 'f', '1': 'o', '2': 'o'}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typeof s; // Returns 'object'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ZEN-LOGO-r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53825" y="287600"/>
            <a:ext cx="8678400" cy="42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String object has one property, length, that indicates the number of characters in the string.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 example, the following code assigns x the value 13, because "Hello, World!" has 13 characters, you can access each character using an array bracket style, you can't change characters since strings are immutable array-like objects: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Example :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var mystring = "Hello, World!";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var x = mystring.length;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mystring[0] = 'L'; // This has no effect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mystring[0]; // This returns "H"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Shape 109"/>
          <p:cNvGraphicFramePr/>
          <p:nvPr/>
        </p:nvGraphicFramePr>
        <p:xfrm>
          <a:off x="2575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{469F90DC-8BCF-4EE2-A0FF-672D7B345AE4}</a:tableStyleId>
              </a:tblPr>
              <a:tblGrid>
                <a:gridCol w="4314500"/>
                <a:gridCol w="4301125"/>
              </a:tblGrid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charAt, charCodeAt, codePointAt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 the character or character code at the specified position in string.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indexOf, lastIndexOf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 the position of specified substring in the string or last position of specified substring, respectively.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concat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Combines the text of two strings and returns a new string.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fromCharCode, fromCodePoint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Constructs a string from the specified sequence of Unicode values. This is a method of the String class, not a String instance.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split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Splits a String object into an array of strings by separating the string into substrings.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slice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Extracts a section of a string and returns a new string.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substring, substr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 the specified subset of the string, either by specifying the start and end indexes or the start index and a length.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match, replace, search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Work with regular expressions.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toLowerCase, toUpperCase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 the string in all lowercase or all uppercase, respectively.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normalize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Returns the Unicode Normalization Form of the calling string value.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repeat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Returns a string consisting of the elements of the object repeated the given times.</a:t>
                      </a:r>
                    </a:p>
                  </a:txBody>
                  <a:tcPr marT="91425" marB="91425" marR="91425" marL="91425"/>
                </a:tc>
              </a:tr>
              <a:tr h="35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Trims whitespace from the beginning and end of the string.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