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Dosis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102" name="Shape 102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6" name="Shape 106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ally 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_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21" name="Shape 21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Righ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33" name="Shape 33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Shape 43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44" name="Shape 44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54" name="Shape 54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55" name="Shape 55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69" name="Shape 69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Require and module.exports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 and module.exports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06000" y="1350600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The builtin </a:t>
            </a:r>
            <a:r>
              <a:rPr b="1" lang="en" sz="12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n" sz="1200">
                <a:solidFill>
                  <a:srgbClr val="222222"/>
                </a:solidFill>
              </a:rPr>
              <a:t> function is the easiest way to include modules that exist in separate files.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The basic functionality of </a:t>
            </a:r>
            <a:r>
              <a:rPr b="1" lang="en" sz="12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n" sz="1200">
                <a:solidFill>
                  <a:srgbClr val="222222"/>
                </a:solidFill>
              </a:rPr>
              <a:t> is that it reads a javascript file, executes the file, and then proceeds to return the </a:t>
            </a:r>
            <a:r>
              <a:rPr lang="en" sz="12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exports</a:t>
            </a:r>
            <a:r>
              <a:rPr lang="en" sz="1200">
                <a:solidFill>
                  <a:srgbClr val="222222"/>
                </a:solidFill>
              </a:rPr>
              <a:t> object.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The module.exports or exports is a special object which is included in every JS file in the Node.js application by default. 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" sz="1200">
                <a:solidFill>
                  <a:srgbClr val="222222"/>
                </a:solidFill>
              </a:rPr>
              <a:t>module is a variable that represents current module and exports is an object that will be exposed as a module.</a:t>
            </a:r>
            <a:endParaRPr sz="12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06000" y="1350600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 module encapsulates related code into a single unit of code.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When creating a module, this can be interpreted as moving all related functions into a file.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Let’s illustrate this point with an example involving an application built with Node.js.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Imagine that we created a file called greetings.js and it contains the following two functions: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// greetings.js</a:t>
            </a:r>
            <a:endParaRPr>
              <a:solidFill>
                <a:srgbClr val="CC0000"/>
              </a:solidFill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sayHelloInEnglish = function() {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"Hello";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sayHelloInSpanish = function() {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"Hola";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a Module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06000" y="1350600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utility of</a:t>
            </a:r>
            <a:r>
              <a:rPr lang="en">
                <a:solidFill>
                  <a:srgbClr val="CC0000"/>
                </a:solidFill>
              </a:rPr>
              <a:t> greetings.js</a:t>
            </a:r>
            <a:r>
              <a:rPr lang="en"/>
              <a:t> increases when its encapsulated code can be utilized in other files.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So let’s refactor </a:t>
            </a:r>
            <a:r>
              <a:rPr lang="en">
                <a:solidFill>
                  <a:srgbClr val="CC0000"/>
                </a:solidFill>
              </a:rPr>
              <a:t>greetings.js</a:t>
            </a:r>
            <a:r>
              <a:rPr lang="en"/>
              <a:t> to achieve this goal. To comprehend what is actually happening is: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                       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module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exports </a:t>
            </a:r>
            <a:r>
              <a:rPr lang="en" sz="1200">
                <a:solidFill>
                  <a:srgbClr val="A67F5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sayHelloInEnglish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sayHelloInSpanish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"Hola"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  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>
              <a:solidFill>
                <a:srgbClr val="999999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 Module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Let’s import the publicly available methods of greetings.js to a new file called main.js. This process can be described in three steps: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keyword require is used in Node.js to import modules. Imagine that this is how require is defined:</a:t>
            </a:r>
            <a:endParaRPr/>
          </a:p>
          <a:p>
            <a:pPr indent="0" lvl="0" marL="1524000" marR="152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require </a:t>
            </a:r>
            <a:r>
              <a:rPr lang="en" sz="1200">
                <a:solidFill>
                  <a:srgbClr val="A67F5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...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module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exports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>
              <a:solidFill>
                <a:srgbClr val="999999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 Module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Let’s require greetings.js in main.js:</a:t>
            </a:r>
            <a:endParaRPr/>
          </a:p>
          <a:p>
            <a:pPr indent="0" lvl="0" marL="1371600" marR="152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main.js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greetings </a:t>
            </a:r>
            <a:r>
              <a:rPr lang="en" sz="1200">
                <a:solidFill>
                  <a:srgbClr val="A67F5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"./greetings.js"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200">
              <a:solidFill>
                <a:srgbClr val="999999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24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above code is equivalent to this:</a:t>
            </a:r>
            <a:endParaRPr/>
          </a:p>
          <a:p>
            <a:pPr indent="304800" lvl="0" marL="1524000" marR="152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main.js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greetings </a:t>
            </a:r>
            <a:r>
              <a:rPr lang="en" sz="1200">
                <a:solidFill>
                  <a:srgbClr val="A67F5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sayHelloInEnglish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sayHelloInSpanish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"Hola"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}};</a:t>
            </a:r>
            <a:endParaRPr sz="1200">
              <a:solidFill>
                <a:srgbClr val="999999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 Module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We can now access the publicly available methods of greetings.js as a property of our greetings variable in main.js.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04800" lvl="0" marL="1524000" marR="152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main.js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77AA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greetings </a:t>
            </a:r>
            <a:r>
              <a:rPr lang="en" sz="1200">
                <a:solidFill>
                  <a:srgbClr val="A67F5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2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"./greetings.js"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"Hello"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greetings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sayHelloInEnglish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70809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// "Hola"  </a:t>
            </a:r>
            <a:b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greetings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sayHelloInSpanish</a:t>
            </a:r>
            <a:r>
              <a:rPr lang="en" sz="1200">
                <a:solidFill>
                  <a:srgbClr val="999999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200">
              <a:solidFill>
                <a:srgbClr val="999999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