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DE8D-46EA-4B42-8584-1EBAFB2DEB69}" type="datetimeFigureOut">
              <a:rPr lang="en-IE" smtClean="0"/>
              <a:t>25/01/2022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2347-D8AB-4C6F-A2B1-D9DB00C9D93D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5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DE8D-46EA-4B42-8584-1EBAFB2DEB69}" type="datetimeFigureOut">
              <a:rPr lang="en-IE" smtClean="0"/>
              <a:t>25/01/2022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2347-D8AB-4C6F-A2B1-D9DB00C9D93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890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DE8D-46EA-4B42-8584-1EBAFB2DEB69}" type="datetimeFigureOut">
              <a:rPr lang="en-IE" smtClean="0"/>
              <a:t>25/01/2022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2347-D8AB-4C6F-A2B1-D9DB00C9D93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0275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DE8D-46EA-4B42-8584-1EBAFB2DEB69}" type="datetimeFigureOut">
              <a:rPr lang="en-IE" smtClean="0"/>
              <a:t>25/01/2022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2347-D8AB-4C6F-A2B1-D9DB00C9D93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03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DE8D-46EA-4B42-8584-1EBAFB2DEB69}" type="datetimeFigureOut">
              <a:rPr lang="en-IE" smtClean="0"/>
              <a:t>25/01/2022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2347-D8AB-4C6F-A2B1-D9DB00C9D93D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96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DE8D-46EA-4B42-8584-1EBAFB2DEB69}" type="datetimeFigureOut">
              <a:rPr lang="en-IE" smtClean="0"/>
              <a:t>25/01/2022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2347-D8AB-4C6F-A2B1-D9DB00C9D93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913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DE8D-46EA-4B42-8584-1EBAFB2DEB69}" type="datetimeFigureOut">
              <a:rPr lang="en-IE" smtClean="0"/>
              <a:t>25/01/2022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2347-D8AB-4C6F-A2B1-D9DB00C9D93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769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DE8D-46EA-4B42-8584-1EBAFB2DEB69}" type="datetimeFigureOut">
              <a:rPr lang="en-IE" smtClean="0"/>
              <a:t>25/01/2022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2347-D8AB-4C6F-A2B1-D9DB00C9D93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466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DE8D-46EA-4B42-8584-1EBAFB2DEB69}" type="datetimeFigureOut">
              <a:rPr lang="en-IE" smtClean="0"/>
              <a:t>25/01/2022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2347-D8AB-4C6F-A2B1-D9DB00C9D93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665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E2DE8D-46EA-4B42-8584-1EBAFB2DEB69}" type="datetimeFigureOut">
              <a:rPr lang="en-IE" smtClean="0"/>
              <a:t>25/01/2022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062347-D8AB-4C6F-A2B1-D9DB00C9D93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657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DE8D-46EA-4B42-8584-1EBAFB2DEB69}" type="datetimeFigureOut">
              <a:rPr lang="en-IE" smtClean="0"/>
              <a:t>25/01/2022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2347-D8AB-4C6F-A2B1-D9DB00C9D93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133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E2DE8D-46EA-4B42-8584-1EBAFB2DEB69}" type="datetimeFigureOut">
              <a:rPr lang="en-IE" smtClean="0"/>
              <a:t>25/01/2022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062347-D8AB-4C6F-A2B1-D9DB00C9D93D}" type="slidenum">
              <a:rPr lang="en-IE" smtClean="0"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41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37B6-DF6A-4DCA-8E34-36075CDAF8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MCHQ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33DC7-2198-47A8-8EE8-A0AB3C2F4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D18124618 Salman Alsamiri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1611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AED01-CEB0-4CC8-B3EB-54E7B57C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A0C64-2D90-4118-AB33-07B01F4C0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652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AED01-CEB0-4CC8-B3EB-54E7B57C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A0C64-2D90-4118-AB33-07B01F4C0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7314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AED01-CEB0-4CC8-B3EB-54E7B57C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A0C64-2D90-4118-AB33-07B01F4C0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0591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AED01-CEB0-4CC8-B3EB-54E7B57C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A0C64-2D90-4118-AB33-07B01F4C0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788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AED01-CEB0-4CC8-B3EB-54E7B57C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A0C64-2D90-4118-AB33-07B01F4C0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5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37B6-DF6A-4DCA-8E34-36075CDAF8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33DC7-2198-47A8-8EE8-A0AB3C2F4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02103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</TotalTime>
  <Words>4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MCHQ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MCHQ</dc:title>
  <dc:creator>D18124618 Salman Al-Samiri</dc:creator>
  <cp:lastModifiedBy>D18124618 Salman Al-Samiri</cp:lastModifiedBy>
  <cp:revision>1</cp:revision>
  <dcterms:created xsi:type="dcterms:W3CDTF">2022-01-25T23:10:15Z</dcterms:created>
  <dcterms:modified xsi:type="dcterms:W3CDTF">2022-01-25T23:13:45Z</dcterms:modified>
</cp:coreProperties>
</file>