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8B0"/>
    <a:srgbClr val="F4942A"/>
    <a:srgbClr val="61B7FF"/>
    <a:srgbClr val="E0F1FF"/>
    <a:srgbClr val="DBEBFF"/>
    <a:srgbClr val="C9513A"/>
    <a:srgbClr val="6789DD"/>
    <a:srgbClr val="3B5496"/>
    <a:srgbClr val="3A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0">
            <a:extLst>
              <a:ext uri="{FF2B5EF4-FFF2-40B4-BE49-F238E27FC236}">
                <a16:creationId xmlns:a16="http://schemas.microsoft.com/office/drawing/2014/main" id="{42E96F47-2DE4-4225-A44F-5E5473621CC9}"/>
              </a:ext>
            </a:extLst>
          </p:cNvPr>
          <p:cNvGrpSpPr/>
          <p:nvPr/>
        </p:nvGrpSpPr>
        <p:grpSpPr>
          <a:xfrm>
            <a:off x="0" y="8965"/>
            <a:ext cx="6670675" cy="6849035"/>
            <a:chOff x="4314825" y="1600200"/>
            <a:chExt cx="3562350" cy="3657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7E32C5-378F-4690-BFF6-7F53606AC81D}"/>
                </a:ext>
              </a:extLst>
            </p:cNvPr>
            <p:cNvSpPr/>
            <p:nvPr/>
          </p:nvSpPr>
          <p:spPr>
            <a:xfrm>
              <a:off x="4468178" y="4741545"/>
              <a:ext cx="3409950" cy="504825"/>
            </a:xfrm>
            <a:custGeom>
              <a:avLst/>
              <a:gdLst>
                <a:gd name="connsiteX0" fmla="*/ 3409950 w 3409950"/>
                <a:gd name="connsiteY0" fmla="*/ 511493 h 504825"/>
                <a:gd name="connsiteX1" fmla="*/ 2659380 w 3409950"/>
                <a:gd name="connsiteY1" fmla="*/ 0 h 504825"/>
                <a:gd name="connsiteX2" fmla="*/ 1077278 w 3409950"/>
                <a:gd name="connsiteY2" fmla="*/ 128588 h 504825"/>
                <a:gd name="connsiteX3" fmla="*/ 0 w 3409950"/>
                <a:gd name="connsiteY3" fmla="*/ 511493 h 504825"/>
                <a:gd name="connsiteX4" fmla="*/ 3409950 w 3409950"/>
                <a:gd name="connsiteY4" fmla="*/ 511493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504825">
                  <a:moveTo>
                    <a:pt x="3409950" y="511493"/>
                  </a:moveTo>
                  <a:cubicBezTo>
                    <a:pt x="3409950" y="511493"/>
                    <a:pt x="3287078" y="0"/>
                    <a:pt x="2659380" y="0"/>
                  </a:cubicBezTo>
                  <a:cubicBezTo>
                    <a:pt x="2031683" y="0"/>
                    <a:pt x="1864043" y="375285"/>
                    <a:pt x="1077278" y="128588"/>
                  </a:cubicBezTo>
                  <a:cubicBezTo>
                    <a:pt x="290512" y="-118110"/>
                    <a:pt x="0" y="511493"/>
                    <a:pt x="0" y="511493"/>
                  </a:cubicBezTo>
                  <a:lnTo>
                    <a:pt x="3409950" y="511493"/>
                  </a:ln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80FC0A-E890-4212-BAB2-0DEA6EF8C508}"/>
                </a:ext>
              </a:extLst>
            </p:cNvPr>
            <p:cNvSpPr/>
            <p:nvPr/>
          </p:nvSpPr>
          <p:spPr>
            <a:xfrm>
              <a:off x="4314825" y="1600200"/>
              <a:ext cx="1571625" cy="2076450"/>
            </a:xfrm>
            <a:custGeom>
              <a:avLst/>
              <a:gdLst>
                <a:gd name="connsiteX0" fmla="*/ 1571625 w 1571625"/>
                <a:gd name="connsiteY0" fmla="*/ 862013 h 2076450"/>
                <a:gd name="connsiteX1" fmla="*/ 355283 w 1571625"/>
                <a:gd name="connsiteY1" fmla="*/ 2078355 h 2076450"/>
                <a:gd name="connsiteX2" fmla="*/ 0 w 1571625"/>
                <a:gd name="connsiteY2" fmla="*/ 2025968 h 2076450"/>
                <a:gd name="connsiteX3" fmla="*/ 0 w 1571625"/>
                <a:gd name="connsiteY3" fmla="*/ 0 h 2076450"/>
                <a:gd name="connsiteX4" fmla="*/ 1213485 w 1571625"/>
                <a:gd name="connsiteY4" fmla="*/ 0 h 2076450"/>
                <a:gd name="connsiteX5" fmla="*/ 1571625 w 1571625"/>
                <a:gd name="connsiteY5" fmla="*/ 862013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1625" h="2076450">
                  <a:moveTo>
                    <a:pt x="1571625" y="862013"/>
                  </a:moveTo>
                  <a:cubicBezTo>
                    <a:pt x="1571625" y="1533525"/>
                    <a:pt x="1026795" y="2078355"/>
                    <a:pt x="355283" y="2078355"/>
                  </a:cubicBezTo>
                  <a:cubicBezTo>
                    <a:pt x="231458" y="2078355"/>
                    <a:pt x="112395" y="2060258"/>
                    <a:pt x="0" y="2025968"/>
                  </a:cubicBezTo>
                  <a:lnTo>
                    <a:pt x="0" y="0"/>
                  </a:lnTo>
                  <a:lnTo>
                    <a:pt x="1213485" y="0"/>
                  </a:lnTo>
                  <a:cubicBezTo>
                    <a:pt x="1435418" y="220028"/>
                    <a:pt x="1571625" y="524828"/>
                    <a:pt x="1571625" y="862013"/>
                  </a:cubicBez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9089A3-C6FC-4FBD-99C3-C0FDE2A1C00E}"/>
              </a:ext>
            </a:extLst>
          </p:cNvPr>
          <p:cNvSpPr/>
          <p:nvPr/>
        </p:nvSpPr>
        <p:spPr>
          <a:xfrm>
            <a:off x="7061200" y="0"/>
            <a:ext cx="5140760" cy="6858000"/>
          </a:xfrm>
          <a:custGeom>
            <a:avLst/>
            <a:gdLst>
              <a:gd name="connsiteX0" fmla="*/ 344235 w 5771349"/>
              <a:gd name="connsiteY0" fmla="*/ 0 h 6858000"/>
              <a:gd name="connsiteX1" fmla="*/ 5771349 w 5771349"/>
              <a:gd name="connsiteY1" fmla="*/ 0 h 6858000"/>
              <a:gd name="connsiteX2" fmla="*/ 5771349 w 5771349"/>
              <a:gd name="connsiteY2" fmla="*/ 6858000 h 6858000"/>
              <a:gd name="connsiteX3" fmla="*/ 4920936 w 5771349"/>
              <a:gd name="connsiteY3" fmla="*/ 6858000 h 6858000"/>
              <a:gd name="connsiteX4" fmla="*/ 4918445 w 5771349"/>
              <a:gd name="connsiteY4" fmla="*/ 6839164 h 6858000"/>
              <a:gd name="connsiteX5" fmla="*/ 2375470 w 5771349"/>
              <a:gd name="connsiteY5" fmla="*/ 4762487 h 6858000"/>
              <a:gd name="connsiteX6" fmla="*/ 534972 w 5771349"/>
              <a:gd name="connsiteY6" fmla="*/ 2436302 h 6858000"/>
              <a:gd name="connsiteX7" fmla="*/ 344235 w 5771349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1349" h="6858000">
                <a:moveTo>
                  <a:pt x="344235" y="0"/>
                </a:moveTo>
                <a:lnTo>
                  <a:pt x="5771349" y="0"/>
                </a:lnTo>
                <a:lnTo>
                  <a:pt x="5771349" y="6858000"/>
                </a:lnTo>
                <a:lnTo>
                  <a:pt x="4920936" y="6858000"/>
                </a:lnTo>
                <a:lnTo>
                  <a:pt x="4918445" y="6839164"/>
                </a:lnTo>
                <a:cubicBezTo>
                  <a:pt x="4776631" y="5955675"/>
                  <a:pt x="4255910" y="4571875"/>
                  <a:pt x="2375470" y="4762487"/>
                </a:cubicBezTo>
                <a:cubicBezTo>
                  <a:pt x="218389" y="4980752"/>
                  <a:pt x="-654668" y="3903196"/>
                  <a:pt x="534972" y="2436302"/>
                </a:cubicBezTo>
                <a:cubicBezTo>
                  <a:pt x="1724609" y="971374"/>
                  <a:pt x="344235" y="0"/>
                  <a:pt x="344235" y="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7785B4B-085D-4B8D-B537-39998F2D8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15" y="649486"/>
            <a:ext cx="5424435" cy="22298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11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0">
            <a:extLst>
              <a:ext uri="{FF2B5EF4-FFF2-40B4-BE49-F238E27FC236}">
                <a16:creationId xmlns:a16="http://schemas.microsoft.com/office/drawing/2014/main" id="{42E96F47-2DE4-4225-A44F-5E5473621CC9}"/>
              </a:ext>
            </a:extLst>
          </p:cNvPr>
          <p:cNvGrpSpPr/>
          <p:nvPr/>
        </p:nvGrpSpPr>
        <p:grpSpPr>
          <a:xfrm>
            <a:off x="0" y="8965"/>
            <a:ext cx="6670675" cy="6849035"/>
            <a:chOff x="4314825" y="1600200"/>
            <a:chExt cx="3562350" cy="3657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7E32C5-378F-4690-BFF6-7F53606AC81D}"/>
                </a:ext>
              </a:extLst>
            </p:cNvPr>
            <p:cNvSpPr/>
            <p:nvPr/>
          </p:nvSpPr>
          <p:spPr>
            <a:xfrm>
              <a:off x="4468178" y="4741545"/>
              <a:ext cx="3409950" cy="504825"/>
            </a:xfrm>
            <a:custGeom>
              <a:avLst/>
              <a:gdLst>
                <a:gd name="connsiteX0" fmla="*/ 3409950 w 3409950"/>
                <a:gd name="connsiteY0" fmla="*/ 511493 h 504825"/>
                <a:gd name="connsiteX1" fmla="*/ 2659380 w 3409950"/>
                <a:gd name="connsiteY1" fmla="*/ 0 h 504825"/>
                <a:gd name="connsiteX2" fmla="*/ 1077278 w 3409950"/>
                <a:gd name="connsiteY2" fmla="*/ 128588 h 504825"/>
                <a:gd name="connsiteX3" fmla="*/ 0 w 3409950"/>
                <a:gd name="connsiteY3" fmla="*/ 511493 h 504825"/>
                <a:gd name="connsiteX4" fmla="*/ 3409950 w 3409950"/>
                <a:gd name="connsiteY4" fmla="*/ 511493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9950" h="504825">
                  <a:moveTo>
                    <a:pt x="3409950" y="511493"/>
                  </a:moveTo>
                  <a:cubicBezTo>
                    <a:pt x="3409950" y="511493"/>
                    <a:pt x="3287078" y="0"/>
                    <a:pt x="2659380" y="0"/>
                  </a:cubicBezTo>
                  <a:cubicBezTo>
                    <a:pt x="2031683" y="0"/>
                    <a:pt x="1864043" y="375285"/>
                    <a:pt x="1077278" y="128588"/>
                  </a:cubicBezTo>
                  <a:cubicBezTo>
                    <a:pt x="290512" y="-118110"/>
                    <a:pt x="0" y="511493"/>
                    <a:pt x="0" y="511493"/>
                  </a:cubicBezTo>
                  <a:lnTo>
                    <a:pt x="3409950" y="511493"/>
                  </a:ln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80FC0A-E890-4212-BAB2-0DEA6EF8C508}"/>
                </a:ext>
              </a:extLst>
            </p:cNvPr>
            <p:cNvSpPr/>
            <p:nvPr/>
          </p:nvSpPr>
          <p:spPr>
            <a:xfrm>
              <a:off x="4314825" y="1600200"/>
              <a:ext cx="1571625" cy="2076450"/>
            </a:xfrm>
            <a:custGeom>
              <a:avLst/>
              <a:gdLst>
                <a:gd name="connsiteX0" fmla="*/ 1571625 w 1571625"/>
                <a:gd name="connsiteY0" fmla="*/ 862013 h 2076450"/>
                <a:gd name="connsiteX1" fmla="*/ 355283 w 1571625"/>
                <a:gd name="connsiteY1" fmla="*/ 2078355 h 2076450"/>
                <a:gd name="connsiteX2" fmla="*/ 0 w 1571625"/>
                <a:gd name="connsiteY2" fmla="*/ 2025968 h 2076450"/>
                <a:gd name="connsiteX3" fmla="*/ 0 w 1571625"/>
                <a:gd name="connsiteY3" fmla="*/ 0 h 2076450"/>
                <a:gd name="connsiteX4" fmla="*/ 1213485 w 1571625"/>
                <a:gd name="connsiteY4" fmla="*/ 0 h 2076450"/>
                <a:gd name="connsiteX5" fmla="*/ 1571625 w 1571625"/>
                <a:gd name="connsiteY5" fmla="*/ 862013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1625" h="2076450">
                  <a:moveTo>
                    <a:pt x="1571625" y="862013"/>
                  </a:moveTo>
                  <a:cubicBezTo>
                    <a:pt x="1571625" y="1533525"/>
                    <a:pt x="1026795" y="2078355"/>
                    <a:pt x="355283" y="2078355"/>
                  </a:cubicBezTo>
                  <a:cubicBezTo>
                    <a:pt x="231458" y="2078355"/>
                    <a:pt x="112395" y="2060258"/>
                    <a:pt x="0" y="2025968"/>
                  </a:cubicBezTo>
                  <a:lnTo>
                    <a:pt x="0" y="0"/>
                  </a:lnTo>
                  <a:lnTo>
                    <a:pt x="1213485" y="0"/>
                  </a:lnTo>
                  <a:cubicBezTo>
                    <a:pt x="1435418" y="220028"/>
                    <a:pt x="1571625" y="524828"/>
                    <a:pt x="1571625" y="862013"/>
                  </a:cubicBezTo>
                  <a:close/>
                </a:path>
              </a:pathLst>
            </a:custGeom>
            <a:solidFill>
              <a:srgbClr val="F0F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9089A3-C6FC-4FBD-99C3-C0FDE2A1C00E}"/>
              </a:ext>
            </a:extLst>
          </p:cNvPr>
          <p:cNvSpPr/>
          <p:nvPr/>
        </p:nvSpPr>
        <p:spPr>
          <a:xfrm flipV="1">
            <a:off x="7061200" y="0"/>
            <a:ext cx="5140760" cy="6858000"/>
          </a:xfrm>
          <a:custGeom>
            <a:avLst/>
            <a:gdLst>
              <a:gd name="connsiteX0" fmla="*/ 344235 w 5771349"/>
              <a:gd name="connsiteY0" fmla="*/ 0 h 6858000"/>
              <a:gd name="connsiteX1" fmla="*/ 5771349 w 5771349"/>
              <a:gd name="connsiteY1" fmla="*/ 0 h 6858000"/>
              <a:gd name="connsiteX2" fmla="*/ 5771349 w 5771349"/>
              <a:gd name="connsiteY2" fmla="*/ 6858000 h 6858000"/>
              <a:gd name="connsiteX3" fmla="*/ 4920936 w 5771349"/>
              <a:gd name="connsiteY3" fmla="*/ 6858000 h 6858000"/>
              <a:gd name="connsiteX4" fmla="*/ 4918445 w 5771349"/>
              <a:gd name="connsiteY4" fmla="*/ 6839164 h 6858000"/>
              <a:gd name="connsiteX5" fmla="*/ 2375470 w 5771349"/>
              <a:gd name="connsiteY5" fmla="*/ 4762487 h 6858000"/>
              <a:gd name="connsiteX6" fmla="*/ 534972 w 5771349"/>
              <a:gd name="connsiteY6" fmla="*/ 2436302 h 6858000"/>
              <a:gd name="connsiteX7" fmla="*/ 344235 w 5771349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1349" h="6858000">
                <a:moveTo>
                  <a:pt x="344235" y="0"/>
                </a:moveTo>
                <a:lnTo>
                  <a:pt x="5771349" y="0"/>
                </a:lnTo>
                <a:lnTo>
                  <a:pt x="5771349" y="6858000"/>
                </a:lnTo>
                <a:lnTo>
                  <a:pt x="4920936" y="6858000"/>
                </a:lnTo>
                <a:lnTo>
                  <a:pt x="4918445" y="6839164"/>
                </a:lnTo>
                <a:cubicBezTo>
                  <a:pt x="4776631" y="5955675"/>
                  <a:pt x="4255910" y="4571875"/>
                  <a:pt x="2375470" y="4762487"/>
                </a:cubicBezTo>
                <a:cubicBezTo>
                  <a:pt x="218389" y="4980752"/>
                  <a:pt x="-654668" y="3903196"/>
                  <a:pt x="534972" y="2436302"/>
                </a:cubicBezTo>
                <a:cubicBezTo>
                  <a:pt x="1724609" y="971374"/>
                  <a:pt x="344235" y="0"/>
                  <a:pt x="344235" y="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EC7E52-D790-4A1A-BAB3-4980E66D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61" y="649486"/>
            <a:ext cx="5429916" cy="222984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38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7E32C5-378F-4690-BFF6-7F53606AC81D}"/>
              </a:ext>
            </a:extLst>
          </p:cNvPr>
          <p:cNvSpPr/>
          <p:nvPr/>
        </p:nvSpPr>
        <p:spPr>
          <a:xfrm rot="16200000">
            <a:off x="6671983" y="1337982"/>
            <a:ext cx="6849034" cy="4191000"/>
          </a:xfrm>
          <a:custGeom>
            <a:avLst/>
            <a:gdLst>
              <a:gd name="connsiteX0" fmla="*/ 3409950 w 3409950"/>
              <a:gd name="connsiteY0" fmla="*/ 511493 h 504825"/>
              <a:gd name="connsiteX1" fmla="*/ 2659380 w 3409950"/>
              <a:gd name="connsiteY1" fmla="*/ 0 h 504825"/>
              <a:gd name="connsiteX2" fmla="*/ 1077278 w 3409950"/>
              <a:gd name="connsiteY2" fmla="*/ 128588 h 504825"/>
              <a:gd name="connsiteX3" fmla="*/ 0 w 3409950"/>
              <a:gd name="connsiteY3" fmla="*/ 511493 h 504825"/>
              <a:gd name="connsiteX4" fmla="*/ 3409950 w 3409950"/>
              <a:gd name="connsiteY4" fmla="*/ 511493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504825">
                <a:moveTo>
                  <a:pt x="3409950" y="511493"/>
                </a:moveTo>
                <a:cubicBezTo>
                  <a:pt x="3409950" y="511493"/>
                  <a:pt x="3287078" y="0"/>
                  <a:pt x="2659380" y="0"/>
                </a:cubicBezTo>
                <a:cubicBezTo>
                  <a:pt x="2031683" y="0"/>
                  <a:pt x="1864043" y="375285"/>
                  <a:pt x="1077278" y="128588"/>
                </a:cubicBezTo>
                <a:cubicBezTo>
                  <a:pt x="290512" y="-118110"/>
                  <a:pt x="0" y="511493"/>
                  <a:pt x="0" y="511493"/>
                </a:cubicBezTo>
                <a:lnTo>
                  <a:pt x="3409950" y="511493"/>
                </a:lnTo>
                <a:close/>
              </a:path>
            </a:pathLst>
          </a:custGeom>
          <a:gradFill>
            <a:gsLst>
              <a:gs pos="0">
                <a:srgbClr val="DBEBFF"/>
              </a:gs>
              <a:gs pos="100000">
                <a:srgbClr val="DBEBFF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80FC0A-E890-4212-BAB2-0DEA6EF8C508}"/>
              </a:ext>
            </a:extLst>
          </p:cNvPr>
          <p:cNvSpPr/>
          <p:nvPr/>
        </p:nvSpPr>
        <p:spPr>
          <a:xfrm>
            <a:off x="0" y="0"/>
            <a:ext cx="2942945" cy="3888254"/>
          </a:xfrm>
          <a:custGeom>
            <a:avLst/>
            <a:gdLst>
              <a:gd name="connsiteX0" fmla="*/ 1571625 w 1571625"/>
              <a:gd name="connsiteY0" fmla="*/ 862013 h 2076450"/>
              <a:gd name="connsiteX1" fmla="*/ 355283 w 1571625"/>
              <a:gd name="connsiteY1" fmla="*/ 2078355 h 2076450"/>
              <a:gd name="connsiteX2" fmla="*/ 0 w 1571625"/>
              <a:gd name="connsiteY2" fmla="*/ 2025968 h 2076450"/>
              <a:gd name="connsiteX3" fmla="*/ 0 w 1571625"/>
              <a:gd name="connsiteY3" fmla="*/ 0 h 2076450"/>
              <a:gd name="connsiteX4" fmla="*/ 1213485 w 1571625"/>
              <a:gd name="connsiteY4" fmla="*/ 0 h 2076450"/>
              <a:gd name="connsiteX5" fmla="*/ 1571625 w 1571625"/>
              <a:gd name="connsiteY5" fmla="*/ 862013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1625" h="2076450">
                <a:moveTo>
                  <a:pt x="1571625" y="862013"/>
                </a:moveTo>
                <a:cubicBezTo>
                  <a:pt x="1571625" y="1533525"/>
                  <a:pt x="1026795" y="2078355"/>
                  <a:pt x="355283" y="2078355"/>
                </a:cubicBezTo>
                <a:cubicBezTo>
                  <a:pt x="231458" y="2078355"/>
                  <a:pt x="112395" y="2060258"/>
                  <a:pt x="0" y="2025968"/>
                </a:cubicBezTo>
                <a:lnTo>
                  <a:pt x="0" y="0"/>
                </a:lnTo>
                <a:lnTo>
                  <a:pt x="1213485" y="0"/>
                </a:lnTo>
                <a:cubicBezTo>
                  <a:pt x="1435418" y="220028"/>
                  <a:pt x="1571625" y="524828"/>
                  <a:pt x="1571625" y="862013"/>
                </a:cubicBezTo>
                <a:close/>
              </a:path>
            </a:pathLst>
          </a:custGeom>
          <a:solidFill>
            <a:srgbClr val="F0F4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6F0987C-06B8-4987-9A27-4D0F79069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00469"/>
            <a:ext cx="4491329" cy="132556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Your Title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095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80FC0A-E890-4212-BAB2-0DEA6EF8C508}"/>
              </a:ext>
            </a:extLst>
          </p:cNvPr>
          <p:cNvSpPr/>
          <p:nvPr/>
        </p:nvSpPr>
        <p:spPr>
          <a:xfrm flipV="1">
            <a:off x="0" y="2969746"/>
            <a:ext cx="2942945" cy="3888254"/>
          </a:xfrm>
          <a:custGeom>
            <a:avLst/>
            <a:gdLst>
              <a:gd name="connsiteX0" fmla="*/ 1571625 w 1571625"/>
              <a:gd name="connsiteY0" fmla="*/ 862013 h 2076450"/>
              <a:gd name="connsiteX1" fmla="*/ 355283 w 1571625"/>
              <a:gd name="connsiteY1" fmla="*/ 2078355 h 2076450"/>
              <a:gd name="connsiteX2" fmla="*/ 0 w 1571625"/>
              <a:gd name="connsiteY2" fmla="*/ 2025968 h 2076450"/>
              <a:gd name="connsiteX3" fmla="*/ 0 w 1571625"/>
              <a:gd name="connsiteY3" fmla="*/ 0 h 2076450"/>
              <a:gd name="connsiteX4" fmla="*/ 1213485 w 1571625"/>
              <a:gd name="connsiteY4" fmla="*/ 0 h 2076450"/>
              <a:gd name="connsiteX5" fmla="*/ 1571625 w 1571625"/>
              <a:gd name="connsiteY5" fmla="*/ 862013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1625" h="2076450">
                <a:moveTo>
                  <a:pt x="1571625" y="862013"/>
                </a:moveTo>
                <a:cubicBezTo>
                  <a:pt x="1571625" y="1533525"/>
                  <a:pt x="1026795" y="2078355"/>
                  <a:pt x="355283" y="2078355"/>
                </a:cubicBezTo>
                <a:cubicBezTo>
                  <a:pt x="231458" y="2078355"/>
                  <a:pt x="112395" y="2060258"/>
                  <a:pt x="0" y="2025968"/>
                </a:cubicBezTo>
                <a:lnTo>
                  <a:pt x="0" y="0"/>
                </a:lnTo>
                <a:lnTo>
                  <a:pt x="1213485" y="0"/>
                </a:lnTo>
                <a:cubicBezTo>
                  <a:pt x="1435418" y="220028"/>
                  <a:pt x="1571625" y="524828"/>
                  <a:pt x="1571625" y="862013"/>
                </a:cubicBezTo>
                <a:close/>
              </a:path>
            </a:pathLst>
          </a:custGeom>
          <a:solidFill>
            <a:srgbClr val="E0F1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6F0987C-06B8-4987-9A27-4D0F79069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00469"/>
            <a:ext cx="4491329" cy="132556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Your Title Here</a:t>
            </a:r>
            <a:endParaRPr lang="en-ID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F40B67-94D3-4482-B6C8-B7BE51811C4B}"/>
              </a:ext>
            </a:extLst>
          </p:cNvPr>
          <p:cNvSpPr/>
          <p:nvPr/>
        </p:nvSpPr>
        <p:spPr>
          <a:xfrm>
            <a:off x="6253471" y="-6542"/>
            <a:ext cx="5938529" cy="5450079"/>
          </a:xfrm>
          <a:custGeom>
            <a:avLst/>
            <a:gdLst>
              <a:gd name="connsiteX0" fmla="*/ 4406909 w 4400550"/>
              <a:gd name="connsiteY0" fmla="*/ 0 h 4038600"/>
              <a:gd name="connsiteX1" fmla="*/ 4406909 w 4400550"/>
              <a:gd name="connsiteY1" fmla="*/ 3581400 h 4038600"/>
              <a:gd name="connsiteX2" fmla="*/ 303539 w 4400550"/>
              <a:gd name="connsiteY2" fmla="*/ 3352800 h 4038600"/>
              <a:gd name="connsiteX3" fmla="*/ 845511 w 4400550"/>
              <a:gd name="connsiteY3" fmla="*/ 1537335 h 4038600"/>
              <a:gd name="connsiteX4" fmla="*/ 1770389 w 4400550"/>
              <a:gd name="connsiteY4" fmla="*/ 0 h 4038600"/>
              <a:gd name="connsiteX5" fmla="*/ 4406909 w 4400550"/>
              <a:gd name="connsiteY5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0550" h="4038600">
                <a:moveTo>
                  <a:pt x="4406909" y="0"/>
                </a:moveTo>
                <a:lnTo>
                  <a:pt x="4406909" y="3581400"/>
                </a:lnTo>
                <a:cubicBezTo>
                  <a:pt x="3297246" y="4429125"/>
                  <a:pt x="715971" y="3971925"/>
                  <a:pt x="303539" y="3352800"/>
                </a:cubicBezTo>
                <a:cubicBezTo>
                  <a:pt x="-108894" y="2733675"/>
                  <a:pt x="-246054" y="1857375"/>
                  <a:pt x="845511" y="1537335"/>
                </a:cubicBezTo>
                <a:cubicBezTo>
                  <a:pt x="1937076" y="1217295"/>
                  <a:pt x="1770389" y="0"/>
                  <a:pt x="1770389" y="0"/>
                </a:cubicBezTo>
                <a:lnTo>
                  <a:pt x="4406909" y="0"/>
                </a:lnTo>
                <a:close/>
              </a:path>
            </a:pathLst>
          </a:custGeom>
          <a:gradFill>
            <a:gsLst>
              <a:gs pos="100000">
                <a:srgbClr val="E0F1FF"/>
              </a:gs>
              <a:gs pos="0">
                <a:srgbClr val="DBEBFF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34D3584-5BB2-4E75-83AE-08D3B3C8A6BE}"/>
              </a:ext>
            </a:extLst>
          </p:cNvPr>
          <p:cNvSpPr/>
          <p:nvPr/>
        </p:nvSpPr>
        <p:spPr>
          <a:xfrm>
            <a:off x="9233886" y="-6542"/>
            <a:ext cx="2570792" cy="1529621"/>
          </a:xfrm>
          <a:custGeom>
            <a:avLst/>
            <a:gdLst>
              <a:gd name="connsiteX0" fmla="*/ 1910715 w 1905000"/>
              <a:gd name="connsiteY0" fmla="*/ 180975 h 1133475"/>
              <a:gd name="connsiteX1" fmla="*/ 955358 w 1905000"/>
              <a:gd name="connsiteY1" fmla="*/ 1136333 h 1133475"/>
              <a:gd name="connsiteX2" fmla="*/ 0 w 1905000"/>
              <a:gd name="connsiteY2" fmla="*/ 180975 h 1133475"/>
              <a:gd name="connsiteX3" fmla="*/ 17145 w 1905000"/>
              <a:gd name="connsiteY3" fmla="*/ 0 h 1133475"/>
              <a:gd name="connsiteX4" fmla="*/ 1893570 w 1905000"/>
              <a:gd name="connsiteY4" fmla="*/ 0 h 1133475"/>
              <a:gd name="connsiteX5" fmla="*/ 1910715 w 1905000"/>
              <a:gd name="connsiteY5" fmla="*/ 1809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5000" h="1133475">
                <a:moveTo>
                  <a:pt x="1910715" y="180975"/>
                </a:moveTo>
                <a:cubicBezTo>
                  <a:pt x="1910715" y="708660"/>
                  <a:pt x="1483043" y="1136333"/>
                  <a:pt x="955358" y="1136333"/>
                </a:cubicBezTo>
                <a:cubicBezTo>
                  <a:pt x="427672" y="1136333"/>
                  <a:pt x="0" y="708660"/>
                  <a:pt x="0" y="180975"/>
                </a:cubicBezTo>
                <a:cubicBezTo>
                  <a:pt x="0" y="119063"/>
                  <a:pt x="5715" y="59055"/>
                  <a:pt x="17145" y="0"/>
                </a:cubicBezTo>
                <a:lnTo>
                  <a:pt x="1893570" y="0"/>
                </a:lnTo>
                <a:cubicBezTo>
                  <a:pt x="1905000" y="58103"/>
                  <a:pt x="1910715" y="119063"/>
                  <a:pt x="1910715" y="180975"/>
                </a:cubicBezTo>
                <a:close/>
              </a:path>
            </a:pathLst>
          </a:custGeom>
          <a:gradFill>
            <a:gsLst>
              <a:gs pos="0">
                <a:srgbClr val="DBEBFF"/>
              </a:gs>
              <a:gs pos="100000">
                <a:srgbClr val="E0F1FF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163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/Header Section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DBF9B8-A80B-4E3F-9128-8BF03E28EB5C}"/>
              </a:ext>
            </a:extLst>
          </p:cNvPr>
          <p:cNvSpPr/>
          <p:nvPr userDrawn="1"/>
        </p:nvSpPr>
        <p:spPr>
          <a:xfrm>
            <a:off x="0" y="0"/>
            <a:ext cx="12213829" cy="685799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Graphic 17">
            <a:extLst>
              <a:ext uri="{FF2B5EF4-FFF2-40B4-BE49-F238E27FC236}">
                <a16:creationId xmlns:a16="http://schemas.microsoft.com/office/drawing/2014/main" id="{1FB07816-5D3C-4D30-BD3A-5665D765837F}"/>
              </a:ext>
            </a:extLst>
          </p:cNvPr>
          <p:cNvSpPr/>
          <p:nvPr userDrawn="1"/>
        </p:nvSpPr>
        <p:spPr>
          <a:xfrm rot="10800000">
            <a:off x="7273635" y="5133593"/>
            <a:ext cx="4940194" cy="1724407"/>
          </a:xfrm>
          <a:custGeom>
            <a:avLst/>
            <a:gdLst>
              <a:gd name="connsiteX0" fmla="*/ 0 w 4038600"/>
              <a:gd name="connsiteY0" fmla="*/ 0 h 1409700"/>
              <a:gd name="connsiteX1" fmla="*/ 0 w 4038600"/>
              <a:gd name="connsiteY1" fmla="*/ 766763 h 1409700"/>
              <a:gd name="connsiteX2" fmla="*/ 1311593 w 4038600"/>
              <a:gd name="connsiteY2" fmla="*/ 1352550 h 1409700"/>
              <a:gd name="connsiteX3" fmla="*/ 3412808 w 4038600"/>
              <a:gd name="connsiteY3" fmla="*/ 614363 h 1409700"/>
              <a:gd name="connsiteX4" fmla="*/ 4041458 w 4038600"/>
              <a:gd name="connsiteY4" fmla="*/ 953 h 1409700"/>
              <a:gd name="connsiteX5" fmla="*/ 0 w 4038600"/>
              <a:gd name="connsiteY5" fmla="*/ 95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600" h="140970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Graphic 17">
            <a:extLst>
              <a:ext uri="{FF2B5EF4-FFF2-40B4-BE49-F238E27FC236}">
                <a16:creationId xmlns:a16="http://schemas.microsoft.com/office/drawing/2014/main" id="{CD2A9CDA-63CC-4C6E-AC2B-013ED17914D5}"/>
              </a:ext>
            </a:extLst>
          </p:cNvPr>
          <p:cNvSpPr/>
          <p:nvPr/>
        </p:nvSpPr>
        <p:spPr>
          <a:xfrm>
            <a:off x="-1" y="0"/>
            <a:ext cx="8120861" cy="2834640"/>
          </a:xfrm>
          <a:custGeom>
            <a:avLst/>
            <a:gdLst>
              <a:gd name="connsiteX0" fmla="*/ 0 w 4038600"/>
              <a:gd name="connsiteY0" fmla="*/ 0 h 1409700"/>
              <a:gd name="connsiteX1" fmla="*/ 0 w 4038600"/>
              <a:gd name="connsiteY1" fmla="*/ 766763 h 1409700"/>
              <a:gd name="connsiteX2" fmla="*/ 1311593 w 4038600"/>
              <a:gd name="connsiteY2" fmla="*/ 1352550 h 1409700"/>
              <a:gd name="connsiteX3" fmla="*/ 3412808 w 4038600"/>
              <a:gd name="connsiteY3" fmla="*/ 614363 h 1409700"/>
              <a:gd name="connsiteX4" fmla="*/ 4041458 w 4038600"/>
              <a:gd name="connsiteY4" fmla="*/ 953 h 1409700"/>
              <a:gd name="connsiteX5" fmla="*/ 0 w 4038600"/>
              <a:gd name="connsiteY5" fmla="*/ 95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600" h="1409700">
                <a:moveTo>
                  <a:pt x="0" y="0"/>
                </a:moveTo>
                <a:lnTo>
                  <a:pt x="0" y="766763"/>
                </a:lnTo>
                <a:cubicBezTo>
                  <a:pt x="210503" y="1273493"/>
                  <a:pt x="787718" y="1536383"/>
                  <a:pt x="1311593" y="1352550"/>
                </a:cubicBezTo>
                <a:lnTo>
                  <a:pt x="3412808" y="614363"/>
                </a:lnTo>
                <a:cubicBezTo>
                  <a:pt x="3712845" y="508635"/>
                  <a:pt x="3934778" y="278130"/>
                  <a:pt x="4041458" y="953"/>
                </a:cubicBezTo>
                <a:lnTo>
                  <a:pt x="0" y="953"/>
                </a:lnTo>
                <a:close/>
              </a:path>
            </a:pathLst>
          </a:custGeom>
          <a:solidFill>
            <a:srgbClr val="0070C0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3A37-F97A-4BA2-8208-4BD4130B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1F7-5FFF-42DA-AA67-D2CE157916B8}" type="datetimeFigureOut">
              <a:rPr lang="en-ID" smtClean="0"/>
              <a:t>18/07/2021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7696-6E01-41DF-B7F6-4A8EDA5B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5519-BC1A-4665-8BA9-1B19B6B6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07D9-34B9-4508-8E97-A94ADA9523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955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C6F0E-A943-45E9-95FD-C370CD47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72B8-562D-43E2-ACF0-935E2F4A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5E93-FE6B-4373-B81F-B6186556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8036-E269-4A09-9593-C0FF2A2C6AE0}" type="datetimeFigureOut">
              <a:rPr lang="en-ID" smtClean="0"/>
              <a:t>18/07/2021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31FA-F954-4272-9AE8-1D46D16AD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539D-5C16-4CDA-B57F-A21E7D7FB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1D79-8E29-44AB-A446-FB2F15E570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0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4C5E-7B5E-48D4-9FB2-E97CFD40DF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4971" y="584054"/>
            <a:ext cx="11742057" cy="2437442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bg1"/>
                </a:solidFill>
              </a:rPr>
              <a:t>Final Examination BIG DATA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3900" b="1" dirty="0">
                <a:solidFill>
                  <a:schemeClr val="bg1"/>
                </a:solidFill>
              </a:rPr>
              <a:t>SIF 603 – SIF2A/SIF61R</a:t>
            </a:r>
            <a:br>
              <a:rPr lang="en-US" sz="3900" b="1" dirty="0">
                <a:solidFill>
                  <a:schemeClr val="bg1"/>
                </a:solidFill>
              </a:rPr>
            </a:br>
            <a:r>
              <a:rPr lang="en-US" sz="3900" b="1" dirty="0">
                <a:solidFill>
                  <a:schemeClr val="bg1"/>
                </a:solidFill>
              </a:rPr>
              <a:t>Salman Alfarisi // 1202912004</a:t>
            </a:r>
            <a:br>
              <a:rPr lang="en-US" sz="6600" b="1" dirty="0">
                <a:solidFill>
                  <a:schemeClr val="bg1"/>
                </a:solidFill>
              </a:rPr>
            </a:br>
            <a:endParaRPr lang="en-ID" sz="66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79AB83D-D1EE-4976-8E9E-C3B0DF9FE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999" y="2849032"/>
            <a:ext cx="9144002" cy="4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08341C-3A9B-4A56-A521-C06E2FC0BDF9}"/>
              </a:ext>
            </a:extLst>
          </p:cNvPr>
          <p:cNvGrpSpPr/>
          <p:nvPr/>
        </p:nvGrpSpPr>
        <p:grpSpPr>
          <a:xfrm>
            <a:off x="5683536" y="904123"/>
            <a:ext cx="6352940" cy="5296354"/>
            <a:chOff x="5683536" y="904123"/>
            <a:chExt cx="6352940" cy="52963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90B1CF-125B-4579-9280-893C753C9E48}"/>
                </a:ext>
              </a:extLst>
            </p:cNvPr>
            <p:cNvSpPr/>
            <p:nvPr/>
          </p:nvSpPr>
          <p:spPr>
            <a:xfrm>
              <a:off x="10343428" y="904123"/>
              <a:ext cx="1150756" cy="1150756"/>
            </a:xfrm>
            <a:custGeom>
              <a:avLst/>
              <a:gdLst>
                <a:gd name="connsiteX0" fmla="*/ 704850 w 762000"/>
                <a:gd name="connsiteY0" fmla="*/ 301943 h 762000"/>
                <a:gd name="connsiteX1" fmla="*/ 669607 w 762000"/>
                <a:gd name="connsiteY1" fmla="*/ 217170 h 762000"/>
                <a:gd name="connsiteX2" fmla="*/ 705802 w 762000"/>
                <a:gd name="connsiteY2" fmla="*/ 162878 h 762000"/>
                <a:gd name="connsiteX3" fmla="*/ 656272 w 762000"/>
                <a:gd name="connsiteY3" fmla="*/ 113348 h 762000"/>
                <a:gd name="connsiteX4" fmla="*/ 606742 w 762000"/>
                <a:gd name="connsiteY4" fmla="*/ 63818 h 762000"/>
                <a:gd name="connsiteX5" fmla="*/ 552450 w 762000"/>
                <a:gd name="connsiteY5" fmla="*/ 100013 h 762000"/>
                <a:gd name="connsiteX6" fmla="*/ 467677 w 762000"/>
                <a:gd name="connsiteY6" fmla="*/ 64770 h 762000"/>
                <a:gd name="connsiteX7" fmla="*/ 454342 w 762000"/>
                <a:gd name="connsiteY7" fmla="*/ 0 h 762000"/>
                <a:gd name="connsiteX8" fmla="*/ 383857 w 762000"/>
                <a:gd name="connsiteY8" fmla="*/ 0 h 762000"/>
                <a:gd name="connsiteX9" fmla="*/ 313372 w 762000"/>
                <a:gd name="connsiteY9" fmla="*/ 0 h 762000"/>
                <a:gd name="connsiteX10" fmla="*/ 300990 w 762000"/>
                <a:gd name="connsiteY10" fmla="*/ 63818 h 762000"/>
                <a:gd name="connsiteX11" fmla="*/ 216217 w 762000"/>
                <a:gd name="connsiteY11" fmla="*/ 99060 h 762000"/>
                <a:gd name="connsiteX12" fmla="*/ 161925 w 762000"/>
                <a:gd name="connsiteY12" fmla="*/ 62865 h 762000"/>
                <a:gd name="connsiteX13" fmla="*/ 112395 w 762000"/>
                <a:gd name="connsiteY13" fmla="*/ 112395 h 762000"/>
                <a:gd name="connsiteX14" fmla="*/ 62865 w 762000"/>
                <a:gd name="connsiteY14" fmla="*/ 161925 h 762000"/>
                <a:gd name="connsiteX15" fmla="*/ 99060 w 762000"/>
                <a:gd name="connsiteY15" fmla="*/ 216218 h 762000"/>
                <a:gd name="connsiteX16" fmla="*/ 63817 w 762000"/>
                <a:gd name="connsiteY16" fmla="*/ 300990 h 762000"/>
                <a:gd name="connsiteX17" fmla="*/ 0 w 762000"/>
                <a:gd name="connsiteY17" fmla="*/ 313373 h 762000"/>
                <a:gd name="connsiteX18" fmla="*/ 0 w 762000"/>
                <a:gd name="connsiteY18" fmla="*/ 383858 h 762000"/>
                <a:gd name="connsiteX19" fmla="*/ 0 w 762000"/>
                <a:gd name="connsiteY19" fmla="*/ 454343 h 762000"/>
                <a:gd name="connsiteX20" fmla="*/ 63817 w 762000"/>
                <a:gd name="connsiteY20" fmla="*/ 466725 h 762000"/>
                <a:gd name="connsiteX21" fmla="*/ 99060 w 762000"/>
                <a:gd name="connsiteY21" fmla="*/ 551498 h 762000"/>
                <a:gd name="connsiteX22" fmla="*/ 62865 w 762000"/>
                <a:gd name="connsiteY22" fmla="*/ 605790 h 762000"/>
                <a:gd name="connsiteX23" fmla="*/ 112395 w 762000"/>
                <a:gd name="connsiteY23" fmla="*/ 655320 h 762000"/>
                <a:gd name="connsiteX24" fmla="*/ 161925 w 762000"/>
                <a:gd name="connsiteY24" fmla="*/ 704850 h 762000"/>
                <a:gd name="connsiteX25" fmla="*/ 216217 w 762000"/>
                <a:gd name="connsiteY25" fmla="*/ 668655 h 762000"/>
                <a:gd name="connsiteX26" fmla="*/ 300990 w 762000"/>
                <a:gd name="connsiteY26" fmla="*/ 703898 h 762000"/>
                <a:gd name="connsiteX27" fmla="*/ 313372 w 762000"/>
                <a:gd name="connsiteY27" fmla="*/ 767715 h 762000"/>
                <a:gd name="connsiteX28" fmla="*/ 383857 w 762000"/>
                <a:gd name="connsiteY28" fmla="*/ 767715 h 762000"/>
                <a:gd name="connsiteX29" fmla="*/ 454342 w 762000"/>
                <a:gd name="connsiteY29" fmla="*/ 767715 h 762000"/>
                <a:gd name="connsiteX30" fmla="*/ 466725 w 762000"/>
                <a:gd name="connsiteY30" fmla="*/ 703898 h 762000"/>
                <a:gd name="connsiteX31" fmla="*/ 551497 w 762000"/>
                <a:gd name="connsiteY31" fmla="*/ 668655 h 762000"/>
                <a:gd name="connsiteX32" fmla="*/ 605790 w 762000"/>
                <a:gd name="connsiteY32" fmla="*/ 704850 h 762000"/>
                <a:gd name="connsiteX33" fmla="*/ 655320 w 762000"/>
                <a:gd name="connsiteY33" fmla="*/ 655320 h 762000"/>
                <a:gd name="connsiteX34" fmla="*/ 704850 w 762000"/>
                <a:gd name="connsiteY34" fmla="*/ 605790 h 762000"/>
                <a:gd name="connsiteX35" fmla="*/ 668655 w 762000"/>
                <a:gd name="connsiteY35" fmla="*/ 551498 h 762000"/>
                <a:gd name="connsiteX36" fmla="*/ 703897 w 762000"/>
                <a:gd name="connsiteY36" fmla="*/ 466725 h 762000"/>
                <a:gd name="connsiteX37" fmla="*/ 767715 w 762000"/>
                <a:gd name="connsiteY37" fmla="*/ 454343 h 762000"/>
                <a:gd name="connsiteX38" fmla="*/ 767715 w 762000"/>
                <a:gd name="connsiteY38" fmla="*/ 383858 h 762000"/>
                <a:gd name="connsiteX39" fmla="*/ 767715 w 762000"/>
                <a:gd name="connsiteY39" fmla="*/ 314325 h 762000"/>
                <a:gd name="connsiteX40" fmla="*/ 704850 w 762000"/>
                <a:gd name="connsiteY40" fmla="*/ 301943 h 762000"/>
                <a:gd name="connsiteX41" fmla="*/ 383857 w 762000"/>
                <a:gd name="connsiteY41" fmla="*/ 631508 h 762000"/>
                <a:gd name="connsiteX42" fmla="*/ 137160 w 762000"/>
                <a:gd name="connsiteY42" fmla="*/ 384810 h 762000"/>
                <a:gd name="connsiteX43" fmla="*/ 383857 w 762000"/>
                <a:gd name="connsiteY43" fmla="*/ 138113 h 762000"/>
                <a:gd name="connsiteX44" fmla="*/ 630555 w 762000"/>
                <a:gd name="connsiteY44" fmla="*/ 384810 h 762000"/>
                <a:gd name="connsiteX45" fmla="*/ 383857 w 762000"/>
                <a:gd name="connsiteY45" fmla="*/ 63150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62000" h="762000">
                  <a:moveTo>
                    <a:pt x="704850" y="301943"/>
                  </a:moveTo>
                  <a:cubicBezTo>
                    <a:pt x="697230" y="271463"/>
                    <a:pt x="684847" y="242888"/>
                    <a:pt x="669607" y="217170"/>
                  </a:cubicBezTo>
                  <a:lnTo>
                    <a:pt x="705802" y="162878"/>
                  </a:lnTo>
                  <a:lnTo>
                    <a:pt x="656272" y="113348"/>
                  </a:lnTo>
                  <a:lnTo>
                    <a:pt x="606742" y="63818"/>
                  </a:lnTo>
                  <a:lnTo>
                    <a:pt x="552450" y="100013"/>
                  </a:lnTo>
                  <a:cubicBezTo>
                    <a:pt x="525780" y="84773"/>
                    <a:pt x="497205" y="72390"/>
                    <a:pt x="467677" y="64770"/>
                  </a:cubicBezTo>
                  <a:lnTo>
                    <a:pt x="454342" y="0"/>
                  </a:lnTo>
                  <a:lnTo>
                    <a:pt x="383857" y="0"/>
                  </a:lnTo>
                  <a:lnTo>
                    <a:pt x="313372" y="0"/>
                  </a:lnTo>
                  <a:lnTo>
                    <a:pt x="300990" y="63818"/>
                  </a:lnTo>
                  <a:cubicBezTo>
                    <a:pt x="270510" y="71438"/>
                    <a:pt x="241935" y="83820"/>
                    <a:pt x="216217" y="99060"/>
                  </a:cubicBezTo>
                  <a:lnTo>
                    <a:pt x="161925" y="62865"/>
                  </a:lnTo>
                  <a:lnTo>
                    <a:pt x="112395" y="112395"/>
                  </a:lnTo>
                  <a:lnTo>
                    <a:pt x="62865" y="161925"/>
                  </a:lnTo>
                  <a:lnTo>
                    <a:pt x="99060" y="216218"/>
                  </a:lnTo>
                  <a:cubicBezTo>
                    <a:pt x="83820" y="242888"/>
                    <a:pt x="71438" y="271463"/>
                    <a:pt x="63817" y="300990"/>
                  </a:cubicBezTo>
                  <a:lnTo>
                    <a:pt x="0" y="313373"/>
                  </a:lnTo>
                  <a:lnTo>
                    <a:pt x="0" y="383858"/>
                  </a:lnTo>
                  <a:lnTo>
                    <a:pt x="0" y="454343"/>
                  </a:lnTo>
                  <a:lnTo>
                    <a:pt x="63817" y="466725"/>
                  </a:lnTo>
                  <a:cubicBezTo>
                    <a:pt x="71438" y="497205"/>
                    <a:pt x="83820" y="525780"/>
                    <a:pt x="99060" y="551498"/>
                  </a:cubicBezTo>
                  <a:lnTo>
                    <a:pt x="62865" y="605790"/>
                  </a:lnTo>
                  <a:lnTo>
                    <a:pt x="112395" y="655320"/>
                  </a:lnTo>
                  <a:lnTo>
                    <a:pt x="161925" y="704850"/>
                  </a:lnTo>
                  <a:lnTo>
                    <a:pt x="216217" y="668655"/>
                  </a:lnTo>
                  <a:cubicBezTo>
                    <a:pt x="242888" y="683895"/>
                    <a:pt x="271463" y="696278"/>
                    <a:pt x="300990" y="703898"/>
                  </a:cubicBezTo>
                  <a:lnTo>
                    <a:pt x="313372" y="767715"/>
                  </a:lnTo>
                  <a:lnTo>
                    <a:pt x="383857" y="767715"/>
                  </a:lnTo>
                  <a:lnTo>
                    <a:pt x="454342" y="767715"/>
                  </a:lnTo>
                  <a:lnTo>
                    <a:pt x="466725" y="703898"/>
                  </a:lnTo>
                  <a:cubicBezTo>
                    <a:pt x="497205" y="696278"/>
                    <a:pt x="525780" y="683895"/>
                    <a:pt x="551497" y="668655"/>
                  </a:cubicBezTo>
                  <a:lnTo>
                    <a:pt x="605790" y="704850"/>
                  </a:lnTo>
                  <a:lnTo>
                    <a:pt x="655320" y="655320"/>
                  </a:lnTo>
                  <a:lnTo>
                    <a:pt x="704850" y="605790"/>
                  </a:lnTo>
                  <a:lnTo>
                    <a:pt x="668655" y="551498"/>
                  </a:lnTo>
                  <a:cubicBezTo>
                    <a:pt x="683895" y="524828"/>
                    <a:pt x="696277" y="496253"/>
                    <a:pt x="703897" y="466725"/>
                  </a:cubicBezTo>
                  <a:lnTo>
                    <a:pt x="767715" y="454343"/>
                  </a:lnTo>
                  <a:lnTo>
                    <a:pt x="767715" y="383858"/>
                  </a:lnTo>
                  <a:lnTo>
                    <a:pt x="767715" y="314325"/>
                  </a:lnTo>
                  <a:lnTo>
                    <a:pt x="704850" y="301943"/>
                  </a:lnTo>
                  <a:close/>
                  <a:moveTo>
                    <a:pt x="383857" y="631508"/>
                  </a:moveTo>
                  <a:cubicBezTo>
                    <a:pt x="247650" y="631508"/>
                    <a:pt x="137160" y="521018"/>
                    <a:pt x="137160" y="384810"/>
                  </a:cubicBezTo>
                  <a:cubicBezTo>
                    <a:pt x="137160" y="248603"/>
                    <a:pt x="247650" y="138113"/>
                    <a:pt x="383857" y="138113"/>
                  </a:cubicBezTo>
                  <a:cubicBezTo>
                    <a:pt x="520065" y="138113"/>
                    <a:pt x="630555" y="248603"/>
                    <a:pt x="630555" y="384810"/>
                  </a:cubicBezTo>
                  <a:cubicBezTo>
                    <a:pt x="630555" y="521018"/>
                    <a:pt x="520065" y="631508"/>
                    <a:pt x="383857" y="63150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779AD7-657D-4094-9D13-A5281FAD02DE}"/>
                </a:ext>
              </a:extLst>
            </p:cNvPr>
            <p:cNvSpPr/>
            <p:nvPr/>
          </p:nvSpPr>
          <p:spPr>
            <a:xfrm>
              <a:off x="11062650" y="2054879"/>
              <a:ext cx="532225" cy="532225"/>
            </a:xfrm>
            <a:custGeom>
              <a:avLst/>
              <a:gdLst>
                <a:gd name="connsiteX0" fmla="*/ 324802 w 352425"/>
                <a:gd name="connsiteY0" fmla="*/ 139065 h 352425"/>
                <a:gd name="connsiteX1" fmla="*/ 308610 w 352425"/>
                <a:gd name="connsiteY1" fmla="*/ 100013 h 352425"/>
                <a:gd name="connsiteX2" fmla="*/ 324802 w 352425"/>
                <a:gd name="connsiteY2" fmla="*/ 75248 h 352425"/>
                <a:gd name="connsiteX3" fmla="*/ 301942 w 352425"/>
                <a:gd name="connsiteY3" fmla="*/ 52388 h 352425"/>
                <a:gd name="connsiteX4" fmla="*/ 279082 w 352425"/>
                <a:gd name="connsiteY4" fmla="*/ 29527 h 352425"/>
                <a:gd name="connsiteX5" fmla="*/ 254317 w 352425"/>
                <a:gd name="connsiteY5" fmla="*/ 45720 h 352425"/>
                <a:gd name="connsiteX6" fmla="*/ 215265 w 352425"/>
                <a:gd name="connsiteY6" fmla="*/ 29527 h 352425"/>
                <a:gd name="connsiteX7" fmla="*/ 209550 w 352425"/>
                <a:gd name="connsiteY7" fmla="*/ 0 h 352425"/>
                <a:gd name="connsiteX8" fmla="*/ 177165 w 352425"/>
                <a:gd name="connsiteY8" fmla="*/ 0 h 352425"/>
                <a:gd name="connsiteX9" fmla="*/ 144780 w 352425"/>
                <a:gd name="connsiteY9" fmla="*/ 0 h 352425"/>
                <a:gd name="connsiteX10" fmla="*/ 139065 w 352425"/>
                <a:gd name="connsiteY10" fmla="*/ 29527 h 352425"/>
                <a:gd name="connsiteX11" fmla="*/ 100013 w 352425"/>
                <a:gd name="connsiteY11" fmla="*/ 45720 h 352425"/>
                <a:gd name="connsiteX12" fmla="*/ 75247 w 352425"/>
                <a:gd name="connsiteY12" fmla="*/ 29527 h 352425"/>
                <a:gd name="connsiteX13" fmla="*/ 52388 w 352425"/>
                <a:gd name="connsiteY13" fmla="*/ 52388 h 352425"/>
                <a:gd name="connsiteX14" fmla="*/ 29527 w 352425"/>
                <a:gd name="connsiteY14" fmla="*/ 75248 h 352425"/>
                <a:gd name="connsiteX15" fmla="*/ 45720 w 352425"/>
                <a:gd name="connsiteY15" fmla="*/ 100013 h 352425"/>
                <a:gd name="connsiteX16" fmla="*/ 29527 w 352425"/>
                <a:gd name="connsiteY16" fmla="*/ 139065 h 352425"/>
                <a:gd name="connsiteX17" fmla="*/ 0 w 352425"/>
                <a:gd name="connsiteY17" fmla="*/ 144780 h 352425"/>
                <a:gd name="connsiteX18" fmla="*/ 0 w 352425"/>
                <a:gd name="connsiteY18" fmla="*/ 177165 h 352425"/>
                <a:gd name="connsiteX19" fmla="*/ 0 w 352425"/>
                <a:gd name="connsiteY19" fmla="*/ 209550 h 352425"/>
                <a:gd name="connsiteX20" fmla="*/ 29527 w 352425"/>
                <a:gd name="connsiteY20" fmla="*/ 215265 h 352425"/>
                <a:gd name="connsiteX21" fmla="*/ 45720 w 352425"/>
                <a:gd name="connsiteY21" fmla="*/ 254317 h 352425"/>
                <a:gd name="connsiteX22" fmla="*/ 29527 w 352425"/>
                <a:gd name="connsiteY22" fmla="*/ 279083 h 352425"/>
                <a:gd name="connsiteX23" fmla="*/ 52388 w 352425"/>
                <a:gd name="connsiteY23" fmla="*/ 301942 h 352425"/>
                <a:gd name="connsiteX24" fmla="*/ 75247 w 352425"/>
                <a:gd name="connsiteY24" fmla="*/ 324803 h 352425"/>
                <a:gd name="connsiteX25" fmla="*/ 100013 w 352425"/>
                <a:gd name="connsiteY25" fmla="*/ 308610 h 352425"/>
                <a:gd name="connsiteX26" fmla="*/ 139065 w 352425"/>
                <a:gd name="connsiteY26" fmla="*/ 324803 h 352425"/>
                <a:gd name="connsiteX27" fmla="*/ 144780 w 352425"/>
                <a:gd name="connsiteY27" fmla="*/ 354330 h 352425"/>
                <a:gd name="connsiteX28" fmla="*/ 177165 w 352425"/>
                <a:gd name="connsiteY28" fmla="*/ 354330 h 352425"/>
                <a:gd name="connsiteX29" fmla="*/ 209550 w 352425"/>
                <a:gd name="connsiteY29" fmla="*/ 354330 h 352425"/>
                <a:gd name="connsiteX30" fmla="*/ 215265 w 352425"/>
                <a:gd name="connsiteY30" fmla="*/ 324803 h 352425"/>
                <a:gd name="connsiteX31" fmla="*/ 254317 w 352425"/>
                <a:gd name="connsiteY31" fmla="*/ 308610 h 352425"/>
                <a:gd name="connsiteX32" fmla="*/ 279082 w 352425"/>
                <a:gd name="connsiteY32" fmla="*/ 324803 h 352425"/>
                <a:gd name="connsiteX33" fmla="*/ 301942 w 352425"/>
                <a:gd name="connsiteY33" fmla="*/ 301942 h 352425"/>
                <a:gd name="connsiteX34" fmla="*/ 324802 w 352425"/>
                <a:gd name="connsiteY34" fmla="*/ 279083 h 352425"/>
                <a:gd name="connsiteX35" fmla="*/ 308610 w 352425"/>
                <a:gd name="connsiteY35" fmla="*/ 254317 h 352425"/>
                <a:gd name="connsiteX36" fmla="*/ 324802 w 352425"/>
                <a:gd name="connsiteY36" fmla="*/ 215265 h 352425"/>
                <a:gd name="connsiteX37" fmla="*/ 354330 w 352425"/>
                <a:gd name="connsiteY37" fmla="*/ 209550 h 352425"/>
                <a:gd name="connsiteX38" fmla="*/ 354330 w 352425"/>
                <a:gd name="connsiteY38" fmla="*/ 177165 h 352425"/>
                <a:gd name="connsiteX39" fmla="*/ 354330 w 352425"/>
                <a:gd name="connsiteY39" fmla="*/ 144780 h 352425"/>
                <a:gd name="connsiteX40" fmla="*/ 324802 w 352425"/>
                <a:gd name="connsiteY40" fmla="*/ 139065 h 352425"/>
                <a:gd name="connsiteX41" fmla="*/ 178117 w 352425"/>
                <a:gd name="connsiteY41" fmla="*/ 290513 h 352425"/>
                <a:gd name="connsiteX42" fmla="*/ 64770 w 352425"/>
                <a:gd name="connsiteY42" fmla="*/ 177165 h 352425"/>
                <a:gd name="connsiteX43" fmla="*/ 178117 w 352425"/>
                <a:gd name="connsiteY43" fmla="*/ 63817 h 352425"/>
                <a:gd name="connsiteX44" fmla="*/ 291465 w 352425"/>
                <a:gd name="connsiteY44" fmla="*/ 177165 h 352425"/>
                <a:gd name="connsiteX45" fmla="*/ 178117 w 352425"/>
                <a:gd name="connsiteY45" fmla="*/ 29051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2425" h="352425">
                  <a:moveTo>
                    <a:pt x="324802" y="139065"/>
                  </a:moveTo>
                  <a:cubicBezTo>
                    <a:pt x="320992" y="124777"/>
                    <a:pt x="315277" y="112395"/>
                    <a:pt x="308610" y="100013"/>
                  </a:cubicBezTo>
                  <a:lnTo>
                    <a:pt x="324802" y="75248"/>
                  </a:lnTo>
                  <a:lnTo>
                    <a:pt x="301942" y="52388"/>
                  </a:lnTo>
                  <a:lnTo>
                    <a:pt x="279082" y="29527"/>
                  </a:lnTo>
                  <a:lnTo>
                    <a:pt x="254317" y="45720"/>
                  </a:lnTo>
                  <a:cubicBezTo>
                    <a:pt x="241935" y="39052"/>
                    <a:pt x="229552" y="33338"/>
                    <a:pt x="215265" y="29527"/>
                  </a:cubicBezTo>
                  <a:lnTo>
                    <a:pt x="209550" y="0"/>
                  </a:lnTo>
                  <a:lnTo>
                    <a:pt x="177165" y="0"/>
                  </a:lnTo>
                  <a:lnTo>
                    <a:pt x="144780" y="0"/>
                  </a:lnTo>
                  <a:lnTo>
                    <a:pt x="139065" y="29527"/>
                  </a:lnTo>
                  <a:cubicBezTo>
                    <a:pt x="124777" y="33338"/>
                    <a:pt x="112395" y="39052"/>
                    <a:pt x="100013" y="45720"/>
                  </a:cubicBezTo>
                  <a:lnTo>
                    <a:pt x="75247" y="29527"/>
                  </a:lnTo>
                  <a:lnTo>
                    <a:pt x="52388" y="52388"/>
                  </a:lnTo>
                  <a:lnTo>
                    <a:pt x="29527" y="75248"/>
                  </a:lnTo>
                  <a:lnTo>
                    <a:pt x="45720" y="100013"/>
                  </a:lnTo>
                  <a:cubicBezTo>
                    <a:pt x="39052" y="112395"/>
                    <a:pt x="33338" y="124777"/>
                    <a:pt x="29527" y="139065"/>
                  </a:cubicBezTo>
                  <a:lnTo>
                    <a:pt x="0" y="144780"/>
                  </a:lnTo>
                  <a:lnTo>
                    <a:pt x="0" y="177165"/>
                  </a:lnTo>
                  <a:lnTo>
                    <a:pt x="0" y="209550"/>
                  </a:lnTo>
                  <a:lnTo>
                    <a:pt x="29527" y="215265"/>
                  </a:lnTo>
                  <a:cubicBezTo>
                    <a:pt x="33338" y="229552"/>
                    <a:pt x="39052" y="241935"/>
                    <a:pt x="45720" y="254317"/>
                  </a:cubicBezTo>
                  <a:lnTo>
                    <a:pt x="29527" y="279083"/>
                  </a:lnTo>
                  <a:lnTo>
                    <a:pt x="52388" y="301942"/>
                  </a:lnTo>
                  <a:lnTo>
                    <a:pt x="75247" y="324803"/>
                  </a:lnTo>
                  <a:lnTo>
                    <a:pt x="100013" y="308610"/>
                  </a:lnTo>
                  <a:cubicBezTo>
                    <a:pt x="112395" y="315278"/>
                    <a:pt x="124777" y="320992"/>
                    <a:pt x="139065" y="324803"/>
                  </a:cubicBezTo>
                  <a:lnTo>
                    <a:pt x="144780" y="354330"/>
                  </a:lnTo>
                  <a:lnTo>
                    <a:pt x="177165" y="354330"/>
                  </a:lnTo>
                  <a:lnTo>
                    <a:pt x="209550" y="354330"/>
                  </a:lnTo>
                  <a:lnTo>
                    <a:pt x="215265" y="324803"/>
                  </a:lnTo>
                  <a:cubicBezTo>
                    <a:pt x="229552" y="320992"/>
                    <a:pt x="241935" y="315278"/>
                    <a:pt x="254317" y="308610"/>
                  </a:cubicBezTo>
                  <a:lnTo>
                    <a:pt x="279082" y="324803"/>
                  </a:lnTo>
                  <a:lnTo>
                    <a:pt x="301942" y="301942"/>
                  </a:lnTo>
                  <a:lnTo>
                    <a:pt x="324802" y="279083"/>
                  </a:lnTo>
                  <a:lnTo>
                    <a:pt x="308610" y="254317"/>
                  </a:lnTo>
                  <a:cubicBezTo>
                    <a:pt x="315277" y="241935"/>
                    <a:pt x="320992" y="229552"/>
                    <a:pt x="324802" y="215265"/>
                  </a:cubicBezTo>
                  <a:lnTo>
                    <a:pt x="354330" y="209550"/>
                  </a:lnTo>
                  <a:lnTo>
                    <a:pt x="354330" y="177165"/>
                  </a:lnTo>
                  <a:lnTo>
                    <a:pt x="354330" y="144780"/>
                  </a:lnTo>
                  <a:lnTo>
                    <a:pt x="324802" y="139065"/>
                  </a:lnTo>
                  <a:close/>
                  <a:moveTo>
                    <a:pt x="178117" y="290513"/>
                  </a:moveTo>
                  <a:cubicBezTo>
                    <a:pt x="115252" y="290513"/>
                    <a:pt x="64770" y="240030"/>
                    <a:pt x="64770" y="177165"/>
                  </a:cubicBezTo>
                  <a:cubicBezTo>
                    <a:pt x="64770" y="114300"/>
                    <a:pt x="115252" y="63817"/>
                    <a:pt x="178117" y="63817"/>
                  </a:cubicBezTo>
                  <a:cubicBezTo>
                    <a:pt x="240982" y="63817"/>
                    <a:pt x="291465" y="114300"/>
                    <a:pt x="291465" y="177165"/>
                  </a:cubicBezTo>
                  <a:cubicBezTo>
                    <a:pt x="290513" y="239077"/>
                    <a:pt x="240030" y="290513"/>
                    <a:pt x="178117" y="29051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0F5E27-8F18-4D3C-B335-79AF07D70C91}"/>
                </a:ext>
              </a:extLst>
            </p:cNvPr>
            <p:cNvSpPr/>
            <p:nvPr/>
          </p:nvSpPr>
          <p:spPr>
            <a:xfrm>
              <a:off x="8461381" y="4064932"/>
              <a:ext cx="517840" cy="1582289"/>
            </a:xfrm>
            <a:custGeom>
              <a:avLst/>
              <a:gdLst>
                <a:gd name="connsiteX0" fmla="*/ 346710 w 342900"/>
                <a:gd name="connsiteY0" fmla="*/ 1052513 h 1047750"/>
                <a:gd name="connsiteX1" fmla="*/ 0 w 342900"/>
                <a:gd name="connsiteY1" fmla="*/ 1052513 h 1047750"/>
                <a:gd name="connsiteX2" fmla="*/ 0 w 342900"/>
                <a:gd name="connsiteY2" fmla="*/ 0 h 1047750"/>
                <a:gd name="connsiteX3" fmla="*/ 346710 w 342900"/>
                <a:gd name="connsiteY3" fmla="*/ 0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047750">
                  <a:moveTo>
                    <a:pt x="346710" y="1052513"/>
                  </a:moveTo>
                  <a:lnTo>
                    <a:pt x="0" y="1052513"/>
                  </a:lnTo>
                  <a:lnTo>
                    <a:pt x="0" y="0"/>
                  </a:lnTo>
                  <a:lnTo>
                    <a:pt x="346710" y="0"/>
                  </a:ln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EC2CB1-D742-4F0D-A959-E1054DCEEE15}"/>
                </a:ext>
              </a:extLst>
            </p:cNvPr>
            <p:cNvSpPr/>
            <p:nvPr/>
          </p:nvSpPr>
          <p:spPr>
            <a:xfrm>
              <a:off x="6463943" y="1642044"/>
              <a:ext cx="4516717" cy="3178963"/>
            </a:xfrm>
            <a:custGeom>
              <a:avLst/>
              <a:gdLst>
                <a:gd name="connsiteX0" fmla="*/ 152400 w 2990850"/>
                <a:gd name="connsiteY0" fmla="*/ 2110740 h 2105025"/>
                <a:gd name="connsiteX1" fmla="*/ 2841308 w 2990850"/>
                <a:gd name="connsiteY1" fmla="*/ 2110740 h 2105025"/>
                <a:gd name="connsiteX2" fmla="*/ 2993708 w 2990850"/>
                <a:gd name="connsiteY2" fmla="*/ 1958340 h 2105025"/>
                <a:gd name="connsiteX3" fmla="*/ 2993708 w 2990850"/>
                <a:gd name="connsiteY3" fmla="*/ 152400 h 2105025"/>
                <a:gd name="connsiteX4" fmla="*/ 2841308 w 2990850"/>
                <a:gd name="connsiteY4" fmla="*/ 0 h 2105025"/>
                <a:gd name="connsiteX5" fmla="*/ 152400 w 2990850"/>
                <a:gd name="connsiteY5" fmla="*/ 0 h 2105025"/>
                <a:gd name="connsiteX6" fmla="*/ 0 w 2990850"/>
                <a:gd name="connsiteY6" fmla="*/ 152400 h 2105025"/>
                <a:gd name="connsiteX7" fmla="*/ 0 w 2990850"/>
                <a:gd name="connsiteY7" fmla="*/ 1959293 h 2105025"/>
                <a:gd name="connsiteX8" fmla="*/ 152400 w 2990850"/>
                <a:gd name="connsiteY8" fmla="*/ 211074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850" h="2105025">
                  <a:moveTo>
                    <a:pt x="152400" y="2110740"/>
                  </a:moveTo>
                  <a:lnTo>
                    <a:pt x="2841308" y="2110740"/>
                  </a:lnTo>
                  <a:cubicBezTo>
                    <a:pt x="2925128" y="2110740"/>
                    <a:pt x="2993708" y="2042160"/>
                    <a:pt x="2993708" y="1958340"/>
                  </a:cubicBezTo>
                  <a:lnTo>
                    <a:pt x="2993708" y="152400"/>
                  </a:lnTo>
                  <a:cubicBezTo>
                    <a:pt x="2993708" y="68580"/>
                    <a:pt x="2925128" y="0"/>
                    <a:pt x="2841308" y="0"/>
                  </a:cubicBezTo>
                  <a:lnTo>
                    <a:pt x="152400" y="0"/>
                  </a:lnTo>
                  <a:cubicBezTo>
                    <a:pt x="68580" y="0"/>
                    <a:pt x="0" y="68580"/>
                    <a:pt x="0" y="152400"/>
                  </a:cubicBezTo>
                  <a:lnTo>
                    <a:pt x="0" y="1959293"/>
                  </a:lnTo>
                  <a:cubicBezTo>
                    <a:pt x="0" y="2043112"/>
                    <a:pt x="67628" y="2110740"/>
                    <a:pt x="152400" y="2110740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7B3D7E-8060-48FF-8393-9F3D9A816830}"/>
                </a:ext>
              </a:extLst>
            </p:cNvPr>
            <p:cNvSpPr/>
            <p:nvPr/>
          </p:nvSpPr>
          <p:spPr>
            <a:xfrm>
              <a:off x="6640310" y="1302558"/>
              <a:ext cx="4157106" cy="3020734"/>
            </a:xfrm>
            <a:custGeom>
              <a:avLst/>
              <a:gdLst>
                <a:gd name="connsiteX0" fmla="*/ 2758440 w 2752725"/>
                <a:gd name="connsiteY0" fmla="*/ 2005013 h 2000250"/>
                <a:gd name="connsiteX1" fmla="*/ 0 w 2752725"/>
                <a:gd name="connsiteY1" fmla="*/ 2005013 h 2000250"/>
                <a:gd name="connsiteX2" fmla="*/ 0 w 2752725"/>
                <a:gd name="connsiteY2" fmla="*/ 0 h 2000250"/>
                <a:gd name="connsiteX3" fmla="*/ 2758440 w 2752725"/>
                <a:gd name="connsiteY3" fmla="*/ 0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725" h="2000250">
                  <a:moveTo>
                    <a:pt x="2758440" y="2005013"/>
                  </a:moveTo>
                  <a:lnTo>
                    <a:pt x="0" y="2005013"/>
                  </a:lnTo>
                  <a:lnTo>
                    <a:pt x="0" y="0"/>
                  </a:lnTo>
                  <a:lnTo>
                    <a:pt x="27584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EFBA31-4264-42AB-8827-7ABFF4BB55D2}"/>
                </a:ext>
              </a:extLst>
            </p:cNvPr>
            <p:cNvSpPr/>
            <p:nvPr/>
          </p:nvSpPr>
          <p:spPr>
            <a:xfrm>
              <a:off x="6640870" y="1302573"/>
              <a:ext cx="4157106" cy="359611"/>
            </a:xfrm>
            <a:custGeom>
              <a:avLst/>
              <a:gdLst>
                <a:gd name="connsiteX0" fmla="*/ 0 w 2752725"/>
                <a:gd name="connsiteY0" fmla="*/ 241935 h 238125"/>
                <a:gd name="connsiteX1" fmla="*/ 2758440 w 2752725"/>
                <a:gd name="connsiteY1" fmla="*/ 241935 h 238125"/>
                <a:gd name="connsiteX2" fmla="*/ 2758440 w 2752725"/>
                <a:gd name="connsiteY2" fmla="*/ 0 h 238125"/>
                <a:gd name="connsiteX3" fmla="*/ 0 w 2752725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725" h="238125">
                  <a:moveTo>
                    <a:pt x="0" y="241935"/>
                  </a:moveTo>
                  <a:lnTo>
                    <a:pt x="2758440" y="241935"/>
                  </a:lnTo>
                  <a:lnTo>
                    <a:pt x="27584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9E77B6-2DAA-4DF8-AF63-E001D9AEC2E1}"/>
                </a:ext>
              </a:extLst>
            </p:cNvPr>
            <p:cNvSpPr/>
            <p:nvPr/>
          </p:nvSpPr>
          <p:spPr>
            <a:xfrm>
              <a:off x="8577017" y="4413928"/>
              <a:ext cx="287689" cy="287689"/>
            </a:xfrm>
            <a:custGeom>
              <a:avLst/>
              <a:gdLst>
                <a:gd name="connsiteX0" fmla="*/ 0 w 190500"/>
                <a:gd name="connsiteY0" fmla="*/ 96203 h 190500"/>
                <a:gd name="connsiteX1" fmla="*/ 96203 w 190500"/>
                <a:gd name="connsiteY1" fmla="*/ 192405 h 190500"/>
                <a:gd name="connsiteX2" fmla="*/ 192405 w 190500"/>
                <a:gd name="connsiteY2" fmla="*/ 96203 h 190500"/>
                <a:gd name="connsiteX3" fmla="*/ 96203 w 190500"/>
                <a:gd name="connsiteY3" fmla="*/ 0 h 190500"/>
                <a:gd name="connsiteX4" fmla="*/ 0 w 190500"/>
                <a:gd name="connsiteY4" fmla="*/ 9620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0" y="96203"/>
                  </a:moveTo>
                  <a:cubicBezTo>
                    <a:pt x="0" y="149543"/>
                    <a:pt x="42863" y="192405"/>
                    <a:pt x="96203" y="192405"/>
                  </a:cubicBezTo>
                  <a:cubicBezTo>
                    <a:pt x="149543" y="192405"/>
                    <a:pt x="192405" y="149543"/>
                    <a:pt x="192405" y="96203"/>
                  </a:cubicBezTo>
                  <a:cubicBezTo>
                    <a:pt x="192405" y="42863"/>
                    <a:pt x="149543" y="0"/>
                    <a:pt x="96203" y="0"/>
                  </a:cubicBezTo>
                  <a:cubicBezTo>
                    <a:pt x="43815" y="0"/>
                    <a:pt x="0" y="42863"/>
                    <a:pt x="0" y="96203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22A2E7-CD74-4D6F-9EDB-F1EE07010650}"/>
                </a:ext>
              </a:extLst>
            </p:cNvPr>
            <p:cNvSpPr/>
            <p:nvPr/>
          </p:nvSpPr>
          <p:spPr>
            <a:xfrm>
              <a:off x="7995886" y="1928296"/>
              <a:ext cx="1337754" cy="100691"/>
            </a:xfrm>
            <a:custGeom>
              <a:avLst/>
              <a:gdLst>
                <a:gd name="connsiteX0" fmla="*/ 33338 w 885825"/>
                <a:gd name="connsiteY0" fmla="*/ 71438 h 66675"/>
                <a:gd name="connsiteX1" fmla="*/ 857250 w 885825"/>
                <a:gd name="connsiteY1" fmla="*/ 71438 h 66675"/>
                <a:gd name="connsiteX2" fmla="*/ 890588 w 885825"/>
                <a:gd name="connsiteY2" fmla="*/ 38100 h 66675"/>
                <a:gd name="connsiteX3" fmla="*/ 890588 w 885825"/>
                <a:gd name="connsiteY3" fmla="*/ 33338 h 66675"/>
                <a:gd name="connsiteX4" fmla="*/ 857250 w 885825"/>
                <a:gd name="connsiteY4" fmla="*/ 0 h 66675"/>
                <a:gd name="connsiteX5" fmla="*/ 33338 w 885825"/>
                <a:gd name="connsiteY5" fmla="*/ 0 h 66675"/>
                <a:gd name="connsiteX6" fmla="*/ 0 w 885825"/>
                <a:gd name="connsiteY6" fmla="*/ 33338 h 66675"/>
                <a:gd name="connsiteX7" fmla="*/ 0 w 885825"/>
                <a:gd name="connsiteY7" fmla="*/ 38100 h 66675"/>
                <a:gd name="connsiteX8" fmla="*/ 33338 w 885825"/>
                <a:gd name="connsiteY8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66675">
                  <a:moveTo>
                    <a:pt x="33338" y="71438"/>
                  </a:moveTo>
                  <a:lnTo>
                    <a:pt x="857250" y="71438"/>
                  </a:lnTo>
                  <a:cubicBezTo>
                    <a:pt x="875347" y="71438"/>
                    <a:pt x="890588" y="56198"/>
                    <a:pt x="890588" y="38100"/>
                  </a:cubicBezTo>
                  <a:lnTo>
                    <a:pt x="890588" y="33338"/>
                  </a:lnTo>
                  <a:cubicBezTo>
                    <a:pt x="890588" y="15240"/>
                    <a:pt x="875347" y="0"/>
                    <a:pt x="857250" y="0"/>
                  </a:cubicBezTo>
                  <a:lnTo>
                    <a:pt x="33338" y="0"/>
                  </a:lnTo>
                  <a:cubicBezTo>
                    <a:pt x="15240" y="0"/>
                    <a:pt x="0" y="15240"/>
                    <a:pt x="0" y="33338"/>
                  </a:cubicBezTo>
                  <a:lnTo>
                    <a:pt x="0" y="38100"/>
                  </a:lnTo>
                  <a:cubicBezTo>
                    <a:pt x="0" y="57150"/>
                    <a:pt x="15240" y="71438"/>
                    <a:pt x="33338" y="7143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A72F5C-7C93-4ACE-B35D-70626E98A678}"/>
                </a:ext>
              </a:extLst>
            </p:cNvPr>
            <p:cNvSpPr/>
            <p:nvPr/>
          </p:nvSpPr>
          <p:spPr>
            <a:xfrm>
              <a:off x="7995886" y="2123924"/>
              <a:ext cx="1337754" cy="100691"/>
            </a:xfrm>
            <a:custGeom>
              <a:avLst/>
              <a:gdLst>
                <a:gd name="connsiteX0" fmla="*/ 33338 w 885825"/>
                <a:gd name="connsiteY0" fmla="*/ 71438 h 66675"/>
                <a:gd name="connsiteX1" fmla="*/ 857250 w 885825"/>
                <a:gd name="connsiteY1" fmla="*/ 71438 h 66675"/>
                <a:gd name="connsiteX2" fmla="*/ 890588 w 885825"/>
                <a:gd name="connsiteY2" fmla="*/ 38100 h 66675"/>
                <a:gd name="connsiteX3" fmla="*/ 890588 w 885825"/>
                <a:gd name="connsiteY3" fmla="*/ 33338 h 66675"/>
                <a:gd name="connsiteX4" fmla="*/ 857250 w 885825"/>
                <a:gd name="connsiteY4" fmla="*/ 0 h 66675"/>
                <a:gd name="connsiteX5" fmla="*/ 33338 w 885825"/>
                <a:gd name="connsiteY5" fmla="*/ 0 h 66675"/>
                <a:gd name="connsiteX6" fmla="*/ 0 w 885825"/>
                <a:gd name="connsiteY6" fmla="*/ 33338 h 66675"/>
                <a:gd name="connsiteX7" fmla="*/ 0 w 885825"/>
                <a:gd name="connsiteY7" fmla="*/ 38100 h 66675"/>
                <a:gd name="connsiteX8" fmla="*/ 33338 w 885825"/>
                <a:gd name="connsiteY8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66675">
                  <a:moveTo>
                    <a:pt x="33338" y="71438"/>
                  </a:moveTo>
                  <a:lnTo>
                    <a:pt x="857250" y="71438"/>
                  </a:lnTo>
                  <a:cubicBezTo>
                    <a:pt x="875347" y="71438"/>
                    <a:pt x="890588" y="56197"/>
                    <a:pt x="890588" y="38100"/>
                  </a:cubicBezTo>
                  <a:lnTo>
                    <a:pt x="890588" y="33338"/>
                  </a:lnTo>
                  <a:cubicBezTo>
                    <a:pt x="890588" y="15240"/>
                    <a:pt x="875347" y="0"/>
                    <a:pt x="857250" y="0"/>
                  </a:cubicBezTo>
                  <a:lnTo>
                    <a:pt x="33338" y="0"/>
                  </a:lnTo>
                  <a:cubicBezTo>
                    <a:pt x="15240" y="0"/>
                    <a:pt x="0" y="15240"/>
                    <a:pt x="0" y="33338"/>
                  </a:cubicBezTo>
                  <a:lnTo>
                    <a:pt x="0" y="38100"/>
                  </a:lnTo>
                  <a:cubicBezTo>
                    <a:pt x="0" y="57150"/>
                    <a:pt x="15240" y="71438"/>
                    <a:pt x="33338" y="7143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C2DCB8-351C-41DC-8708-4D8A2C085A2F}"/>
                </a:ext>
              </a:extLst>
            </p:cNvPr>
            <p:cNvSpPr/>
            <p:nvPr/>
          </p:nvSpPr>
          <p:spPr>
            <a:xfrm>
              <a:off x="7995886" y="2319553"/>
              <a:ext cx="1337754" cy="100691"/>
            </a:xfrm>
            <a:custGeom>
              <a:avLst/>
              <a:gdLst>
                <a:gd name="connsiteX0" fmla="*/ 33338 w 885825"/>
                <a:gd name="connsiteY0" fmla="*/ 71438 h 66675"/>
                <a:gd name="connsiteX1" fmla="*/ 857250 w 885825"/>
                <a:gd name="connsiteY1" fmla="*/ 71438 h 66675"/>
                <a:gd name="connsiteX2" fmla="*/ 890588 w 885825"/>
                <a:gd name="connsiteY2" fmla="*/ 38100 h 66675"/>
                <a:gd name="connsiteX3" fmla="*/ 890588 w 885825"/>
                <a:gd name="connsiteY3" fmla="*/ 33338 h 66675"/>
                <a:gd name="connsiteX4" fmla="*/ 857250 w 885825"/>
                <a:gd name="connsiteY4" fmla="*/ 0 h 66675"/>
                <a:gd name="connsiteX5" fmla="*/ 33338 w 885825"/>
                <a:gd name="connsiteY5" fmla="*/ 0 h 66675"/>
                <a:gd name="connsiteX6" fmla="*/ 0 w 885825"/>
                <a:gd name="connsiteY6" fmla="*/ 33338 h 66675"/>
                <a:gd name="connsiteX7" fmla="*/ 0 w 885825"/>
                <a:gd name="connsiteY7" fmla="*/ 38100 h 66675"/>
                <a:gd name="connsiteX8" fmla="*/ 33338 w 885825"/>
                <a:gd name="connsiteY8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825" h="66675">
                  <a:moveTo>
                    <a:pt x="33338" y="71438"/>
                  </a:moveTo>
                  <a:lnTo>
                    <a:pt x="857250" y="71438"/>
                  </a:lnTo>
                  <a:cubicBezTo>
                    <a:pt x="875347" y="71438"/>
                    <a:pt x="890588" y="56198"/>
                    <a:pt x="890588" y="38100"/>
                  </a:cubicBezTo>
                  <a:lnTo>
                    <a:pt x="890588" y="33338"/>
                  </a:lnTo>
                  <a:cubicBezTo>
                    <a:pt x="890588" y="15240"/>
                    <a:pt x="875347" y="0"/>
                    <a:pt x="857250" y="0"/>
                  </a:cubicBezTo>
                  <a:lnTo>
                    <a:pt x="33338" y="0"/>
                  </a:lnTo>
                  <a:cubicBezTo>
                    <a:pt x="15240" y="0"/>
                    <a:pt x="0" y="15240"/>
                    <a:pt x="0" y="33338"/>
                  </a:cubicBezTo>
                  <a:lnTo>
                    <a:pt x="0" y="38100"/>
                  </a:lnTo>
                  <a:cubicBezTo>
                    <a:pt x="0" y="56198"/>
                    <a:pt x="15240" y="71438"/>
                    <a:pt x="33338" y="7143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0419CD-E754-4C15-9089-7CF2AA7986BD}"/>
                </a:ext>
              </a:extLst>
            </p:cNvPr>
            <p:cNvSpPr/>
            <p:nvPr/>
          </p:nvSpPr>
          <p:spPr>
            <a:xfrm>
              <a:off x="6833622" y="2696425"/>
              <a:ext cx="2028207" cy="1409676"/>
            </a:xfrm>
            <a:custGeom>
              <a:avLst/>
              <a:gdLst>
                <a:gd name="connsiteX0" fmla="*/ 1190625 w 1343025"/>
                <a:gd name="connsiteY0" fmla="*/ 941070 h 933450"/>
                <a:gd name="connsiteX1" fmla="*/ 156210 w 1343025"/>
                <a:gd name="connsiteY1" fmla="*/ 941070 h 933450"/>
                <a:gd name="connsiteX2" fmla="*/ 0 w 1343025"/>
                <a:gd name="connsiteY2" fmla="*/ 784860 h 933450"/>
                <a:gd name="connsiteX3" fmla="*/ 0 w 1343025"/>
                <a:gd name="connsiteY3" fmla="*/ 156210 h 933450"/>
                <a:gd name="connsiteX4" fmla="*/ 156210 w 1343025"/>
                <a:gd name="connsiteY4" fmla="*/ 0 h 933450"/>
                <a:gd name="connsiteX5" fmla="*/ 1190625 w 1343025"/>
                <a:gd name="connsiteY5" fmla="*/ 0 h 933450"/>
                <a:gd name="connsiteX6" fmla="*/ 1346835 w 1343025"/>
                <a:gd name="connsiteY6" fmla="*/ 156210 h 933450"/>
                <a:gd name="connsiteX7" fmla="*/ 1346835 w 1343025"/>
                <a:gd name="connsiteY7" fmla="*/ 784860 h 933450"/>
                <a:gd name="connsiteX8" fmla="*/ 1190625 w 1343025"/>
                <a:gd name="connsiteY8" fmla="*/ 941070 h 933450"/>
                <a:gd name="connsiteX9" fmla="*/ 156210 w 1343025"/>
                <a:gd name="connsiteY9" fmla="*/ 19050 h 933450"/>
                <a:gd name="connsiteX10" fmla="*/ 19050 w 1343025"/>
                <a:gd name="connsiteY10" fmla="*/ 156210 h 933450"/>
                <a:gd name="connsiteX11" fmla="*/ 19050 w 1343025"/>
                <a:gd name="connsiteY11" fmla="*/ 784860 h 933450"/>
                <a:gd name="connsiteX12" fmla="*/ 156210 w 1343025"/>
                <a:gd name="connsiteY12" fmla="*/ 922020 h 933450"/>
                <a:gd name="connsiteX13" fmla="*/ 1190625 w 1343025"/>
                <a:gd name="connsiteY13" fmla="*/ 922020 h 933450"/>
                <a:gd name="connsiteX14" fmla="*/ 1327785 w 1343025"/>
                <a:gd name="connsiteY14" fmla="*/ 784860 h 933450"/>
                <a:gd name="connsiteX15" fmla="*/ 1327785 w 1343025"/>
                <a:gd name="connsiteY15" fmla="*/ 156210 h 933450"/>
                <a:gd name="connsiteX16" fmla="*/ 1190625 w 1343025"/>
                <a:gd name="connsiteY16" fmla="*/ 19050 h 933450"/>
                <a:gd name="connsiteX17" fmla="*/ 156210 w 1343025"/>
                <a:gd name="connsiteY17" fmla="*/ 190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3025" h="933450">
                  <a:moveTo>
                    <a:pt x="1190625" y="941070"/>
                  </a:moveTo>
                  <a:lnTo>
                    <a:pt x="156210" y="941070"/>
                  </a:lnTo>
                  <a:cubicBezTo>
                    <a:pt x="69533" y="941070"/>
                    <a:pt x="0" y="870585"/>
                    <a:pt x="0" y="784860"/>
                  </a:cubicBezTo>
                  <a:lnTo>
                    <a:pt x="0" y="156210"/>
                  </a:lnTo>
                  <a:cubicBezTo>
                    <a:pt x="0" y="69532"/>
                    <a:pt x="70485" y="0"/>
                    <a:pt x="156210" y="0"/>
                  </a:cubicBezTo>
                  <a:lnTo>
                    <a:pt x="1190625" y="0"/>
                  </a:lnTo>
                  <a:cubicBezTo>
                    <a:pt x="1277302" y="0"/>
                    <a:pt x="1346835" y="70485"/>
                    <a:pt x="1346835" y="156210"/>
                  </a:cubicBezTo>
                  <a:lnTo>
                    <a:pt x="1346835" y="784860"/>
                  </a:lnTo>
                  <a:cubicBezTo>
                    <a:pt x="1346835" y="870585"/>
                    <a:pt x="1276350" y="941070"/>
                    <a:pt x="1190625" y="941070"/>
                  </a:cubicBezTo>
                  <a:close/>
                  <a:moveTo>
                    <a:pt x="156210" y="19050"/>
                  </a:moveTo>
                  <a:cubicBezTo>
                    <a:pt x="80963" y="19050"/>
                    <a:pt x="19050" y="80010"/>
                    <a:pt x="19050" y="156210"/>
                  </a:cubicBezTo>
                  <a:lnTo>
                    <a:pt x="19050" y="784860"/>
                  </a:lnTo>
                  <a:cubicBezTo>
                    <a:pt x="19050" y="860107"/>
                    <a:pt x="80010" y="922020"/>
                    <a:pt x="156210" y="922020"/>
                  </a:cubicBezTo>
                  <a:lnTo>
                    <a:pt x="1190625" y="922020"/>
                  </a:lnTo>
                  <a:cubicBezTo>
                    <a:pt x="1265873" y="922020"/>
                    <a:pt x="1327785" y="861060"/>
                    <a:pt x="1327785" y="784860"/>
                  </a:cubicBezTo>
                  <a:lnTo>
                    <a:pt x="1327785" y="156210"/>
                  </a:lnTo>
                  <a:cubicBezTo>
                    <a:pt x="1327785" y="80963"/>
                    <a:pt x="1266825" y="19050"/>
                    <a:pt x="1190625" y="19050"/>
                  </a:cubicBezTo>
                  <a:lnTo>
                    <a:pt x="156210" y="19050"/>
                  </a:ln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E5C3DF-40BA-41B0-AB0A-9A411B8CFE2F}"/>
                </a:ext>
              </a:extLst>
            </p:cNvPr>
            <p:cNvSpPr/>
            <p:nvPr/>
          </p:nvSpPr>
          <p:spPr>
            <a:xfrm>
              <a:off x="7088226" y="2823008"/>
              <a:ext cx="1524752" cy="230151"/>
            </a:xfrm>
            <a:custGeom>
              <a:avLst/>
              <a:gdLst>
                <a:gd name="connsiteX0" fmla="*/ 69533 w 1009650"/>
                <a:gd name="connsiteY0" fmla="*/ 152400 h 152400"/>
                <a:gd name="connsiteX1" fmla="*/ 940118 w 1009650"/>
                <a:gd name="connsiteY1" fmla="*/ 152400 h 152400"/>
                <a:gd name="connsiteX2" fmla="*/ 1009650 w 1009650"/>
                <a:gd name="connsiteY2" fmla="*/ 82868 h 152400"/>
                <a:gd name="connsiteX3" fmla="*/ 1009650 w 1009650"/>
                <a:gd name="connsiteY3" fmla="*/ 69533 h 152400"/>
                <a:gd name="connsiteX4" fmla="*/ 940118 w 1009650"/>
                <a:gd name="connsiteY4" fmla="*/ 0 h 152400"/>
                <a:gd name="connsiteX5" fmla="*/ 69533 w 1009650"/>
                <a:gd name="connsiteY5" fmla="*/ 0 h 152400"/>
                <a:gd name="connsiteX6" fmla="*/ 0 w 1009650"/>
                <a:gd name="connsiteY6" fmla="*/ 69533 h 152400"/>
                <a:gd name="connsiteX7" fmla="*/ 0 w 1009650"/>
                <a:gd name="connsiteY7" fmla="*/ 82868 h 152400"/>
                <a:gd name="connsiteX8" fmla="*/ 69533 w 1009650"/>
                <a:gd name="connsiteY8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650" h="152400">
                  <a:moveTo>
                    <a:pt x="69533" y="152400"/>
                  </a:moveTo>
                  <a:lnTo>
                    <a:pt x="940118" y="152400"/>
                  </a:lnTo>
                  <a:cubicBezTo>
                    <a:pt x="978218" y="152400"/>
                    <a:pt x="1009650" y="121920"/>
                    <a:pt x="1009650" y="82868"/>
                  </a:cubicBezTo>
                  <a:lnTo>
                    <a:pt x="1009650" y="69533"/>
                  </a:lnTo>
                  <a:cubicBezTo>
                    <a:pt x="1009650" y="31433"/>
                    <a:pt x="979170" y="0"/>
                    <a:pt x="940118" y="0"/>
                  </a:cubicBezTo>
                  <a:lnTo>
                    <a:pt x="69533" y="0"/>
                  </a:lnTo>
                  <a:cubicBezTo>
                    <a:pt x="31433" y="0"/>
                    <a:pt x="0" y="30480"/>
                    <a:pt x="0" y="69533"/>
                  </a:cubicBezTo>
                  <a:lnTo>
                    <a:pt x="0" y="82868"/>
                  </a:lnTo>
                  <a:cubicBezTo>
                    <a:pt x="0" y="121920"/>
                    <a:pt x="31433" y="152400"/>
                    <a:pt x="69533" y="15240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065EDB-14AC-4596-84E8-E719D9ABDF3D}"/>
                </a:ext>
              </a:extLst>
            </p:cNvPr>
            <p:cNvSpPr/>
            <p:nvPr/>
          </p:nvSpPr>
          <p:spPr>
            <a:xfrm>
              <a:off x="7545653" y="5594892"/>
              <a:ext cx="2344665" cy="115076"/>
            </a:xfrm>
            <a:custGeom>
              <a:avLst/>
              <a:gdLst>
                <a:gd name="connsiteX0" fmla="*/ 0 w 1552575"/>
                <a:gd name="connsiteY0" fmla="*/ 0 h 76200"/>
                <a:gd name="connsiteX1" fmla="*/ 1559243 w 1552575"/>
                <a:gd name="connsiteY1" fmla="*/ 0 h 76200"/>
                <a:gd name="connsiteX2" fmla="*/ 1559243 w 1552575"/>
                <a:gd name="connsiteY2" fmla="*/ 79057 h 76200"/>
                <a:gd name="connsiteX3" fmla="*/ 0 w 1552575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575" h="76200">
                  <a:moveTo>
                    <a:pt x="0" y="0"/>
                  </a:moveTo>
                  <a:lnTo>
                    <a:pt x="1559243" y="0"/>
                  </a:lnTo>
                  <a:lnTo>
                    <a:pt x="1559243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136526-734C-483A-A79E-1BC02F0DDEE4}"/>
                </a:ext>
              </a:extLst>
            </p:cNvPr>
            <p:cNvSpPr/>
            <p:nvPr/>
          </p:nvSpPr>
          <p:spPr>
            <a:xfrm>
              <a:off x="9658728" y="2667656"/>
              <a:ext cx="676069" cy="676069"/>
            </a:xfrm>
            <a:custGeom>
              <a:avLst/>
              <a:gdLst>
                <a:gd name="connsiteX0" fmla="*/ 449580 w 447675"/>
                <a:gd name="connsiteY0" fmla="*/ 224790 h 447675"/>
                <a:gd name="connsiteX1" fmla="*/ 338138 w 447675"/>
                <a:gd name="connsiteY1" fmla="*/ 418148 h 447675"/>
                <a:gd name="connsiteX2" fmla="*/ 295275 w 447675"/>
                <a:gd name="connsiteY2" fmla="*/ 437198 h 447675"/>
                <a:gd name="connsiteX3" fmla="*/ 291465 w 447675"/>
                <a:gd name="connsiteY3" fmla="*/ 438150 h 447675"/>
                <a:gd name="connsiteX4" fmla="*/ 224790 w 447675"/>
                <a:gd name="connsiteY4" fmla="*/ 448628 h 447675"/>
                <a:gd name="connsiteX5" fmla="*/ 124778 w 447675"/>
                <a:gd name="connsiteY5" fmla="*/ 425768 h 447675"/>
                <a:gd name="connsiteX6" fmla="*/ 0 w 447675"/>
                <a:gd name="connsiteY6" fmla="*/ 224790 h 447675"/>
                <a:gd name="connsiteX7" fmla="*/ 224790 w 447675"/>
                <a:gd name="connsiteY7" fmla="*/ 0 h 447675"/>
                <a:gd name="connsiteX8" fmla="*/ 449580 w 447675"/>
                <a:gd name="connsiteY8" fmla="*/ 22479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47675">
                  <a:moveTo>
                    <a:pt x="449580" y="224790"/>
                  </a:moveTo>
                  <a:cubicBezTo>
                    <a:pt x="449580" y="307657"/>
                    <a:pt x="404813" y="380048"/>
                    <a:pt x="338138" y="418148"/>
                  </a:cubicBezTo>
                  <a:cubicBezTo>
                    <a:pt x="324803" y="425768"/>
                    <a:pt x="310515" y="432435"/>
                    <a:pt x="295275" y="437198"/>
                  </a:cubicBezTo>
                  <a:cubicBezTo>
                    <a:pt x="294322" y="437198"/>
                    <a:pt x="292417" y="438150"/>
                    <a:pt x="291465" y="438150"/>
                  </a:cubicBezTo>
                  <a:cubicBezTo>
                    <a:pt x="270510" y="444818"/>
                    <a:pt x="247650" y="448628"/>
                    <a:pt x="224790" y="448628"/>
                  </a:cubicBezTo>
                  <a:cubicBezTo>
                    <a:pt x="188595" y="448628"/>
                    <a:pt x="155257" y="440055"/>
                    <a:pt x="124778" y="425768"/>
                  </a:cubicBezTo>
                  <a:cubicBezTo>
                    <a:pt x="50482" y="388620"/>
                    <a:pt x="0" y="312420"/>
                    <a:pt x="0" y="224790"/>
                  </a:cubicBezTo>
                  <a:cubicBezTo>
                    <a:pt x="0" y="100965"/>
                    <a:pt x="100965" y="0"/>
                    <a:pt x="224790" y="0"/>
                  </a:cubicBezTo>
                  <a:cubicBezTo>
                    <a:pt x="349567" y="952"/>
                    <a:pt x="449580" y="100965"/>
                    <a:pt x="449580" y="224790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207529-2216-4E4F-8F95-9F170E1553ED}"/>
                </a:ext>
              </a:extLst>
            </p:cNvPr>
            <p:cNvSpPr/>
            <p:nvPr/>
          </p:nvSpPr>
          <p:spPr>
            <a:xfrm>
              <a:off x="9915955" y="2824405"/>
              <a:ext cx="230151" cy="417149"/>
            </a:xfrm>
            <a:custGeom>
              <a:avLst/>
              <a:gdLst>
                <a:gd name="connsiteX0" fmla="*/ 1121 w 152400"/>
                <a:gd name="connsiteY0" fmla="*/ 97182 h 276225"/>
                <a:gd name="connsiteX1" fmla="*/ 67796 w 152400"/>
                <a:gd name="connsiteY1" fmla="*/ 27 h 276225"/>
                <a:gd name="connsiteX2" fmla="*/ 147806 w 152400"/>
                <a:gd name="connsiteY2" fmla="*/ 100040 h 276225"/>
                <a:gd name="connsiteX3" fmla="*/ 150663 w 152400"/>
                <a:gd name="connsiteY3" fmla="*/ 212435 h 276225"/>
                <a:gd name="connsiteX4" fmla="*/ 120183 w 152400"/>
                <a:gd name="connsiteY4" fmla="*/ 280062 h 276225"/>
                <a:gd name="connsiteX5" fmla="*/ 68748 w 152400"/>
                <a:gd name="connsiteY5" fmla="*/ 209577 h 276225"/>
                <a:gd name="connsiteX6" fmla="*/ 1121 w 152400"/>
                <a:gd name="connsiteY6" fmla="*/ 9718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76225">
                  <a:moveTo>
                    <a:pt x="1121" y="97182"/>
                  </a:moveTo>
                  <a:cubicBezTo>
                    <a:pt x="1121" y="97182"/>
                    <a:pt x="-14119" y="-1878"/>
                    <a:pt x="67796" y="27"/>
                  </a:cubicBezTo>
                  <a:cubicBezTo>
                    <a:pt x="149711" y="1932"/>
                    <a:pt x="148758" y="50510"/>
                    <a:pt x="147806" y="100040"/>
                  </a:cubicBezTo>
                  <a:cubicBezTo>
                    <a:pt x="145901" y="148617"/>
                    <a:pt x="114468" y="144807"/>
                    <a:pt x="150663" y="212435"/>
                  </a:cubicBezTo>
                  <a:cubicBezTo>
                    <a:pt x="185906" y="280062"/>
                    <a:pt x="120183" y="280062"/>
                    <a:pt x="120183" y="280062"/>
                  </a:cubicBezTo>
                  <a:lnTo>
                    <a:pt x="68748" y="209577"/>
                  </a:lnTo>
                  <a:lnTo>
                    <a:pt x="1121" y="97182"/>
                  </a:ln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E9CAC4-EB82-44AD-B895-CF0D75F930FA}"/>
                </a:ext>
              </a:extLst>
            </p:cNvPr>
            <p:cNvSpPr/>
            <p:nvPr/>
          </p:nvSpPr>
          <p:spPr>
            <a:xfrm>
              <a:off x="9917435" y="2837092"/>
              <a:ext cx="186998" cy="258920"/>
            </a:xfrm>
            <a:custGeom>
              <a:avLst/>
              <a:gdLst>
                <a:gd name="connsiteX0" fmla="*/ 58244 w 123825"/>
                <a:gd name="connsiteY0" fmla="*/ 1151 h 171450"/>
                <a:gd name="connsiteX1" fmla="*/ 141 w 123825"/>
                <a:gd name="connsiteY1" fmla="*/ 88781 h 171450"/>
                <a:gd name="connsiteX2" fmla="*/ 63959 w 123825"/>
                <a:gd name="connsiteY2" fmla="*/ 167839 h 171450"/>
                <a:gd name="connsiteX3" fmla="*/ 128729 w 123825"/>
                <a:gd name="connsiteY3" fmla="*/ 55443 h 171450"/>
                <a:gd name="connsiteX4" fmla="*/ 58244 w 123825"/>
                <a:gd name="connsiteY4" fmla="*/ 11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71450">
                  <a:moveTo>
                    <a:pt x="58244" y="1151"/>
                  </a:moveTo>
                  <a:cubicBezTo>
                    <a:pt x="58244" y="1151"/>
                    <a:pt x="2999" y="9723"/>
                    <a:pt x="141" y="88781"/>
                  </a:cubicBezTo>
                  <a:cubicBezTo>
                    <a:pt x="-1764" y="167839"/>
                    <a:pt x="15381" y="184984"/>
                    <a:pt x="63959" y="167839"/>
                  </a:cubicBezTo>
                  <a:cubicBezTo>
                    <a:pt x="112536" y="151646"/>
                    <a:pt x="127776" y="68779"/>
                    <a:pt x="128729" y="55443"/>
                  </a:cubicBezTo>
                  <a:cubicBezTo>
                    <a:pt x="130634" y="44014"/>
                    <a:pt x="133491" y="-8374"/>
                    <a:pt x="58244" y="115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90C3DF-5799-4FD1-8330-1CF4D214E71A}"/>
                </a:ext>
              </a:extLst>
            </p:cNvPr>
            <p:cNvSpPr/>
            <p:nvPr/>
          </p:nvSpPr>
          <p:spPr>
            <a:xfrm>
              <a:off x="9843975" y="3136952"/>
              <a:ext cx="302073" cy="201382"/>
            </a:xfrm>
            <a:custGeom>
              <a:avLst/>
              <a:gdLst>
                <a:gd name="connsiteX0" fmla="*/ 204042 w 200025"/>
                <a:gd name="connsiteY0" fmla="*/ 77865 h 133350"/>
                <a:gd name="connsiteX1" fmla="*/ 172609 w 200025"/>
                <a:gd name="connsiteY1" fmla="*/ 127396 h 133350"/>
                <a:gd name="connsiteX2" fmla="*/ 168799 w 200025"/>
                <a:gd name="connsiteY2" fmla="*/ 128348 h 133350"/>
                <a:gd name="connsiteX3" fmla="*/ 102124 w 200025"/>
                <a:gd name="connsiteY3" fmla="*/ 138825 h 133350"/>
                <a:gd name="connsiteX4" fmla="*/ 2112 w 200025"/>
                <a:gd name="connsiteY4" fmla="*/ 115965 h 133350"/>
                <a:gd name="connsiteX5" fmla="*/ 24972 w 200025"/>
                <a:gd name="connsiteY5" fmla="*/ 54053 h 133350"/>
                <a:gd name="connsiteX6" fmla="*/ 75454 w 200025"/>
                <a:gd name="connsiteY6" fmla="*/ 3571 h 133350"/>
                <a:gd name="connsiteX7" fmla="*/ 170704 w 200025"/>
                <a:gd name="connsiteY7" fmla="*/ 12143 h 133350"/>
                <a:gd name="connsiteX8" fmla="*/ 204042 w 200025"/>
                <a:gd name="connsiteY8" fmla="*/ 7786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133350">
                  <a:moveTo>
                    <a:pt x="204042" y="77865"/>
                  </a:moveTo>
                  <a:cubicBezTo>
                    <a:pt x="204042" y="101678"/>
                    <a:pt x="191659" y="116918"/>
                    <a:pt x="172609" y="127396"/>
                  </a:cubicBezTo>
                  <a:cubicBezTo>
                    <a:pt x="171657" y="127396"/>
                    <a:pt x="169752" y="128348"/>
                    <a:pt x="168799" y="128348"/>
                  </a:cubicBezTo>
                  <a:cubicBezTo>
                    <a:pt x="147844" y="135015"/>
                    <a:pt x="124984" y="138825"/>
                    <a:pt x="102124" y="138825"/>
                  </a:cubicBezTo>
                  <a:cubicBezTo>
                    <a:pt x="65929" y="138825"/>
                    <a:pt x="32592" y="130253"/>
                    <a:pt x="2112" y="115965"/>
                  </a:cubicBezTo>
                  <a:cubicBezTo>
                    <a:pt x="-4556" y="102630"/>
                    <a:pt x="4969" y="83580"/>
                    <a:pt x="24972" y="54053"/>
                  </a:cubicBezTo>
                  <a:cubicBezTo>
                    <a:pt x="38307" y="34050"/>
                    <a:pt x="51642" y="13096"/>
                    <a:pt x="75454" y="3571"/>
                  </a:cubicBezTo>
                  <a:cubicBezTo>
                    <a:pt x="109744" y="-2145"/>
                    <a:pt x="144987" y="-2145"/>
                    <a:pt x="170704" y="12143"/>
                  </a:cubicBezTo>
                  <a:cubicBezTo>
                    <a:pt x="190707" y="22621"/>
                    <a:pt x="204042" y="42623"/>
                    <a:pt x="204042" y="77865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36874D-D7E9-4A82-B249-D7046AEC82C8}"/>
                </a:ext>
              </a:extLst>
            </p:cNvPr>
            <p:cNvSpPr/>
            <p:nvPr/>
          </p:nvSpPr>
          <p:spPr>
            <a:xfrm>
              <a:off x="9860110" y="3149536"/>
              <a:ext cx="71922" cy="115076"/>
            </a:xfrm>
            <a:custGeom>
              <a:avLst/>
              <a:gdLst>
                <a:gd name="connsiteX0" fmla="*/ 25717 w 47625"/>
                <a:gd name="connsiteY0" fmla="*/ 43815 h 76200"/>
                <a:gd name="connsiteX1" fmla="*/ 0 w 47625"/>
                <a:gd name="connsiteY1" fmla="*/ 83820 h 76200"/>
                <a:gd name="connsiteX2" fmla="*/ 4763 w 47625"/>
                <a:gd name="connsiteY2" fmla="*/ 60007 h 76200"/>
                <a:gd name="connsiteX3" fmla="*/ 6667 w 47625"/>
                <a:gd name="connsiteY3" fmla="*/ 48577 h 76200"/>
                <a:gd name="connsiteX4" fmla="*/ 7620 w 47625"/>
                <a:gd name="connsiteY4" fmla="*/ 44767 h 76200"/>
                <a:gd name="connsiteX5" fmla="*/ 7620 w 47625"/>
                <a:gd name="connsiteY5" fmla="*/ 44767 h 76200"/>
                <a:gd name="connsiteX6" fmla="*/ 54292 w 47625"/>
                <a:gd name="connsiteY6" fmla="*/ 0 h 76200"/>
                <a:gd name="connsiteX7" fmla="*/ 25717 w 47625"/>
                <a:gd name="connsiteY7" fmla="*/ 438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76200">
                  <a:moveTo>
                    <a:pt x="25717" y="43815"/>
                  </a:moveTo>
                  <a:lnTo>
                    <a:pt x="0" y="83820"/>
                  </a:lnTo>
                  <a:cubicBezTo>
                    <a:pt x="0" y="83820"/>
                    <a:pt x="1905" y="77152"/>
                    <a:pt x="4763" y="60007"/>
                  </a:cubicBezTo>
                  <a:cubicBezTo>
                    <a:pt x="5715" y="56197"/>
                    <a:pt x="5715" y="53340"/>
                    <a:pt x="6667" y="48577"/>
                  </a:cubicBezTo>
                  <a:cubicBezTo>
                    <a:pt x="6667" y="47625"/>
                    <a:pt x="6667" y="45720"/>
                    <a:pt x="7620" y="44767"/>
                  </a:cubicBezTo>
                  <a:lnTo>
                    <a:pt x="7620" y="44767"/>
                  </a:lnTo>
                  <a:cubicBezTo>
                    <a:pt x="18097" y="20002"/>
                    <a:pt x="52388" y="952"/>
                    <a:pt x="54292" y="0"/>
                  </a:cubicBezTo>
                  <a:lnTo>
                    <a:pt x="25717" y="43815"/>
                  </a:ln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AE6F7B-7137-48B0-A19F-0CCF81C74AEA}"/>
                </a:ext>
              </a:extLst>
            </p:cNvPr>
            <p:cNvSpPr/>
            <p:nvPr/>
          </p:nvSpPr>
          <p:spPr>
            <a:xfrm>
              <a:off x="10055739" y="3153851"/>
              <a:ext cx="100691" cy="172613"/>
            </a:xfrm>
            <a:custGeom>
              <a:avLst/>
              <a:gdLst>
                <a:gd name="connsiteX0" fmla="*/ 75247 w 66675"/>
                <a:gd name="connsiteY0" fmla="*/ 97155 h 114300"/>
                <a:gd name="connsiteX1" fmla="*/ 32385 w 66675"/>
                <a:gd name="connsiteY1" fmla="*/ 116205 h 114300"/>
                <a:gd name="connsiteX2" fmla="*/ 28575 w 66675"/>
                <a:gd name="connsiteY2" fmla="*/ 117158 h 114300"/>
                <a:gd name="connsiteX3" fmla="*/ 17145 w 66675"/>
                <a:gd name="connsiteY3" fmla="*/ 86678 h 114300"/>
                <a:gd name="connsiteX4" fmla="*/ 15240 w 66675"/>
                <a:gd name="connsiteY4" fmla="*/ 81915 h 114300"/>
                <a:gd name="connsiteX5" fmla="*/ 0 w 66675"/>
                <a:gd name="connsiteY5" fmla="*/ 26670 h 114300"/>
                <a:gd name="connsiteX6" fmla="*/ 17145 w 66675"/>
                <a:gd name="connsiteY6" fmla="*/ 953 h 114300"/>
                <a:gd name="connsiteX7" fmla="*/ 30480 w 66675"/>
                <a:gd name="connsiteY7" fmla="*/ 0 h 114300"/>
                <a:gd name="connsiteX8" fmla="*/ 57150 w 66675"/>
                <a:gd name="connsiteY8" fmla="*/ 26670 h 114300"/>
                <a:gd name="connsiteX9" fmla="*/ 57150 w 66675"/>
                <a:gd name="connsiteY9" fmla="*/ 27623 h 114300"/>
                <a:gd name="connsiteX10" fmla="*/ 61913 w 66675"/>
                <a:gd name="connsiteY10" fmla="*/ 45720 h 114300"/>
                <a:gd name="connsiteX11" fmla="*/ 62865 w 66675"/>
                <a:gd name="connsiteY11" fmla="*/ 48578 h 114300"/>
                <a:gd name="connsiteX12" fmla="*/ 66675 w 66675"/>
                <a:gd name="connsiteY12" fmla="*/ 65723 h 114300"/>
                <a:gd name="connsiteX13" fmla="*/ 75247 w 66675"/>
                <a:gd name="connsiteY13" fmla="*/ 971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75" h="114300">
                  <a:moveTo>
                    <a:pt x="75247" y="97155"/>
                  </a:moveTo>
                  <a:cubicBezTo>
                    <a:pt x="61913" y="104775"/>
                    <a:pt x="47625" y="111443"/>
                    <a:pt x="32385" y="116205"/>
                  </a:cubicBezTo>
                  <a:cubicBezTo>
                    <a:pt x="31432" y="116205"/>
                    <a:pt x="29527" y="117158"/>
                    <a:pt x="28575" y="117158"/>
                  </a:cubicBezTo>
                  <a:cubicBezTo>
                    <a:pt x="22860" y="102870"/>
                    <a:pt x="18097" y="89535"/>
                    <a:pt x="17145" y="86678"/>
                  </a:cubicBezTo>
                  <a:cubicBezTo>
                    <a:pt x="17145" y="85725"/>
                    <a:pt x="16192" y="83820"/>
                    <a:pt x="15240" y="81915"/>
                  </a:cubicBezTo>
                  <a:cubicBezTo>
                    <a:pt x="10477" y="70485"/>
                    <a:pt x="0" y="45720"/>
                    <a:pt x="0" y="26670"/>
                  </a:cubicBezTo>
                  <a:cubicBezTo>
                    <a:pt x="0" y="14288"/>
                    <a:pt x="3810" y="3810"/>
                    <a:pt x="17145" y="953"/>
                  </a:cubicBezTo>
                  <a:cubicBezTo>
                    <a:pt x="21907" y="0"/>
                    <a:pt x="26670" y="0"/>
                    <a:pt x="30480" y="0"/>
                  </a:cubicBezTo>
                  <a:cubicBezTo>
                    <a:pt x="44767" y="2858"/>
                    <a:pt x="52388" y="15240"/>
                    <a:pt x="57150" y="26670"/>
                  </a:cubicBezTo>
                  <a:cubicBezTo>
                    <a:pt x="57150" y="26670"/>
                    <a:pt x="57150" y="26670"/>
                    <a:pt x="57150" y="27623"/>
                  </a:cubicBezTo>
                  <a:cubicBezTo>
                    <a:pt x="60960" y="37148"/>
                    <a:pt x="61913" y="45720"/>
                    <a:pt x="61913" y="45720"/>
                  </a:cubicBezTo>
                  <a:cubicBezTo>
                    <a:pt x="61913" y="45720"/>
                    <a:pt x="61913" y="46673"/>
                    <a:pt x="62865" y="48578"/>
                  </a:cubicBezTo>
                  <a:cubicBezTo>
                    <a:pt x="63817" y="51435"/>
                    <a:pt x="64770" y="58103"/>
                    <a:pt x="66675" y="65723"/>
                  </a:cubicBezTo>
                  <a:cubicBezTo>
                    <a:pt x="69532" y="73343"/>
                    <a:pt x="72390" y="84773"/>
                    <a:pt x="75247" y="9715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ECBC65-A70D-43AB-B3E7-5BEF1BF569E4}"/>
                </a:ext>
              </a:extLst>
            </p:cNvPr>
            <p:cNvSpPr/>
            <p:nvPr/>
          </p:nvSpPr>
          <p:spPr>
            <a:xfrm>
              <a:off x="9954350" y="3035777"/>
              <a:ext cx="100691" cy="115076"/>
            </a:xfrm>
            <a:custGeom>
              <a:avLst/>
              <a:gdLst>
                <a:gd name="connsiteX0" fmla="*/ 70947 w 66675"/>
                <a:gd name="connsiteY0" fmla="*/ 1033 h 76200"/>
                <a:gd name="connsiteX1" fmla="*/ 61422 w 66675"/>
                <a:gd name="connsiteY1" fmla="*/ 66755 h 76200"/>
                <a:gd name="connsiteX2" fmla="*/ 463 w 66675"/>
                <a:gd name="connsiteY2" fmla="*/ 78185 h 76200"/>
                <a:gd name="connsiteX3" fmla="*/ 4272 w 66675"/>
                <a:gd name="connsiteY3" fmla="*/ 55325 h 76200"/>
                <a:gd name="connsiteX4" fmla="*/ 3320 w 66675"/>
                <a:gd name="connsiteY4" fmla="*/ 41990 h 76200"/>
                <a:gd name="connsiteX5" fmla="*/ 3320 w 66675"/>
                <a:gd name="connsiteY5" fmla="*/ 40085 h 76200"/>
                <a:gd name="connsiteX6" fmla="*/ 70947 w 66675"/>
                <a:gd name="connsiteY6" fmla="*/ 10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76200">
                  <a:moveTo>
                    <a:pt x="70947" y="1033"/>
                  </a:moveTo>
                  <a:cubicBezTo>
                    <a:pt x="66185" y="10558"/>
                    <a:pt x="61422" y="66755"/>
                    <a:pt x="61422" y="66755"/>
                  </a:cubicBezTo>
                  <a:cubicBezTo>
                    <a:pt x="61422" y="66755"/>
                    <a:pt x="-6205" y="92472"/>
                    <a:pt x="463" y="78185"/>
                  </a:cubicBezTo>
                  <a:cubicBezTo>
                    <a:pt x="3320" y="71517"/>
                    <a:pt x="4272" y="62945"/>
                    <a:pt x="4272" y="55325"/>
                  </a:cubicBezTo>
                  <a:cubicBezTo>
                    <a:pt x="4272" y="49610"/>
                    <a:pt x="4272" y="44847"/>
                    <a:pt x="3320" y="41990"/>
                  </a:cubicBezTo>
                  <a:cubicBezTo>
                    <a:pt x="3320" y="40085"/>
                    <a:pt x="3320" y="40085"/>
                    <a:pt x="3320" y="40085"/>
                  </a:cubicBezTo>
                  <a:cubicBezTo>
                    <a:pt x="3320" y="40085"/>
                    <a:pt x="75710" y="-7540"/>
                    <a:pt x="70947" y="103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83BFE1-BDC6-45CA-8F72-1B84C3113571}"/>
                </a:ext>
              </a:extLst>
            </p:cNvPr>
            <p:cNvSpPr/>
            <p:nvPr/>
          </p:nvSpPr>
          <p:spPr>
            <a:xfrm>
              <a:off x="9917648" y="2836873"/>
              <a:ext cx="186998" cy="230151"/>
            </a:xfrm>
            <a:custGeom>
              <a:avLst/>
              <a:gdLst>
                <a:gd name="connsiteX0" fmla="*/ 35242 w 123825"/>
                <a:gd name="connsiteY0" fmla="*/ 58447 h 152400"/>
                <a:gd name="connsiteX1" fmla="*/ 89535 w 123825"/>
                <a:gd name="connsiteY1" fmla="*/ 123217 h 152400"/>
                <a:gd name="connsiteX2" fmla="*/ 101917 w 123825"/>
                <a:gd name="connsiteY2" fmla="*/ 156554 h 152400"/>
                <a:gd name="connsiteX3" fmla="*/ 105728 w 123825"/>
                <a:gd name="connsiteY3" fmla="*/ 4154 h 152400"/>
                <a:gd name="connsiteX4" fmla="*/ 0 w 123825"/>
                <a:gd name="connsiteY4" fmla="*/ 89879 h 152400"/>
                <a:gd name="connsiteX5" fmla="*/ 35242 w 123825"/>
                <a:gd name="connsiteY5" fmla="*/ 5844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52400">
                  <a:moveTo>
                    <a:pt x="35242" y="58447"/>
                  </a:moveTo>
                  <a:cubicBezTo>
                    <a:pt x="35242" y="58447"/>
                    <a:pt x="63817" y="105119"/>
                    <a:pt x="89535" y="123217"/>
                  </a:cubicBezTo>
                  <a:cubicBezTo>
                    <a:pt x="115253" y="141314"/>
                    <a:pt x="101917" y="156554"/>
                    <a:pt x="101917" y="156554"/>
                  </a:cubicBezTo>
                  <a:cubicBezTo>
                    <a:pt x="101917" y="156554"/>
                    <a:pt x="169545" y="13679"/>
                    <a:pt x="105728" y="4154"/>
                  </a:cubicBezTo>
                  <a:cubicBezTo>
                    <a:pt x="40957" y="-5371"/>
                    <a:pt x="1905" y="-6323"/>
                    <a:pt x="0" y="89879"/>
                  </a:cubicBezTo>
                  <a:cubicBezTo>
                    <a:pt x="0" y="88927"/>
                    <a:pt x="29528" y="57494"/>
                    <a:pt x="35242" y="58447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39B4D0-1A62-4963-BA18-2BD3EFEB02AA}"/>
                </a:ext>
              </a:extLst>
            </p:cNvPr>
            <p:cNvSpPr/>
            <p:nvPr/>
          </p:nvSpPr>
          <p:spPr>
            <a:xfrm>
              <a:off x="9959364" y="3090559"/>
              <a:ext cx="57538" cy="28769"/>
            </a:xfrm>
            <a:custGeom>
              <a:avLst/>
              <a:gdLst>
                <a:gd name="connsiteX0" fmla="*/ 39053 w 38100"/>
                <a:gd name="connsiteY0" fmla="*/ 0 h 19050"/>
                <a:gd name="connsiteX1" fmla="*/ 953 w 38100"/>
                <a:gd name="connsiteY1" fmla="*/ 20003 h 19050"/>
                <a:gd name="connsiteX2" fmla="*/ 953 w 38100"/>
                <a:gd name="connsiteY2" fmla="*/ 20003 h 19050"/>
                <a:gd name="connsiteX3" fmla="*/ 0 w 38100"/>
                <a:gd name="connsiteY3" fmla="*/ 6667 h 19050"/>
                <a:gd name="connsiteX4" fmla="*/ 39053 w 3810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9050">
                  <a:moveTo>
                    <a:pt x="39053" y="0"/>
                  </a:moveTo>
                  <a:cubicBezTo>
                    <a:pt x="28575" y="15240"/>
                    <a:pt x="953" y="20003"/>
                    <a:pt x="953" y="20003"/>
                  </a:cubicBezTo>
                  <a:cubicBezTo>
                    <a:pt x="953" y="20003"/>
                    <a:pt x="953" y="20003"/>
                    <a:pt x="953" y="20003"/>
                  </a:cubicBezTo>
                  <a:cubicBezTo>
                    <a:pt x="953" y="14288"/>
                    <a:pt x="953" y="9525"/>
                    <a:pt x="0" y="6667"/>
                  </a:cubicBezTo>
                  <a:cubicBezTo>
                    <a:pt x="18097" y="8572"/>
                    <a:pt x="39053" y="0"/>
                    <a:pt x="39053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E60010D-9DDA-49AC-A7F6-8A9B4E4FEB55}"/>
                </a:ext>
              </a:extLst>
            </p:cNvPr>
            <p:cNvSpPr/>
            <p:nvPr/>
          </p:nvSpPr>
          <p:spPr>
            <a:xfrm>
              <a:off x="9867303" y="3149536"/>
              <a:ext cx="71922" cy="86307"/>
            </a:xfrm>
            <a:custGeom>
              <a:avLst/>
              <a:gdLst>
                <a:gd name="connsiteX0" fmla="*/ 2857 w 47625"/>
                <a:gd name="connsiteY0" fmla="*/ 44767 h 57150"/>
                <a:gd name="connsiteX1" fmla="*/ 2857 w 47625"/>
                <a:gd name="connsiteY1" fmla="*/ 44767 h 57150"/>
                <a:gd name="connsiteX2" fmla="*/ 0 w 47625"/>
                <a:gd name="connsiteY2" fmla="*/ 60007 h 57150"/>
                <a:gd name="connsiteX3" fmla="*/ 10478 w 47625"/>
                <a:gd name="connsiteY3" fmla="*/ 44767 h 57150"/>
                <a:gd name="connsiteX4" fmla="*/ 34290 w 47625"/>
                <a:gd name="connsiteY4" fmla="*/ 12382 h 57150"/>
                <a:gd name="connsiteX5" fmla="*/ 49530 w 47625"/>
                <a:gd name="connsiteY5" fmla="*/ 0 h 57150"/>
                <a:gd name="connsiteX6" fmla="*/ 2857 w 47625"/>
                <a:gd name="connsiteY6" fmla="*/ 44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2857" y="44767"/>
                  </a:moveTo>
                  <a:cubicBezTo>
                    <a:pt x="2857" y="44767"/>
                    <a:pt x="2857" y="44767"/>
                    <a:pt x="2857" y="44767"/>
                  </a:cubicBezTo>
                  <a:cubicBezTo>
                    <a:pt x="2857" y="44767"/>
                    <a:pt x="953" y="47625"/>
                    <a:pt x="0" y="60007"/>
                  </a:cubicBezTo>
                  <a:lnTo>
                    <a:pt x="10478" y="44767"/>
                  </a:lnTo>
                  <a:cubicBezTo>
                    <a:pt x="10478" y="44767"/>
                    <a:pt x="28575" y="19050"/>
                    <a:pt x="34290" y="12382"/>
                  </a:cubicBezTo>
                  <a:cubicBezTo>
                    <a:pt x="40005" y="5715"/>
                    <a:pt x="49530" y="0"/>
                    <a:pt x="49530" y="0"/>
                  </a:cubicBezTo>
                  <a:cubicBezTo>
                    <a:pt x="49530" y="0"/>
                    <a:pt x="13335" y="17145"/>
                    <a:pt x="2857" y="44767"/>
                  </a:cubicBezTo>
                  <a:close/>
                </a:path>
              </a:pathLst>
            </a:custGeom>
            <a:solidFill>
              <a:srgbClr val="BD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9D3873-651D-48A9-B3A5-82AC23762933}"/>
                </a:ext>
              </a:extLst>
            </p:cNvPr>
            <p:cNvSpPr/>
            <p:nvPr/>
          </p:nvSpPr>
          <p:spPr>
            <a:xfrm>
              <a:off x="10052309" y="3151542"/>
              <a:ext cx="100691" cy="115076"/>
            </a:xfrm>
            <a:custGeom>
              <a:avLst/>
              <a:gdLst>
                <a:gd name="connsiteX0" fmla="*/ 15606 w 66675"/>
                <a:gd name="connsiteY0" fmla="*/ 81539 h 76200"/>
                <a:gd name="connsiteX1" fmla="*/ 71803 w 66675"/>
                <a:gd name="connsiteY1" fmla="*/ 63441 h 76200"/>
                <a:gd name="connsiteX2" fmla="*/ 20368 w 66675"/>
                <a:gd name="connsiteY2" fmla="*/ 576 h 76200"/>
                <a:gd name="connsiteX3" fmla="*/ 15606 w 66675"/>
                <a:gd name="connsiteY3" fmla="*/ 815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76200">
                  <a:moveTo>
                    <a:pt x="15606" y="81539"/>
                  </a:moveTo>
                  <a:cubicBezTo>
                    <a:pt x="15606" y="81539"/>
                    <a:pt x="59421" y="64394"/>
                    <a:pt x="71803" y="63441"/>
                  </a:cubicBezTo>
                  <a:cubicBezTo>
                    <a:pt x="71803" y="63441"/>
                    <a:pt x="63231" y="-7044"/>
                    <a:pt x="20368" y="576"/>
                  </a:cubicBezTo>
                  <a:cubicBezTo>
                    <a:pt x="-22494" y="8196"/>
                    <a:pt x="15606" y="81539"/>
                    <a:pt x="15606" y="81539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924B8-B3F7-4068-87B2-954DBA3BEAD8}"/>
                </a:ext>
              </a:extLst>
            </p:cNvPr>
            <p:cNvSpPr/>
            <p:nvPr/>
          </p:nvSpPr>
          <p:spPr>
            <a:xfrm>
              <a:off x="9922589" y="3129120"/>
              <a:ext cx="143844" cy="86307"/>
            </a:xfrm>
            <a:custGeom>
              <a:avLst/>
              <a:gdLst>
                <a:gd name="connsiteX0" fmla="*/ 23398 w 95250"/>
                <a:gd name="connsiteY0" fmla="*/ 7804 h 57150"/>
                <a:gd name="connsiteX1" fmla="*/ 2443 w 95250"/>
                <a:gd name="connsiteY1" fmla="*/ 61144 h 57150"/>
                <a:gd name="connsiteX2" fmla="*/ 96741 w 95250"/>
                <a:gd name="connsiteY2" fmla="*/ 8756 h 57150"/>
                <a:gd name="connsiteX3" fmla="*/ 23398 w 95250"/>
                <a:gd name="connsiteY3" fmla="*/ 78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57150">
                  <a:moveTo>
                    <a:pt x="23398" y="7804"/>
                  </a:moveTo>
                  <a:cubicBezTo>
                    <a:pt x="23398" y="7804"/>
                    <a:pt x="-8987" y="57334"/>
                    <a:pt x="2443" y="61144"/>
                  </a:cubicBezTo>
                  <a:cubicBezTo>
                    <a:pt x="12920" y="65906"/>
                    <a:pt x="71976" y="55429"/>
                    <a:pt x="96741" y="8756"/>
                  </a:cubicBezTo>
                  <a:cubicBezTo>
                    <a:pt x="96741" y="8756"/>
                    <a:pt x="59593" y="-10294"/>
                    <a:pt x="23398" y="780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B0A7DE-1E49-488E-8A96-94148AC07D1A}"/>
                </a:ext>
              </a:extLst>
            </p:cNvPr>
            <p:cNvSpPr/>
            <p:nvPr/>
          </p:nvSpPr>
          <p:spPr>
            <a:xfrm>
              <a:off x="9581052" y="1577315"/>
              <a:ext cx="877451" cy="877451"/>
            </a:xfrm>
            <a:custGeom>
              <a:avLst/>
              <a:gdLst>
                <a:gd name="connsiteX0" fmla="*/ 583882 w 581025"/>
                <a:gd name="connsiteY0" fmla="*/ 292418 h 581025"/>
                <a:gd name="connsiteX1" fmla="*/ 515302 w 581025"/>
                <a:gd name="connsiteY1" fmla="*/ 480060 h 581025"/>
                <a:gd name="connsiteX2" fmla="*/ 482917 w 581025"/>
                <a:gd name="connsiteY2" fmla="*/ 513397 h 581025"/>
                <a:gd name="connsiteX3" fmla="*/ 472440 w 581025"/>
                <a:gd name="connsiteY3" fmla="*/ 521970 h 581025"/>
                <a:gd name="connsiteX4" fmla="*/ 460057 w 581025"/>
                <a:gd name="connsiteY4" fmla="*/ 530543 h 581025"/>
                <a:gd name="connsiteX5" fmla="*/ 327660 w 581025"/>
                <a:gd name="connsiteY5" fmla="*/ 581978 h 581025"/>
                <a:gd name="connsiteX6" fmla="*/ 300990 w 581025"/>
                <a:gd name="connsiteY6" fmla="*/ 583883 h 581025"/>
                <a:gd name="connsiteX7" fmla="*/ 291465 w 581025"/>
                <a:gd name="connsiteY7" fmla="*/ 583883 h 581025"/>
                <a:gd name="connsiteX8" fmla="*/ 263842 w 581025"/>
                <a:gd name="connsiteY8" fmla="*/ 582930 h 581025"/>
                <a:gd name="connsiteX9" fmla="*/ 233363 w 581025"/>
                <a:gd name="connsiteY9" fmla="*/ 578168 h 581025"/>
                <a:gd name="connsiteX10" fmla="*/ 114300 w 581025"/>
                <a:gd name="connsiteY10" fmla="*/ 523875 h 581025"/>
                <a:gd name="connsiteX11" fmla="*/ 84772 w 581025"/>
                <a:gd name="connsiteY11" fmla="*/ 498158 h 581025"/>
                <a:gd name="connsiteX12" fmla="*/ 79057 w 581025"/>
                <a:gd name="connsiteY12" fmla="*/ 492443 h 581025"/>
                <a:gd name="connsiteX13" fmla="*/ 60960 w 581025"/>
                <a:gd name="connsiteY13" fmla="*/ 470535 h 581025"/>
                <a:gd name="connsiteX14" fmla="*/ 0 w 581025"/>
                <a:gd name="connsiteY14" fmla="*/ 292418 h 581025"/>
                <a:gd name="connsiteX15" fmla="*/ 292417 w 581025"/>
                <a:gd name="connsiteY15" fmla="*/ 0 h 581025"/>
                <a:gd name="connsiteX16" fmla="*/ 583882 w 581025"/>
                <a:gd name="connsiteY16" fmla="*/ 292418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1025" h="581025">
                  <a:moveTo>
                    <a:pt x="583882" y="292418"/>
                  </a:moveTo>
                  <a:cubicBezTo>
                    <a:pt x="583882" y="363855"/>
                    <a:pt x="558165" y="429578"/>
                    <a:pt x="515302" y="480060"/>
                  </a:cubicBezTo>
                  <a:cubicBezTo>
                    <a:pt x="505777" y="491490"/>
                    <a:pt x="494347" y="502920"/>
                    <a:pt x="482917" y="513397"/>
                  </a:cubicBezTo>
                  <a:cubicBezTo>
                    <a:pt x="479107" y="516255"/>
                    <a:pt x="476250" y="519113"/>
                    <a:pt x="472440" y="521970"/>
                  </a:cubicBezTo>
                  <a:cubicBezTo>
                    <a:pt x="468630" y="524828"/>
                    <a:pt x="464820" y="527685"/>
                    <a:pt x="460057" y="530543"/>
                  </a:cubicBezTo>
                  <a:cubicBezTo>
                    <a:pt x="421957" y="558165"/>
                    <a:pt x="376238" y="576263"/>
                    <a:pt x="327660" y="581978"/>
                  </a:cubicBezTo>
                  <a:cubicBezTo>
                    <a:pt x="319088" y="582930"/>
                    <a:pt x="310515" y="583883"/>
                    <a:pt x="300990" y="583883"/>
                  </a:cubicBezTo>
                  <a:cubicBezTo>
                    <a:pt x="298132" y="583883"/>
                    <a:pt x="294322" y="583883"/>
                    <a:pt x="291465" y="583883"/>
                  </a:cubicBezTo>
                  <a:cubicBezTo>
                    <a:pt x="281940" y="583883"/>
                    <a:pt x="272415" y="583883"/>
                    <a:pt x="263842" y="582930"/>
                  </a:cubicBezTo>
                  <a:cubicBezTo>
                    <a:pt x="253365" y="581978"/>
                    <a:pt x="243840" y="580073"/>
                    <a:pt x="233363" y="578168"/>
                  </a:cubicBezTo>
                  <a:cubicBezTo>
                    <a:pt x="189547" y="569595"/>
                    <a:pt x="148590" y="550545"/>
                    <a:pt x="114300" y="523875"/>
                  </a:cubicBezTo>
                  <a:cubicBezTo>
                    <a:pt x="103822" y="516255"/>
                    <a:pt x="94297" y="507683"/>
                    <a:pt x="84772" y="498158"/>
                  </a:cubicBezTo>
                  <a:cubicBezTo>
                    <a:pt x="82867" y="496253"/>
                    <a:pt x="80963" y="494347"/>
                    <a:pt x="79057" y="492443"/>
                  </a:cubicBezTo>
                  <a:cubicBezTo>
                    <a:pt x="72390" y="485775"/>
                    <a:pt x="66675" y="478155"/>
                    <a:pt x="60960" y="470535"/>
                  </a:cubicBezTo>
                  <a:cubicBezTo>
                    <a:pt x="22860" y="421005"/>
                    <a:pt x="0" y="359093"/>
                    <a:pt x="0" y="292418"/>
                  </a:cubicBezTo>
                  <a:cubicBezTo>
                    <a:pt x="0" y="131445"/>
                    <a:pt x="130492" y="0"/>
                    <a:pt x="292417" y="0"/>
                  </a:cubicBezTo>
                  <a:cubicBezTo>
                    <a:pt x="453390" y="0"/>
                    <a:pt x="583882" y="130493"/>
                    <a:pt x="583882" y="292418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E3E0A5A-A438-4A6F-A3BA-D898144DADC9}"/>
                </a:ext>
              </a:extLst>
            </p:cNvPr>
            <p:cNvSpPr/>
            <p:nvPr/>
          </p:nvSpPr>
          <p:spPr>
            <a:xfrm>
              <a:off x="9734965" y="2159886"/>
              <a:ext cx="560993" cy="287689"/>
            </a:xfrm>
            <a:custGeom>
              <a:avLst/>
              <a:gdLst>
                <a:gd name="connsiteX0" fmla="*/ 380047 w 371475"/>
                <a:gd name="connsiteY0" fmla="*/ 67627 h 190500"/>
                <a:gd name="connsiteX1" fmla="*/ 358140 w 371475"/>
                <a:gd name="connsiteY1" fmla="*/ 144780 h 190500"/>
                <a:gd name="connsiteX2" fmla="*/ 225743 w 371475"/>
                <a:gd name="connsiteY2" fmla="*/ 196215 h 190500"/>
                <a:gd name="connsiteX3" fmla="*/ 199072 w 371475"/>
                <a:gd name="connsiteY3" fmla="*/ 198120 h 190500"/>
                <a:gd name="connsiteX4" fmla="*/ 189547 w 371475"/>
                <a:gd name="connsiteY4" fmla="*/ 198120 h 190500"/>
                <a:gd name="connsiteX5" fmla="*/ 161925 w 371475"/>
                <a:gd name="connsiteY5" fmla="*/ 197167 h 190500"/>
                <a:gd name="connsiteX6" fmla="*/ 131445 w 371475"/>
                <a:gd name="connsiteY6" fmla="*/ 192405 h 190500"/>
                <a:gd name="connsiteX7" fmla="*/ 12383 w 371475"/>
                <a:gd name="connsiteY7" fmla="*/ 138113 h 190500"/>
                <a:gd name="connsiteX8" fmla="*/ 0 w 371475"/>
                <a:gd name="connsiteY8" fmla="*/ 58102 h 190500"/>
                <a:gd name="connsiteX9" fmla="*/ 133350 w 371475"/>
                <a:gd name="connsiteY9" fmla="*/ 12382 h 190500"/>
                <a:gd name="connsiteX10" fmla="*/ 135255 w 371475"/>
                <a:gd name="connsiteY10" fmla="*/ 11430 h 190500"/>
                <a:gd name="connsiteX11" fmla="*/ 138113 w 371475"/>
                <a:gd name="connsiteY11" fmla="*/ 10477 h 190500"/>
                <a:gd name="connsiteX12" fmla="*/ 145733 w 371475"/>
                <a:gd name="connsiteY12" fmla="*/ 7620 h 190500"/>
                <a:gd name="connsiteX13" fmla="*/ 152400 w 371475"/>
                <a:gd name="connsiteY13" fmla="*/ 5715 h 190500"/>
                <a:gd name="connsiteX14" fmla="*/ 169545 w 371475"/>
                <a:gd name="connsiteY14" fmla="*/ 0 h 190500"/>
                <a:gd name="connsiteX15" fmla="*/ 169545 w 371475"/>
                <a:gd name="connsiteY15" fmla="*/ 0 h 190500"/>
                <a:gd name="connsiteX16" fmla="*/ 170497 w 371475"/>
                <a:gd name="connsiteY16" fmla="*/ 0 h 190500"/>
                <a:gd name="connsiteX17" fmla="*/ 171450 w 371475"/>
                <a:gd name="connsiteY17" fmla="*/ 0 h 190500"/>
                <a:gd name="connsiteX18" fmla="*/ 229553 w 371475"/>
                <a:gd name="connsiteY18" fmla="*/ 4763 h 190500"/>
                <a:gd name="connsiteX19" fmla="*/ 239078 w 371475"/>
                <a:gd name="connsiteY19" fmla="*/ 5715 h 190500"/>
                <a:gd name="connsiteX20" fmla="*/ 241935 w 371475"/>
                <a:gd name="connsiteY20" fmla="*/ 5715 h 190500"/>
                <a:gd name="connsiteX21" fmla="*/ 242888 w 371475"/>
                <a:gd name="connsiteY21" fmla="*/ 5715 h 190500"/>
                <a:gd name="connsiteX22" fmla="*/ 269558 w 371475"/>
                <a:gd name="connsiteY22" fmla="*/ 13335 h 190500"/>
                <a:gd name="connsiteX23" fmla="*/ 269558 w 371475"/>
                <a:gd name="connsiteY23" fmla="*/ 13335 h 190500"/>
                <a:gd name="connsiteX24" fmla="*/ 380047 w 371475"/>
                <a:gd name="connsiteY24" fmla="*/ 6762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1475" h="190500">
                  <a:moveTo>
                    <a:pt x="380047" y="67627"/>
                  </a:moveTo>
                  <a:lnTo>
                    <a:pt x="358140" y="144780"/>
                  </a:lnTo>
                  <a:cubicBezTo>
                    <a:pt x="320040" y="172402"/>
                    <a:pt x="274320" y="190500"/>
                    <a:pt x="225743" y="196215"/>
                  </a:cubicBezTo>
                  <a:cubicBezTo>
                    <a:pt x="217170" y="197167"/>
                    <a:pt x="208597" y="198120"/>
                    <a:pt x="199072" y="198120"/>
                  </a:cubicBezTo>
                  <a:cubicBezTo>
                    <a:pt x="196215" y="198120"/>
                    <a:pt x="192405" y="198120"/>
                    <a:pt x="189547" y="198120"/>
                  </a:cubicBezTo>
                  <a:cubicBezTo>
                    <a:pt x="180022" y="198120"/>
                    <a:pt x="170497" y="198120"/>
                    <a:pt x="161925" y="197167"/>
                  </a:cubicBezTo>
                  <a:cubicBezTo>
                    <a:pt x="151447" y="196215"/>
                    <a:pt x="141922" y="194310"/>
                    <a:pt x="131445" y="192405"/>
                  </a:cubicBezTo>
                  <a:cubicBezTo>
                    <a:pt x="87630" y="183832"/>
                    <a:pt x="46672" y="164782"/>
                    <a:pt x="12383" y="138113"/>
                  </a:cubicBezTo>
                  <a:cubicBezTo>
                    <a:pt x="8572" y="112395"/>
                    <a:pt x="3810" y="83820"/>
                    <a:pt x="0" y="58102"/>
                  </a:cubicBezTo>
                  <a:cubicBezTo>
                    <a:pt x="21908" y="50482"/>
                    <a:pt x="89535" y="26670"/>
                    <a:pt x="133350" y="12382"/>
                  </a:cubicBezTo>
                  <a:cubicBezTo>
                    <a:pt x="134303" y="12382"/>
                    <a:pt x="134303" y="12382"/>
                    <a:pt x="135255" y="11430"/>
                  </a:cubicBezTo>
                  <a:cubicBezTo>
                    <a:pt x="136208" y="11430"/>
                    <a:pt x="137160" y="10477"/>
                    <a:pt x="138113" y="10477"/>
                  </a:cubicBezTo>
                  <a:cubicBezTo>
                    <a:pt x="140970" y="9525"/>
                    <a:pt x="142875" y="8572"/>
                    <a:pt x="145733" y="7620"/>
                  </a:cubicBezTo>
                  <a:cubicBezTo>
                    <a:pt x="147638" y="6667"/>
                    <a:pt x="150495" y="5715"/>
                    <a:pt x="152400" y="5715"/>
                  </a:cubicBezTo>
                  <a:cubicBezTo>
                    <a:pt x="160972" y="2857"/>
                    <a:pt x="167640" y="952"/>
                    <a:pt x="169545" y="0"/>
                  </a:cubicBezTo>
                  <a:cubicBezTo>
                    <a:pt x="169545" y="0"/>
                    <a:pt x="169545" y="0"/>
                    <a:pt x="169545" y="0"/>
                  </a:cubicBezTo>
                  <a:cubicBezTo>
                    <a:pt x="170497" y="0"/>
                    <a:pt x="170497" y="0"/>
                    <a:pt x="170497" y="0"/>
                  </a:cubicBezTo>
                  <a:lnTo>
                    <a:pt x="171450" y="0"/>
                  </a:lnTo>
                  <a:lnTo>
                    <a:pt x="229553" y="4763"/>
                  </a:lnTo>
                  <a:lnTo>
                    <a:pt x="239078" y="5715"/>
                  </a:lnTo>
                  <a:lnTo>
                    <a:pt x="241935" y="5715"/>
                  </a:lnTo>
                  <a:cubicBezTo>
                    <a:pt x="241935" y="5715"/>
                    <a:pt x="241935" y="5715"/>
                    <a:pt x="242888" y="5715"/>
                  </a:cubicBezTo>
                  <a:cubicBezTo>
                    <a:pt x="246697" y="6667"/>
                    <a:pt x="256222" y="9525"/>
                    <a:pt x="269558" y="13335"/>
                  </a:cubicBezTo>
                  <a:cubicBezTo>
                    <a:pt x="269558" y="13335"/>
                    <a:pt x="269558" y="13335"/>
                    <a:pt x="269558" y="13335"/>
                  </a:cubicBezTo>
                  <a:cubicBezTo>
                    <a:pt x="303847" y="23813"/>
                    <a:pt x="359093" y="43815"/>
                    <a:pt x="380047" y="67627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5AA014-0F1A-44D4-BC17-778782AFA3FE}"/>
                </a:ext>
              </a:extLst>
            </p:cNvPr>
            <p:cNvSpPr/>
            <p:nvPr/>
          </p:nvSpPr>
          <p:spPr>
            <a:xfrm>
              <a:off x="9918785" y="1797664"/>
              <a:ext cx="215767" cy="330842"/>
            </a:xfrm>
            <a:custGeom>
              <a:avLst/>
              <a:gdLst>
                <a:gd name="connsiteX0" fmla="*/ 84020 w 142875"/>
                <a:gd name="connsiteY0" fmla="*/ 776 h 219075"/>
                <a:gd name="connsiteX1" fmla="*/ 142122 w 142875"/>
                <a:gd name="connsiteY1" fmla="*/ 121744 h 219075"/>
                <a:gd name="connsiteX2" fmla="*/ 64970 w 142875"/>
                <a:gd name="connsiteY2" fmla="*/ 220804 h 219075"/>
                <a:gd name="connsiteX3" fmla="*/ 200 w 142875"/>
                <a:gd name="connsiteY3" fmla="*/ 89359 h 219075"/>
                <a:gd name="connsiteX4" fmla="*/ 84020 w 142875"/>
                <a:gd name="connsiteY4" fmla="*/ 77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219075">
                  <a:moveTo>
                    <a:pt x="84020" y="776"/>
                  </a:moveTo>
                  <a:cubicBezTo>
                    <a:pt x="84020" y="776"/>
                    <a:pt x="153552" y="12206"/>
                    <a:pt x="142122" y="121744"/>
                  </a:cubicBezTo>
                  <a:cubicBezTo>
                    <a:pt x="130692" y="230329"/>
                    <a:pt x="68780" y="220804"/>
                    <a:pt x="64970" y="220804"/>
                  </a:cubicBezTo>
                  <a:cubicBezTo>
                    <a:pt x="61160" y="220804"/>
                    <a:pt x="3057" y="221756"/>
                    <a:pt x="200" y="89359"/>
                  </a:cubicBezTo>
                  <a:cubicBezTo>
                    <a:pt x="-753" y="89359"/>
                    <a:pt x="-1705" y="-9701"/>
                    <a:pt x="84020" y="776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BE251F2-3381-48E9-8DB1-1F70AA77F418}"/>
                </a:ext>
              </a:extLst>
            </p:cNvPr>
            <p:cNvSpPr/>
            <p:nvPr/>
          </p:nvSpPr>
          <p:spPr>
            <a:xfrm>
              <a:off x="9953610" y="2064206"/>
              <a:ext cx="129460" cy="129460"/>
            </a:xfrm>
            <a:custGeom>
              <a:avLst/>
              <a:gdLst>
                <a:gd name="connsiteX0" fmla="*/ 91440 w 85725"/>
                <a:gd name="connsiteY0" fmla="*/ 12874 h 85725"/>
                <a:gd name="connsiteX1" fmla="*/ 93345 w 85725"/>
                <a:gd name="connsiteY1" fmla="*/ 67167 h 85725"/>
                <a:gd name="connsiteX2" fmla="*/ 0 w 85725"/>
                <a:gd name="connsiteY2" fmla="*/ 72882 h 85725"/>
                <a:gd name="connsiteX3" fmla="*/ 4763 w 85725"/>
                <a:gd name="connsiteY3" fmla="*/ 6207 h 85725"/>
                <a:gd name="connsiteX4" fmla="*/ 91440 w 85725"/>
                <a:gd name="connsiteY4" fmla="*/ 128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12874"/>
                  </a:moveTo>
                  <a:cubicBezTo>
                    <a:pt x="91440" y="12874"/>
                    <a:pt x="88582" y="57642"/>
                    <a:pt x="93345" y="67167"/>
                  </a:cubicBezTo>
                  <a:cubicBezTo>
                    <a:pt x="97155" y="76692"/>
                    <a:pt x="37147" y="108124"/>
                    <a:pt x="0" y="72882"/>
                  </a:cubicBezTo>
                  <a:cubicBezTo>
                    <a:pt x="0" y="72882"/>
                    <a:pt x="7620" y="24304"/>
                    <a:pt x="4763" y="6207"/>
                  </a:cubicBezTo>
                  <a:cubicBezTo>
                    <a:pt x="2857" y="-10938"/>
                    <a:pt x="91440" y="12874"/>
                    <a:pt x="91440" y="1287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23CA17-690E-4FE4-8F13-1E79E0DF1FCF}"/>
                </a:ext>
              </a:extLst>
            </p:cNvPr>
            <p:cNvSpPr/>
            <p:nvPr/>
          </p:nvSpPr>
          <p:spPr>
            <a:xfrm>
              <a:off x="10128025" y="1930374"/>
              <a:ext cx="14384" cy="71922"/>
            </a:xfrm>
            <a:custGeom>
              <a:avLst/>
              <a:gdLst>
                <a:gd name="connsiteX0" fmla="*/ 4522 w 9525"/>
                <a:gd name="connsiteY0" fmla="*/ 3387 h 47625"/>
                <a:gd name="connsiteX1" fmla="*/ 14999 w 9525"/>
                <a:gd name="connsiteY1" fmla="*/ 3387 h 47625"/>
                <a:gd name="connsiteX2" fmla="*/ 3570 w 9525"/>
                <a:gd name="connsiteY2" fmla="*/ 50059 h 47625"/>
                <a:gd name="connsiteX3" fmla="*/ 712 w 9525"/>
                <a:gd name="connsiteY3" fmla="*/ 51012 h 47625"/>
                <a:gd name="connsiteX4" fmla="*/ 4522 w 9525"/>
                <a:gd name="connsiteY4" fmla="*/ 3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4522" y="3387"/>
                  </a:moveTo>
                  <a:cubicBezTo>
                    <a:pt x="4522" y="3387"/>
                    <a:pt x="12142" y="-4233"/>
                    <a:pt x="14999" y="3387"/>
                  </a:cubicBezTo>
                  <a:cubicBezTo>
                    <a:pt x="17857" y="11959"/>
                    <a:pt x="2617" y="48154"/>
                    <a:pt x="3570" y="50059"/>
                  </a:cubicBezTo>
                  <a:cubicBezTo>
                    <a:pt x="3570" y="50059"/>
                    <a:pt x="2617" y="52917"/>
                    <a:pt x="712" y="51012"/>
                  </a:cubicBezTo>
                  <a:cubicBezTo>
                    <a:pt x="-2146" y="50059"/>
                    <a:pt x="4522" y="3387"/>
                    <a:pt x="4522" y="338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F962473-64FA-4DF9-8FA7-DBBA45184ACD}"/>
                </a:ext>
              </a:extLst>
            </p:cNvPr>
            <p:cNvSpPr/>
            <p:nvPr/>
          </p:nvSpPr>
          <p:spPr>
            <a:xfrm>
              <a:off x="9902522" y="1925419"/>
              <a:ext cx="14384" cy="71922"/>
            </a:xfrm>
            <a:custGeom>
              <a:avLst/>
              <a:gdLst>
                <a:gd name="connsiteX0" fmla="*/ 10968 w 9525"/>
                <a:gd name="connsiteY0" fmla="*/ 3810 h 47625"/>
                <a:gd name="connsiteX1" fmla="*/ 491 w 9525"/>
                <a:gd name="connsiteY1" fmla="*/ 3810 h 47625"/>
                <a:gd name="connsiteX2" fmla="*/ 10016 w 9525"/>
                <a:gd name="connsiteY2" fmla="*/ 50483 h 47625"/>
                <a:gd name="connsiteX3" fmla="*/ 13826 w 9525"/>
                <a:gd name="connsiteY3" fmla="*/ 52387 h 47625"/>
                <a:gd name="connsiteX4" fmla="*/ 10968 w 9525"/>
                <a:gd name="connsiteY4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10968" y="3810"/>
                  </a:moveTo>
                  <a:cubicBezTo>
                    <a:pt x="10968" y="3810"/>
                    <a:pt x="3348" y="-4763"/>
                    <a:pt x="491" y="3810"/>
                  </a:cubicBezTo>
                  <a:cubicBezTo>
                    <a:pt x="-2367" y="12383"/>
                    <a:pt x="8110" y="48577"/>
                    <a:pt x="10016" y="50483"/>
                  </a:cubicBezTo>
                  <a:cubicBezTo>
                    <a:pt x="10016" y="50483"/>
                    <a:pt x="12873" y="54292"/>
                    <a:pt x="13826" y="52387"/>
                  </a:cubicBezTo>
                  <a:cubicBezTo>
                    <a:pt x="15731" y="50483"/>
                    <a:pt x="10968" y="3810"/>
                    <a:pt x="10968" y="381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7F0341F-C995-445D-A570-30C6FB732A5C}"/>
                </a:ext>
              </a:extLst>
            </p:cNvPr>
            <p:cNvSpPr/>
            <p:nvPr/>
          </p:nvSpPr>
          <p:spPr>
            <a:xfrm>
              <a:off x="9910179" y="1770932"/>
              <a:ext cx="230151" cy="215767"/>
            </a:xfrm>
            <a:custGeom>
              <a:avLst/>
              <a:gdLst>
                <a:gd name="connsiteX0" fmla="*/ 152583 w 152400"/>
                <a:gd name="connsiteY0" fmla="*/ 99439 h 142875"/>
                <a:gd name="connsiteX1" fmla="*/ 147821 w 152400"/>
                <a:gd name="connsiteY1" fmla="*/ 125157 h 142875"/>
                <a:gd name="connsiteX2" fmla="*/ 137343 w 152400"/>
                <a:gd name="connsiteY2" fmla="*/ 138492 h 142875"/>
                <a:gd name="connsiteX3" fmla="*/ 136391 w 152400"/>
                <a:gd name="connsiteY3" fmla="*/ 105154 h 142875"/>
                <a:gd name="connsiteX4" fmla="*/ 134486 w 152400"/>
                <a:gd name="connsiteY4" fmla="*/ 96582 h 142875"/>
                <a:gd name="connsiteX5" fmla="*/ 131628 w 152400"/>
                <a:gd name="connsiteY5" fmla="*/ 83247 h 142875"/>
                <a:gd name="connsiteX6" fmla="*/ 20186 w 152400"/>
                <a:gd name="connsiteY6" fmla="*/ 87057 h 142875"/>
                <a:gd name="connsiteX7" fmla="*/ 20186 w 152400"/>
                <a:gd name="connsiteY7" fmla="*/ 96582 h 142875"/>
                <a:gd name="connsiteX8" fmla="*/ 17328 w 152400"/>
                <a:gd name="connsiteY8" fmla="*/ 109917 h 142875"/>
                <a:gd name="connsiteX9" fmla="*/ 14471 w 152400"/>
                <a:gd name="connsiteY9" fmla="*/ 144207 h 142875"/>
                <a:gd name="connsiteX10" fmla="*/ 6851 w 152400"/>
                <a:gd name="connsiteY10" fmla="*/ 134682 h 142875"/>
                <a:gd name="connsiteX11" fmla="*/ 2088 w 152400"/>
                <a:gd name="connsiteY11" fmla="*/ 98487 h 142875"/>
                <a:gd name="connsiteX12" fmla="*/ 2088 w 152400"/>
                <a:gd name="connsiteY12" fmla="*/ 98487 h 142875"/>
                <a:gd name="connsiteX13" fmla="*/ 183 w 152400"/>
                <a:gd name="connsiteY13" fmla="*/ 84199 h 142875"/>
                <a:gd name="connsiteX14" fmla="*/ 26853 w 152400"/>
                <a:gd name="connsiteY14" fmla="*/ 7999 h 142875"/>
                <a:gd name="connsiteX15" fmla="*/ 117341 w 152400"/>
                <a:gd name="connsiteY15" fmla="*/ 7999 h 142875"/>
                <a:gd name="connsiteX16" fmla="*/ 130676 w 152400"/>
                <a:gd name="connsiteY16" fmla="*/ 11809 h 142875"/>
                <a:gd name="connsiteX17" fmla="*/ 152583 w 152400"/>
                <a:gd name="connsiteY17" fmla="*/ 994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42875">
                  <a:moveTo>
                    <a:pt x="152583" y="99439"/>
                  </a:moveTo>
                  <a:cubicBezTo>
                    <a:pt x="149726" y="114679"/>
                    <a:pt x="147821" y="125157"/>
                    <a:pt x="147821" y="125157"/>
                  </a:cubicBezTo>
                  <a:lnTo>
                    <a:pt x="137343" y="138492"/>
                  </a:lnTo>
                  <a:cubicBezTo>
                    <a:pt x="137343" y="138492"/>
                    <a:pt x="138296" y="108964"/>
                    <a:pt x="136391" y="105154"/>
                  </a:cubicBezTo>
                  <a:cubicBezTo>
                    <a:pt x="135438" y="103249"/>
                    <a:pt x="135438" y="100392"/>
                    <a:pt x="134486" y="96582"/>
                  </a:cubicBezTo>
                  <a:cubicBezTo>
                    <a:pt x="133533" y="90867"/>
                    <a:pt x="132581" y="85152"/>
                    <a:pt x="131628" y="83247"/>
                  </a:cubicBezTo>
                  <a:cubicBezTo>
                    <a:pt x="130676" y="80389"/>
                    <a:pt x="71621" y="63244"/>
                    <a:pt x="20186" y="87057"/>
                  </a:cubicBezTo>
                  <a:cubicBezTo>
                    <a:pt x="20186" y="87057"/>
                    <a:pt x="20186" y="91819"/>
                    <a:pt x="20186" y="96582"/>
                  </a:cubicBezTo>
                  <a:cubicBezTo>
                    <a:pt x="20186" y="102297"/>
                    <a:pt x="19233" y="108964"/>
                    <a:pt x="17328" y="109917"/>
                  </a:cubicBezTo>
                  <a:cubicBezTo>
                    <a:pt x="12566" y="111822"/>
                    <a:pt x="14471" y="144207"/>
                    <a:pt x="14471" y="144207"/>
                  </a:cubicBezTo>
                  <a:lnTo>
                    <a:pt x="6851" y="134682"/>
                  </a:lnTo>
                  <a:cubicBezTo>
                    <a:pt x="6851" y="134682"/>
                    <a:pt x="4946" y="117537"/>
                    <a:pt x="2088" y="98487"/>
                  </a:cubicBezTo>
                  <a:cubicBezTo>
                    <a:pt x="2088" y="98487"/>
                    <a:pt x="2088" y="98487"/>
                    <a:pt x="2088" y="98487"/>
                  </a:cubicBezTo>
                  <a:cubicBezTo>
                    <a:pt x="1136" y="93724"/>
                    <a:pt x="1136" y="88962"/>
                    <a:pt x="183" y="84199"/>
                  </a:cubicBezTo>
                  <a:cubicBezTo>
                    <a:pt x="-769" y="64197"/>
                    <a:pt x="1136" y="28954"/>
                    <a:pt x="26853" y="7999"/>
                  </a:cubicBezTo>
                  <a:cubicBezTo>
                    <a:pt x="43998" y="379"/>
                    <a:pt x="71621" y="-5336"/>
                    <a:pt x="117341" y="7999"/>
                  </a:cubicBezTo>
                  <a:cubicBezTo>
                    <a:pt x="117341" y="7999"/>
                    <a:pt x="127818" y="8952"/>
                    <a:pt x="130676" y="11809"/>
                  </a:cubicBezTo>
                  <a:cubicBezTo>
                    <a:pt x="159251" y="43242"/>
                    <a:pt x="152583" y="99439"/>
                    <a:pt x="152583" y="99439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E8B3EF-E3AF-4A54-8A4D-AA2FFECCB871}"/>
                </a:ext>
              </a:extLst>
            </p:cNvPr>
            <p:cNvSpPr/>
            <p:nvPr/>
          </p:nvSpPr>
          <p:spPr>
            <a:xfrm>
              <a:off x="9967994" y="2109540"/>
              <a:ext cx="100691" cy="28769"/>
            </a:xfrm>
            <a:custGeom>
              <a:avLst/>
              <a:gdLst>
                <a:gd name="connsiteX0" fmla="*/ 0 w 66675"/>
                <a:gd name="connsiteY0" fmla="*/ 0 h 19050"/>
                <a:gd name="connsiteX1" fmla="*/ 37147 w 66675"/>
                <a:gd name="connsiteY1" fmla="*/ 15240 h 19050"/>
                <a:gd name="connsiteX2" fmla="*/ 74295 w 66675"/>
                <a:gd name="connsiteY2" fmla="*/ 952 h 19050"/>
                <a:gd name="connsiteX3" fmla="*/ 37147 w 66675"/>
                <a:gd name="connsiteY3" fmla="*/ 26670 h 19050"/>
                <a:gd name="connsiteX4" fmla="*/ 0 w 6667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cubicBezTo>
                    <a:pt x="0" y="0"/>
                    <a:pt x="11430" y="15240"/>
                    <a:pt x="37147" y="15240"/>
                  </a:cubicBezTo>
                  <a:cubicBezTo>
                    <a:pt x="62865" y="14288"/>
                    <a:pt x="74295" y="952"/>
                    <a:pt x="74295" y="952"/>
                  </a:cubicBezTo>
                  <a:cubicBezTo>
                    <a:pt x="74295" y="952"/>
                    <a:pt x="61913" y="26670"/>
                    <a:pt x="37147" y="26670"/>
                  </a:cubicBezTo>
                  <a:cubicBezTo>
                    <a:pt x="12382" y="257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F13964-C035-49DF-86FC-C8F2E38E34DB}"/>
                </a:ext>
              </a:extLst>
            </p:cNvPr>
            <p:cNvSpPr/>
            <p:nvPr/>
          </p:nvSpPr>
          <p:spPr>
            <a:xfrm>
              <a:off x="9942101" y="2155732"/>
              <a:ext cx="158229" cy="71922"/>
            </a:xfrm>
            <a:custGeom>
              <a:avLst/>
              <a:gdLst>
                <a:gd name="connsiteX0" fmla="*/ 0 w 104775"/>
                <a:gd name="connsiteY0" fmla="*/ 13228 h 47625"/>
                <a:gd name="connsiteX1" fmla="*/ 54293 w 104775"/>
                <a:gd name="connsiteY1" fmla="*/ 48470 h 47625"/>
                <a:gd name="connsiteX2" fmla="*/ 104775 w 104775"/>
                <a:gd name="connsiteY2" fmla="*/ 8465 h 47625"/>
                <a:gd name="connsiteX3" fmla="*/ 0 w 104775"/>
                <a:gd name="connsiteY3" fmla="*/ 1322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0" y="13228"/>
                  </a:moveTo>
                  <a:cubicBezTo>
                    <a:pt x="0" y="13228"/>
                    <a:pt x="19050" y="45613"/>
                    <a:pt x="54293" y="48470"/>
                  </a:cubicBezTo>
                  <a:cubicBezTo>
                    <a:pt x="77153" y="50375"/>
                    <a:pt x="96203" y="21800"/>
                    <a:pt x="104775" y="8465"/>
                  </a:cubicBezTo>
                  <a:cubicBezTo>
                    <a:pt x="104775" y="8465"/>
                    <a:pt x="55245" y="-13442"/>
                    <a:pt x="0" y="1322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1B9B236-1E4E-4405-B0CB-176B3B6407FF}"/>
                </a:ext>
              </a:extLst>
            </p:cNvPr>
            <p:cNvSpPr/>
            <p:nvPr/>
          </p:nvSpPr>
          <p:spPr>
            <a:xfrm>
              <a:off x="10024093" y="2152693"/>
              <a:ext cx="71922" cy="100691"/>
            </a:xfrm>
            <a:custGeom>
              <a:avLst/>
              <a:gdLst>
                <a:gd name="connsiteX0" fmla="*/ 44768 w 47625"/>
                <a:gd name="connsiteY0" fmla="*/ 0 h 66675"/>
                <a:gd name="connsiteX1" fmla="*/ 0 w 47625"/>
                <a:gd name="connsiteY1" fmla="*/ 38100 h 66675"/>
                <a:gd name="connsiteX2" fmla="*/ 19050 w 47625"/>
                <a:gd name="connsiteY2" fmla="*/ 66675 h 66675"/>
                <a:gd name="connsiteX3" fmla="*/ 51435 w 47625"/>
                <a:gd name="connsiteY3" fmla="*/ 9525 h 66675"/>
                <a:gd name="connsiteX4" fmla="*/ 44768 w 4762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44768" y="0"/>
                  </a:moveTo>
                  <a:cubicBezTo>
                    <a:pt x="44768" y="0"/>
                    <a:pt x="30480" y="19050"/>
                    <a:pt x="0" y="38100"/>
                  </a:cubicBezTo>
                  <a:lnTo>
                    <a:pt x="19050" y="66675"/>
                  </a:lnTo>
                  <a:lnTo>
                    <a:pt x="51435" y="9525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AE66241-289C-499A-80DE-C101ED59DBDC}"/>
                </a:ext>
              </a:extLst>
            </p:cNvPr>
            <p:cNvSpPr/>
            <p:nvPr/>
          </p:nvSpPr>
          <p:spPr>
            <a:xfrm>
              <a:off x="9937786" y="2159886"/>
              <a:ext cx="86307" cy="86307"/>
            </a:xfrm>
            <a:custGeom>
              <a:avLst/>
              <a:gdLst>
                <a:gd name="connsiteX0" fmla="*/ 11430 w 57150"/>
                <a:gd name="connsiteY0" fmla="*/ 0 h 57150"/>
                <a:gd name="connsiteX1" fmla="*/ 57150 w 57150"/>
                <a:gd name="connsiteY1" fmla="*/ 34290 h 57150"/>
                <a:gd name="connsiteX2" fmla="*/ 36195 w 57150"/>
                <a:gd name="connsiteY2" fmla="*/ 63817 h 57150"/>
                <a:gd name="connsiteX3" fmla="*/ 0 w 57150"/>
                <a:gd name="connsiteY3" fmla="*/ 11430 h 57150"/>
                <a:gd name="connsiteX4" fmla="*/ 11430 w 5715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11430" y="0"/>
                  </a:moveTo>
                  <a:cubicBezTo>
                    <a:pt x="11430" y="0"/>
                    <a:pt x="29528" y="22860"/>
                    <a:pt x="57150" y="34290"/>
                  </a:cubicBezTo>
                  <a:lnTo>
                    <a:pt x="36195" y="63817"/>
                  </a:lnTo>
                  <a:lnTo>
                    <a:pt x="0" y="1143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14D587-A383-4062-B5AD-7F52A79CF20C}"/>
                </a:ext>
              </a:extLst>
            </p:cNvPr>
            <p:cNvSpPr/>
            <p:nvPr/>
          </p:nvSpPr>
          <p:spPr>
            <a:xfrm>
              <a:off x="9999638" y="2211670"/>
              <a:ext cx="43153" cy="43153"/>
            </a:xfrm>
            <a:custGeom>
              <a:avLst/>
              <a:gdLst>
                <a:gd name="connsiteX0" fmla="*/ 16193 w 28575"/>
                <a:gd name="connsiteY0" fmla="*/ 0 h 28575"/>
                <a:gd name="connsiteX1" fmla="*/ 32385 w 28575"/>
                <a:gd name="connsiteY1" fmla="*/ 24765 h 28575"/>
                <a:gd name="connsiteX2" fmla="*/ 0 w 28575"/>
                <a:gd name="connsiteY2" fmla="*/ 23813 h 28575"/>
                <a:gd name="connsiteX3" fmla="*/ 16193 w 2857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6193" y="0"/>
                  </a:moveTo>
                  <a:lnTo>
                    <a:pt x="32385" y="24765"/>
                  </a:lnTo>
                  <a:cubicBezTo>
                    <a:pt x="32385" y="24765"/>
                    <a:pt x="15240" y="34290"/>
                    <a:pt x="0" y="23813"/>
                  </a:cubicBezTo>
                  <a:lnTo>
                    <a:pt x="16193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623EB81-F3D1-43FE-AAC3-9670B4682C5E}"/>
                </a:ext>
              </a:extLst>
            </p:cNvPr>
            <p:cNvSpPr/>
            <p:nvPr/>
          </p:nvSpPr>
          <p:spPr>
            <a:xfrm>
              <a:off x="10077316" y="2168517"/>
              <a:ext cx="258920" cy="287689"/>
            </a:xfrm>
            <a:custGeom>
              <a:avLst/>
              <a:gdLst>
                <a:gd name="connsiteX0" fmla="*/ 172402 w 171450"/>
                <a:gd name="connsiteY0" fmla="*/ 57150 h 190500"/>
                <a:gd name="connsiteX1" fmla="*/ 172402 w 171450"/>
                <a:gd name="connsiteY1" fmla="*/ 59055 h 190500"/>
                <a:gd name="connsiteX2" fmla="*/ 155257 w 171450"/>
                <a:gd name="connsiteY2" fmla="*/ 121920 h 190500"/>
                <a:gd name="connsiteX3" fmla="*/ 144780 w 171450"/>
                <a:gd name="connsiteY3" fmla="*/ 130492 h 190500"/>
                <a:gd name="connsiteX4" fmla="*/ 132397 w 171450"/>
                <a:gd name="connsiteY4" fmla="*/ 139065 h 190500"/>
                <a:gd name="connsiteX5" fmla="*/ 0 w 171450"/>
                <a:gd name="connsiteY5" fmla="*/ 190500 h 190500"/>
                <a:gd name="connsiteX6" fmla="*/ 16192 w 171450"/>
                <a:gd name="connsiteY6" fmla="*/ 0 h 190500"/>
                <a:gd name="connsiteX7" fmla="*/ 42863 w 171450"/>
                <a:gd name="connsiteY7" fmla="*/ 7620 h 190500"/>
                <a:gd name="connsiteX8" fmla="*/ 42863 w 171450"/>
                <a:gd name="connsiteY8" fmla="*/ 7620 h 190500"/>
                <a:gd name="connsiteX9" fmla="*/ 167640 w 171450"/>
                <a:gd name="connsiteY9" fmla="*/ 54292 h 190500"/>
                <a:gd name="connsiteX10" fmla="*/ 167640 w 171450"/>
                <a:gd name="connsiteY10" fmla="*/ 54292 h 190500"/>
                <a:gd name="connsiteX11" fmla="*/ 172402 w 171450"/>
                <a:gd name="connsiteY11" fmla="*/ 571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190500">
                  <a:moveTo>
                    <a:pt x="172402" y="57150"/>
                  </a:moveTo>
                  <a:cubicBezTo>
                    <a:pt x="172402" y="57150"/>
                    <a:pt x="172402" y="58102"/>
                    <a:pt x="172402" y="59055"/>
                  </a:cubicBezTo>
                  <a:cubicBezTo>
                    <a:pt x="170497" y="65723"/>
                    <a:pt x="163830" y="89535"/>
                    <a:pt x="155257" y="121920"/>
                  </a:cubicBezTo>
                  <a:cubicBezTo>
                    <a:pt x="151447" y="124777"/>
                    <a:pt x="148590" y="127635"/>
                    <a:pt x="144780" y="130492"/>
                  </a:cubicBezTo>
                  <a:cubicBezTo>
                    <a:pt x="140970" y="133350"/>
                    <a:pt x="137160" y="136207"/>
                    <a:pt x="132397" y="139065"/>
                  </a:cubicBezTo>
                  <a:cubicBezTo>
                    <a:pt x="94297" y="166688"/>
                    <a:pt x="48577" y="184785"/>
                    <a:pt x="0" y="190500"/>
                  </a:cubicBezTo>
                  <a:cubicBezTo>
                    <a:pt x="4763" y="89535"/>
                    <a:pt x="16192" y="0"/>
                    <a:pt x="16192" y="0"/>
                  </a:cubicBezTo>
                  <a:cubicBezTo>
                    <a:pt x="25717" y="2857"/>
                    <a:pt x="34290" y="4763"/>
                    <a:pt x="42863" y="7620"/>
                  </a:cubicBezTo>
                  <a:cubicBezTo>
                    <a:pt x="42863" y="7620"/>
                    <a:pt x="42863" y="7620"/>
                    <a:pt x="42863" y="7620"/>
                  </a:cubicBezTo>
                  <a:cubicBezTo>
                    <a:pt x="117157" y="28575"/>
                    <a:pt x="154305" y="47625"/>
                    <a:pt x="167640" y="54292"/>
                  </a:cubicBezTo>
                  <a:cubicBezTo>
                    <a:pt x="167640" y="54292"/>
                    <a:pt x="167640" y="54292"/>
                    <a:pt x="167640" y="54292"/>
                  </a:cubicBezTo>
                  <a:cubicBezTo>
                    <a:pt x="170497" y="56198"/>
                    <a:pt x="172402" y="57150"/>
                    <a:pt x="172402" y="5715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0C8E00C-F117-4175-9254-3ADD51204451}"/>
                </a:ext>
              </a:extLst>
            </p:cNvPr>
            <p:cNvSpPr/>
            <p:nvPr/>
          </p:nvSpPr>
          <p:spPr>
            <a:xfrm>
              <a:off x="9687497" y="2177147"/>
              <a:ext cx="244536" cy="273305"/>
            </a:xfrm>
            <a:custGeom>
              <a:avLst/>
              <a:gdLst>
                <a:gd name="connsiteX0" fmla="*/ 162878 w 161925"/>
                <a:gd name="connsiteY0" fmla="*/ 180975 h 180975"/>
                <a:gd name="connsiteX1" fmla="*/ 43815 w 161925"/>
                <a:gd name="connsiteY1" fmla="*/ 126683 h 180975"/>
                <a:gd name="connsiteX2" fmla="*/ 14288 w 161925"/>
                <a:gd name="connsiteY2" fmla="*/ 100965 h 180975"/>
                <a:gd name="connsiteX3" fmla="*/ 8572 w 161925"/>
                <a:gd name="connsiteY3" fmla="*/ 95250 h 180975"/>
                <a:gd name="connsiteX4" fmla="*/ 0 w 161925"/>
                <a:gd name="connsiteY4" fmla="*/ 58102 h 180975"/>
                <a:gd name="connsiteX5" fmla="*/ 0 w 161925"/>
                <a:gd name="connsiteY5" fmla="*/ 58102 h 180975"/>
                <a:gd name="connsiteX6" fmla="*/ 163830 w 161925"/>
                <a:gd name="connsiteY6" fmla="*/ 0 h 180975"/>
                <a:gd name="connsiteX7" fmla="*/ 163830 w 161925"/>
                <a:gd name="connsiteY7" fmla="*/ 0 h 180975"/>
                <a:gd name="connsiteX8" fmla="*/ 162878 w 161925"/>
                <a:gd name="connsiteY8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80975">
                  <a:moveTo>
                    <a:pt x="162878" y="180975"/>
                  </a:moveTo>
                  <a:cubicBezTo>
                    <a:pt x="119063" y="172402"/>
                    <a:pt x="78105" y="153352"/>
                    <a:pt x="43815" y="126683"/>
                  </a:cubicBezTo>
                  <a:cubicBezTo>
                    <a:pt x="33338" y="119063"/>
                    <a:pt x="23813" y="110490"/>
                    <a:pt x="14288" y="100965"/>
                  </a:cubicBezTo>
                  <a:cubicBezTo>
                    <a:pt x="12382" y="99060"/>
                    <a:pt x="10478" y="97155"/>
                    <a:pt x="8572" y="95250"/>
                  </a:cubicBezTo>
                  <a:cubicBezTo>
                    <a:pt x="3810" y="73342"/>
                    <a:pt x="0" y="59055"/>
                    <a:pt x="0" y="58102"/>
                  </a:cubicBezTo>
                  <a:lnTo>
                    <a:pt x="0" y="58102"/>
                  </a:lnTo>
                  <a:cubicBezTo>
                    <a:pt x="0" y="58102"/>
                    <a:pt x="36195" y="34290"/>
                    <a:pt x="163830" y="0"/>
                  </a:cubicBezTo>
                  <a:cubicBezTo>
                    <a:pt x="163830" y="0"/>
                    <a:pt x="163830" y="0"/>
                    <a:pt x="163830" y="0"/>
                  </a:cubicBezTo>
                  <a:cubicBezTo>
                    <a:pt x="163830" y="3810"/>
                    <a:pt x="163830" y="85725"/>
                    <a:pt x="162878" y="18097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5F8E8F-3B7D-42AB-8019-A98671BAFE2A}"/>
                </a:ext>
              </a:extLst>
            </p:cNvPr>
            <p:cNvSpPr/>
            <p:nvPr/>
          </p:nvSpPr>
          <p:spPr>
            <a:xfrm>
              <a:off x="9980939" y="2239000"/>
              <a:ext cx="57538" cy="215767"/>
            </a:xfrm>
            <a:custGeom>
              <a:avLst/>
              <a:gdLst>
                <a:gd name="connsiteX0" fmla="*/ 38100 w 38100"/>
                <a:gd name="connsiteY0" fmla="*/ 8572 h 142875"/>
                <a:gd name="connsiteX1" fmla="*/ 37147 w 38100"/>
                <a:gd name="connsiteY1" fmla="*/ 145732 h 142875"/>
                <a:gd name="connsiteX2" fmla="*/ 27622 w 38100"/>
                <a:gd name="connsiteY2" fmla="*/ 145732 h 142875"/>
                <a:gd name="connsiteX3" fmla="*/ 0 w 38100"/>
                <a:gd name="connsiteY3" fmla="*/ 144780 h 142875"/>
                <a:gd name="connsiteX4" fmla="*/ 19050 w 38100"/>
                <a:gd name="connsiteY4" fmla="*/ 8572 h 142875"/>
                <a:gd name="connsiteX5" fmla="*/ 20955 w 38100"/>
                <a:gd name="connsiteY5" fmla="*/ 0 h 142875"/>
                <a:gd name="connsiteX6" fmla="*/ 38100 w 38100"/>
                <a:gd name="connsiteY6" fmla="*/ 2857 h 142875"/>
                <a:gd name="connsiteX7" fmla="*/ 38100 w 38100"/>
                <a:gd name="connsiteY7" fmla="*/ 857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142875">
                  <a:moveTo>
                    <a:pt x="38100" y="8572"/>
                  </a:moveTo>
                  <a:cubicBezTo>
                    <a:pt x="37147" y="35242"/>
                    <a:pt x="37147" y="86677"/>
                    <a:pt x="37147" y="145732"/>
                  </a:cubicBezTo>
                  <a:cubicBezTo>
                    <a:pt x="34290" y="145732"/>
                    <a:pt x="30480" y="145732"/>
                    <a:pt x="27622" y="145732"/>
                  </a:cubicBezTo>
                  <a:cubicBezTo>
                    <a:pt x="18097" y="145732"/>
                    <a:pt x="8572" y="145732"/>
                    <a:pt x="0" y="144780"/>
                  </a:cubicBezTo>
                  <a:cubicBezTo>
                    <a:pt x="5715" y="72390"/>
                    <a:pt x="15240" y="26670"/>
                    <a:pt x="19050" y="8572"/>
                  </a:cubicBezTo>
                  <a:cubicBezTo>
                    <a:pt x="20003" y="2857"/>
                    <a:pt x="20955" y="0"/>
                    <a:pt x="20955" y="0"/>
                  </a:cubicBezTo>
                  <a:lnTo>
                    <a:pt x="38100" y="2857"/>
                  </a:lnTo>
                  <a:cubicBezTo>
                    <a:pt x="38100" y="4763"/>
                    <a:pt x="38100" y="6667"/>
                    <a:pt x="38100" y="8572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AE129E-C4A3-4F33-BF4D-56A9C02DCC07}"/>
                </a:ext>
              </a:extLst>
            </p:cNvPr>
            <p:cNvSpPr/>
            <p:nvPr/>
          </p:nvSpPr>
          <p:spPr>
            <a:xfrm>
              <a:off x="10294520" y="2250507"/>
              <a:ext cx="57538" cy="115076"/>
            </a:xfrm>
            <a:custGeom>
              <a:avLst/>
              <a:gdLst>
                <a:gd name="connsiteX0" fmla="*/ 42863 w 38100"/>
                <a:gd name="connsiteY0" fmla="*/ 34290 h 76200"/>
                <a:gd name="connsiteX1" fmla="*/ 10478 w 38100"/>
                <a:gd name="connsiteY1" fmla="*/ 67627 h 76200"/>
                <a:gd name="connsiteX2" fmla="*/ 0 w 38100"/>
                <a:gd name="connsiteY2" fmla="*/ 76200 h 76200"/>
                <a:gd name="connsiteX3" fmla="*/ 22860 w 38100"/>
                <a:gd name="connsiteY3" fmla="*/ 0 h 76200"/>
                <a:gd name="connsiteX4" fmla="*/ 22860 w 38100"/>
                <a:gd name="connsiteY4" fmla="*/ 0 h 76200"/>
                <a:gd name="connsiteX5" fmla="*/ 22860 w 38100"/>
                <a:gd name="connsiteY5" fmla="*/ 0 h 76200"/>
                <a:gd name="connsiteX6" fmla="*/ 27623 w 38100"/>
                <a:gd name="connsiteY6" fmla="*/ 4763 h 76200"/>
                <a:gd name="connsiteX7" fmla="*/ 42863 w 38100"/>
                <a:gd name="connsiteY7" fmla="*/ 342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76200">
                  <a:moveTo>
                    <a:pt x="42863" y="34290"/>
                  </a:moveTo>
                  <a:cubicBezTo>
                    <a:pt x="33338" y="45720"/>
                    <a:pt x="21908" y="57150"/>
                    <a:pt x="10478" y="67627"/>
                  </a:cubicBezTo>
                  <a:cubicBezTo>
                    <a:pt x="6668" y="70485"/>
                    <a:pt x="3810" y="73343"/>
                    <a:pt x="0" y="76200"/>
                  </a:cubicBezTo>
                  <a:lnTo>
                    <a:pt x="22860" y="0"/>
                  </a:lnTo>
                  <a:lnTo>
                    <a:pt x="22860" y="0"/>
                  </a:lnTo>
                  <a:cubicBezTo>
                    <a:pt x="22860" y="0"/>
                    <a:pt x="22860" y="0"/>
                    <a:pt x="22860" y="0"/>
                  </a:cubicBezTo>
                  <a:cubicBezTo>
                    <a:pt x="23813" y="952"/>
                    <a:pt x="25718" y="2858"/>
                    <a:pt x="27623" y="4763"/>
                  </a:cubicBezTo>
                  <a:cubicBezTo>
                    <a:pt x="32385" y="10477"/>
                    <a:pt x="38100" y="20955"/>
                    <a:pt x="42863" y="3429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5162586-62F9-45D4-9AC0-90B6C79A0E98}"/>
                </a:ext>
              </a:extLst>
            </p:cNvPr>
            <p:cNvSpPr/>
            <p:nvPr/>
          </p:nvSpPr>
          <p:spPr>
            <a:xfrm>
              <a:off x="9673112" y="2264892"/>
              <a:ext cx="28769" cy="57538"/>
            </a:xfrm>
            <a:custGeom>
              <a:avLst/>
              <a:gdLst>
                <a:gd name="connsiteX0" fmla="*/ 23813 w 19050"/>
                <a:gd name="connsiteY0" fmla="*/ 42863 h 38100"/>
                <a:gd name="connsiteX1" fmla="*/ 18097 w 19050"/>
                <a:gd name="connsiteY1" fmla="*/ 37148 h 38100"/>
                <a:gd name="connsiteX2" fmla="*/ 0 w 19050"/>
                <a:gd name="connsiteY2" fmla="*/ 15240 h 38100"/>
                <a:gd name="connsiteX3" fmla="*/ 9525 w 19050"/>
                <a:gd name="connsiteY3" fmla="*/ 0 h 38100"/>
                <a:gd name="connsiteX4" fmla="*/ 9525 w 19050"/>
                <a:gd name="connsiteY4" fmla="*/ 0 h 38100"/>
                <a:gd name="connsiteX5" fmla="*/ 23813 w 19050"/>
                <a:gd name="connsiteY5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38100">
                  <a:moveTo>
                    <a:pt x="23813" y="42863"/>
                  </a:moveTo>
                  <a:cubicBezTo>
                    <a:pt x="21907" y="40958"/>
                    <a:pt x="20003" y="39052"/>
                    <a:pt x="18097" y="37148"/>
                  </a:cubicBezTo>
                  <a:cubicBezTo>
                    <a:pt x="11430" y="30480"/>
                    <a:pt x="5715" y="22860"/>
                    <a:pt x="0" y="15240"/>
                  </a:cubicBezTo>
                  <a:cubicBezTo>
                    <a:pt x="2857" y="7620"/>
                    <a:pt x="6667" y="1905"/>
                    <a:pt x="9525" y="0"/>
                  </a:cubicBezTo>
                  <a:lnTo>
                    <a:pt x="9525" y="0"/>
                  </a:lnTo>
                  <a:lnTo>
                    <a:pt x="23813" y="42863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E7E7016-B4A8-4781-B5B3-2712ECF764FB}"/>
                </a:ext>
              </a:extLst>
            </p:cNvPr>
            <p:cNvSpPr/>
            <p:nvPr/>
          </p:nvSpPr>
          <p:spPr>
            <a:xfrm>
              <a:off x="6813484" y="1414772"/>
              <a:ext cx="589762" cy="129460"/>
            </a:xfrm>
            <a:custGeom>
              <a:avLst/>
              <a:gdLst>
                <a:gd name="connsiteX0" fmla="*/ 360997 w 390525"/>
                <a:gd name="connsiteY0" fmla="*/ 92393 h 85725"/>
                <a:gd name="connsiteX1" fmla="*/ 33338 w 390525"/>
                <a:gd name="connsiteY1" fmla="*/ 92393 h 85725"/>
                <a:gd name="connsiteX2" fmla="*/ 0 w 390525"/>
                <a:gd name="connsiteY2" fmla="*/ 59055 h 85725"/>
                <a:gd name="connsiteX3" fmla="*/ 0 w 390525"/>
                <a:gd name="connsiteY3" fmla="*/ 33338 h 85725"/>
                <a:gd name="connsiteX4" fmla="*/ 33338 w 390525"/>
                <a:gd name="connsiteY4" fmla="*/ 0 h 85725"/>
                <a:gd name="connsiteX5" fmla="*/ 360997 w 390525"/>
                <a:gd name="connsiteY5" fmla="*/ 0 h 85725"/>
                <a:gd name="connsiteX6" fmla="*/ 394335 w 390525"/>
                <a:gd name="connsiteY6" fmla="*/ 33338 h 85725"/>
                <a:gd name="connsiteX7" fmla="*/ 394335 w 390525"/>
                <a:gd name="connsiteY7" fmla="*/ 59055 h 85725"/>
                <a:gd name="connsiteX8" fmla="*/ 360997 w 390525"/>
                <a:gd name="connsiteY8" fmla="*/ 9239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5725">
                  <a:moveTo>
                    <a:pt x="360997" y="92393"/>
                  </a:moveTo>
                  <a:lnTo>
                    <a:pt x="33338" y="92393"/>
                  </a:lnTo>
                  <a:cubicBezTo>
                    <a:pt x="15240" y="92393"/>
                    <a:pt x="0" y="78105"/>
                    <a:pt x="0" y="59055"/>
                  </a:cubicBezTo>
                  <a:lnTo>
                    <a:pt x="0" y="33338"/>
                  </a:lnTo>
                  <a:cubicBezTo>
                    <a:pt x="0" y="15240"/>
                    <a:pt x="14288" y="0"/>
                    <a:pt x="33338" y="0"/>
                  </a:cubicBezTo>
                  <a:lnTo>
                    <a:pt x="360997" y="0"/>
                  </a:lnTo>
                  <a:cubicBezTo>
                    <a:pt x="379095" y="0"/>
                    <a:pt x="394335" y="14288"/>
                    <a:pt x="394335" y="33338"/>
                  </a:cubicBezTo>
                  <a:lnTo>
                    <a:pt x="394335" y="59055"/>
                  </a:lnTo>
                  <a:cubicBezTo>
                    <a:pt x="394335" y="78105"/>
                    <a:pt x="379095" y="92393"/>
                    <a:pt x="360997" y="92393"/>
                  </a:cubicBez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1EA66BD-579B-4982-A6F7-67B77B91ADC9}"/>
                </a:ext>
              </a:extLst>
            </p:cNvPr>
            <p:cNvSpPr/>
            <p:nvPr/>
          </p:nvSpPr>
          <p:spPr>
            <a:xfrm>
              <a:off x="6865268" y="1902336"/>
              <a:ext cx="560993" cy="560993"/>
            </a:xfrm>
            <a:custGeom>
              <a:avLst/>
              <a:gdLst>
                <a:gd name="connsiteX0" fmla="*/ 129540 w 371475"/>
                <a:gd name="connsiteY0" fmla="*/ 368662 h 371475"/>
                <a:gd name="connsiteX1" fmla="*/ 187643 w 371475"/>
                <a:gd name="connsiteY1" fmla="*/ 378187 h 371475"/>
                <a:gd name="connsiteX2" fmla="*/ 339090 w 371475"/>
                <a:gd name="connsiteY2" fmla="*/ 304845 h 371475"/>
                <a:gd name="connsiteX3" fmla="*/ 378143 w 371475"/>
                <a:gd name="connsiteY3" fmla="*/ 191497 h 371475"/>
                <a:gd name="connsiteX4" fmla="*/ 378143 w 371475"/>
                <a:gd name="connsiteY4" fmla="*/ 179115 h 371475"/>
                <a:gd name="connsiteX5" fmla="*/ 366713 w 371475"/>
                <a:gd name="connsiteY5" fmla="*/ 124822 h 371475"/>
                <a:gd name="connsiteX6" fmla="*/ 191453 w 371475"/>
                <a:gd name="connsiteY6" fmla="*/ 45 h 371475"/>
                <a:gd name="connsiteX7" fmla="*/ 75248 w 371475"/>
                <a:gd name="connsiteY7" fmla="*/ 38145 h 371475"/>
                <a:gd name="connsiteX8" fmla="*/ 0 w 371475"/>
                <a:gd name="connsiteY8" fmla="*/ 186735 h 371475"/>
                <a:gd name="connsiteX9" fmla="*/ 129540 w 371475"/>
                <a:gd name="connsiteY9" fmla="*/ 368662 h 371475"/>
                <a:gd name="connsiteX10" fmla="*/ 47625 w 371475"/>
                <a:gd name="connsiteY10" fmla="*/ 187687 h 371475"/>
                <a:gd name="connsiteX11" fmla="*/ 103823 w 371475"/>
                <a:gd name="connsiteY11" fmla="*/ 77197 h 371475"/>
                <a:gd name="connsiteX12" fmla="*/ 191453 w 371475"/>
                <a:gd name="connsiteY12" fmla="*/ 47670 h 371475"/>
                <a:gd name="connsiteX13" fmla="*/ 322898 w 371475"/>
                <a:gd name="connsiteY13" fmla="*/ 141015 h 371475"/>
                <a:gd name="connsiteX14" fmla="*/ 322898 w 371475"/>
                <a:gd name="connsiteY14" fmla="*/ 141015 h 371475"/>
                <a:gd name="connsiteX15" fmla="*/ 331470 w 371475"/>
                <a:gd name="connsiteY15" fmla="*/ 181972 h 371475"/>
                <a:gd name="connsiteX16" fmla="*/ 331470 w 371475"/>
                <a:gd name="connsiteY16" fmla="*/ 191497 h 371475"/>
                <a:gd name="connsiteX17" fmla="*/ 301943 w 371475"/>
                <a:gd name="connsiteY17" fmla="*/ 276270 h 371475"/>
                <a:gd name="connsiteX18" fmla="*/ 187643 w 371475"/>
                <a:gd name="connsiteY18" fmla="*/ 331515 h 371475"/>
                <a:gd name="connsiteX19" fmla="*/ 143828 w 371475"/>
                <a:gd name="connsiteY19" fmla="*/ 323895 h 371475"/>
                <a:gd name="connsiteX20" fmla="*/ 47625 w 371475"/>
                <a:gd name="connsiteY20" fmla="*/ 18768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1475" h="371475">
                  <a:moveTo>
                    <a:pt x="129540" y="368662"/>
                  </a:moveTo>
                  <a:cubicBezTo>
                    <a:pt x="147638" y="375330"/>
                    <a:pt x="167640" y="378187"/>
                    <a:pt x="187643" y="378187"/>
                  </a:cubicBezTo>
                  <a:cubicBezTo>
                    <a:pt x="249555" y="379140"/>
                    <a:pt x="304800" y="350565"/>
                    <a:pt x="339090" y="304845"/>
                  </a:cubicBezTo>
                  <a:cubicBezTo>
                    <a:pt x="363855" y="273412"/>
                    <a:pt x="378143" y="234360"/>
                    <a:pt x="378143" y="191497"/>
                  </a:cubicBezTo>
                  <a:cubicBezTo>
                    <a:pt x="378143" y="187687"/>
                    <a:pt x="378143" y="182925"/>
                    <a:pt x="378143" y="179115"/>
                  </a:cubicBezTo>
                  <a:cubicBezTo>
                    <a:pt x="377190" y="160065"/>
                    <a:pt x="373380" y="141967"/>
                    <a:pt x="366713" y="124822"/>
                  </a:cubicBezTo>
                  <a:cubicBezTo>
                    <a:pt x="340995" y="53385"/>
                    <a:pt x="272415" y="997"/>
                    <a:pt x="191453" y="45"/>
                  </a:cubicBezTo>
                  <a:cubicBezTo>
                    <a:pt x="147638" y="-908"/>
                    <a:pt x="107633" y="13380"/>
                    <a:pt x="75248" y="38145"/>
                  </a:cubicBezTo>
                  <a:cubicBezTo>
                    <a:pt x="30480" y="72435"/>
                    <a:pt x="953" y="125775"/>
                    <a:pt x="0" y="186735"/>
                  </a:cubicBezTo>
                  <a:cubicBezTo>
                    <a:pt x="0" y="271507"/>
                    <a:pt x="53340" y="343897"/>
                    <a:pt x="129540" y="368662"/>
                  </a:cubicBezTo>
                  <a:close/>
                  <a:moveTo>
                    <a:pt x="47625" y="187687"/>
                  </a:moveTo>
                  <a:cubicBezTo>
                    <a:pt x="48578" y="141967"/>
                    <a:pt x="69533" y="101962"/>
                    <a:pt x="103823" y="77197"/>
                  </a:cubicBezTo>
                  <a:cubicBezTo>
                    <a:pt x="128588" y="58147"/>
                    <a:pt x="159068" y="47670"/>
                    <a:pt x="191453" y="47670"/>
                  </a:cubicBezTo>
                  <a:cubicBezTo>
                    <a:pt x="252413" y="48622"/>
                    <a:pt x="302895" y="86722"/>
                    <a:pt x="322898" y="141015"/>
                  </a:cubicBezTo>
                  <a:lnTo>
                    <a:pt x="322898" y="141015"/>
                  </a:lnTo>
                  <a:cubicBezTo>
                    <a:pt x="327660" y="153397"/>
                    <a:pt x="330518" y="167685"/>
                    <a:pt x="331470" y="181972"/>
                  </a:cubicBezTo>
                  <a:cubicBezTo>
                    <a:pt x="331470" y="184830"/>
                    <a:pt x="331470" y="188640"/>
                    <a:pt x="331470" y="191497"/>
                  </a:cubicBezTo>
                  <a:cubicBezTo>
                    <a:pt x="331470" y="223882"/>
                    <a:pt x="320040" y="252457"/>
                    <a:pt x="301943" y="276270"/>
                  </a:cubicBezTo>
                  <a:cubicBezTo>
                    <a:pt x="275273" y="310560"/>
                    <a:pt x="234315" y="331515"/>
                    <a:pt x="187643" y="331515"/>
                  </a:cubicBezTo>
                  <a:cubicBezTo>
                    <a:pt x="172403" y="331515"/>
                    <a:pt x="158115" y="328657"/>
                    <a:pt x="143828" y="323895"/>
                  </a:cubicBezTo>
                  <a:cubicBezTo>
                    <a:pt x="87630" y="304845"/>
                    <a:pt x="47625" y="251505"/>
                    <a:pt x="47625" y="187687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8693581-8225-466E-B8B6-D7C159615867}"/>
                </a:ext>
              </a:extLst>
            </p:cNvPr>
            <p:cNvSpPr/>
            <p:nvPr/>
          </p:nvSpPr>
          <p:spPr>
            <a:xfrm>
              <a:off x="7060896" y="2319553"/>
              <a:ext cx="316458" cy="143844"/>
            </a:xfrm>
            <a:custGeom>
              <a:avLst/>
              <a:gdLst>
                <a:gd name="connsiteX0" fmla="*/ 172403 w 209550"/>
                <a:gd name="connsiteY0" fmla="*/ 0 h 95250"/>
                <a:gd name="connsiteX1" fmla="*/ 209550 w 209550"/>
                <a:gd name="connsiteY1" fmla="*/ 28575 h 95250"/>
                <a:gd name="connsiteX2" fmla="*/ 58103 w 209550"/>
                <a:gd name="connsiteY2" fmla="*/ 101917 h 95250"/>
                <a:gd name="connsiteX3" fmla="*/ 0 w 209550"/>
                <a:gd name="connsiteY3" fmla="*/ 92392 h 95250"/>
                <a:gd name="connsiteX4" fmla="*/ 15240 w 209550"/>
                <a:gd name="connsiteY4" fmla="*/ 47625 h 95250"/>
                <a:gd name="connsiteX5" fmla="*/ 59055 w 209550"/>
                <a:gd name="connsiteY5" fmla="*/ 55245 h 95250"/>
                <a:gd name="connsiteX6" fmla="*/ 172403 w 209550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95250">
                  <a:moveTo>
                    <a:pt x="172403" y="0"/>
                  </a:moveTo>
                  <a:lnTo>
                    <a:pt x="209550" y="28575"/>
                  </a:lnTo>
                  <a:cubicBezTo>
                    <a:pt x="174308" y="73342"/>
                    <a:pt x="119063" y="102870"/>
                    <a:pt x="58103" y="101917"/>
                  </a:cubicBezTo>
                  <a:cubicBezTo>
                    <a:pt x="38100" y="101917"/>
                    <a:pt x="18097" y="98107"/>
                    <a:pt x="0" y="92392"/>
                  </a:cubicBezTo>
                  <a:lnTo>
                    <a:pt x="15240" y="47625"/>
                  </a:lnTo>
                  <a:cubicBezTo>
                    <a:pt x="28575" y="52388"/>
                    <a:pt x="43815" y="55245"/>
                    <a:pt x="59055" y="55245"/>
                  </a:cubicBezTo>
                  <a:cubicBezTo>
                    <a:pt x="104775" y="56198"/>
                    <a:pt x="145733" y="34290"/>
                    <a:pt x="172403" y="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1BCD16-1231-49B2-813A-AF64908C760E}"/>
                </a:ext>
              </a:extLst>
            </p:cNvPr>
            <p:cNvSpPr/>
            <p:nvPr/>
          </p:nvSpPr>
          <p:spPr>
            <a:xfrm>
              <a:off x="7321256" y="2172831"/>
              <a:ext cx="115076" cy="186998"/>
            </a:xfrm>
            <a:custGeom>
              <a:avLst/>
              <a:gdLst>
                <a:gd name="connsiteX0" fmla="*/ 29527 w 76200"/>
                <a:gd name="connsiteY0" fmla="*/ 2858 h 123825"/>
                <a:gd name="connsiteX1" fmla="*/ 77152 w 76200"/>
                <a:gd name="connsiteY1" fmla="*/ 0 h 123825"/>
                <a:gd name="connsiteX2" fmla="*/ 77152 w 76200"/>
                <a:gd name="connsiteY2" fmla="*/ 12383 h 123825"/>
                <a:gd name="connsiteX3" fmla="*/ 37147 w 76200"/>
                <a:gd name="connsiteY3" fmla="*/ 125730 h 123825"/>
                <a:gd name="connsiteX4" fmla="*/ 0 w 76200"/>
                <a:gd name="connsiteY4" fmla="*/ 97155 h 123825"/>
                <a:gd name="connsiteX5" fmla="*/ 29527 w 76200"/>
                <a:gd name="connsiteY5" fmla="*/ 12383 h 123825"/>
                <a:gd name="connsiteX6" fmla="*/ 29527 w 76200"/>
                <a:gd name="connsiteY6" fmla="*/ 285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23825">
                  <a:moveTo>
                    <a:pt x="29527" y="2858"/>
                  </a:moveTo>
                  <a:lnTo>
                    <a:pt x="77152" y="0"/>
                  </a:lnTo>
                  <a:cubicBezTo>
                    <a:pt x="77152" y="3810"/>
                    <a:pt x="77152" y="8573"/>
                    <a:pt x="77152" y="12383"/>
                  </a:cubicBezTo>
                  <a:cubicBezTo>
                    <a:pt x="76200" y="55245"/>
                    <a:pt x="61913" y="94298"/>
                    <a:pt x="37147" y="125730"/>
                  </a:cubicBezTo>
                  <a:lnTo>
                    <a:pt x="0" y="97155"/>
                  </a:lnTo>
                  <a:cubicBezTo>
                    <a:pt x="18097" y="73343"/>
                    <a:pt x="29527" y="43815"/>
                    <a:pt x="29527" y="12383"/>
                  </a:cubicBezTo>
                  <a:cubicBezTo>
                    <a:pt x="29527" y="9525"/>
                    <a:pt x="29527" y="6668"/>
                    <a:pt x="29527" y="2858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51AE44-82FB-4C70-92EF-2C5395C7432E}"/>
                </a:ext>
              </a:extLst>
            </p:cNvPr>
            <p:cNvSpPr/>
            <p:nvPr/>
          </p:nvSpPr>
          <p:spPr>
            <a:xfrm>
              <a:off x="7352901" y="2090841"/>
              <a:ext cx="71922" cy="86307"/>
            </a:xfrm>
            <a:custGeom>
              <a:avLst/>
              <a:gdLst>
                <a:gd name="connsiteX0" fmla="*/ 8572 w 47625"/>
                <a:gd name="connsiteY0" fmla="*/ 57150 h 57150"/>
                <a:gd name="connsiteX1" fmla="*/ 0 w 47625"/>
                <a:gd name="connsiteY1" fmla="*/ 16192 h 57150"/>
                <a:gd name="connsiteX2" fmla="*/ 0 w 47625"/>
                <a:gd name="connsiteY2" fmla="*/ 16192 h 57150"/>
                <a:gd name="connsiteX3" fmla="*/ 44767 w 47625"/>
                <a:gd name="connsiteY3" fmla="*/ 0 h 57150"/>
                <a:gd name="connsiteX4" fmla="*/ 56197 w 47625"/>
                <a:gd name="connsiteY4" fmla="*/ 54292 h 57150"/>
                <a:gd name="connsiteX5" fmla="*/ 8572 w 47625"/>
                <a:gd name="connsiteY5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57150">
                  <a:moveTo>
                    <a:pt x="8572" y="57150"/>
                  </a:moveTo>
                  <a:cubicBezTo>
                    <a:pt x="7620" y="42863"/>
                    <a:pt x="4763" y="29527"/>
                    <a:pt x="0" y="16192"/>
                  </a:cubicBezTo>
                  <a:lnTo>
                    <a:pt x="0" y="16192"/>
                  </a:lnTo>
                  <a:lnTo>
                    <a:pt x="44767" y="0"/>
                  </a:lnTo>
                  <a:cubicBezTo>
                    <a:pt x="51435" y="17145"/>
                    <a:pt x="55245" y="35242"/>
                    <a:pt x="56197" y="54292"/>
                  </a:cubicBezTo>
                  <a:lnTo>
                    <a:pt x="8572" y="57150"/>
                  </a:ln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D527163-75DE-47E7-BB9E-4E4A93182D25}"/>
                </a:ext>
              </a:extLst>
            </p:cNvPr>
            <p:cNvSpPr/>
            <p:nvPr/>
          </p:nvSpPr>
          <p:spPr>
            <a:xfrm>
              <a:off x="6980343" y="1903843"/>
              <a:ext cx="431533" cy="201382"/>
            </a:xfrm>
            <a:custGeom>
              <a:avLst/>
              <a:gdLst>
                <a:gd name="connsiteX0" fmla="*/ 0 w 285750"/>
                <a:gd name="connsiteY0" fmla="*/ 38100 h 133350"/>
                <a:gd name="connsiteX1" fmla="*/ 116205 w 285750"/>
                <a:gd name="connsiteY1" fmla="*/ 0 h 133350"/>
                <a:gd name="connsiteX2" fmla="*/ 291465 w 285750"/>
                <a:gd name="connsiteY2" fmla="*/ 124777 h 133350"/>
                <a:gd name="connsiteX3" fmla="*/ 246698 w 285750"/>
                <a:gd name="connsiteY3" fmla="*/ 140970 h 133350"/>
                <a:gd name="connsiteX4" fmla="*/ 246698 w 285750"/>
                <a:gd name="connsiteY4" fmla="*/ 140970 h 133350"/>
                <a:gd name="connsiteX5" fmla="*/ 115253 w 285750"/>
                <a:gd name="connsiteY5" fmla="*/ 47625 h 133350"/>
                <a:gd name="connsiteX6" fmla="*/ 27623 w 285750"/>
                <a:gd name="connsiteY6" fmla="*/ 77152 h 133350"/>
                <a:gd name="connsiteX7" fmla="*/ 0 w 285750"/>
                <a:gd name="connsiteY7" fmla="*/ 381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133350">
                  <a:moveTo>
                    <a:pt x="0" y="38100"/>
                  </a:moveTo>
                  <a:cubicBezTo>
                    <a:pt x="32385" y="13335"/>
                    <a:pt x="72390" y="0"/>
                    <a:pt x="116205" y="0"/>
                  </a:cubicBezTo>
                  <a:cubicBezTo>
                    <a:pt x="197168" y="952"/>
                    <a:pt x="265748" y="52388"/>
                    <a:pt x="291465" y="124777"/>
                  </a:cubicBezTo>
                  <a:lnTo>
                    <a:pt x="246698" y="140970"/>
                  </a:lnTo>
                  <a:lnTo>
                    <a:pt x="246698" y="140970"/>
                  </a:lnTo>
                  <a:cubicBezTo>
                    <a:pt x="226695" y="87630"/>
                    <a:pt x="176213" y="48577"/>
                    <a:pt x="115253" y="47625"/>
                  </a:cubicBezTo>
                  <a:cubicBezTo>
                    <a:pt x="81915" y="47625"/>
                    <a:pt x="51435" y="58102"/>
                    <a:pt x="27623" y="77152"/>
                  </a:cubicBezTo>
                  <a:lnTo>
                    <a:pt x="0" y="38100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CFA29F8-E593-4660-9743-81456E30783F}"/>
                </a:ext>
              </a:extLst>
            </p:cNvPr>
            <p:cNvSpPr/>
            <p:nvPr/>
          </p:nvSpPr>
          <p:spPr>
            <a:xfrm>
              <a:off x="9022935" y="2710810"/>
              <a:ext cx="316458" cy="316458"/>
            </a:xfrm>
            <a:custGeom>
              <a:avLst/>
              <a:gdLst>
                <a:gd name="connsiteX0" fmla="*/ 166688 w 209550"/>
                <a:gd name="connsiteY0" fmla="*/ 210502 h 209550"/>
                <a:gd name="connsiteX1" fmla="*/ 43815 w 209550"/>
                <a:gd name="connsiteY1" fmla="*/ 210502 h 209550"/>
                <a:gd name="connsiteX2" fmla="*/ 0 w 209550"/>
                <a:gd name="connsiteY2" fmla="*/ 166688 h 209550"/>
                <a:gd name="connsiteX3" fmla="*/ 0 w 209550"/>
                <a:gd name="connsiteY3" fmla="*/ 43815 h 209550"/>
                <a:gd name="connsiteX4" fmla="*/ 43815 w 209550"/>
                <a:gd name="connsiteY4" fmla="*/ 0 h 209550"/>
                <a:gd name="connsiteX5" fmla="*/ 166688 w 209550"/>
                <a:gd name="connsiteY5" fmla="*/ 0 h 209550"/>
                <a:gd name="connsiteX6" fmla="*/ 210503 w 209550"/>
                <a:gd name="connsiteY6" fmla="*/ 43815 h 209550"/>
                <a:gd name="connsiteX7" fmla="*/ 210503 w 209550"/>
                <a:gd name="connsiteY7" fmla="*/ 165735 h 209550"/>
                <a:gd name="connsiteX8" fmla="*/ 166688 w 209550"/>
                <a:gd name="connsiteY8" fmla="*/ 21050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66688" y="210502"/>
                  </a:moveTo>
                  <a:lnTo>
                    <a:pt x="43815" y="210502"/>
                  </a:lnTo>
                  <a:cubicBezTo>
                    <a:pt x="19050" y="210502"/>
                    <a:pt x="0" y="190500"/>
                    <a:pt x="0" y="166688"/>
                  </a:cubicBezTo>
                  <a:lnTo>
                    <a:pt x="0" y="43815"/>
                  </a:lnTo>
                  <a:cubicBezTo>
                    <a:pt x="0" y="19050"/>
                    <a:pt x="20003" y="0"/>
                    <a:pt x="43815" y="0"/>
                  </a:cubicBezTo>
                  <a:lnTo>
                    <a:pt x="166688" y="0"/>
                  </a:lnTo>
                  <a:cubicBezTo>
                    <a:pt x="191453" y="0"/>
                    <a:pt x="210503" y="20002"/>
                    <a:pt x="210503" y="43815"/>
                  </a:cubicBezTo>
                  <a:lnTo>
                    <a:pt x="210503" y="165735"/>
                  </a:lnTo>
                  <a:cubicBezTo>
                    <a:pt x="210503" y="190500"/>
                    <a:pt x="191453" y="210502"/>
                    <a:pt x="166688" y="210502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A25FCFC-522E-4A94-A06F-963EEAF899E3}"/>
                </a:ext>
              </a:extLst>
            </p:cNvPr>
            <p:cNvSpPr/>
            <p:nvPr/>
          </p:nvSpPr>
          <p:spPr>
            <a:xfrm>
              <a:off x="9086391" y="2797281"/>
              <a:ext cx="186998" cy="129460"/>
            </a:xfrm>
            <a:custGeom>
              <a:avLst/>
              <a:gdLst>
                <a:gd name="connsiteX0" fmla="*/ 57041 w 123825"/>
                <a:gd name="connsiteY0" fmla="*/ 94188 h 85725"/>
                <a:gd name="connsiteX1" fmla="*/ 3701 w 123825"/>
                <a:gd name="connsiteY1" fmla="*/ 47516 h 85725"/>
                <a:gd name="connsiteX2" fmla="*/ 2748 w 123825"/>
                <a:gd name="connsiteY2" fmla="*/ 32276 h 85725"/>
                <a:gd name="connsiteX3" fmla="*/ 17988 w 123825"/>
                <a:gd name="connsiteY3" fmla="*/ 31323 h 85725"/>
                <a:gd name="connsiteX4" fmla="*/ 56088 w 123825"/>
                <a:gd name="connsiteY4" fmla="*/ 63708 h 85725"/>
                <a:gd name="connsiteX5" fmla="*/ 109428 w 123825"/>
                <a:gd name="connsiteY5" fmla="*/ 3701 h 85725"/>
                <a:gd name="connsiteX6" fmla="*/ 124668 w 123825"/>
                <a:gd name="connsiteY6" fmla="*/ 2748 h 85725"/>
                <a:gd name="connsiteX7" fmla="*/ 125621 w 123825"/>
                <a:gd name="connsiteY7" fmla="*/ 17988 h 85725"/>
                <a:gd name="connsiteX8" fmla="*/ 57041 w 123825"/>
                <a:gd name="connsiteY8" fmla="*/ 9418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85725">
                  <a:moveTo>
                    <a:pt x="57041" y="94188"/>
                  </a:moveTo>
                  <a:lnTo>
                    <a:pt x="3701" y="47516"/>
                  </a:lnTo>
                  <a:cubicBezTo>
                    <a:pt x="-1062" y="43706"/>
                    <a:pt x="-1062" y="37038"/>
                    <a:pt x="2748" y="32276"/>
                  </a:cubicBezTo>
                  <a:cubicBezTo>
                    <a:pt x="6558" y="27513"/>
                    <a:pt x="13226" y="27513"/>
                    <a:pt x="17988" y="31323"/>
                  </a:cubicBezTo>
                  <a:lnTo>
                    <a:pt x="56088" y="63708"/>
                  </a:lnTo>
                  <a:lnTo>
                    <a:pt x="109428" y="3701"/>
                  </a:lnTo>
                  <a:cubicBezTo>
                    <a:pt x="113238" y="-1062"/>
                    <a:pt x="119906" y="-1062"/>
                    <a:pt x="124668" y="2748"/>
                  </a:cubicBezTo>
                  <a:cubicBezTo>
                    <a:pt x="129431" y="6558"/>
                    <a:pt x="129431" y="13226"/>
                    <a:pt x="125621" y="17988"/>
                  </a:cubicBezTo>
                  <a:lnTo>
                    <a:pt x="57041" y="941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7E158A7-05F0-47FB-ABF3-60C897A58FE3}"/>
                </a:ext>
              </a:extLst>
            </p:cNvPr>
            <p:cNvSpPr/>
            <p:nvPr/>
          </p:nvSpPr>
          <p:spPr>
            <a:xfrm>
              <a:off x="9022935" y="3117889"/>
              <a:ext cx="316458" cy="316458"/>
            </a:xfrm>
            <a:custGeom>
              <a:avLst/>
              <a:gdLst>
                <a:gd name="connsiteX0" fmla="*/ 166688 w 209550"/>
                <a:gd name="connsiteY0" fmla="*/ 210503 h 209550"/>
                <a:gd name="connsiteX1" fmla="*/ 43815 w 209550"/>
                <a:gd name="connsiteY1" fmla="*/ 210503 h 209550"/>
                <a:gd name="connsiteX2" fmla="*/ 0 w 209550"/>
                <a:gd name="connsiteY2" fmla="*/ 166688 h 209550"/>
                <a:gd name="connsiteX3" fmla="*/ 0 w 209550"/>
                <a:gd name="connsiteY3" fmla="*/ 43815 h 209550"/>
                <a:gd name="connsiteX4" fmla="*/ 43815 w 209550"/>
                <a:gd name="connsiteY4" fmla="*/ 0 h 209550"/>
                <a:gd name="connsiteX5" fmla="*/ 166688 w 209550"/>
                <a:gd name="connsiteY5" fmla="*/ 0 h 209550"/>
                <a:gd name="connsiteX6" fmla="*/ 210503 w 209550"/>
                <a:gd name="connsiteY6" fmla="*/ 43815 h 209550"/>
                <a:gd name="connsiteX7" fmla="*/ 210503 w 209550"/>
                <a:gd name="connsiteY7" fmla="*/ 166688 h 209550"/>
                <a:gd name="connsiteX8" fmla="*/ 166688 w 209550"/>
                <a:gd name="connsiteY8" fmla="*/ 21050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66688" y="210503"/>
                  </a:moveTo>
                  <a:lnTo>
                    <a:pt x="43815" y="210503"/>
                  </a:lnTo>
                  <a:cubicBezTo>
                    <a:pt x="19050" y="210503"/>
                    <a:pt x="0" y="190500"/>
                    <a:pt x="0" y="166688"/>
                  </a:cubicBezTo>
                  <a:lnTo>
                    <a:pt x="0" y="43815"/>
                  </a:lnTo>
                  <a:cubicBezTo>
                    <a:pt x="0" y="19050"/>
                    <a:pt x="20003" y="0"/>
                    <a:pt x="43815" y="0"/>
                  </a:cubicBezTo>
                  <a:lnTo>
                    <a:pt x="166688" y="0"/>
                  </a:lnTo>
                  <a:cubicBezTo>
                    <a:pt x="191453" y="0"/>
                    <a:pt x="210503" y="20003"/>
                    <a:pt x="210503" y="43815"/>
                  </a:cubicBezTo>
                  <a:lnTo>
                    <a:pt x="210503" y="166688"/>
                  </a:lnTo>
                  <a:cubicBezTo>
                    <a:pt x="210503" y="190500"/>
                    <a:pt x="191453" y="210503"/>
                    <a:pt x="166688" y="210503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A8D6EEB-E2F9-4292-85EA-1B60C24C7187}"/>
                </a:ext>
              </a:extLst>
            </p:cNvPr>
            <p:cNvSpPr/>
            <p:nvPr/>
          </p:nvSpPr>
          <p:spPr>
            <a:xfrm>
              <a:off x="9086391" y="3204362"/>
              <a:ext cx="186998" cy="129460"/>
            </a:xfrm>
            <a:custGeom>
              <a:avLst/>
              <a:gdLst>
                <a:gd name="connsiteX0" fmla="*/ 57041 w 123825"/>
                <a:gd name="connsiteY0" fmla="*/ 94188 h 85725"/>
                <a:gd name="connsiteX1" fmla="*/ 3701 w 123825"/>
                <a:gd name="connsiteY1" fmla="*/ 47516 h 85725"/>
                <a:gd name="connsiteX2" fmla="*/ 2748 w 123825"/>
                <a:gd name="connsiteY2" fmla="*/ 32276 h 85725"/>
                <a:gd name="connsiteX3" fmla="*/ 17988 w 123825"/>
                <a:gd name="connsiteY3" fmla="*/ 31323 h 85725"/>
                <a:gd name="connsiteX4" fmla="*/ 56088 w 123825"/>
                <a:gd name="connsiteY4" fmla="*/ 63708 h 85725"/>
                <a:gd name="connsiteX5" fmla="*/ 109428 w 123825"/>
                <a:gd name="connsiteY5" fmla="*/ 3701 h 85725"/>
                <a:gd name="connsiteX6" fmla="*/ 124668 w 123825"/>
                <a:gd name="connsiteY6" fmla="*/ 2748 h 85725"/>
                <a:gd name="connsiteX7" fmla="*/ 125621 w 123825"/>
                <a:gd name="connsiteY7" fmla="*/ 17988 h 85725"/>
                <a:gd name="connsiteX8" fmla="*/ 57041 w 123825"/>
                <a:gd name="connsiteY8" fmla="*/ 9418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85725">
                  <a:moveTo>
                    <a:pt x="57041" y="94188"/>
                  </a:moveTo>
                  <a:lnTo>
                    <a:pt x="3701" y="47516"/>
                  </a:lnTo>
                  <a:cubicBezTo>
                    <a:pt x="-1062" y="43706"/>
                    <a:pt x="-1062" y="37038"/>
                    <a:pt x="2748" y="32276"/>
                  </a:cubicBezTo>
                  <a:cubicBezTo>
                    <a:pt x="6558" y="27513"/>
                    <a:pt x="13226" y="27513"/>
                    <a:pt x="17988" y="31323"/>
                  </a:cubicBezTo>
                  <a:lnTo>
                    <a:pt x="56088" y="63708"/>
                  </a:lnTo>
                  <a:lnTo>
                    <a:pt x="109428" y="3701"/>
                  </a:lnTo>
                  <a:cubicBezTo>
                    <a:pt x="113238" y="-1062"/>
                    <a:pt x="119906" y="-1062"/>
                    <a:pt x="124668" y="2748"/>
                  </a:cubicBezTo>
                  <a:cubicBezTo>
                    <a:pt x="129431" y="6558"/>
                    <a:pt x="129431" y="13226"/>
                    <a:pt x="125621" y="17988"/>
                  </a:cubicBezTo>
                  <a:lnTo>
                    <a:pt x="57041" y="941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9355AB-4A13-42E4-A8BF-A31790F775C4}"/>
                </a:ext>
              </a:extLst>
            </p:cNvPr>
            <p:cNvSpPr/>
            <p:nvPr/>
          </p:nvSpPr>
          <p:spPr>
            <a:xfrm>
              <a:off x="9022935" y="3524969"/>
              <a:ext cx="316458" cy="316458"/>
            </a:xfrm>
            <a:custGeom>
              <a:avLst/>
              <a:gdLst>
                <a:gd name="connsiteX0" fmla="*/ 166688 w 209550"/>
                <a:gd name="connsiteY0" fmla="*/ 210503 h 209550"/>
                <a:gd name="connsiteX1" fmla="*/ 43815 w 209550"/>
                <a:gd name="connsiteY1" fmla="*/ 210503 h 209550"/>
                <a:gd name="connsiteX2" fmla="*/ 0 w 209550"/>
                <a:gd name="connsiteY2" fmla="*/ 166688 h 209550"/>
                <a:gd name="connsiteX3" fmla="*/ 0 w 209550"/>
                <a:gd name="connsiteY3" fmla="*/ 43815 h 209550"/>
                <a:gd name="connsiteX4" fmla="*/ 43815 w 209550"/>
                <a:gd name="connsiteY4" fmla="*/ 0 h 209550"/>
                <a:gd name="connsiteX5" fmla="*/ 166688 w 209550"/>
                <a:gd name="connsiteY5" fmla="*/ 0 h 209550"/>
                <a:gd name="connsiteX6" fmla="*/ 210503 w 209550"/>
                <a:gd name="connsiteY6" fmla="*/ 43815 h 209550"/>
                <a:gd name="connsiteX7" fmla="*/ 210503 w 209550"/>
                <a:gd name="connsiteY7" fmla="*/ 166688 h 209550"/>
                <a:gd name="connsiteX8" fmla="*/ 166688 w 209550"/>
                <a:gd name="connsiteY8" fmla="*/ 21050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09550">
                  <a:moveTo>
                    <a:pt x="166688" y="210503"/>
                  </a:moveTo>
                  <a:lnTo>
                    <a:pt x="43815" y="210503"/>
                  </a:lnTo>
                  <a:cubicBezTo>
                    <a:pt x="19050" y="210503"/>
                    <a:pt x="0" y="190500"/>
                    <a:pt x="0" y="166688"/>
                  </a:cubicBezTo>
                  <a:lnTo>
                    <a:pt x="0" y="43815"/>
                  </a:lnTo>
                  <a:cubicBezTo>
                    <a:pt x="0" y="19050"/>
                    <a:pt x="20003" y="0"/>
                    <a:pt x="43815" y="0"/>
                  </a:cubicBezTo>
                  <a:lnTo>
                    <a:pt x="166688" y="0"/>
                  </a:lnTo>
                  <a:cubicBezTo>
                    <a:pt x="191453" y="0"/>
                    <a:pt x="210503" y="20003"/>
                    <a:pt x="210503" y="43815"/>
                  </a:cubicBezTo>
                  <a:lnTo>
                    <a:pt x="210503" y="166688"/>
                  </a:lnTo>
                  <a:cubicBezTo>
                    <a:pt x="210503" y="190500"/>
                    <a:pt x="191453" y="210503"/>
                    <a:pt x="166688" y="210503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922DCA-17BA-4A74-BD21-D2C502291D87}"/>
                </a:ext>
              </a:extLst>
            </p:cNvPr>
            <p:cNvSpPr/>
            <p:nvPr/>
          </p:nvSpPr>
          <p:spPr>
            <a:xfrm>
              <a:off x="7858924" y="5647507"/>
              <a:ext cx="230151" cy="302073"/>
            </a:xfrm>
            <a:custGeom>
              <a:avLst/>
              <a:gdLst>
                <a:gd name="connsiteX0" fmla="*/ 104027 w 152400"/>
                <a:gd name="connsiteY0" fmla="*/ 51837 h 200025"/>
                <a:gd name="connsiteX1" fmla="*/ 114505 w 152400"/>
                <a:gd name="connsiteY1" fmla="*/ 112797 h 200025"/>
                <a:gd name="connsiteX2" fmla="*/ 157367 w 152400"/>
                <a:gd name="connsiteY2" fmla="*/ 191854 h 200025"/>
                <a:gd name="connsiteX3" fmla="*/ 131650 w 152400"/>
                <a:gd name="connsiteY3" fmla="*/ 204237 h 200025"/>
                <a:gd name="connsiteX4" fmla="*/ 55450 w 152400"/>
                <a:gd name="connsiteY4" fmla="*/ 115654 h 200025"/>
                <a:gd name="connsiteX5" fmla="*/ 205 w 152400"/>
                <a:gd name="connsiteY5" fmla="*/ 48027 h 200025"/>
                <a:gd name="connsiteX6" fmla="*/ 59260 w 152400"/>
                <a:gd name="connsiteY6" fmla="*/ 402 h 200025"/>
                <a:gd name="connsiteX7" fmla="*/ 104027 w 152400"/>
                <a:gd name="connsiteY7" fmla="*/ 518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00025">
                  <a:moveTo>
                    <a:pt x="104027" y="51837"/>
                  </a:moveTo>
                  <a:cubicBezTo>
                    <a:pt x="104027" y="51837"/>
                    <a:pt x="110695" y="94699"/>
                    <a:pt x="114505" y="112797"/>
                  </a:cubicBezTo>
                  <a:cubicBezTo>
                    <a:pt x="118315" y="130894"/>
                    <a:pt x="158320" y="183282"/>
                    <a:pt x="157367" y="191854"/>
                  </a:cubicBezTo>
                  <a:cubicBezTo>
                    <a:pt x="156415" y="200427"/>
                    <a:pt x="140222" y="210904"/>
                    <a:pt x="131650" y="204237"/>
                  </a:cubicBezTo>
                  <a:cubicBezTo>
                    <a:pt x="123077" y="196617"/>
                    <a:pt x="67832" y="140419"/>
                    <a:pt x="55450" y="115654"/>
                  </a:cubicBezTo>
                  <a:cubicBezTo>
                    <a:pt x="44020" y="90889"/>
                    <a:pt x="4015" y="59457"/>
                    <a:pt x="205" y="48027"/>
                  </a:cubicBezTo>
                  <a:cubicBezTo>
                    <a:pt x="-3605" y="37549"/>
                    <a:pt x="46877" y="5164"/>
                    <a:pt x="59260" y="402"/>
                  </a:cubicBezTo>
                  <a:cubicBezTo>
                    <a:pt x="73547" y="-5313"/>
                    <a:pt x="104027" y="51837"/>
                    <a:pt x="104027" y="51837"/>
                  </a:cubicBez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EA56338-C0E1-4980-8BF6-9FA729CBECDB}"/>
                </a:ext>
              </a:extLst>
            </p:cNvPr>
            <p:cNvSpPr/>
            <p:nvPr/>
          </p:nvSpPr>
          <p:spPr>
            <a:xfrm>
              <a:off x="7793064" y="4563527"/>
              <a:ext cx="115076" cy="244536"/>
            </a:xfrm>
            <a:custGeom>
              <a:avLst/>
              <a:gdLst>
                <a:gd name="connsiteX0" fmla="*/ 49530 w 76200"/>
                <a:gd name="connsiteY0" fmla="*/ 10478 h 161925"/>
                <a:gd name="connsiteX1" fmla="*/ 58103 w 76200"/>
                <a:gd name="connsiteY1" fmla="*/ 42863 h 161925"/>
                <a:gd name="connsiteX2" fmla="*/ 73343 w 76200"/>
                <a:gd name="connsiteY2" fmla="*/ 77153 h 161925"/>
                <a:gd name="connsiteX3" fmla="*/ 81915 w 76200"/>
                <a:gd name="connsiteY3" fmla="*/ 109538 h 161925"/>
                <a:gd name="connsiteX4" fmla="*/ 70485 w 76200"/>
                <a:gd name="connsiteY4" fmla="*/ 111443 h 161925"/>
                <a:gd name="connsiteX5" fmla="*/ 60008 w 76200"/>
                <a:gd name="connsiteY5" fmla="*/ 85725 h 161925"/>
                <a:gd name="connsiteX6" fmla="*/ 49530 w 76200"/>
                <a:gd name="connsiteY6" fmla="*/ 66675 h 161925"/>
                <a:gd name="connsiteX7" fmla="*/ 47625 w 76200"/>
                <a:gd name="connsiteY7" fmla="*/ 98108 h 161925"/>
                <a:gd name="connsiteX8" fmla="*/ 52388 w 76200"/>
                <a:gd name="connsiteY8" fmla="*/ 129540 h 161925"/>
                <a:gd name="connsiteX9" fmla="*/ 60008 w 76200"/>
                <a:gd name="connsiteY9" fmla="*/ 169545 h 161925"/>
                <a:gd name="connsiteX10" fmla="*/ 47625 w 76200"/>
                <a:gd name="connsiteY10" fmla="*/ 162878 h 161925"/>
                <a:gd name="connsiteX11" fmla="*/ 35243 w 76200"/>
                <a:gd name="connsiteY11" fmla="*/ 157163 h 161925"/>
                <a:gd name="connsiteX12" fmla="*/ 23813 w 76200"/>
                <a:gd name="connsiteY12" fmla="*/ 146685 h 161925"/>
                <a:gd name="connsiteX13" fmla="*/ 17145 w 76200"/>
                <a:gd name="connsiteY13" fmla="*/ 139065 h 161925"/>
                <a:gd name="connsiteX14" fmla="*/ 3810 w 76200"/>
                <a:gd name="connsiteY14" fmla="*/ 77153 h 161925"/>
                <a:gd name="connsiteX15" fmla="*/ 6668 w 76200"/>
                <a:gd name="connsiteY15" fmla="*/ 37147 h 161925"/>
                <a:gd name="connsiteX16" fmla="*/ 0 w 76200"/>
                <a:gd name="connsiteY16" fmla="*/ 0 h 161925"/>
                <a:gd name="connsiteX17" fmla="*/ 49530 w 76200"/>
                <a:gd name="connsiteY17" fmla="*/ 1047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" h="161925">
                  <a:moveTo>
                    <a:pt x="49530" y="10478"/>
                  </a:moveTo>
                  <a:cubicBezTo>
                    <a:pt x="49530" y="10478"/>
                    <a:pt x="54293" y="38100"/>
                    <a:pt x="58103" y="42863"/>
                  </a:cubicBezTo>
                  <a:cubicBezTo>
                    <a:pt x="61913" y="47625"/>
                    <a:pt x="72390" y="73343"/>
                    <a:pt x="73343" y="77153"/>
                  </a:cubicBezTo>
                  <a:cubicBezTo>
                    <a:pt x="74295" y="80963"/>
                    <a:pt x="80963" y="106680"/>
                    <a:pt x="81915" y="109538"/>
                  </a:cubicBezTo>
                  <a:cubicBezTo>
                    <a:pt x="82868" y="112395"/>
                    <a:pt x="76200" y="118110"/>
                    <a:pt x="70485" y="111443"/>
                  </a:cubicBezTo>
                  <a:cubicBezTo>
                    <a:pt x="67628" y="107633"/>
                    <a:pt x="61913" y="90488"/>
                    <a:pt x="60008" y="85725"/>
                  </a:cubicBezTo>
                  <a:cubicBezTo>
                    <a:pt x="58103" y="80010"/>
                    <a:pt x="51435" y="63818"/>
                    <a:pt x="49530" y="66675"/>
                  </a:cubicBezTo>
                  <a:cubicBezTo>
                    <a:pt x="47625" y="69533"/>
                    <a:pt x="48578" y="92393"/>
                    <a:pt x="47625" y="98108"/>
                  </a:cubicBezTo>
                  <a:cubicBezTo>
                    <a:pt x="47625" y="103822"/>
                    <a:pt x="51435" y="121920"/>
                    <a:pt x="52388" y="129540"/>
                  </a:cubicBezTo>
                  <a:cubicBezTo>
                    <a:pt x="53340" y="137160"/>
                    <a:pt x="63818" y="167640"/>
                    <a:pt x="60008" y="169545"/>
                  </a:cubicBezTo>
                  <a:cubicBezTo>
                    <a:pt x="56198" y="171450"/>
                    <a:pt x="52388" y="170497"/>
                    <a:pt x="47625" y="162878"/>
                  </a:cubicBezTo>
                  <a:cubicBezTo>
                    <a:pt x="47625" y="162878"/>
                    <a:pt x="40005" y="167640"/>
                    <a:pt x="35243" y="157163"/>
                  </a:cubicBezTo>
                  <a:cubicBezTo>
                    <a:pt x="35243" y="157163"/>
                    <a:pt x="27623" y="160020"/>
                    <a:pt x="23813" y="146685"/>
                  </a:cubicBezTo>
                  <a:cubicBezTo>
                    <a:pt x="23813" y="146685"/>
                    <a:pt x="19050" y="143828"/>
                    <a:pt x="17145" y="139065"/>
                  </a:cubicBezTo>
                  <a:cubicBezTo>
                    <a:pt x="15240" y="134303"/>
                    <a:pt x="3810" y="93345"/>
                    <a:pt x="3810" y="77153"/>
                  </a:cubicBezTo>
                  <a:cubicBezTo>
                    <a:pt x="3810" y="60008"/>
                    <a:pt x="7620" y="48578"/>
                    <a:pt x="6668" y="37147"/>
                  </a:cubicBezTo>
                  <a:cubicBezTo>
                    <a:pt x="5715" y="25718"/>
                    <a:pt x="0" y="0"/>
                    <a:pt x="0" y="0"/>
                  </a:cubicBezTo>
                  <a:lnTo>
                    <a:pt x="49530" y="1047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5702C03-1F99-4E5A-A335-1CC44F7CE6DF}"/>
                </a:ext>
              </a:extLst>
            </p:cNvPr>
            <p:cNvSpPr/>
            <p:nvPr/>
          </p:nvSpPr>
          <p:spPr>
            <a:xfrm>
              <a:off x="7949855" y="5638046"/>
              <a:ext cx="86307" cy="86307"/>
            </a:xfrm>
            <a:custGeom>
              <a:avLst/>
              <a:gdLst>
                <a:gd name="connsiteX0" fmla="*/ 15240 w 57150"/>
                <a:gd name="connsiteY0" fmla="*/ 0 h 57150"/>
                <a:gd name="connsiteX1" fmla="*/ 0 w 57150"/>
                <a:gd name="connsiteY1" fmla="*/ 6667 h 57150"/>
                <a:gd name="connsiteX2" fmla="*/ 43815 w 57150"/>
                <a:gd name="connsiteY2" fmla="*/ 58103 h 57150"/>
                <a:gd name="connsiteX3" fmla="*/ 58102 w 57150"/>
                <a:gd name="connsiteY3" fmla="*/ 4191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15240" y="0"/>
                  </a:moveTo>
                  <a:lnTo>
                    <a:pt x="0" y="6667"/>
                  </a:lnTo>
                  <a:lnTo>
                    <a:pt x="43815" y="58103"/>
                  </a:lnTo>
                  <a:lnTo>
                    <a:pt x="58102" y="41910"/>
                  </a:lnTo>
                  <a:close/>
                </a:path>
              </a:pathLst>
            </a:custGeom>
            <a:solidFill>
              <a:srgbClr val="5055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3A5A5CB-4961-474D-A35F-F79485271404}"/>
                </a:ext>
              </a:extLst>
            </p:cNvPr>
            <p:cNvSpPr/>
            <p:nvPr/>
          </p:nvSpPr>
          <p:spPr>
            <a:xfrm>
              <a:off x="8116715" y="5800589"/>
              <a:ext cx="186998" cy="158229"/>
            </a:xfrm>
            <a:custGeom>
              <a:avLst/>
              <a:gdLst>
                <a:gd name="connsiteX0" fmla="*/ 58103 w 123825"/>
                <a:gd name="connsiteY0" fmla="*/ 0 h 104775"/>
                <a:gd name="connsiteX1" fmla="*/ 40005 w 123825"/>
                <a:gd name="connsiteY1" fmla="*/ 33338 h 104775"/>
                <a:gd name="connsiteX2" fmla="*/ 0 w 123825"/>
                <a:gd name="connsiteY2" fmla="*/ 86678 h 104775"/>
                <a:gd name="connsiteX3" fmla="*/ 74295 w 123825"/>
                <a:gd name="connsiteY3" fmla="*/ 107633 h 104775"/>
                <a:gd name="connsiteX4" fmla="*/ 105728 w 123825"/>
                <a:gd name="connsiteY4" fmla="*/ 73343 h 104775"/>
                <a:gd name="connsiteX5" fmla="*/ 124778 w 123825"/>
                <a:gd name="connsiteY5" fmla="*/ 45720 h 104775"/>
                <a:gd name="connsiteX6" fmla="*/ 118110 w 123825"/>
                <a:gd name="connsiteY6" fmla="*/ 953 h 104775"/>
                <a:gd name="connsiteX7" fmla="*/ 58103 w 123825"/>
                <a:gd name="connsiteY7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104775">
                  <a:moveTo>
                    <a:pt x="58103" y="0"/>
                  </a:moveTo>
                  <a:cubicBezTo>
                    <a:pt x="58103" y="0"/>
                    <a:pt x="48578" y="23813"/>
                    <a:pt x="40005" y="33338"/>
                  </a:cubicBezTo>
                  <a:cubicBezTo>
                    <a:pt x="31433" y="42863"/>
                    <a:pt x="0" y="59055"/>
                    <a:pt x="0" y="86678"/>
                  </a:cubicBezTo>
                  <a:cubicBezTo>
                    <a:pt x="0" y="117158"/>
                    <a:pt x="53340" y="108585"/>
                    <a:pt x="74295" y="107633"/>
                  </a:cubicBezTo>
                  <a:cubicBezTo>
                    <a:pt x="95250" y="106680"/>
                    <a:pt x="97155" y="90488"/>
                    <a:pt x="105728" y="73343"/>
                  </a:cubicBezTo>
                  <a:cubicBezTo>
                    <a:pt x="114300" y="56197"/>
                    <a:pt x="123825" y="59055"/>
                    <a:pt x="124778" y="45720"/>
                  </a:cubicBezTo>
                  <a:cubicBezTo>
                    <a:pt x="126683" y="32385"/>
                    <a:pt x="118110" y="953"/>
                    <a:pt x="118110" y="953"/>
                  </a:cubicBezTo>
                  <a:lnTo>
                    <a:pt x="58103" y="0"/>
                  </a:ln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09EED28-CE9B-4942-B97B-23F3923FCC64}"/>
                </a:ext>
              </a:extLst>
            </p:cNvPr>
            <p:cNvSpPr/>
            <p:nvPr/>
          </p:nvSpPr>
          <p:spPr>
            <a:xfrm>
              <a:off x="8200145" y="5781890"/>
              <a:ext cx="86307" cy="28769"/>
            </a:xfrm>
            <a:custGeom>
              <a:avLst/>
              <a:gdLst>
                <a:gd name="connsiteX0" fmla="*/ 1905 w 57150"/>
                <a:gd name="connsiteY0" fmla="*/ 3810 h 19050"/>
                <a:gd name="connsiteX1" fmla="*/ 0 w 57150"/>
                <a:gd name="connsiteY1" fmla="*/ 18097 h 19050"/>
                <a:gd name="connsiteX2" fmla="*/ 63817 w 57150"/>
                <a:gd name="connsiteY2" fmla="*/ 19050 h 19050"/>
                <a:gd name="connsiteX3" fmla="*/ 61913 w 57150"/>
                <a:gd name="connsiteY3" fmla="*/ 0 h 19050"/>
                <a:gd name="connsiteX4" fmla="*/ 1905 w 57150"/>
                <a:gd name="connsiteY4" fmla="*/ 38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1905" y="3810"/>
                  </a:moveTo>
                  <a:lnTo>
                    <a:pt x="0" y="18097"/>
                  </a:lnTo>
                  <a:cubicBezTo>
                    <a:pt x="0" y="18097"/>
                    <a:pt x="32385" y="29528"/>
                    <a:pt x="63817" y="19050"/>
                  </a:cubicBezTo>
                  <a:lnTo>
                    <a:pt x="61913" y="0"/>
                  </a:lnTo>
                  <a:lnTo>
                    <a:pt x="1905" y="3810"/>
                  </a:lnTo>
                  <a:close/>
                </a:path>
              </a:pathLst>
            </a:custGeom>
            <a:solidFill>
              <a:srgbClr val="5055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53CE08C-89CD-435D-BCDC-8CBA91CC4232}"/>
                </a:ext>
              </a:extLst>
            </p:cNvPr>
            <p:cNvSpPr/>
            <p:nvPr/>
          </p:nvSpPr>
          <p:spPr>
            <a:xfrm>
              <a:off x="7968190" y="4369898"/>
              <a:ext cx="503456" cy="1424060"/>
            </a:xfrm>
            <a:custGeom>
              <a:avLst/>
              <a:gdLst>
                <a:gd name="connsiteX0" fmla="*/ 337426 w 333375"/>
                <a:gd name="connsiteY0" fmla="*/ 575890 h 942975"/>
                <a:gd name="connsiteX1" fmla="*/ 311708 w 333375"/>
                <a:gd name="connsiteY1" fmla="*/ 202511 h 942975"/>
                <a:gd name="connsiteX2" fmla="*/ 297421 w 333375"/>
                <a:gd name="connsiteY2" fmla="*/ 64398 h 942975"/>
                <a:gd name="connsiteX3" fmla="*/ 297421 w 333375"/>
                <a:gd name="connsiteY3" fmla="*/ 63446 h 942975"/>
                <a:gd name="connsiteX4" fmla="*/ 297421 w 333375"/>
                <a:gd name="connsiteY4" fmla="*/ 63446 h 942975"/>
                <a:gd name="connsiteX5" fmla="*/ 293611 w 333375"/>
                <a:gd name="connsiteY5" fmla="*/ 27251 h 942975"/>
                <a:gd name="connsiteX6" fmla="*/ 292658 w 333375"/>
                <a:gd name="connsiteY6" fmla="*/ 18678 h 942975"/>
                <a:gd name="connsiteX7" fmla="*/ 292658 w 333375"/>
                <a:gd name="connsiteY7" fmla="*/ 15821 h 942975"/>
                <a:gd name="connsiteX8" fmla="*/ 27864 w 333375"/>
                <a:gd name="connsiteY8" fmla="*/ 13915 h 942975"/>
                <a:gd name="connsiteX9" fmla="*/ 17386 w 333375"/>
                <a:gd name="connsiteY9" fmla="*/ 18678 h 942975"/>
                <a:gd name="connsiteX10" fmla="*/ 16434 w 333375"/>
                <a:gd name="connsiteY10" fmla="*/ 23440 h 942975"/>
                <a:gd name="connsiteX11" fmla="*/ 10719 w 333375"/>
                <a:gd name="connsiteY11" fmla="*/ 63446 h 942975"/>
                <a:gd name="connsiteX12" fmla="*/ 9766 w 333375"/>
                <a:gd name="connsiteY12" fmla="*/ 73923 h 942975"/>
                <a:gd name="connsiteX13" fmla="*/ 27864 w 333375"/>
                <a:gd name="connsiteY13" fmla="*/ 386343 h 942975"/>
                <a:gd name="connsiteX14" fmla="*/ 64059 w 333375"/>
                <a:gd name="connsiteY14" fmla="*/ 588273 h 942975"/>
                <a:gd name="connsiteX15" fmla="*/ 85966 w 333375"/>
                <a:gd name="connsiteY15" fmla="*/ 725433 h 942975"/>
                <a:gd name="connsiteX16" fmla="*/ 241 w 333375"/>
                <a:gd name="connsiteY16" fmla="*/ 839733 h 942975"/>
                <a:gd name="connsiteX17" fmla="*/ 79298 w 333375"/>
                <a:gd name="connsiteY17" fmla="*/ 909265 h 942975"/>
                <a:gd name="connsiteX18" fmla="*/ 110731 w 333375"/>
                <a:gd name="connsiteY18" fmla="*/ 873071 h 942975"/>
                <a:gd name="connsiteX19" fmla="*/ 121209 w 333375"/>
                <a:gd name="connsiteY19" fmla="*/ 935936 h 942975"/>
                <a:gd name="connsiteX20" fmla="*/ 222174 w 333375"/>
                <a:gd name="connsiteY20" fmla="*/ 937840 h 942975"/>
                <a:gd name="connsiteX21" fmla="*/ 200266 w 333375"/>
                <a:gd name="connsiteY21" fmla="*/ 768296 h 942975"/>
                <a:gd name="connsiteX22" fmla="*/ 337426 w 333375"/>
                <a:gd name="connsiteY22" fmla="*/ 575890 h 942975"/>
                <a:gd name="connsiteX23" fmla="*/ 173596 w 333375"/>
                <a:gd name="connsiteY23" fmla="*/ 549221 h 942975"/>
                <a:gd name="connsiteX24" fmla="*/ 152641 w 333375"/>
                <a:gd name="connsiteY24" fmla="*/ 220608 h 942975"/>
                <a:gd name="connsiteX25" fmla="*/ 226936 w 333375"/>
                <a:gd name="connsiteY25" fmla="*/ 523503 h 942975"/>
                <a:gd name="connsiteX26" fmla="*/ 202171 w 333375"/>
                <a:gd name="connsiteY26" fmla="*/ 571128 h 942975"/>
                <a:gd name="connsiteX27" fmla="*/ 178358 w 333375"/>
                <a:gd name="connsiteY27" fmla="*/ 604465 h 942975"/>
                <a:gd name="connsiteX28" fmla="*/ 178358 w 333375"/>
                <a:gd name="connsiteY28" fmla="*/ 604465 h 942975"/>
                <a:gd name="connsiteX29" fmla="*/ 173596 w 333375"/>
                <a:gd name="connsiteY29" fmla="*/ 549221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375" h="942975">
                  <a:moveTo>
                    <a:pt x="337426" y="575890"/>
                  </a:moveTo>
                  <a:cubicBezTo>
                    <a:pt x="337426" y="538743"/>
                    <a:pt x="310756" y="214893"/>
                    <a:pt x="311708" y="202511"/>
                  </a:cubicBezTo>
                  <a:cubicBezTo>
                    <a:pt x="312661" y="194890"/>
                    <a:pt x="304089" y="116785"/>
                    <a:pt x="297421" y="64398"/>
                  </a:cubicBezTo>
                  <a:cubicBezTo>
                    <a:pt x="297421" y="64398"/>
                    <a:pt x="297421" y="63446"/>
                    <a:pt x="297421" y="63446"/>
                  </a:cubicBezTo>
                  <a:cubicBezTo>
                    <a:pt x="297421" y="63446"/>
                    <a:pt x="297421" y="63446"/>
                    <a:pt x="297421" y="63446"/>
                  </a:cubicBezTo>
                  <a:cubicBezTo>
                    <a:pt x="295516" y="48206"/>
                    <a:pt x="294564" y="35823"/>
                    <a:pt x="293611" y="27251"/>
                  </a:cubicBezTo>
                  <a:cubicBezTo>
                    <a:pt x="293611" y="23440"/>
                    <a:pt x="292658" y="20583"/>
                    <a:pt x="292658" y="18678"/>
                  </a:cubicBezTo>
                  <a:cubicBezTo>
                    <a:pt x="292658" y="16773"/>
                    <a:pt x="292658" y="15821"/>
                    <a:pt x="292658" y="15821"/>
                  </a:cubicBezTo>
                  <a:cubicBezTo>
                    <a:pt x="292658" y="15821"/>
                    <a:pt x="118351" y="-18469"/>
                    <a:pt x="27864" y="13915"/>
                  </a:cubicBezTo>
                  <a:cubicBezTo>
                    <a:pt x="24054" y="14868"/>
                    <a:pt x="20244" y="16773"/>
                    <a:pt x="17386" y="18678"/>
                  </a:cubicBezTo>
                  <a:cubicBezTo>
                    <a:pt x="17386" y="18678"/>
                    <a:pt x="17386" y="20583"/>
                    <a:pt x="16434" y="23440"/>
                  </a:cubicBezTo>
                  <a:cubicBezTo>
                    <a:pt x="15481" y="30108"/>
                    <a:pt x="13576" y="44396"/>
                    <a:pt x="10719" y="63446"/>
                  </a:cubicBezTo>
                  <a:cubicBezTo>
                    <a:pt x="10719" y="66303"/>
                    <a:pt x="9766" y="70113"/>
                    <a:pt x="9766" y="73923"/>
                  </a:cubicBezTo>
                  <a:cubicBezTo>
                    <a:pt x="-3569" y="171078"/>
                    <a:pt x="5004" y="277758"/>
                    <a:pt x="27864" y="386343"/>
                  </a:cubicBezTo>
                  <a:cubicBezTo>
                    <a:pt x="49771" y="493023"/>
                    <a:pt x="62154" y="572081"/>
                    <a:pt x="64059" y="588273"/>
                  </a:cubicBezTo>
                  <a:cubicBezTo>
                    <a:pt x="66916" y="608275"/>
                    <a:pt x="75489" y="664473"/>
                    <a:pt x="85966" y="725433"/>
                  </a:cubicBezTo>
                  <a:cubicBezTo>
                    <a:pt x="38341" y="784488"/>
                    <a:pt x="-3569" y="834971"/>
                    <a:pt x="241" y="839733"/>
                  </a:cubicBezTo>
                  <a:cubicBezTo>
                    <a:pt x="7861" y="852115"/>
                    <a:pt x="75489" y="921648"/>
                    <a:pt x="79298" y="909265"/>
                  </a:cubicBezTo>
                  <a:cubicBezTo>
                    <a:pt x="79298" y="909265"/>
                    <a:pt x="91681" y="895931"/>
                    <a:pt x="110731" y="873071"/>
                  </a:cubicBezTo>
                  <a:cubicBezTo>
                    <a:pt x="116446" y="910218"/>
                    <a:pt x="121209" y="935936"/>
                    <a:pt x="121209" y="935936"/>
                  </a:cubicBezTo>
                  <a:cubicBezTo>
                    <a:pt x="121209" y="935936"/>
                    <a:pt x="195504" y="954033"/>
                    <a:pt x="222174" y="937840"/>
                  </a:cubicBezTo>
                  <a:cubicBezTo>
                    <a:pt x="222174" y="937840"/>
                    <a:pt x="211696" y="856878"/>
                    <a:pt x="200266" y="768296"/>
                  </a:cubicBezTo>
                  <a:cubicBezTo>
                    <a:pt x="266941" y="685428"/>
                    <a:pt x="337426" y="594940"/>
                    <a:pt x="337426" y="575890"/>
                  </a:cubicBezTo>
                  <a:close/>
                  <a:moveTo>
                    <a:pt x="173596" y="549221"/>
                  </a:moveTo>
                  <a:cubicBezTo>
                    <a:pt x="172644" y="499690"/>
                    <a:pt x="150736" y="220608"/>
                    <a:pt x="152641" y="220608"/>
                  </a:cubicBezTo>
                  <a:cubicBezTo>
                    <a:pt x="163119" y="220608"/>
                    <a:pt x="225031" y="486356"/>
                    <a:pt x="226936" y="523503"/>
                  </a:cubicBezTo>
                  <a:cubicBezTo>
                    <a:pt x="226936" y="531123"/>
                    <a:pt x="217411" y="548268"/>
                    <a:pt x="202171" y="571128"/>
                  </a:cubicBezTo>
                  <a:cubicBezTo>
                    <a:pt x="195504" y="581606"/>
                    <a:pt x="186931" y="592083"/>
                    <a:pt x="178358" y="604465"/>
                  </a:cubicBezTo>
                  <a:lnTo>
                    <a:pt x="178358" y="604465"/>
                  </a:lnTo>
                  <a:cubicBezTo>
                    <a:pt x="176454" y="576843"/>
                    <a:pt x="173596" y="556840"/>
                    <a:pt x="173596" y="549221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553F537-42CF-498F-BD5B-98EB717FB614}"/>
                </a:ext>
              </a:extLst>
            </p:cNvPr>
            <p:cNvSpPr/>
            <p:nvPr/>
          </p:nvSpPr>
          <p:spPr>
            <a:xfrm>
              <a:off x="7949855" y="3591138"/>
              <a:ext cx="560993" cy="863067"/>
            </a:xfrm>
            <a:custGeom>
              <a:avLst/>
              <a:gdLst>
                <a:gd name="connsiteX0" fmla="*/ 379095 w 371475"/>
                <a:gd name="connsiteY0" fmla="*/ 67627 h 571500"/>
                <a:gd name="connsiteX1" fmla="*/ 332423 w 371475"/>
                <a:gd name="connsiteY1" fmla="*/ 236220 h 571500"/>
                <a:gd name="connsiteX2" fmla="*/ 326708 w 371475"/>
                <a:gd name="connsiteY2" fmla="*/ 256222 h 571500"/>
                <a:gd name="connsiteX3" fmla="*/ 326708 w 371475"/>
                <a:gd name="connsiteY3" fmla="*/ 256222 h 571500"/>
                <a:gd name="connsiteX4" fmla="*/ 326708 w 371475"/>
                <a:gd name="connsiteY4" fmla="*/ 256222 h 571500"/>
                <a:gd name="connsiteX5" fmla="*/ 306705 w 371475"/>
                <a:gd name="connsiteY5" fmla="*/ 382905 h 571500"/>
                <a:gd name="connsiteX6" fmla="*/ 311467 w 371475"/>
                <a:gd name="connsiteY6" fmla="*/ 557213 h 571500"/>
                <a:gd name="connsiteX7" fmla="*/ 134302 w 371475"/>
                <a:gd name="connsiteY7" fmla="*/ 577215 h 571500"/>
                <a:gd name="connsiteX8" fmla="*/ 29527 w 371475"/>
                <a:gd name="connsiteY8" fmla="*/ 504825 h 571500"/>
                <a:gd name="connsiteX9" fmla="*/ 26670 w 371475"/>
                <a:gd name="connsiteY9" fmla="*/ 223838 h 571500"/>
                <a:gd name="connsiteX10" fmla="*/ 0 w 371475"/>
                <a:gd name="connsiteY10" fmla="*/ 58102 h 571500"/>
                <a:gd name="connsiteX11" fmla="*/ 169545 w 371475"/>
                <a:gd name="connsiteY11" fmla="*/ 0 h 571500"/>
                <a:gd name="connsiteX12" fmla="*/ 240983 w 371475"/>
                <a:gd name="connsiteY12" fmla="*/ 5715 h 571500"/>
                <a:gd name="connsiteX13" fmla="*/ 379095 w 371475"/>
                <a:gd name="connsiteY13" fmla="*/ 67627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1475" h="571500">
                  <a:moveTo>
                    <a:pt x="379095" y="67627"/>
                  </a:moveTo>
                  <a:lnTo>
                    <a:pt x="332423" y="236220"/>
                  </a:lnTo>
                  <a:cubicBezTo>
                    <a:pt x="330517" y="241935"/>
                    <a:pt x="328612" y="248602"/>
                    <a:pt x="326708" y="256222"/>
                  </a:cubicBezTo>
                  <a:lnTo>
                    <a:pt x="326708" y="256222"/>
                  </a:lnTo>
                  <a:cubicBezTo>
                    <a:pt x="326708" y="256222"/>
                    <a:pt x="326708" y="256222"/>
                    <a:pt x="326708" y="256222"/>
                  </a:cubicBezTo>
                  <a:cubicBezTo>
                    <a:pt x="319087" y="286702"/>
                    <a:pt x="309562" y="332422"/>
                    <a:pt x="306705" y="382905"/>
                  </a:cubicBezTo>
                  <a:cubicBezTo>
                    <a:pt x="304800" y="417195"/>
                    <a:pt x="311467" y="557213"/>
                    <a:pt x="311467" y="557213"/>
                  </a:cubicBezTo>
                  <a:cubicBezTo>
                    <a:pt x="311467" y="557213"/>
                    <a:pt x="240030" y="583883"/>
                    <a:pt x="134302" y="577215"/>
                  </a:cubicBezTo>
                  <a:cubicBezTo>
                    <a:pt x="134302" y="577215"/>
                    <a:pt x="20002" y="574358"/>
                    <a:pt x="29527" y="504825"/>
                  </a:cubicBezTo>
                  <a:cubicBezTo>
                    <a:pt x="54292" y="319088"/>
                    <a:pt x="30480" y="242888"/>
                    <a:pt x="26670" y="223838"/>
                  </a:cubicBezTo>
                  <a:cubicBezTo>
                    <a:pt x="26670" y="223838"/>
                    <a:pt x="11430" y="133350"/>
                    <a:pt x="0" y="58102"/>
                  </a:cubicBezTo>
                  <a:cubicBezTo>
                    <a:pt x="32385" y="45720"/>
                    <a:pt x="169545" y="0"/>
                    <a:pt x="169545" y="0"/>
                  </a:cubicBezTo>
                  <a:lnTo>
                    <a:pt x="240983" y="5715"/>
                  </a:lnTo>
                  <a:cubicBezTo>
                    <a:pt x="240030" y="4763"/>
                    <a:pt x="347662" y="31433"/>
                    <a:pt x="379095" y="67627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D6E6C81-D885-4384-9896-8BECAF155106}"/>
                </a:ext>
              </a:extLst>
            </p:cNvPr>
            <p:cNvSpPr/>
            <p:nvPr/>
          </p:nvSpPr>
          <p:spPr>
            <a:xfrm>
              <a:off x="8131098" y="3230344"/>
              <a:ext cx="215767" cy="330842"/>
            </a:xfrm>
            <a:custGeom>
              <a:avLst/>
              <a:gdLst>
                <a:gd name="connsiteX0" fmla="*/ 83821 w 142875"/>
                <a:gd name="connsiteY0" fmla="*/ 783 h 219075"/>
                <a:gd name="connsiteX1" fmla="*/ 141923 w 142875"/>
                <a:gd name="connsiteY1" fmla="*/ 121751 h 219075"/>
                <a:gd name="connsiteX2" fmla="*/ 64771 w 142875"/>
                <a:gd name="connsiteY2" fmla="*/ 220811 h 219075"/>
                <a:gd name="connsiteX3" fmla="*/ 0 w 142875"/>
                <a:gd name="connsiteY3" fmla="*/ 89366 h 219075"/>
                <a:gd name="connsiteX4" fmla="*/ 83821 w 142875"/>
                <a:gd name="connsiteY4" fmla="*/ 78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219075">
                  <a:moveTo>
                    <a:pt x="83821" y="783"/>
                  </a:moveTo>
                  <a:cubicBezTo>
                    <a:pt x="83821" y="783"/>
                    <a:pt x="153353" y="12213"/>
                    <a:pt x="141923" y="121751"/>
                  </a:cubicBezTo>
                  <a:cubicBezTo>
                    <a:pt x="130493" y="230336"/>
                    <a:pt x="68581" y="220811"/>
                    <a:pt x="64771" y="220811"/>
                  </a:cubicBezTo>
                  <a:cubicBezTo>
                    <a:pt x="60960" y="220811"/>
                    <a:pt x="2858" y="221763"/>
                    <a:pt x="0" y="89366"/>
                  </a:cubicBezTo>
                  <a:cubicBezTo>
                    <a:pt x="0" y="88413"/>
                    <a:pt x="-952" y="-9694"/>
                    <a:pt x="83821" y="78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CA6F36-697A-417B-9F6B-3DBE74EA901A}"/>
                </a:ext>
              </a:extLst>
            </p:cNvPr>
            <p:cNvSpPr/>
            <p:nvPr/>
          </p:nvSpPr>
          <p:spPr>
            <a:xfrm>
              <a:off x="8165622" y="3495458"/>
              <a:ext cx="129460" cy="129460"/>
            </a:xfrm>
            <a:custGeom>
              <a:avLst/>
              <a:gdLst>
                <a:gd name="connsiteX0" fmla="*/ 91440 w 85725"/>
                <a:gd name="connsiteY0" fmla="*/ 12874 h 85725"/>
                <a:gd name="connsiteX1" fmla="*/ 93345 w 85725"/>
                <a:gd name="connsiteY1" fmla="*/ 67167 h 85725"/>
                <a:gd name="connsiteX2" fmla="*/ 0 w 85725"/>
                <a:gd name="connsiteY2" fmla="*/ 72882 h 85725"/>
                <a:gd name="connsiteX3" fmla="*/ 4763 w 85725"/>
                <a:gd name="connsiteY3" fmla="*/ 6207 h 85725"/>
                <a:gd name="connsiteX4" fmla="*/ 91440 w 85725"/>
                <a:gd name="connsiteY4" fmla="*/ 128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12874"/>
                  </a:moveTo>
                  <a:cubicBezTo>
                    <a:pt x="91440" y="12874"/>
                    <a:pt x="88583" y="57642"/>
                    <a:pt x="93345" y="67167"/>
                  </a:cubicBezTo>
                  <a:cubicBezTo>
                    <a:pt x="97155" y="76692"/>
                    <a:pt x="37148" y="108124"/>
                    <a:pt x="0" y="72882"/>
                  </a:cubicBezTo>
                  <a:cubicBezTo>
                    <a:pt x="0" y="72882"/>
                    <a:pt x="7620" y="24304"/>
                    <a:pt x="4763" y="6207"/>
                  </a:cubicBezTo>
                  <a:cubicBezTo>
                    <a:pt x="2858" y="-10938"/>
                    <a:pt x="91440" y="12874"/>
                    <a:pt x="91440" y="1287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2E476D1-B374-4223-A024-3EC29A38D792}"/>
                </a:ext>
              </a:extLst>
            </p:cNvPr>
            <p:cNvSpPr/>
            <p:nvPr/>
          </p:nvSpPr>
          <p:spPr>
            <a:xfrm>
              <a:off x="8340525" y="3361626"/>
              <a:ext cx="14384" cy="71922"/>
            </a:xfrm>
            <a:custGeom>
              <a:avLst/>
              <a:gdLst>
                <a:gd name="connsiteX0" fmla="*/ 4199 w 9525"/>
                <a:gd name="connsiteY0" fmla="*/ 3387 h 47625"/>
                <a:gd name="connsiteX1" fmla="*/ 14676 w 9525"/>
                <a:gd name="connsiteY1" fmla="*/ 3387 h 47625"/>
                <a:gd name="connsiteX2" fmla="*/ 3246 w 9525"/>
                <a:gd name="connsiteY2" fmla="*/ 50059 h 47625"/>
                <a:gd name="connsiteX3" fmla="*/ 389 w 9525"/>
                <a:gd name="connsiteY3" fmla="*/ 51012 h 47625"/>
                <a:gd name="connsiteX4" fmla="*/ 4199 w 9525"/>
                <a:gd name="connsiteY4" fmla="*/ 33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4199" y="3387"/>
                  </a:moveTo>
                  <a:cubicBezTo>
                    <a:pt x="4199" y="3387"/>
                    <a:pt x="11819" y="-4233"/>
                    <a:pt x="14676" y="3387"/>
                  </a:cubicBezTo>
                  <a:cubicBezTo>
                    <a:pt x="17534" y="11959"/>
                    <a:pt x="2294" y="48154"/>
                    <a:pt x="3246" y="50059"/>
                  </a:cubicBezTo>
                  <a:cubicBezTo>
                    <a:pt x="3246" y="50059"/>
                    <a:pt x="2294" y="52917"/>
                    <a:pt x="389" y="51012"/>
                  </a:cubicBezTo>
                  <a:cubicBezTo>
                    <a:pt x="-1516" y="50059"/>
                    <a:pt x="4199" y="3387"/>
                    <a:pt x="4199" y="338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4FD4077-2786-4E26-870F-75E765CA0976}"/>
                </a:ext>
              </a:extLst>
            </p:cNvPr>
            <p:cNvSpPr/>
            <p:nvPr/>
          </p:nvSpPr>
          <p:spPr>
            <a:xfrm>
              <a:off x="8115973" y="3356671"/>
              <a:ext cx="14384" cy="71922"/>
            </a:xfrm>
            <a:custGeom>
              <a:avLst/>
              <a:gdLst>
                <a:gd name="connsiteX0" fmla="*/ 10968 w 9525"/>
                <a:gd name="connsiteY0" fmla="*/ 3810 h 47625"/>
                <a:gd name="connsiteX1" fmla="*/ 491 w 9525"/>
                <a:gd name="connsiteY1" fmla="*/ 3810 h 47625"/>
                <a:gd name="connsiteX2" fmla="*/ 10016 w 9525"/>
                <a:gd name="connsiteY2" fmla="*/ 50483 h 47625"/>
                <a:gd name="connsiteX3" fmla="*/ 13826 w 9525"/>
                <a:gd name="connsiteY3" fmla="*/ 52388 h 47625"/>
                <a:gd name="connsiteX4" fmla="*/ 10968 w 9525"/>
                <a:gd name="connsiteY4" fmla="*/ 381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7625">
                  <a:moveTo>
                    <a:pt x="10968" y="3810"/>
                  </a:moveTo>
                  <a:cubicBezTo>
                    <a:pt x="10968" y="3810"/>
                    <a:pt x="3348" y="-4762"/>
                    <a:pt x="491" y="3810"/>
                  </a:cubicBezTo>
                  <a:cubicBezTo>
                    <a:pt x="-2367" y="12383"/>
                    <a:pt x="8111" y="48578"/>
                    <a:pt x="10016" y="50483"/>
                  </a:cubicBezTo>
                  <a:cubicBezTo>
                    <a:pt x="10016" y="50483"/>
                    <a:pt x="12873" y="54293"/>
                    <a:pt x="13826" y="52388"/>
                  </a:cubicBezTo>
                  <a:cubicBezTo>
                    <a:pt x="15731" y="50483"/>
                    <a:pt x="10968" y="3810"/>
                    <a:pt x="10968" y="381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FA575CE-92E5-4C39-B1AD-9E8A1D91FD15}"/>
                </a:ext>
              </a:extLst>
            </p:cNvPr>
            <p:cNvSpPr/>
            <p:nvPr/>
          </p:nvSpPr>
          <p:spPr>
            <a:xfrm>
              <a:off x="8122192" y="3202185"/>
              <a:ext cx="230151" cy="215767"/>
            </a:xfrm>
            <a:custGeom>
              <a:avLst/>
              <a:gdLst>
                <a:gd name="connsiteX0" fmla="*/ 153536 w 152400"/>
                <a:gd name="connsiteY0" fmla="*/ 99439 h 142875"/>
                <a:gd name="connsiteX1" fmla="*/ 148773 w 152400"/>
                <a:gd name="connsiteY1" fmla="*/ 125157 h 142875"/>
                <a:gd name="connsiteX2" fmla="*/ 138296 w 152400"/>
                <a:gd name="connsiteY2" fmla="*/ 138492 h 142875"/>
                <a:gd name="connsiteX3" fmla="*/ 137344 w 152400"/>
                <a:gd name="connsiteY3" fmla="*/ 105154 h 142875"/>
                <a:gd name="connsiteX4" fmla="*/ 135438 w 152400"/>
                <a:gd name="connsiteY4" fmla="*/ 96582 h 142875"/>
                <a:gd name="connsiteX5" fmla="*/ 132581 w 152400"/>
                <a:gd name="connsiteY5" fmla="*/ 83247 h 142875"/>
                <a:gd name="connsiteX6" fmla="*/ 21138 w 152400"/>
                <a:gd name="connsiteY6" fmla="*/ 87057 h 142875"/>
                <a:gd name="connsiteX7" fmla="*/ 21138 w 152400"/>
                <a:gd name="connsiteY7" fmla="*/ 96582 h 142875"/>
                <a:gd name="connsiteX8" fmla="*/ 17328 w 152400"/>
                <a:gd name="connsiteY8" fmla="*/ 109917 h 142875"/>
                <a:gd name="connsiteX9" fmla="*/ 14471 w 152400"/>
                <a:gd name="connsiteY9" fmla="*/ 144207 h 142875"/>
                <a:gd name="connsiteX10" fmla="*/ 6851 w 152400"/>
                <a:gd name="connsiteY10" fmla="*/ 134682 h 142875"/>
                <a:gd name="connsiteX11" fmla="*/ 2088 w 152400"/>
                <a:gd name="connsiteY11" fmla="*/ 98487 h 142875"/>
                <a:gd name="connsiteX12" fmla="*/ 2088 w 152400"/>
                <a:gd name="connsiteY12" fmla="*/ 98487 h 142875"/>
                <a:gd name="connsiteX13" fmla="*/ 183 w 152400"/>
                <a:gd name="connsiteY13" fmla="*/ 84199 h 142875"/>
                <a:gd name="connsiteX14" fmla="*/ 26853 w 152400"/>
                <a:gd name="connsiteY14" fmla="*/ 7999 h 142875"/>
                <a:gd name="connsiteX15" fmla="*/ 117341 w 152400"/>
                <a:gd name="connsiteY15" fmla="*/ 7999 h 142875"/>
                <a:gd name="connsiteX16" fmla="*/ 130676 w 152400"/>
                <a:gd name="connsiteY16" fmla="*/ 11809 h 142875"/>
                <a:gd name="connsiteX17" fmla="*/ 153536 w 152400"/>
                <a:gd name="connsiteY17" fmla="*/ 994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42875">
                  <a:moveTo>
                    <a:pt x="153536" y="99439"/>
                  </a:moveTo>
                  <a:cubicBezTo>
                    <a:pt x="150678" y="114679"/>
                    <a:pt x="148773" y="125157"/>
                    <a:pt x="148773" y="125157"/>
                  </a:cubicBezTo>
                  <a:lnTo>
                    <a:pt x="138296" y="138492"/>
                  </a:lnTo>
                  <a:cubicBezTo>
                    <a:pt x="138296" y="138492"/>
                    <a:pt x="139248" y="108964"/>
                    <a:pt x="137344" y="105154"/>
                  </a:cubicBezTo>
                  <a:cubicBezTo>
                    <a:pt x="136391" y="103249"/>
                    <a:pt x="136391" y="100392"/>
                    <a:pt x="135438" y="96582"/>
                  </a:cubicBezTo>
                  <a:cubicBezTo>
                    <a:pt x="134486" y="90867"/>
                    <a:pt x="133533" y="85152"/>
                    <a:pt x="132581" y="83247"/>
                  </a:cubicBezTo>
                  <a:cubicBezTo>
                    <a:pt x="131628" y="80389"/>
                    <a:pt x="72573" y="63244"/>
                    <a:pt x="21138" y="87057"/>
                  </a:cubicBezTo>
                  <a:cubicBezTo>
                    <a:pt x="21138" y="87057"/>
                    <a:pt x="21138" y="91819"/>
                    <a:pt x="21138" y="96582"/>
                  </a:cubicBezTo>
                  <a:cubicBezTo>
                    <a:pt x="21138" y="102297"/>
                    <a:pt x="20186" y="108964"/>
                    <a:pt x="17328" y="109917"/>
                  </a:cubicBezTo>
                  <a:cubicBezTo>
                    <a:pt x="12566" y="111822"/>
                    <a:pt x="14471" y="144207"/>
                    <a:pt x="14471" y="144207"/>
                  </a:cubicBezTo>
                  <a:lnTo>
                    <a:pt x="6851" y="134682"/>
                  </a:lnTo>
                  <a:cubicBezTo>
                    <a:pt x="6851" y="134682"/>
                    <a:pt x="4946" y="117537"/>
                    <a:pt x="2088" y="98487"/>
                  </a:cubicBezTo>
                  <a:cubicBezTo>
                    <a:pt x="2088" y="98487"/>
                    <a:pt x="2088" y="98487"/>
                    <a:pt x="2088" y="98487"/>
                  </a:cubicBezTo>
                  <a:cubicBezTo>
                    <a:pt x="1136" y="93724"/>
                    <a:pt x="1136" y="88962"/>
                    <a:pt x="183" y="84199"/>
                  </a:cubicBezTo>
                  <a:cubicBezTo>
                    <a:pt x="-769" y="64197"/>
                    <a:pt x="1136" y="28954"/>
                    <a:pt x="26853" y="7999"/>
                  </a:cubicBezTo>
                  <a:cubicBezTo>
                    <a:pt x="43998" y="379"/>
                    <a:pt x="71621" y="-5336"/>
                    <a:pt x="117341" y="7999"/>
                  </a:cubicBezTo>
                  <a:cubicBezTo>
                    <a:pt x="117341" y="7999"/>
                    <a:pt x="127819" y="8952"/>
                    <a:pt x="130676" y="11809"/>
                  </a:cubicBezTo>
                  <a:cubicBezTo>
                    <a:pt x="159251" y="43242"/>
                    <a:pt x="153536" y="99439"/>
                    <a:pt x="153536" y="99439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BE7D6E-9531-49DE-A8FC-C78B27253EF4}"/>
                </a:ext>
              </a:extLst>
            </p:cNvPr>
            <p:cNvSpPr/>
            <p:nvPr/>
          </p:nvSpPr>
          <p:spPr>
            <a:xfrm>
              <a:off x="8181444" y="3540793"/>
              <a:ext cx="100691" cy="28769"/>
            </a:xfrm>
            <a:custGeom>
              <a:avLst/>
              <a:gdLst>
                <a:gd name="connsiteX0" fmla="*/ 0 w 66675"/>
                <a:gd name="connsiteY0" fmla="*/ 0 h 19050"/>
                <a:gd name="connsiteX1" fmla="*/ 37147 w 66675"/>
                <a:gd name="connsiteY1" fmla="*/ 15240 h 19050"/>
                <a:gd name="connsiteX2" fmla="*/ 74295 w 66675"/>
                <a:gd name="connsiteY2" fmla="*/ 952 h 19050"/>
                <a:gd name="connsiteX3" fmla="*/ 37147 w 66675"/>
                <a:gd name="connsiteY3" fmla="*/ 26670 h 19050"/>
                <a:gd name="connsiteX4" fmla="*/ 0 w 6667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cubicBezTo>
                    <a:pt x="0" y="0"/>
                    <a:pt x="11430" y="15240"/>
                    <a:pt x="37147" y="15240"/>
                  </a:cubicBezTo>
                  <a:cubicBezTo>
                    <a:pt x="62865" y="14288"/>
                    <a:pt x="74295" y="952"/>
                    <a:pt x="74295" y="952"/>
                  </a:cubicBezTo>
                  <a:cubicBezTo>
                    <a:pt x="74295" y="952"/>
                    <a:pt x="61913" y="26670"/>
                    <a:pt x="37147" y="26670"/>
                  </a:cubicBezTo>
                  <a:cubicBezTo>
                    <a:pt x="11430" y="257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953FBFE-1EE5-4783-A979-32B18C72A7F3}"/>
                </a:ext>
              </a:extLst>
            </p:cNvPr>
            <p:cNvGrpSpPr/>
            <p:nvPr/>
          </p:nvGrpSpPr>
          <p:grpSpPr>
            <a:xfrm>
              <a:off x="5683536" y="3834660"/>
              <a:ext cx="3037894" cy="2355941"/>
              <a:chOff x="5569572" y="3834660"/>
              <a:chExt cx="3037894" cy="235594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AFCE46C-07F3-4318-A4AE-DD876068214B}"/>
                  </a:ext>
                </a:extLst>
              </p:cNvPr>
              <p:cNvSpPr/>
              <p:nvPr/>
            </p:nvSpPr>
            <p:spPr>
              <a:xfrm>
                <a:off x="6918700" y="4777409"/>
                <a:ext cx="517840" cy="43153"/>
              </a:xfrm>
              <a:custGeom>
                <a:avLst/>
                <a:gdLst>
                  <a:gd name="connsiteX0" fmla="*/ 0 w 342900"/>
                  <a:gd name="connsiteY0" fmla="*/ 2649 h 28575"/>
                  <a:gd name="connsiteX1" fmla="*/ 349568 w 342900"/>
                  <a:gd name="connsiteY1" fmla="*/ 0 h 28575"/>
                  <a:gd name="connsiteX2" fmla="*/ 349813 w 342900"/>
                  <a:gd name="connsiteY2" fmla="*/ 32385 h 28575"/>
                  <a:gd name="connsiteX3" fmla="*/ 245 w 342900"/>
                  <a:gd name="connsiteY3" fmla="*/ 3503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28575">
                    <a:moveTo>
                      <a:pt x="0" y="2649"/>
                    </a:moveTo>
                    <a:lnTo>
                      <a:pt x="349568" y="0"/>
                    </a:lnTo>
                    <a:lnTo>
                      <a:pt x="349813" y="32385"/>
                    </a:lnTo>
                    <a:lnTo>
                      <a:pt x="245" y="35034"/>
                    </a:lnTo>
                    <a:close/>
                  </a:path>
                </a:pathLst>
              </a:custGeom>
              <a:solidFill>
                <a:srgbClr val="3236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94A4A13-011D-41FC-8723-2D662F380208}"/>
                  </a:ext>
                </a:extLst>
              </p:cNvPr>
              <p:cNvSpPr/>
              <p:nvPr/>
            </p:nvSpPr>
            <p:spPr>
              <a:xfrm>
                <a:off x="7402471" y="4306049"/>
                <a:ext cx="186998" cy="517840"/>
              </a:xfrm>
              <a:custGeom>
                <a:avLst/>
                <a:gdLst>
                  <a:gd name="connsiteX0" fmla="*/ 0 w 123825"/>
                  <a:gd name="connsiteY0" fmla="*/ 334291 h 342900"/>
                  <a:gd name="connsiteX1" fmla="*/ 102248 w 123825"/>
                  <a:gd name="connsiteY1" fmla="*/ 0 h 342900"/>
                  <a:gd name="connsiteX2" fmla="*/ 133218 w 123825"/>
                  <a:gd name="connsiteY2" fmla="*/ 9473 h 342900"/>
                  <a:gd name="connsiteX3" fmla="*/ 30970 w 123825"/>
                  <a:gd name="connsiteY3" fmla="*/ 34376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42900">
                    <a:moveTo>
                      <a:pt x="0" y="334291"/>
                    </a:moveTo>
                    <a:lnTo>
                      <a:pt x="102248" y="0"/>
                    </a:lnTo>
                    <a:lnTo>
                      <a:pt x="133218" y="9473"/>
                    </a:lnTo>
                    <a:lnTo>
                      <a:pt x="30970" y="343764"/>
                    </a:lnTo>
                    <a:close/>
                  </a:path>
                </a:pathLst>
              </a:custGeom>
              <a:solidFill>
                <a:srgbClr val="3236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D5A3CE8-FA05-482B-B195-8F957E53909D}"/>
                  </a:ext>
                </a:extLst>
              </p:cNvPr>
              <p:cNvSpPr/>
              <p:nvPr/>
            </p:nvSpPr>
            <p:spPr>
              <a:xfrm>
                <a:off x="8355840" y="4888615"/>
                <a:ext cx="28769" cy="1265831"/>
              </a:xfrm>
              <a:custGeom>
                <a:avLst/>
                <a:gdLst>
                  <a:gd name="connsiteX0" fmla="*/ 0 w 19050"/>
                  <a:gd name="connsiteY0" fmla="*/ 0 h 838200"/>
                  <a:gd name="connsiteX1" fmla="*/ 27622 w 19050"/>
                  <a:gd name="connsiteY1" fmla="*/ 0 h 838200"/>
                  <a:gd name="connsiteX2" fmla="*/ 27622 w 19050"/>
                  <a:gd name="connsiteY2" fmla="*/ 841057 h 838200"/>
                  <a:gd name="connsiteX3" fmla="*/ 0 w 19050"/>
                  <a:gd name="connsiteY3" fmla="*/ 841057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38200">
                    <a:moveTo>
                      <a:pt x="0" y="0"/>
                    </a:moveTo>
                    <a:lnTo>
                      <a:pt x="27622" y="0"/>
                    </a:lnTo>
                    <a:lnTo>
                      <a:pt x="27622" y="841057"/>
                    </a:lnTo>
                    <a:lnTo>
                      <a:pt x="0" y="841057"/>
                    </a:lnTo>
                    <a:close/>
                  </a:path>
                </a:pathLst>
              </a:custGeom>
              <a:solidFill>
                <a:srgbClr val="7068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C8453D-8D90-4C10-B719-F53D8E4D20AC}"/>
                  </a:ext>
                </a:extLst>
              </p:cNvPr>
              <p:cNvSpPr/>
              <p:nvPr/>
            </p:nvSpPr>
            <p:spPr>
              <a:xfrm>
                <a:off x="6809410" y="4816951"/>
                <a:ext cx="1798056" cy="71922"/>
              </a:xfrm>
              <a:custGeom>
                <a:avLst/>
                <a:gdLst>
                  <a:gd name="connsiteX0" fmla="*/ 1199198 w 1190625"/>
                  <a:gd name="connsiteY0" fmla="*/ 47625 h 47625"/>
                  <a:gd name="connsiteX1" fmla="*/ 0 w 1190625"/>
                  <a:gd name="connsiteY1" fmla="*/ 47625 h 47625"/>
                  <a:gd name="connsiteX2" fmla="*/ 0 w 1190625"/>
                  <a:gd name="connsiteY2" fmla="*/ 0 h 47625"/>
                  <a:gd name="connsiteX3" fmla="*/ 1199198 w 119062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47625">
                    <a:moveTo>
                      <a:pt x="1199198" y="47625"/>
                    </a:moveTo>
                    <a:lnTo>
                      <a:pt x="0" y="47625"/>
                    </a:lnTo>
                    <a:lnTo>
                      <a:pt x="0" y="0"/>
                    </a:lnTo>
                    <a:lnTo>
                      <a:pt x="1199198" y="0"/>
                    </a:lnTo>
                    <a:close/>
                  </a:path>
                </a:pathLst>
              </a:custGeom>
              <a:solidFill>
                <a:srgbClr val="B590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5F97CDB-65DB-4D4D-A401-F19E2643F087}"/>
                  </a:ext>
                </a:extLst>
              </p:cNvPr>
              <p:cNvSpPr/>
              <p:nvPr/>
            </p:nvSpPr>
            <p:spPr>
              <a:xfrm>
                <a:off x="7040311" y="4887449"/>
                <a:ext cx="28769" cy="1265831"/>
              </a:xfrm>
              <a:custGeom>
                <a:avLst/>
                <a:gdLst>
                  <a:gd name="connsiteX0" fmla="*/ 27622 w 19050"/>
                  <a:gd name="connsiteY0" fmla="*/ 841058 h 838200"/>
                  <a:gd name="connsiteX1" fmla="*/ 0 w 19050"/>
                  <a:gd name="connsiteY1" fmla="*/ 841058 h 838200"/>
                  <a:gd name="connsiteX2" fmla="*/ 0 w 19050"/>
                  <a:gd name="connsiteY2" fmla="*/ 0 h 838200"/>
                  <a:gd name="connsiteX3" fmla="*/ 27622 w 19050"/>
                  <a:gd name="connsiteY3" fmla="*/ 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38200">
                    <a:moveTo>
                      <a:pt x="27622" y="841058"/>
                    </a:moveTo>
                    <a:lnTo>
                      <a:pt x="0" y="841058"/>
                    </a:lnTo>
                    <a:lnTo>
                      <a:pt x="0" y="0"/>
                    </a:lnTo>
                    <a:lnTo>
                      <a:pt x="27622" y="0"/>
                    </a:lnTo>
                    <a:close/>
                  </a:path>
                </a:pathLst>
              </a:custGeom>
              <a:solidFill>
                <a:srgbClr val="7068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8B9E9B7-7E95-43CC-AC6D-273208B2F48F}"/>
                  </a:ext>
                </a:extLst>
              </p:cNvPr>
              <p:cNvSpPr/>
              <p:nvPr/>
            </p:nvSpPr>
            <p:spPr>
              <a:xfrm>
                <a:off x="6212558" y="5324465"/>
                <a:ext cx="43153" cy="618531"/>
              </a:xfrm>
              <a:custGeom>
                <a:avLst/>
                <a:gdLst>
                  <a:gd name="connsiteX0" fmla="*/ 0 w 28575"/>
                  <a:gd name="connsiteY0" fmla="*/ 0 h 409575"/>
                  <a:gd name="connsiteX1" fmla="*/ 32385 w 28575"/>
                  <a:gd name="connsiteY1" fmla="*/ 0 h 409575"/>
                  <a:gd name="connsiteX2" fmla="*/ 32385 w 28575"/>
                  <a:gd name="connsiteY2" fmla="*/ 414337 h 409575"/>
                  <a:gd name="connsiteX3" fmla="*/ 0 w 28575"/>
                  <a:gd name="connsiteY3" fmla="*/ 41433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09575">
                    <a:moveTo>
                      <a:pt x="0" y="0"/>
                    </a:moveTo>
                    <a:lnTo>
                      <a:pt x="32385" y="0"/>
                    </a:lnTo>
                    <a:lnTo>
                      <a:pt x="32385" y="414337"/>
                    </a:lnTo>
                    <a:lnTo>
                      <a:pt x="0" y="414337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0C10C42-CF17-425B-9386-1AEF93823328}"/>
                  </a:ext>
                </a:extLst>
              </p:cNvPr>
              <p:cNvSpPr/>
              <p:nvPr/>
            </p:nvSpPr>
            <p:spPr>
              <a:xfrm>
                <a:off x="6677175" y="5845374"/>
                <a:ext cx="287689" cy="345227"/>
              </a:xfrm>
              <a:custGeom>
                <a:avLst/>
                <a:gdLst>
                  <a:gd name="connsiteX0" fmla="*/ 120967 w 190500"/>
                  <a:gd name="connsiteY0" fmla="*/ 19875 h 228600"/>
                  <a:gd name="connsiteX1" fmla="*/ 127635 w 190500"/>
                  <a:gd name="connsiteY1" fmla="*/ 59880 h 228600"/>
                  <a:gd name="connsiteX2" fmla="*/ 151448 w 190500"/>
                  <a:gd name="connsiteY2" fmla="*/ 144653 h 228600"/>
                  <a:gd name="connsiteX3" fmla="*/ 193358 w 190500"/>
                  <a:gd name="connsiteY3" fmla="*/ 198945 h 228600"/>
                  <a:gd name="connsiteX4" fmla="*/ 144780 w 190500"/>
                  <a:gd name="connsiteY4" fmla="*/ 224663 h 228600"/>
                  <a:gd name="connsiteX5" fmla="*/ 72390 w 190500"/>
                  <a:gd name="connsiteY5" fmla="*/ 169418 h 228600"/>
                  <a:gd name="connsiteX6" fmla="*/ 43815 w 190500"/>
                  <a:gd name="connsiteY6" fmla="*/ 104648 h 228600"/>
                  <a:gd name="connsiteX7" fmla="*/ 15240 w 190500"/>
                  <a:gd name="connsiteY7" fmla="*/ 174180 h 228600"/>
                  <a:gd name="connsiteX8" fmla="*/ 0 w 190500"/>
                  <a:gd name="connsiteY8" fmla="*/ 168465 h 228600"/>
                  <a:gd name="connsiteX9" fmla="*/ 20955 w 190500"/>
                  <a:gd name="connsiteY9" fmla="*/ 86550 h 228600"/>
                  <a:gd name="connsiteX10" fmla="*/ 78105 w 190500"/>
                  <a:gd name="connsiteY10" fmla="*/ 4635 h 228600"/>
                  <a:gd name="connsiteX11" fmla="*/ 120967 w 190500"/>
                  <a:gd name="connsiteY11" fmla="*/ 19875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500" h="228600">
                    <a:moveTo>
                      <a:pt x="120967" y="19875"/>
                    </a:moveTo>
                    <a:cubicBezTo>
                      <a:pt x="120967" y="19875"/>
                      <a:pt x="120967" y="37973"/>
                      <a:pt x="127635" y="59880"/>
                    </a:cubicBezTo>
                    <a:cubicBezTo>
                      <a:pt x="132398" y="75120"/>
                      <a:pt x="140970" y="136080"/>
                      <a:pt x="151448" y="144653"/>
                    </a:cubicBezTo>
                    <a:cubicBezTo>
                      <a:pt x="162877" y="153225"/>
                      <a:pt x="199073" y="175133"/>
                      <a:pt x="193358" y="198945"/>
                    </a:cubicBezTo>
                    <a:cubicBezTo>
                      <a:pt x="187642" y="221805"/>
                      <a:pt x="183833" y="237998"/>
                      <a:pt x="144780" y="224663"/>
                    </a:cubicBezTo>
                    <a:cubicBezTo>
                      <a:pt x="105727" y="211328"/>
                      <a:pt x="80010" y="202755"/>
                      <a:pt x="72390" y="169418"/>
                    </a:cubicBezTo>
                    <a:cubicBezTo>
                      <a:pt x="64770" y="135128"/>
                      <a:pt x="43815" y="104648"/>
                      <a:pt x="43815" y="104648"/>
                    </a:cubicBezTo>
                    <a:lnTo>
                      <a:pt x="15240" y="174180"/>
                    </a:lnTo>
                    <a:lnTo>
                      <a:pt x="0" y="168465"/>
                    </a:lnTo>
                    <a:cubicBezTo>
                      <a:pt x="0" y="168465"/>
                      <a:pt x="22860" y="93218"/>
                      <a:pt x="20955" y="86550"/>
                    </a:cubicBezTo>
                    <a:cubicBezTo>
                      <a:pt x="19050" y="79883"/>
                      <a:pt x="31433" y="19875"/>
                      <a:pt x="78105" y="4635"/>
                    </a:cubicBezTo>
                    <a:cubicBezTo>
                      <a:pt x="125730" y="-11557"/>
                      <a:pt x="120967" y="19875"/>
                      <a:pt x="120967" y="19875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04C2323-4480-4C06-BCB2-C2EFA9CB8197}"/>
                  </a:ext>
                </a:extLst>
              </p:cNvPr>
              <p:cNvSpPr/>
              <p:nvPr/>
            </p:nvSpPr>
            <p:spPr>
              <a:xfrm>
                <a:off x="7141429" y="5888814"/>
                <a:ext cx="316458" cy="287689"/>
              </a:xfrm>
              <a:custGeom>
                <a:avLst/>
                <a:gdLst>
                  <a:gd name="connsiteX0" fmla="*/ 73583 w 209550"/>
                  <a:gd name="connsiteY0" fmla="*/ 13970 h 190500"/>
                  <a:gd name="connsiteX1" fmla="*/ 94538 w 209550"/>
                  <a:gd name="connsiteY1" fmla="*/ 48260 h 190500"/>
                  <a:gd name="connsiteX2" fmla="*/ 148830 w 209550"/>
                  <a:gd name="connsiteY2" fmla="*/ 117792 h 190500"/>
                  <a:gd name="connsiteX3" fmla="*/ 207885 w 209550"/>
                  <a:gd name="connsiteY3" fmla="*/ 152082 h 190500"/>
                  <a:gd name="connsiteX4" fmla="*/ 172643 w 209550"/>
                  <a:gd name="connsiteY4" fmla="*/ 193992 h 190500"/>
                  <a:gd name="connsiteX5" fmla="*/ 85013 w 209550"/>
                  <a:gd name="connsiteY5" fmla="*/ 169227 h 190500"/>
                  <a:gd name="connsiteX6" fmla="*/ 33578 w 209550"/>
                  <a:gd name="connsiteY6" fmla="*/ 119698 h 190500"/>
                  <a:gd name="connsiteX7" fmla="*/ 33578 w 209550"/>
                  <a:gd name="connsiteY7" fmla="*/ 194945 h 190500"/>
                  <a:gd name="connsiteX8" fmla="*/ 16433 w 209550"/>
                  <a:gd name="connsiteY8" fmla="*/ 194945 h 190500"/>
                  <a:gd name="connsiteX9" fmla="*/ 5003 w 209550"/>
                  <a:gd name="connsiteY9" fmla="*/ 111125 h 190500"/>
                  <a:gd name="connsiteX10" fmla="*/ 27863 w 209550"/>
                  <a:gd name="connsiteY10" fmla="*/ 13970 h 190500"/>
                  <a:gd name="connsiteX11" fmla="*/ 73583 w 209550"/>
                  <a:gd name="connsiteY11" fmla="*/ 1397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550" h="190500">
                    <a:moveTo>
                      <a:pt x="73583" y="13970"/>
                    </a:moveTo>
                    <a:cubicBezTo>
                      <a:pt x="73583" y="13970"/>
                      <a:pt x="80250" y="31115"/>
                      <a:pt x="94538" y="48260"/>
                    </a:cubicBezTo>
                    <a:cubicBezTo>
                      <a:pt x="104063" y="61595"/>
                      <a:pt x="135495" y="113982"/>
                      <a:pt x="148830" y="117792"/>
                    </a:cubicBezTo>
                    <a:cubicBezTo>
                      <a:pt x="162165" y="121602"/>
                      <a:pt x="204075" y="129223"/>
                      <a:pt x="207885" y="152082"/>
                    </a:cubicBezTo>
                    <a:cubicBezTo>
                      <a:pt x="211695" y="175895"/>
                      <a:pt x="213600" y="192088"/>
                      <a:pt x="172643" y="193992"/>
                    </a:cubicBezTo>
                    <a:cubicBezTo>
                      <a:pt x="131685" y="195898"/>
                      <a:pt x="104063" y="198755"/>
                      <a:pt x="85013" y="169227"/>
                    </a:cubicBezTo>
                    <a:cubicBezTo>
                      <a:pt x="65010" y="140652"/>
                      <a:pt x="33578" y="119698"/>
                      <a:pt x="33578" y="119698"/>
                    </a:cubicBezTo>
                    <a:lnTo>
                      <a:pt x="33578" y="194945"/>
                    </a:lnTo>
                    <a:lnTo>
                      <a:pt x="16433" y="194945"/>
                    </a:lnTo>
                    <a:cubicBezTo>
                      <a:pt x="16433" y="194945"/>
                      <a:pt x="8813" y="116840"/>
                      <a:pt x="5003" y="111125"/>
                    </a:cubicBezTo>
                    <a:cubicBezTo>
                      <a:pt x="240" y="105410"/>
                      <a:pt x="-10237" y="45402"/>
                      <a:pt x="27863" y="13970"/>
                    </a:cubicBezTo>
                    <a:cubicBezTo>
                      <a:pt x="65963" y="-17462"/>
                      <a:pt x="73583" y="13970"/>
                      <a:pt x="73583" y="13970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355F675-AEDA-4BA9-BB9D-32479C1BBD1E}"/>
                  </a:ext>
                </a:extLst>
              </p:cNvPr>
              <p:cNvSpPr/>
              <p:nvPr/>
            </p:nvSpPr>
            <p:spPr>
              <a:xfrm>
                <a:off x="6619637" y="4251263"/>
                <a:ext cx="129460" cy="143844"/>
              </a:xfrm>
              <a:custGeom>
                <a:avLst/>
                <a:gdLst>
                  <a:gd name="connsiteX0" fmla="*/ 0 w 85725"/>
                  <a:gd name="connsiteY0" fmla="*/ 73423 h 95250"/>
                  <a:gd name="connsiteX1" fmla="*/ 10477 w 85725"/>
                  <a:gd name="connsiteY1" fmla="*/ 36276 h 95250"/>
                  <a:gd name="connsiteX2" fmla="*/ 30480 w 85725"/>
                  <a:gd name="connsiteY2" fmla="*/ 15321 h 95250"/>
                  <a:gd name="connsiteX3" fmla="*/ 61913 w 85725"/>
                  <a:gd name="connsiteY3" fmla="*/ 81 h 95250"/>
                  <a:gd name="connsiteX4" fmla="*/ 70485 w 85725"/>
                  <a:gd name="connsiteY4" fmla="*/ 4843 h 95250"/>
                  <a:gd name="connsiteX5" fmla="*/ 75248 w 85725"/>
                  <a:gd name="connsiteY5" fmla="*/ 16273 h 95250"/>
                  <a:gd name="connsiteX6" fmla="*/ 82867 w 85725"/>
                  <a:gd name="connsiteY6" fmla="*/ 27703 h 95250"/>
                  <a:gd name="connsiteX7" fmla="*/ 88583 w 85725"/>
                  <a:gd name="connsiteY7" fmla="*/ 40086 h 95250"/>
                  <a:gd name="connsiteX8" fmla="*/ 93345 w 85725"/>
                  <a:gd name="connsiteY8" fmla="*/ 50563 h 95250"/>
                  <a:gd name="connsiteX9" fmla="*/ 81915 w 85725"/>
                  <a:gd name="connsiteY9" fmla="*/ 62946 h 95250"/>
                  <a:gd name="connsiteX10" fmla="*/ 39052 w 85725"/>
                  <a:gd name="connsiteY10" fmla="*/ 96283 h 95250"/>
                  <a:gd name="connsiteX11" fmla="*/ 0 w 85725"/>
                  <a:gd name="connsiteY11" fmla="*/ 7342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725" h="95250">
                    <a:moveTo>
                      <a:pt x="0" y="73423"/>
                    </a:moveTo>
                    <a:cubicBezTo>
                      <a:pt x="0" y="73423"/>
                      <a:pt x="9525" y="41038"/>
                      <a:pt x="10477" y="36276"/>
                    </a:cubicBezTo>
                    <a:cubicBezTo>
                      <a:pt x="11430" y="32466"/>
                      <a:pt x="20002" y="23893"/>
                      <a:pt x="30480" y="15321"/>
                    </a:cubicBezTo>
                    <a:cubicBezTo>
                      <a:pt x="40958" y="6748"/>
                      <a:pt x="60008" y="-872"/>
                      <a:pt x="61913" y="81"/>
                    </a:cubicBezTo>
                    <a:cubicBezTo>
                      <a:pt x="63817" y="1033"/>
                      <a:pt x="66675" y="81"/>
                      <a:pt x="70485" y="4843"/>
                    </a:cubicBezTo>
                    <a:cubicBezTo>
                      <a:pt x="74295" y="9606"/>
                      <a:pt x="75248" y="16273"/>
                      <a:pt x="75248" y="16273"/>
                    </a:cubicBezTo>
                    <a:cubicBezTo>
                      <a:pt x="75248" y="16273"/>
                      <a:pt x="82867" y="20083"/>
                      <a:pt x="82867" y="27703"/>
                    </a:cubicBezTo>
                    <a:cubicBezTo>
                      <a:pt x="82867" y="27703"/>
                      <a:pt x="89535" y="31513"/>
                      <a:pt x="88583" y="40086"/>
                    </a:cubicBezTo>
                    <a:cubicBezTo>
                      <a:pt x="88583" y="40086"/>
                      <a:pt x="95250" y="43896"/>
                      <a:pt x="93345" y="50563"/>
                    </a:cubicBezTo>
                    <a:cubicBezTo>
                      <a:pt x="93345" y="50563"/>
                      <a:pt x="84773" y="59136"/>
                      <a:pt x="81915" y="62946"/>
                    </a:cubicBezTo>
                    <a:cubicBezTo>
                      <a:pt x="80010" y="66756"/>
                      <a:pt x="60008" y="82948"/>
                      <a:pt x="39052" y="96283"/>
                    </a:cubicBezTo>
                    <a:cubicBezTo>
                      <a:pt x="40005" y="96283"/>
                      <a:pt x="13335" y="116286"/>
                      <a:pt x="0" y="73423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D4719FF-12D7-4D59-B8E8-81CEEE0148DF}"/>
                  </a:ext>
                </a:extLst>
              </p:cNvPr>
              <p:cNvSpPr/>
              <p:nvPr/>
            </p:nvSpPr>
            <p:spPr>
              <a:xfrm>
                <a:off x="6680051" y="4322744"/>
                <a:ext cx="43153" cy="28769"/>
              </a:xfrm>
              <a:custGeom>
                <a:avLst/>
                <a:gdLst>
                  <a:gd name="connsiteX0" fmla="*/ 0 w 28575"/>
                  <a:gd name="connsiteY0" fmla="*/ 373 h 19050"/>
                  <a:gd name="connsiteX1" fmla="*/ 2858 w 28575"/>
                  <a:gd name="connsiteY1" fmla="*/ 18470 h 19050"/>
                  <a:gd name="connsiteX2" fmla="*/ 34290 w 28575"/>
                  <a:gd name="connsiteY2" fmla="*/ 23233 h 19050"/>
                  <a:gd name="connsiteX3" fmla="*/ 0 w 28575"/>
                  <a:gd name="connsiteY3" fmla="*/ 373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19050">
                    <a:moveTo>
                      <a:pt x="0" y="373"/>
                    </a:moveTo>
                    <a:cubicBezTo>
                      <a:pt x="0" y="373"/>
                      <a:pt x="3810" y="13708"/>
                      <a:pt x="2858" y="18470"/>
                    </a:cubicBezTo>
                    <a:cubicBezTo>
                      <a:pt x="1905" y="23233"/>
                      <a:pt x="34290" y="23233"/>
                      <a:pt x="34290" y="23233"/>
                    </a:cubicBezTo>
                    <a:cubicBezTo>
                      <a:pt x="34290" y="23233"/>
                      <a:pt x="16193" y="-3437"/>
                      <a:pt x="0" y="373"/>
                    </a:cubicBezTo>
                    <a:close/>
                  </a:path>
                </a:pathLst>
              </a:custGeom>
              <a:solidFill>
                <a:srgbClr val="CF8C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34487F5-6D41-4563-ADEF-D1547462B208}"/>
                  </a:ext>
                </a:extLst>
              </p:cNvPr>
              <p:cNvSpPr/>
              <p:nvPr/>
            </p:nvSpPr>
            <p:spPr>
              <a:xfrm>
                <a:off x="6119381" y="4352075"/>
                <a:ext cx="560993" cy="359611"/>
              </a:xfrm>
              <a:custGeom>
                <a:avLst/>
                <a:gdLst>
                  <a:gd name="connsiteX0" fmla="*/ 10264 w 371475"/>
                  <a:gd name="connsiteY0" fmla="*/ 62865 h 238125"/>
                  <a:gd name="connsiteX1" fmla="*/ 95036 w 371475"/>
                  <a:gd name="connsiteY1" fmla="*/ 70485 h 238125"/>
                  <a:gd name="connsiteX2" fmla="*/ 150281 w 371475"/>
                  <a:gd name="connsiteY2" fmla="*/ 113348 h 238125"/>
                  <a:gd name="connsiteX3" fmla="*/ 220766 w 371475"/>
                  <a:gd name="connsiteY3" fmla="*/ 155258 h 238125"/>
                  <a:gd name="connsiteX4" fmla="*/ 270296 w 371475"/>
                  <a:gd name="connsiteY4" fmla="*/ 98108 h 238125"/>
                  <a:gd name="connsiteX5" fmla="*/ 326494 w 371475"/>
                  <a:gd name="connsiteY5" fmla="*/ 0 h 238125"/>
                  <a:gd name="connsiteX6" fmla="*/ 379834 w 371475"/>
                  <a:gd name="connsiteY6" fmla="*/ 40005 h 238125"/>
                  <a:gd name="connsiteX7" fmla="*/ 255056 w 371475"/>
                  <a:gd name="connsiteY7" fmla="*/ 240983 h 238125"/>
                  <a:gd name="connsiteX8" fmla="*/ 135041 w 371475"/>
                  <a:gd name="connsiteY8" fmla="*/ 217170 h 238125"/>
                  <a:gd name="connsiteX9" fmla="*/ 50269 w 371475"/>
                  <a:gd name="connsiteY9" fmla="*/ 180975 h 238125"/>
                  <a:gd name="connsiteX10" fmla="*/ 10264 w 371475"/>
                  <a:gd name="connsiteY10" fmla="*/ 6286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1475" h="238125">
                    <a:moveTo>
                      <a:pt x="10264" y="62865"/>
                    </a:moveTo>
                    <a:cubicBezTo>
                      <a:pt x="23599" y="41910"/>
                      <a:pt x="40744" y="32385"/>
                      <a:pt x="95036" y="70485"/>
                    </a:cubicBezTo>
                    <a:cubicBezTo>
                      <a:pt x="150281" y="108585"/>
                      <a:pt x="136946" y="100965"/>
                      <a:pt x="150281" y="113348"/>
                    </a:cubicBezTo>
                    <a:cubicBezTo>
                      <a:pt x="163616" y="125730"/>
                      <a:pt x="220766" y="155258"/>
                      <a:pt x="220766" y="155258"/>
                    </a:cubicBezTo>
                    <a:cubicBezTo>
                      <a:pt x="220766" y="155258"/>
                      <a:pt x="254104" y="121920"/>
                      <a:pt x="270296" y="98108"/>
                    </a:cubicBezTo>
                    <a:cubicBezTo>
                      <a:pt x="288394" y="71438"/>
                      <a:pt x="326494" y="0"/>
                      <a:pt x="326494" y="0"/>
                    </a:cubicBezTo>
                    <a:lnTo>
                      <a:pt x="379834" y="40005"/>
                    </a:lnTo>
                    <a:cubicBezTo>
                      <a:pt x="379834" y="40005"/>
                      <a:pt x="276964" y="227648"/>
                      <a:pt x="255056" y="240983"/>
                    </a:cubicBezTo>
                    <a:cubicBezTo>
                      <a:pt x="233149" y="255270"/>
                      <a:pt x="168379" y="231458"/>
                      <a:pt x="135041" y="217170"/>
                    </a:cubicBezTo>
                    <a:cubicBezTo>
                      <a:pt x="100751" y="202883"/>
                      <a:pt x="65509" y="184785"/>
                      <a:pt x="50269" y="180975"/>
                    </a:cubicBezTo>
                    <a:cubicBezTo>
                      <a:pt x="34076" y="176213"/>
                      <a:pt x="-23074" y="117158"/>
                      <a:pt x="10264" y="62865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7A15AB8-EDC8-48A4-B8C0-9444A2E789CC}"/>
                  </a:ext>
                </a:extLst>
              </p:cNvPr>
              <p:cNvSpPr/>
              <p:nvPr/>
            </p:nvSpPr>
            <p:spPr>
              <a:xfrm>
                <a:off x="6684882" y="4117606"/>
                <a:ext cx="43153" cy="172613"/>
              </a:xfrm>
              <a:custGeom>
                <a:avLst/>
                <a:gdLst>
                  <a:gd name="connsiteX0" fmla="*/ 0 w 28575"/>
                  <a:gd name="connsiteY0" fmla="*/ 117231 h 114300"/>
                  <a:gd name="connsiteX1" fmla="*/ 25719 w 28575"/>
                  <a:gd name="connsiteY1" fmla="*/ 0 h 114300"/>
                  <a:gd name="connsiteX2" fmla="*/ 35954 w 28575"/>
                  <a:gd name="connsiteY2" fmla="*/ 2245 h 114300"/>
                  <a:gd name="connsiteX3" fmla="*/ 10234 w 28575"/>
                  <a:gd name="connsiteY3" fmla="*/ 11947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114300">
                    <a:moveTo>
                      <a:pt x="0" y="117231"/>
                    </a:moveTo>
                    <a:lnTo>
                      <a:pt x="25719" y="0"/>
                    </a:lnTo>
                    <a:lnTo>
                      <a:pt x="35954" y="2245"/>
                    </a:lnTo>
                    <a:lnTo>
                      <a:pt x="10234" y="119476"/>
                    </a:lnTo>
                    <a:close/>
                  </a:path>
                </a:pathLst>
              </a:custGeom>
              <a:solidFill>
                <a:srgbClr val="EB47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083825A-0B2A-417E-9DBC-5CE9031C3633}"/>
                  </a:ext>
                </a:extLst>
              </p:cNvPr>
              <p:cNvSpPr/>
              <p:nvPr/>
            </p:nvSpPr>
            <p:spPr>
              <a:xfrm>
                <a:off x="6672535" y="4252430"/>
                <a:ext cx="86307" cy="100691"/>
              </a:xfrm>
              <a:custGeom>
                <a:avLst/>
                <a:gdLst>
                  <a:gd name="connsiteX0" fmla="*/ 24027 w 57150"/>
                  <a:gd name="connsiteY0" fmla="*/ 2165 h 66675"/>
                  <a:gd name="connsiteX1" fmla="*/ 214 w 57150"/>
                  <a:gd name="connsiteY1" fmla="*/ 29787 h 66675"/>
                  <a:gd name="connsiteX2" fmla="*/ 7834 w 57150"/>
                  <a:gd name="connsiteY2" fmla="*/ 34550 h 66675"/>
                  <a:gd name="connsiteX3" fmla="*/ 1167 w 57150"/>
                  <a:gd name="connsiteY3" fmla="*/ 48837 h 66675"/>
                  <a:gd name="connsiteX4" fmla="*/ 15454 w 57150"/>
                  <a:gd name="connsiteY4" fmla="*/ 56457 h 66675"/>
                  <a:gd name="connsiteX5" fmla="*/ 26884 w 57150"/>
                  <a:gd name="connsiteY5" fmla="*/ 62172 h 66675"/>
                  <a:gd name="connsiteX6" fmla="*/ 36409 w 57150"/>
                  <a:gd name="connsiteY6" fmla="*/ 67887 h 66675"/>
                  <a:gd name="connsiteX7" fmla="*/ 59269 w 57150"/>
                  <a:gd name="connsiteY7" fmla="*/ 50742 h 66675"/>
                  <a:gd name="connsiteX8" fmla="*/ 54507 w 57150"/>
                  <a:gd name="connsiteY8" fmla="*/ 40265 h 66675"/>
                  <a:gd name="connsiteX9" fmla="*/ 48792 w 57150"/>
                  <a:gd name="connsiteY9" fmla="*/ 27882 h 66675"/>
                  <a:gd name="connsiteX10" fmla="*/ 41172 w 57150"/>
                  <a:gd name="connsiteY10" fmla="*/ 16452 h 66675"/>
                  <a:gd name="connsiteX11" fmla="*/ 27837 w 57150"/>
                  <a:gd name="connsiteY11" fmla="*/ 260 h 66675"/>
                  <a:gd name="connsiteX12" fmla="*/ 24027 w 57150"/>
                  <a:gd name="connsiteY12" fmla="*/ 21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0" h="66675">
                    <a:moveTo>
                      <a:pt x="24027" y="2165"/>
                    </a:moveTo>
                    <a:cubicBezTo>
                      <a:pt x="24027" y="2165"/>
                      <a:pt x="-2643" y="25025"/>
                      <a:pt x="214" y="29787"/>
                    </a:cubicBezTo>
                    <a:cubicBezTo>
                      <a:pt x="3072" y="34550"/>
                      <a:pt x="7834" y="34550"/>
                      <a:pt x="7834" y="34550"/>
                    </a:cubicBezTo>
                    <a:lnTo>
                      <a:pt x="1167" y="48837"/>
                    </a:lnTo>
                    <a:cubicBezTo>
                      <a:pt x="1167" y="48837"/>
                      <a:pt x="2119" y="61220"/>
                      <a:pt x="15454" y="56457"/>
                    </a:cubicBezTo>
                    <a:cubicBezTo>
                      <a:pt x="15454" y="56457"/>
                      <a:pt x="15454" y="67887"/>
                      <a:pt x="26884" y="62172"/>
                    </a:cubicBezTo>
                    <a:cubicBezTo>
                      <a:pt x="26884" y="62172"/>
                      <a:pt x="29742" y="69792"/>
                      <a:pt x="36409" y="67887"/>
                    </a:cubicBezTo>
                    <a:cubicBezTo>
                      <a:pt x="42124" y="65982"/>
                      <a:pt x="59269" y="50742"/>
                      <a:pt x="59269" y="50742"/>
                    </a:cubicBezTo>
                    <a:cubicBezTo>
                      <a:pt x="59269" y="50742"/>
                      <a:pt x="61174" y="45980"/>
                      <a:pt x="54507" y="40265"/>
                    </a:cubicBezTo>
                    <a:cubicBezTo>
                      <a:pt x="54507" y="40265"/>
                      <a:pt x="56412" y="31692"/>
                      <a:pt x="48792" y="27882"/>
                    </a:cubicBezTo>
                    <a:cubicBezTo>
                      <a:pt x="48792" y="27882"/>
                      <a:pt x="48792" y="21215"/>
                      <a:pt x="41172" y="16452"/>
                    </a:cubicBezTo>
                    <a:cubicBezTo>
                      <a:pt x="41172" y="16452"/>
                      <a:pt x="41172" y="1212"/>
                      <a:pt x="27837" y="260"/>
                    </a:cubicBezTo>
                    <a:cubicBezTo>
                      <a:pt x="26884" y="-693"/>
                      <a:pt x="24979" y="1212"/>
                      <a:pt x="24027" y="2165"/>
                    </a:cubicBezTo>
                    <a:close/>
                  </a:path>
                </a:pathLst>
              </a:custGeom>
              <a:solidFill>
                <a:srgbClr val="DB9C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1238E92-F7E4-45B5-AD66-253F17D29D08}"/>
                  </a:ext>
                </a:extLst>
              </p:cNvPr>
              <p:cNvSpPr/>
              <p:nvPr/>
            </p:nvSpPr>
            <p:spPr>
              <a:xfrm>
                <a:off x="6635459" y="4274398"/>
                <a:ext cx="57538" cy="57538"/>
              </a:xfrm>
              <a:custGeom>
                <a:avLst/>
                <a:gdLst>
                  <a:gd name="connsiteX0" fmla="*/ 0 w 38100"/>
                  <a:gd name="connsiteY0" fmla="*/ 21908 h 38100"/>
                  <a:gd name="connsiteX1" fmla="*/ 31433 w 38100"/>
                  <a:gd name="connsiteY1" fmla="*/ 952 h 38100"/>
                  <a:gd name="connsiteX2" fmla="*/ 40005 w 38100"/>
                  <a:gd name="connsiteY2" fmla="*/ 1905 h 38100"/>
                  <a:gd name="connsiteX3" fmla="*/ 33338 w 38100"/>
                  <a:gd name="connsiteY3" fmla="*/ 18097 h 38100"/>
                  <a:gd name="connsiteX4" fmla="*/ 20002 w 38100"/>
                  <a:gd name="connsiteY4" fmla="*/ 38100 h 38100"/>
                  <a:gd name="connsiteX5" fmla="*/ 0 w 38100"/>
                  <a:gd name="connsiteY5" fmla="*/ 2190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0" y="21908"/>
                    </a:moveTo>
                    <a:cubicBezTo>
                      <a:pt x="0" y="21908"/>
                      <a:pt x="18098" y="5715"/>
                      <a:pt x="31433" y="952"/>
                    </a:cubicBezTo>
                    <a:cubicBezTo>
                      <a:pt x="34290" y="0"/>
                      <a:pt x="38100" y="-953"/>
                      <a:pt x="40005" y="1905"/>
                    </a:cubicBezTo>
                    <a:cubicBezTo>
                      <a:pt x="41910" y="4763"/>
                      <a:pt x="40958" y="10477"/>
                      <a:pt x="33338" y="18097"/>
                    </a:cubicBezTo>
                    <a:cubicBezTo>
                      <a:pt x="25718" y="25718"/>
                      <a:pt x="20002" y="38100"/>
                      <a:pt x="20002" y="38100"/>
                    </a:cubicBezTo>
                    <a:cubicBezTo>
                      <a:pt x="20002" y="38100"/>
                      <a:pt x="10477" y="43815"/>
                      <a:pt x="0" y="21908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116BCE6-2648-4004-8B0A-9DEAE15F1C15}"/>
                  </a:ext>
                </a:extLst>
              </p:cNvPr>
              <p:cNvSpPr/>
              <p:nvPr/>
            </p:nvSpPr>
            <p:spPr>
              <a:xfrm>
                <a:off x="6500678" y="4513180"/>
                <a:ext cx="14384" cy="100691"/>
              </a:xfrm>
              <a:custGeom>
                <a:avLst/>
                <a:gdLst>
                  <a:gd name="connsiteX0" fmla="*/ 13049 w 9525"/>
                  <a:gd name="connsiteY0" fmla="*/ 69533 h 66675"/>
                  <a:gd name="connsiteX1" fmla="*/ 11144 w 9525"/>
                  <a:gd name="connsiteY1" fmla="*/ 0 h 66675"/>
                  <a:gd name="connsiteX2" fmla="*/ 2571 w 9525"/>
                  <a:gd name="connsiteY2" fmla="*/ 53340 h 66675"/>
                  <a:gd name="connsiteX3" fmla="*/ 13049 w 9525"/>
                  <a:gd name="connsiteY3" fmla="*/ 69533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66675">
                    <a:moveTo>
                      <a:pt x="13049" y="69533"/>
                    </a:moveTo>
                    <a:cubicBezTo>
                      <a:pt x="13049" y="69533"/>
                      <a:pt x="23526" y="30480"/>
                      <a:pt x="11144" y="0"/>
                    </a:cubicBezTo>
                    <a:cubicBezTo>
                      <a:pt x="11144" y="0"/>
                      <a:pt x="15906" y="31433"/>
                      <a:pt x="2571" y="53340"/>
                    </a:cubicBezTo>
                    <a:cubicBezTo>
                      <a:pt x="-6954" y="70485"/>
                      <a:pt x="13049" y="69533"/>
                      <a:pt x="13049" y="69533"/>
                    </a:cubicBezTo>
                    <a:close/>
                  </a:path>
                </a:pathLst>
              </a:custGeom>
              <a:solidFill>
                <a:srgbClr val="15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E619394-BD09-4DFA-9FCC-BBC1F6B5DA6C}"/>
                  </a:ext>
                </a:extLst>
              </p:cNvPr>
              <p:cNvSpPr/>
              <p:nvPr/>
            </p:nvSpPr>
            <p:spPr>
              <a:xfrm>
                <a:off x="6718940" y="4162201"/>
                <a:ext cx="215767" cy="460302"/>
              </a:xfrm>
              <a:custGeom>
                <a:avLst/>
                <a:gdLst>
                  <a:gd name="connsiteX0" fmla="*/ 64736 w 142875"/>
                  <a:gd name="connsiteY0" fmla="*/ 307657 h 304800"/>
                  <a:gd name="connsiteX1" fmla="*/ 143794 w 142875"/>
                  <a:gd name="connsiteY1" fmla="*/ 0 h 304800"/>
                  <a:gd name="connsiteX2" fmla="*/ 69499 w 142875"/>
                  <a:gd name="connsiteY2" fmla="*/ 0 h 304800"/>
                  <a:gd name="connsiteX3" fmla="*/ 1871 w 142875"/>
                  <a:gd name="connsiteY3" fmla="*/ 294322 h 304800"/>
                  <a:gd name="connsiteX4" fmla="*/ 64736 w 142875"/>
                  <a:gd name="connsiteY4" fmla="*/ 307657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" h="304800">
                    <a:moveTo>
                      <a:pt x="64736" y="307657"/>
                    </a:moveTo>
                    <a:cubicBezTo>
                      <a:pt x="64736" y="307657"/>
                      <a:pt x="93311" y="93345"/>
                      <a:pt x="143794" y="0"/>
                    </a:cubicBezTo>
                    <a:lnTo>
                      <a:pt x="69499" y="0"/>
                    </a:lnTo>
                    <a:cubicBezTo>
                      <a:pt x="69499" y="0"/>
                      <a:pt x="-13369" y="146685"/>
                      <a:pt x="1871" y="294322"/>
                    </a:cubicBezTo>
                    <a:lnTo>
                      <a:pt x="64736" y="307657"/>
                    </a:lnTo>
                    <a:close/>
                  </a:path>
                </a:pathLst>
              </a:custGeom>
              <a:solidFill>
                <a:srgbClr val="EDDA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08F624-96AE-4969-A6F1-64B58C8DCCA2}"/>
                  </a:ext>
                </a:extLst>
              </p:cNvPr>
              <p:cNvSpPr/>
              <p:nvPr/>
            </p:nvSpPr>
            <p:spPr>
              <a:xfrm>
                <a:off x="6844034" y="4351431"/>
                <a:ext cx="28769" cy="28769"/>
              </a:xfrm>
              <a:custGeom>
                <a:avLst/>
                <a:gdLst>
                  <a:gd name="connsiteX0" fmla="*/ 0 w 19050"/>
                  <a:gd name="connsiteY0" fmla="*/ 22334 h 19050"/>
                  <a:gd name="connsiteX1" fmla="*/ 10477 w 19050"/>
                  <a:gd name="connsiteY1" fmla="*/ 1379 h 19050"/>
                  <a:gd name="connsiteX2" fmla="*/ 20002 w 19050"/>
                  <a:gd name="connsiteY2" fmla="*/ 11857 h 19050"/>
                  <a:gd name="connsiteX3" fmla="*/ 0 w 19050"/>
                  <a:gd name="connsiteY3" fmla="*/ 2233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9050">
                    <a:moveTo>
                      <a:pt x="0" y="22334"/>
                    </a:moveTo>
                    <a:cubicBezTo>
                      <a:pt x="0" y="22334"/>
                      <a:pt x="8573" y="6142"/>
                      <a:pt x="10477" y="1379"/>
                    </a:cubicBezTo>
                    <a:cubicBezTo>
                      <a:pt x="12383" y="-3383"/>
                      <a:pt x="20955" y="5189"/>
                      <a:pt x="20002" y="11857"/>
                    </a:cubicBezTo>
                    <a:cubicBezTo>
                      <a:pt x="18098" y="18524"/>
                      <a:pt x="0" y="22334"/>
                      <a:pt x="0" y="22334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44FED6C-53C7-4385-9BC9-1909F4D3EBC5}"/>
                  </a:ext>
                </a:extLst>
              </p:cNvPr>
              <p:cNvSpPr/>
              <p:nvPr/>
            </p:nvSpPr>
            <p:spPr>
              <a:xfrm>
                <a:off x="6790812" y="4366320"/>
                <a:ext cx="143844" cy="158229"/>
              </a:xfrm>
              <a:custGeom>
                <a:avLst/>
                <a:gdLst>
                  <a:gd name="connsiteX0" fmla="*/ 100965 w 95250"/>
                  <a:gd name="connsiteY0" fmla="*/ 48670 h 104775"/>
                  <a:gd name="connsiteX1" fmla="*/ 96202 w 95250"/>
                  <a:gd name="connsiteY1" fmla="*/ 59148 h 104775"/>
                  <a:gd name="connsiteX2" fmla="*/ 87630 w 95250"/>
                  <a:gd name="connsiteY2" fmla="*/ 67720 h 104775"/>
                  <a:gd name="connsiteX3" fmla="*/ 84773 w 95250"/>
                  <a:gd name="connsiteY3" fmla="*/ 70578 h 104775"/>
                  <a:gd name="connsiteX4" fmla="*/ 71438 w 95250"/>
                  <a:gd name="connsiteY4" fmla="*/ 86770 h 104775"/>
                  <a:gd name="connsiteX5" fmla="*/ 36195 w 95250"/>
                  <a:gd name="connsiteY5" fmla="*/ 111535 h 104775"/>
                  <a:gd name="connsiteX6" fmla="*/ 16192 w 95250"/>
                  <a:gd name="connsiteY6" fmla="*/ 90580 h 104775"/>
                  <a:gd name="connsiteX7" fmla="*/ 0 w 95250"/>
                  <a:gd name="connsiteY7" fmla="*/ 74388 h 104775"/>
                  <a:gd name="connsiteX8" fmla="*/ 20002 w 95250"/>
                  <a:gd name="connsiteY8" fmla="*/ 17238 h 104775"/>
                  <a:gd name="connsiteX9" fmla="*/ 21907 w 95250"/>
                  <a:gd name="connsiteY9" fmla="*/ 15333 h 104775"/>
                  <a:gd name="connsiteX10" fmla="*/ 37148 w 95250"/>
                  <a:gd name="connsiteY10" fmla="*/ 6760 h 104775"/>
                  <a:gd name="connsiteX11" fmla="*/ 55245 w 95250"/>
                  <a:gd name="connsiteY11" fmla="*/ 93 h 104775"/>
                  <a:gd name="connsiteX12" fmla="*/ 64770 w 95250"/>
                  <a:gd name="connsiteY12" fmla="*/ 10570 h 104775"/>
                  <a:gd name="connsiteX13" fmla="*/ 79057 w 95250"/>
                  <a:gd name="connsiteY13" fmla="*/ 22953 h 104775"/>
                  <a:gd name="connsiteX14" fmla="*/ 91440 w 95250"/>
                  <a:gd name="connsiteY14" fmla="*/ 37240 h 104775"/>
                  <a:gd name="connsiteX15" fmla="*/ 100965 w 95250"/>
                  <a:gd name="connsiteY15" fmla="*/ 4867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5250" h="104775">
                    <a:moveTo>
                      <a:pt x="100965" y="48670"/>
                    </a:moveTo>
                    <a:cubicBezTo>
                      <a:pt x="100965" y="48670"/>
                      <a:pt x="99060" y="56290"/>
                      <a:pt x="96202" y="59148"/>
                    </a:cubicBezTo>
                    <a:cubicBezTo>
                      <a:pt x="96202" y="59148"/>
                      <a:pt x="91440" y="63910"/>
                      <a:pt x="87630" y="67720"/>
                    </a:cubicBezTo>
                    <a:cubicBezTo>
                      <a:pt x="86677" y="68673"/>
                      <a:pt x="85725" y="69625"/>
                      <a:pt x="84773" y="70578"/>
                    </a:cubicBezTo>
                    <a:cubicBezTo>
                      <a:pt x="82867" y="73435"/>
                      <a:pt x="79057" y="81055"/>
                      <a:pt x="71438" y="86770"/>
                    </a:cubicBezTo>
                    <a:cubicBezTo>
                      <a:pt x="63817" y="92485"/>
                      <a:pt x="36195" y="111535"/>
                      <a:pt x="36195" y="111535"/>
                    </a:cubicBezTo>
                    <a:lnTo>
                      <a:pt x="16192" y="90580"/>
                    </a:lnTo>
                    <a:lnTo>
                      <a:pt x="0" y="74388"/>
                    </a:lnTo>
                    <a:cubicBezTo>
                      <a:pt x="0" y="74388"/>
                      <a:pt x="13335" y="23905"/>
                      <a:pt x="20002" y="17238"/>
                    </a:cubicBezTo>
                    <a:cubicBezTo>
                      <a:pt x="20955" y="16285"/>
                      <a:pt x="20955" y="16285"/>
                      <a:pt x="21907" y="15333"/>
                    </a:cubicBezTo>
                    <a:cubicBezTo>
                      <a:pt x="27623" y="10570"/>
                      <a:pt x="34290" y="9618"/>
                      <a:pt x="37148" y="6760"/>
                    </a:cubicBezTo>
                    <a:cubicBezTo>
                      <a:pt x="38100" y="5808"/>
                      <a:pt x="51435" y="-860"/>
                      <a:pt x="55245" y="93"/>
                    </a:cubicBezTo>
                    <a:cubicBezTo>
                      <a:pt x="60960" y="1998"/>
                      <a:pt x="63817" y="5808"/>
                      <a:pt x="64770" y="10570"/>
                    </a:cubicBezTo>
                    <a:cubicBezTo>
                      <a:pt x="64770" y="10570"/>
                      <a:pt x="75248" y="15333"/>
                      <a:pt x="79057" y="22953"/>
                    </a:cubicBezTo>
                    <a:cubicBezTo>
                      <a:pt x="79057" y="22953"/>
                      <a:pt x="89535" y="26763"/>
                      <a:pt x="91440" y="37240"/>
                    </a:cubicBezTo>
                    <a:cubicBezTo>
                      <a:pt x="91440" y="36288"/>
                      <a:pt x="100965" y="42003"/>
                      <a:pt x="100965" y="48670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550FCE4-215E-4FF5-91B2-135C929930AB}"/>
                  </a:ext>
                </a:extLst>
              </p:cNvPr>
              <p:cNvSpPr/>
              <p:nvPr/>
            </p:nvSpPr>
            <p:spPr>
              <a:xfrm>
                <a:off x="6787934" y="5234522"/>
                <a:ext cx="345227" cy="661685"/>
              </a:xfrm>
              <a:custGeom>
                <a:avLst/>
                <a:gdLst>
                  <a:gd name="connsiteX0" fmla="*/ 234315 w 228600"/>
                  <a:gd name="connsiteY0" fmla="*/ 27172 h 438150"/>
                  <a:gd name="connsiteX1" fmla="*/ 150495 w 228600"/>
                  <a:gd name="connsiteY1" fmla="*/ 215768 h 438150"/>
                  <a:gd name="connsiteX2" fmla="*/ 134303 w 228600"/>
                  <a:gd name="connsiteY2" fmla="*/ 251962 h 438150"/>
                  <a:gd name="connsiteX3" fmla="*/ 120968 w 228600"/>
                  <a:gd name="connsiteY3" fmla="*/ 282443 h 438150"/>
                  <a:gd name="connsiteX4" fmla="*/ 43815 w 228600"/>
                  <a:gd name="connsiteY4" fmla="*/ 441510 h 438150"/>
                  <a:gd name="connsiteX5" fmla="*/ 0 w 228600"/>
                  <a:gd name="connsiteY5" fmla="*/ 408172 h 438150"/>
                  <a:gd name="connsiteX6" fmla="*/ 40005 w 228600"/>
                  <a:gd name="connsiteY6" fmla="*/ 278632 h 438150"/>
                  <a:gd name="connsiteX7" fmla="*/ 98108 w 228600"/>
                  <a:gd name="connsiteY7" fmla="*/ 34793 h 438150"/>
                  <a:gd name="connsiteX8" fmla="*/ 234315 w 228600"/>
                  <a:gd name="connsiteY8" fmla="*/ 27172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8600" h="438150">
                    <a:moveTo>
                      <a:pt x="234315" y="27172"/>
                    </a:moveTo>
                    <a:cubicBezTo>
                      <a:pt x="234315" y="27172"/>
                      <a:pt x="185738" y="137662"/>
                      <a:pt x="150495" y="215768"/>
                    </a:cubicBezTo>
                    <a:cubicBezTo>
                      <a:pt x="144780" y="229102"/>
                      <a:pt x="139065" y="241485"/>
                      <a:pt x="134303" y="251962"/>
                    </a:cubicBezTo>
                    <a:cubicBezTo>
                      <a:pt x="128588" y="264345"/>
                      <a:pt x="123825" y="274822"/>
                      <a:pt x="120968" y="282443"/>
                    </a:cubicBezTo>
                    <a:cubicBezTo>
                      <a:pt x="99060" y="332925"/>
                      <a:pt x="43815" y="441510"/>
                      <a:pt x="43815" y="441510"/>
                    </a:cubicBezTo>
                    <a:cubicBezTo>
                      <a:pt x="43815" y="441510"/>
                      <a:pt x="2858" y="443415"/>
                      <a:pt x="0" y="408172"/>
                    </a:cubicBezTo>
                    <a:cubicBezTo>
                      <a:pt x="0" y="408172"/>
                      <a:pt x="40005" y="331972"/>
                      <a:pt x="40005" y="278632"/>
                    </a:cubicBezTo>
                    <a:cubicBezTo>
                      <a:pt x="40005" y="225293"/>
                      <a:pt x="47625" y="68130"/>
                      <a:pt x="98108" y="34793"/>
                    </a:cubicBezTo>
                    <a:cubicBezTo>
                      <a:pt x="159068" y="-6165"/>
                      <a:pt x="200025" y="-13785"/>
                      <a:pt x="234315" y="27172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461EF2C-4592-4E60-A6C3-4348A3E2FB55}"/>
                  </a:ext>
                </a:extLst>
              </p:cNvPr>
              <p:cNvSpPr/>
              <p:nvPr/>
            </p:nvSpPr>
            <p:spPr>
              <a:xfrm>
                <a:off x="6068579" y="4901138"/>
                <a:ext cx="1179525" cy="1021296"/>
              </a:xfrm>
              <a:custGeom>
                <a:avLst/>
                <a:gdLst>
                  <a:gd name="connsiteX0" fmla="*/ 257263 w 781050"/>
                  <a:gd name="connsiteY0" fmla="*/ 38380 h 676275"/>
                  <a:gd name="connsiteX1" fmla="*/ 276313 w 781050"/>
                  <a:gd name="connsiteY1" fmla="*/ 50763 h 676275"/>
                  <a:gd name="connsiteX2" fmla="*/ 499198 w 781050"/>
                  <a:gd name="connsiteY2" fmla="*/ 86958 h 676275"/>
                  <a:gd name="connsiteX3" fmla="*/ 673506 w 781050"/>
                  <a:gd name="connsiteY3" fmla="*/ 142203 h 676275"/>
                  <a:gd name="connsiteX4" fmla="*/ 717321 w 781050"/>
                  <a:gd name="connsiteY4" fmla="*/ 286030 h 676275"/>
                  <a:gd name="connsiteX5" fmla="*/ 783996 w 781050"/>
                  <a:gd name="connsiteY5" fmla="*/ 667030 h 676275"/>
                  <a:gd name="connsiteX6" fmla="*/ 729703 w 781050"/>
                  <a:gd name="connsiteY6" fmla="*/ 675603 h 676275"/>
                  <a:gd name="connsiteX7" fmla="*/ 628738 w 781050"/>
                  <a:gd name="connsiteY7" fmla="*/ 441288 h 676275"/>
                  <a:gd name="connsiteX8" fmla="*/ 583018 w 781050"/>
                  <a:gd name="connsiteY8" fmla="*/ 279363 h 676275"/>
                  <a:gd name="connsiteX9" fmla="*/ 362038 w 781050"/>
                  <a:gd name="connsiteY9" fmla="*/ 238405 h 676275"/>
                  <a:gd name="connsiteX10" fmla="*/ 96291 w 781050"/>
                  <a:gd name="connsiteY10" fmla="*/ 234595 h 676275"/>
                  <a:gd name="connsiteX11" fmla="*/ 11518 w 781050"/>
                  <a:gd name="connsiteY11" fmla="*/ 47905 h 676275"/>
                  <a:gd name="connsiteX12" fmla="*/ 257263 w 781050"/>
                  <a:gd name="connsiteY12" fmla="*/ 3838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81050" h="676275">
                    <a:moveTo>
                      <a:pt x="257263" y="38380"/>
                    </a:moveTo>
                    <a:cubicBezTo>
                      <a:pt x="257263" y="38380"/>
                      <a:pt x="267741" y="48858"/>
                      <a:pt x="276313" y="50763"/>
                    </a:cubicBezTo>
                    <a:cubicBezTo>
                      <a:pt x="284886" y="53620"/>
                      <a:pt x="431571" y="64098"/>
                      <a:pt x="499198" y="86958"/>
                    </a:cubicBezTo>
                    <a:cubicBezTo>
                      <a:pt x="566826" y="108865"/>
                      <a:pt x="656361" y="123153"/>
                      <a:pt x="673506" y="142203"/>
                    </a:cubicBezTo>
                    <a:cubicBezTo>
                      <a:pt x="690651" y="161253"/>
                      <a:pt x="718273" y="266028"/>
                      <a:pt x="717321" y="286030"/>
                    </a:cubicBezTo>
                    <a:cubicBezTo>
                      <a:pt x="716368" y="306033"/>
                      <a:pt x="776376" y="641313"/>
                      <a:pt x="783996" y="667030"/>
                    </a:cubicBezTo>
                    <a:cubicBezTo>
                      <a:pt x="787806" y="681318"/>
                      <a:pt x="729703" y="675603"/>
                      <a:pt x="729703" y="675603"/>
                    </a:cubicBezTo>
                    <a:cubicBezTo>
                      <a:pt x="729703" y="675603"/>
                      <a:pt x="646836" y="477483"/>
                      <a:pt x="628738" y="441288"/>
                    </a:cubicBezTo>
                    <a:cubicBezTo>
                      <a:pt x="596353" y="373660"/>
                      <a:pt x="594448" y="291745"/>
                      <a:pt x="583018" y="279363"/>
                    </a:cubicBezTo>
                    <a:cubicBezTo>
                      <a:pt x="570636" y="266980"/>
                      <a:pt x="438238" y="238405"/>
                      <a:pt x="362038" y="238405"/>
                    </a:cubicBezTo>
                    <a:cubicBezTo>
                      <a:pt x="285838" y="238405"/>
                      <a:pt x="114388" y="245073"/>
                      <a:pt x="96291" y="234595"/>
                    </a:cubicBezTo>
                    <a:cubicBezTo>
                      <a:pt x="78193" y="224118"/>
                      <a:pt x="-36107" y="148870"/>
                      <a:pt x="11518" y="47905"/>
                    </a:cubicBezTo>
                    <a:cubicBezTo>
                      <a:pt x="58191" y="-54012"/>
                      <a:pt x="257263" y="38380"/>
                      <a:pt x="257263" y="38380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6FCBD90-730A-4BED-A8A6-DED258510CFF}"/>
                  </a:ext>
                </a:extLst>
              </p:cNvPr>
              <p:cNvSpPr/>
              <p:nvPr/>
            </p:nvSpPr>
            <p:spPr>
              <a:xfrm>
                <a:off x="6055167" y="4870040"/>
                <a:ext cx="891836" cy="546609"/>
              </a:xfrm>
              <a:custGeom>
                <a:avLst/>
                <a:gdLst>
                  <a:gd name="connsiteX0" fmla="*/ 596662 w 590550"/>
                  <a:gd name="connsiteY0" fmla="*/ 131363 h 361950"/>
                  <a:gd name="connsiteX1" fmla="*/ 475695 w 590550"/>
                  <a:gd name="connsiteY1" fmla="*/ 364725 h 361950"/>
                  <a:gd name="connsiteX2" fmla="*/ 375682 w 590550"/>
                  <a:gd name="connsiteY2" fmla="*/ 263760 h 361950"/>
                  <a:gd name="connsiteX3" fmla="*/ 57547 w 590550"/>
                  <a:gd name="connsiteY3" fmla="*/ 257093 h 361950"/>
                  <a:gd name="connsiteX4" fmla="*/ 40402 w 590550"/>
                  <a:gd name="connsiteY4" fmla="*/ 31350 h 361950"/>
                  <a:gd name="connsiteX5" fmla="*/ 256620 w 590550"/>
                  <a:gd name="connsiteY5" fmla="*/ 43732 h 361950"/>
                  <a:gd name="connsiteX6" fmla="*/ 292815 w 590550"/>
                  <a:gd name="connsiteY6" fmla="*/ 70403 h 361950"/>
                  <a:gd name="connsiteX7" fmla="*/ 596662 w 590550"/>
                  <a:gd name="connsiteY7" fmla="*/ 131363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550" h="361950">
                    <a:moveTo>
                      <a:pt x="596662" y="131363"/>
                    </a:moveTo>
                    <a:lnTo>
                      <a:pt x="475695" y="364725"/>
                    </a:lnTo>
                    <a:cubicBezTo>
                      <a:pt x="475695" y="364725"/>
                      <a:pt x="439500" y="278047"/>
                      <a:pt x="375682" y="263760"/>
                    </a:cubicBezTo>
                    <a:cubicBezTo>
                      <a:pt x="311865" y="248520"/>
                      <a:pt x="57547" y="257093"/>
                      <a:pt x="57547" y="257093"/>
                    </a:cubicBezTo>
                    <a:cubicBezTo>
                      <a:pt x="57547" y="257093"/>
                      <a:pt x="-59610" y="108503"/>
                      <a:pt x="40402" y="31350"/>
                    </a:cubicBezTo>
                    <a:cubicBezTo>
                      <a:pt x="140415" y="-45803"/>
                      <a:pt x="256620" y="43732"/>
                      <a:pt x="256620" y="43732"/>
                    </a:cubicBezTo>
                    <a:cubicBezTo>
                      <a:pt x="256620" y="43732"/>
                      <a:pt x="280432" y="69450"/>
                      <a:pt x="292815" y="70403"/>
                    </a:cubicBezTo>
                    <a:cubicBezTo>
                      <a:pt x="377587" y="74213"/>
                      <a:pt x="468075" y="89453"/>
                      <a:pt x="596662" y="131363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580C5-2BD6-4801-BE5D-7D31BE4A108A}"/>
                  </a:ext>
                </a:extLst>
              </p:cNvPr>
              <p:cNvSpPr/>
              <p:nvPr/>
            </p:nvSpPr>
            <p:spPr>
              <a:xfrm>
                <a:off x="7169123" y="5897330"/>
                <a:ext cx="186998" cy="172613"/>
              </a:xfrm>
              <a:custGeom>
                <a:avLst/>
                <a:gdLst>
                  <a:gd name="connsiteX0" fmla="*/ 129540 w 123825"/>
                  <a:gd name="connsiteY0" fmla="*/ 112154 h 114300"/>
                  <a:gd name="connsiteX1" fmla="*/ 78105 w 123825"/>
                  <a:gd name="connsiteY1" fmla="*/ 112154 h 114300"/>
                  <a:gd name="connsiteX2" fmla="*/ 0 w 123825"/>
                  <a:gd name="connsiteY2" fmla="*/ 16904 h 114300"/>
                  <a:gd name="connsiteX3" fmla="*/ 54293 w 123825"/>
                  <a:gd name="connsiteY3" fmla="*/ 8331 h 114300"/>
                  <a:gd name="connsiteX4" fmla="*/ 129540 w 123825"/>
                  <a:gd name="connsiteY4" fmla="*/ 11215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14300">
                    <a:moveTo>
                      <a:pt x="129540" y="112154"/>
                    </a:moveTo>
                    <a:cubicBezTo>
                      <a:pt x="129540" y="112154"/>
                      <a:pt x="92393" y="121679"/>
                      <a:pt x="78105" y="112154"/>
                    </a:cubicBezTo>
                    <a:cubicBezTo>
                      <a:pt x="63818" y="102629"/>
                      <a:pt x="16193" y="21666"/>
                      <a:pt x="0" y="16904"/>
                    </a:cubicBezTo>
                    <a:cubicBezTo>
                      <a:pt x="0" y="16904"/>
                      <a:pt x="15240" y="-14529"/>
                      <a:pt x="54293" y="8331"/>
                    </a:cubicBezTo>
                    <a:cubicBezTo>
                      <a:pt x="55245" y="8331"/>
                      <a:pt x="119063" y="97866"/>
                      <a:pt x="129540" y="112154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ECAC595-4246-4DC4-BC21-09E6325DC95D}"/>
                  </a:ext>
                </a:extLst>
              </p:cNvPr>
              <p:cNvSpPr/>
              <p:nvPr/>
            </p:nvSpPr>
            <p:spPr>
              <a:xfrm>
                <a:off x="6777866" y="5847118"/>
                <a:ext cx="115076" cy="215767"/>
              </a:xfrm>
              <a:custGeom>
                <a:avLst/>
                <a:gdLst>
                  <a:gd name="connsiteX0" fmla="*/ 84773 w 76200"/>
                  <a:gd name="connsiteY0" fmla="*/ 143498 h 142875"/>
                  <a:gd name="connsiteX1" fmla="*/ 37148 w 76200"/>
                  <a:gd name="connsiteY1" fmla="*/ 124448 h 142875"/>
                  <a:gd name="connsiteX2" fmla="*/ 0 w 76200"/>
                  <a:gd name="connsiteY2" fmla="*/ 7290 h 142875"/>
                  <a:gd name="connsiteX3" fmla="*/ 53340 w 76200"/>
                  <a:gd name="connsiteY3" fmla="*/ 19673 h 142875"/>
                  <a:gd name="connsiteX4" fmla="*/ 84773 w 76200"/>
                  <a:gd name="connsiteY4" fmla="*/ 143498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142875">
                    <a:moveTo>
                      <a:pt x="84773" y="143498"/>
                    </a:moveTo>
                    <a:cubicBezTo>
                      <a:pt x="84773" y="143498"/>
                      <a:pt x="46673" y="138735"/>
                      <a:pt x="37148" y="124448"/>
                    </a:cubicBezTo>
                    <a:cubicBezTo>
                      <a:pt x="27623" y="110160"/>
                      <a:pt x="13335" y="17767"/>
                      <a:pt x="0" y="7290"/>
                    </a:cubicBezTo>
                    <a:cubicBezTo>
                      <a:pt x="0" y="7290"/>
                      <a:pt x="25717" y="-15570"/>
                      <a:pt x="53340" y="19673"/>
                    </a:cubicBezTo>
                    <a:cubicBezTo>
                      <a:pt x="54292" y="18720"/>
                      <a:pt x="80010" y="127305"/>
                      <a:pt x="84773" y="143498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F8D5EF8-2F9D-4819-A53D-8F371AD91D85}"/>
                  </a:ext>
                </a:extLst>
              </p:cNvPr>
              <p:cNvSpPr/>
              <p:nvPr/>
            </p:nvSpPr>
            <p:spPr>
              <a:xfrm>
                <a:off x="6179263" y="3852870"/>
                <a:ext cx="302073" cy="373996"/>
              </a:xfrm>
              <a:custGeom>
                <a:avLst/>
                <a:gdLst>
                  <a:gd name="connsiteX0" fmla="*/ 96341 w 200025"/>
                  <a:gd name="connsiteY0" fmla="*/ 43 h 247650"/>
                  <a:gd name="connsiteX1" fmla="*/ 200164 w 200025"/>
                  <a:gd name="connsiteY1" fmla="*/ 90531 h 247650"/>
                  <a:gd name="connsiteX2" fmla="*/ 192544 w 200025"/>
                  <a:gd name="connsiteY2" fmla="*/ 127678 h 247650"/>
                  <a:gd name="connsiteX3" fmla="*/ 198259 w 200025"/>
                  <a:gd name="connsiteY3" fmla="*/ 194353 h 247650"/>
                  <a:gd name="connsiteX4" fmla="*/ 178256 w 200025"/>
                  <a:gd name="connsiteY4" fmla="*/ 200068 h 247650"/>
                  <a:gd name="connsiteX5" fmla="*/ 143014 w 200025"/>
                  <a:gd name="connsiteY5" fmla="*/ 252456 h 247650"/>
                  <a:gd name="connsiteX6" fmla="*/ 22046 w 200025"/>
                  <a:gd name="connsiteY6" fmla="*/ 172446 h 247650"/>
                  <a:gd name="connsiteX7" fmla="*/ 96341 w 200025"/>
                  <a:gd name="connsiteY7" fmla="*/ 4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247650">
                    <a:moveTo>
                      <a:pt x="96341" y="43"/>
                    </a:moveTo>
                    <a:cubicBezTo>
                      <a:pt x="125869" y="-909"/>
                      <a:pt x="189686" y="13378"/>
                      <a:pt x="200164" y="90531"/>
                    </a:cubicBezTo>
                    <a:cubicBezTo>
                      <a:pt x="200164" y="90531"/>
                      <a:pt x="198259" y="111486"/>
                      <a:pt x="192544" y="127678"/>
                    </a:cubicBezTo>
                    <a:cubicBezTo>
                      <a:pt x="187781" y="143871"/>
                      <a:pt x="202069" y="192448"/>
                      <a:pt x="198259" y="194353"/>
                    </a:cubicBezTo>
                    <a:cubicBezTo>
                      <a:pt x="194449" y="196258"/>
                      <a:pt x="178256" y="200068"/>
                      <a:pt x="178256" y="200068"/>
                    </a:cubicBezTo>
                    <a:cubicBezTo>
                      <a:pt x="178256" y="200068"/>
                      <a:pt x="161111" y="252456"/>
                      <a:pt x="143014" y="252456"/>
                    </a:cubicBezTo>
                    <a:cubicBezTo>
                      <a:pt x="124916" y="252456"/>
                      <a:pt x="54431" y="237216"/>
                      <a:pt x="22046" y="172446"/>
                    </a:cubicBezTo>
                    <a:cubicBezTo>
                      <a:pt x="-11291" y="106723"/>
                      <a:pt x="-20816" y="5758"/>
                      <a:pt x="96341" y="43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F6CE30B-0342-42D9-8C3D-B79E48F319BE}"/>
                  </a:ext>
                </a:extLst>
              </p:cNvPr>
              <p:cNvSpPr/>
              <p:nvPr/>
            </p:nvSpPr>
            <p:spPr>
              <a:xfrm>
                <a:off x="6224884" y="4107139"/>
                <a:ext cx="129460" cy="230151"/>
              </a:xfrm>
              <a:custGeom>
                <a:avLst/>
                <a:gdLst>
                  <a:gd name="connsiteX0" fmla="*/ 88040 w 85725"/>
                  <a:gd name="connsiteY0" fmla="*/ 59320 h 152400"/>
                  <a:gd name="connsiteX1" fmla="*/ 83278 w 85725"/>
                  <a:gd name="connsiteY1" fmla="*/ 77418 h 152400"/>
                  <a:gd name="connsiteX2" fmla="*/ 79468 w 85725"/>
                  <a:gd name="connsiteY2" fmla="*/ 96468 h 152400"/>
                  <a:gd name="connsiteX3" fmla="*/ 79468 w 85725"/>
                  <a:gd name="connsiteY3" fmla="*/ 152665 h 152400"/>
                  <a:gd name="connsiteX4" fmla="*/ 6125 w 85725"/>
                  <a:gd name="connsiteY4" fmla="*/ 108850 h 152400"/>
                  <a:gd name="connsiteX5" fmla="*/ 2315 w 85725"/>
                  <a:gd name="connsiteY5" fmla="*/ 8838 h 152400"/>
                  <a:gd name="connsiteX6" fmla="*/ 88040 w 85725"/>
                  <a:gd name="connsiteY6" fmla="*/ 5932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725" h="152400">
                    <a:moveTo>
                      <a:pt x="88040" y="59320"/>
                    </a:moveTo>
                    <a:cubicBezTo>
                      <a:pt x="88040" y="59320"/>
                      <a:pt x="86135" y="66940"/>
                      <a:pt x="83278" y="77418"/>
                    </a:cubicBezTo>
                    <a:cubicBezTo>
                      <a:pt x="82325" y="83133"/>
                      <a:pt x="80420" y="89800"/>
                      <a:pt x="79468" y="96468"/>
                    </a:cubicBezTo>
                    <a:cubicBezTo>
                      <a:pt x="75658" y="115518"/>
                      <a:pt x="73753" y="138378"/>
                      <a:pt x="79468" y="152665"/>
                    </a:cubicBezTo>
                    <a:cubicBezTo>
                      <a:pt x="79468" y="152665"/>
                      <a:pt x="38510" y="166953"/>
                      <a:pt x="6125" y="108850"/>
                    </a:cubicBezTo>
                    <a:cubicBezTo>
                      <a:pt x="6125" y="108850"/>
                      <a:pt x="20413" y="46938"/>
                      <a:pt x="2315" y="8838"/>
                    </a:cubicBezTo>
                    <a:cubicBezTo>
                      <a:pt x="-16735" y="-27357"/>
                      <a:pt x="88040" y="59320"/>
                      <a:pt x="88040" y="59320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8A992EA-A2AF-45C9-8B05-D376E4D207E8}"/>
                  </a:ext>
                </a:extLst>
              </p:cNvPr>
              <p:cNvSpPr/>
              <p:nvPr/>
            </p:nvSpPr>
            <p:spPr>
              <a:xfrm>
                <a:off x="6169022" y="3834660"/>
                <a:ext cx="302073" cy="287689"/>
              </a:xfrm>
              <a:custGeom>
                <a:avLst/>
                <a:gdLst>
                  <a:gd name="connsiteX0" fmla="*/ 206945 w 200025"/>
                  <a:gd name="connsiteY0" fmla="*/ 102588 h 190500"/>
                  <a:gd name="connsiteX1" fmla="*/ 115505 w 200025"/>
                  <a:gd name="connsiteY1" fmla="*/ 139736 h 190500"/>
                  <a:gd name="connsiteX2" fmla="*/ 36448 w 200025"/>
                  <a:gd name="connsiteY2" fmla="*/ 196886 h 190500"/>
                  <a:gd name="connsiteX3" fmla="*/ 22160 w 200025"/>
                  <a:gd name="connsiteY3" fmla="*/ 34961 h 190500"/>
                  <a:gd name="connsiteX4" fmla="*/ 206945 w 200025"/>
                  <a:gd name="connsiteY4" fmla="*/ 1025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90500">
                    <a:moveTo>
                      <a:pt x="206945" y="102588"/>
                    </a:moveTo>
                    <a:cubicBezTo>
                      <a:pt x="206945" y="102588"/>
                      <a:pt x="162178" y="142593"/>
                      <a:pt x="115505" y="139736"/>
                    </a:cubicBezTo>
                    <a:cubicBezTo>
                      <a:pt x="67880" y="136878"/>
                      <a:pt x="36448" y="196886"/>
                      <a:pt x="36448" y="196886"/>
                    </a:cubicBezTo>
                    <a:cubicBezTo>
                      <a:pt x="36448" y="196886"/>
                      <a:pt x="-34990" y="107351"/>
                      <a:pt x="22160" y="34961"/>
                    </a:cubicBezTo>
                    <a:cubicBezTo>
                      <a:pt x="79310" y="-38382"/>
                      <a:pt x="216470" y="13053"/>
                      <a:pt x="206945" y="102588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034770F-E70A-49FB-A3EA-2AAB82934021}"/>
                  </a:ext>
                </a:extLst>
              </p:cNvPr>
              <p:cNvSpPr/>
              <p:nvPr/>
            </p:nvSpPr>
            <p:spPr>
              <a:xfrm>
                <a:off x="6263236" y="4020867"/>
                <a:ext cx="43153" cy="71922"/>
              </a:xfrm>
              <a:custGeom>
                <a:avLst/>
                <a:gdLst>
                  <a:gd name="connsiteX0" fmla="*/ 30259 w 28575"/>
                  <a:gd name="connsiteY0" fmla="*/ 15482 h 47625"/>
                  <a:gd name="connsiteX1" fmla="*/ 5494 w 28575"/>
                  <a:gd name="connsiteY1" fmla="*/ 5005 h 47625"/>
                  <a:gd name="connsiteX2" fmla="*/ 22639 w 28575"/>
                  <a:gd name="connsiteY2" fmla="*/ 56440 h 47625"/>
                  <a:gd name="connsiteX3" fmla="*/ 30259 w 28575"/>
                  <a:gd name="connsiteY3" fmla="*/ 15482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47625">
                    <a:moveTo>
                      <a:pt x="30259" y="15482"/>
                    </a:moveTo>
                    <a:cubicBezTo>
                      <a:pt x="30259" y="5957"/>
                      <a:pt x="19782" y="-7378"/>
                      <a:pt x="5494" y="5005"/>
                    </a:cubicBezTo>
                    <a:cubicBezTo>
                      <a:pt x="-9746" y="17387"/>
                      <a:pt x="10257" y="60250"/>
                      <a:pt x="22639" y="56440"/>
                    </a:cubicBezTo>
                    <a:cubicBezTo>
                      <a:pt x="35022" y="52630"/>
                      <a:pt x="31212" y="25007"/>
                      <a:pt x="30259" y="15482"/>
                    </a:cubicBez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1457577-F8CA-4346-92A1-4DA809F0FB52}"/>
                  </a:ext>
                </a:extLst>
              </p:cNvPr>
              <p:cNvSpPr/>
              <p:nvPr/>
            </p:nvSpPr>
            <p:spPr>
              <a:xfrm>
                <a:off x="6258588" y="4173709"/>
                <a:ext cx="86307" cy="71922"/>
              </a:xfrm>
              <a:custGeom>
                <a:avLst/>
                <a:gdLst>
                  <a:gd name="connsiteX0" fmla="*/ 60960 w 57150"/>
                  <a:gd name="connsiteY0" fmla="*/ 34290 h 47625"/>
                  <a:gd name="connsiteX1" fmla="*/ 57150 w 57150"/>
                  <a:gd name="connsiteY1" fmla="*/ 53340 h 47625"/>
                  <a:gd name="connsiteX2" fmla="*/ 0 w 57150"/>
                  <a:gd name="connsiteY2" fmla="*/ 0 h 47625"/>
                  <a:gd name="connsiteX3" fmla="*/ 60960 w 57150"/>
                  <a:gd name="connsiteY3" fmla="*/ 3429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47625">
                    <a:moveTo>
                      <a:pt x="60960" y="34290"/>
                    </a:moveTo>
                    <a:cubicBezTo>
                      <a:pt x="60007" y="40005"/>
                      <a:pt x="58102" y="46672"/>
                      <a:pt x="57150" y="53340"/>
                    </a:cubicBezTo>
                    <a:cubicBezTo>
                      <a:pt x="19050" y="29527"/>
                      <a:pt x="0" y="0"/>
                      <a:pt x="0" y="0"/>
                    </a:cubicBezTo>
                    <a:cubicBezTo>
                      <a:pt x="21907" y="19050"/>
                      <a:pt x="60960" y="34290"/>
                      <a:pt x="60960" y="34290"/>
                    </a:cubicBezTo>
                    <a:close/>
                  </a:path>
                </a:pathLst>
              </a:custGeom>
              <a:solidFill>
                <a:srgbClr val="A77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B0F6761-97FE-4468-9D75-64C9D6AB33ED}"/>
                  </a:ext>
                </a:extLst>
              </p:cNvPr>
              <p:cNvSpPr/>
              <p:nvPr/>
            </p:nvSpPr>
            <p:spPr>
              <a:xfrm>
                <a:off x="6088850" y="4242754"/>
                <a:ext cx="417149" cy="834298"/>
              </a:xfrm>
              <a:custGeom>
                <a:avLst/>
                <a:gdLst>
                  <a:gd name="connsiteX0" fmla="*/ 283845 w 276225"/>
                  <a:gd name="connsiteY0" fmla="*/ 208597 h 552450"/>
                  <a:gd name="connsiteX1" fmla="*/ 254318 w 276225"/>
                  <a:gd name="connsiteY1" fmla="*/ 280035 h 552450"/>
                  <a:gd name="connsiteX2" fmla="*/ 249555 w 276225"/>
                  <a:gd name="connsiteY2" fmla="*/ 358140 h 552450"/>
                  <a:gd name="connsiteX3" fmla="*/ 242888 w 276225"/>
                  <a:gd name="connsiteY3" fmla="*/ 385763 h 552450"/>
                  <a:gd name="connsiteX4" fmla="*/ 241935 w 276225"/>
                  <a:gd name="connsiteY4" fmla="*/ 389572 h 552450"/>
                  <a:gd name="connsiteX5" fmla="*/ 239078 w 276225"/>
                  <a:gd name="connsiteY5" fmla="*/ 405765 h 552450"/>
                  <a:gd name="connsiteX6" fmla="*/ 236220 w 276225"/>
                  <a:gd name="connsiteY6" fmla="*/ 434340 h 552450"/>
                  <a:gd name="connsiteX7" fmla="*/ 251460 w 276225"/>
                  <a:gd name="connsiteY7" fmla="*/ 475297 h 552450"/>
                  <a:gd name="connsiteX8" fmla="*/ 0 w 276225"/>
                  <a:gd name="connsiteY8" fmla="*/ 552450 h 552450"/>
                  <a:gd name="connsiteX9" fmla="*/ 40958 w 276225"/>
                  <a:gd name="connsiteY9" fmla="*/ 402907 h 552450"/>
                  <a:gd name="connsiteX10" fmla="*/ 40005 w 276225"/>
                  <a:gd name="connsiteY10" fmla="*/ 150495 h 552450"/>
                  <a:gd name="connsiteX11" fmla="*/ 99060 w 276225"/>
                  <a:gd name="connsiteY11" fmla="*/ 0 h 552450"/>
                  <a:gd name="connsiteX12" fmla="*/ 165735 w 276225"/>
                  <a:gd name="connsiteY12" fmla="*/ 31432 h 552450"/>
                  <a:gd name="connsiteX13" fmla="*/ 248603 w 276225"/>
                  <a:gd name="connsiteY13" fmla="*/ 123825 h 552450"/>
                  <a:gd name="connsiteX14" fmla="*/ 283845 w 276225"/>
                  <a:gd name="connsiteY14" fmla="*/ 208597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6225" h="552450">
                    <a:moveTo>
                      <a:pt x="283845" y="208597"/>
                    </a:moveTo>
                    <a:cubicBezTo>
                      <a:pt x="275273" y="248603"/>
                      <a:pt x="252413" y="250507"/>
                      <a:pt x="254318" y="280035"/>
                    </a:cubicBezTo>
                    <a:cubicBezTo>
                      <a:pt x="255270" y="309563"/>
                      <a:pt x="264795" y="312420"/>
                      <a:pt x="249555" y="358140"/>
                    </a:cubicBezTo>
                    <a:cubicBezTo>
                      <a:pt x="246698" y="366713"/>
                      <a:pt x="244793" y="376238"/>
                      <a:pt x="242888" y="385763"/>
                    </a:cubicBezTo>
                    <a:cubicBezTo>
                      <a:pt x="242888" y="386715"/>
                      <a:pt x="242888" y="387667"/>
                      <a:pt x="241935" y="389572"/>
                    </a:cubicBezTo>
                    <a:cubicBezTo>
                      <a:pt x="240983" y="395288"/>
                      <a:pt x="240030" y="400050"/>
                      <a:pt x="239078" y="405765"/>
                    </a:cubicBezTo>
                    <a:cubicBezTo>
                      <a:pt x="238125" y="415290"/>
                      <a:pt x="237173" y="424815"/>
                      <a:pt x="236220" y="434340"/>
                    </a:cubicBezTo>
                    <a:cubicBezTo>
                      <a:pt x="234315" y="457200"/>
                      <a:pt x="251460" y="475297"/>
                      <a:pt x="251460" y="475297"/>
                    </a:cubicBezTo>
                    <a:cubicBezTo>
                      <a:pt x="251460" y="475297"/>
                      <a:pt x="102870" y="564832"/>
                      <a:pt x="0" y="552450"/>
                    </a:cubicBezTo>
                    <a:cubicBezTo>
                      <a:pt x="0" y="552450"/>
                      <a:pt x="26670" y="441007"/>
                      <a:pt x="40958" y="402907"/>
                    </a:cubicBezTo>
                    <a:cubicBezTo>
                      <a:pt x="55245" y="364807"/>
                      <a:pt x="51435" y="188595"/>
                      <a:pt x="40005" y="150495"/>
                    </a:cubicBezTo>
                    <a:cubicBezTo>
                      <a:pt x="23813" y="94297"/>
                      <a:pt x="56198" y="10477"/>
                      <a:pt x="99060" y="0"/>
                    </a:cubicBezTo>
                    <a:lnTo>
                      <a:pt x="165735" y="31432"/>
                    </a:lnTo>
                    <a:cubicBezTo>
                      <a:pt x="165735" y="31432"/>
                      <a:pt x="233363" y="112395"/>
                      <a:pt x="248603" y="123825"/>
                    </a:cubicBezTo>
                    <a:cubicBezTo>
                      <a:pt x="263843" y="134302"/>
                      <a:pt x="292418" y="168592"/>
                      <a:pt x="283845" y="208597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114EAE-E786-4AC4-AD27-D862A8B252DD}"/>
                  </a:ext>
                </a:extLst>
              </p:cNvPr>
              <p:cNvSpPr/>
              <p:nvPr/>
            </p:nvSpPr>
            <p:spPr>
              <a:xfrm>
                <a:off x="6155325" y="4279823"/>
                <a:ext cx="704838" cy="517840"/>
              </a:xfrm>
              <a:custGeom>
                <a:avLst/>
                <a:gdLst>
                  <a:gd name="connsiteX0" fmla="*/ 18847 w 466725"/>
                  <a:gd name="connsiteY0" fmla="*/ 21173 h 342900"/>
                  <a:gd name="connsiteX1" fmla="*/ 105525 w 466725"/>
                  <a:gd name="connsiteY1" fmla="*/ 31651 h 342900"/>
                  <a:gd name="connsiteX2" fmla="*/ 183630 w 466725"/>
                  <a:gd name="connsiteY2" fmla="*/ 134521 h 342900"/>
                  <a:gd name="connsiteX3" fmla="*/ 267450 w 466725"/>
                  <a:gd name="connsiteY3" fmla="*/ 258346 h 342900"/>
                  <a:gd name="connsiteX4" fmla="*/ 330315 w 466725"/>
                  <a:gd name="connsiteY4" fmla="*/ 204053 h 342900"/>
                  <a:gd name="connsiteX5" fmla="*/ 426517 w 466725"/>
                  <a:gd name="connsiteY5" fmla="*/ 111661 h 342900"/>
                  <a:gd name="connsiteX6" fmla="*/ 473190 w 466725"/>
                  <a:gd name="connsiteY6" fmla="*/ 163096 h 342900"/>
                  <a:gd name="connsiteX7" fmla="*/ 287452 w 466725"/>
                  <a:gd name="connsiteY7" fmla="*/ 347881 h 342900"/>
                  <a:gd name="connsiteX8" fmla="*/ 165532 w 466725"/>
                  <a:gd name="connsiteY8" fmla="*/ 266919 h 342900"/>
                  <a:gd name="connsiteX9" fmla="*/ 47422 w 466725"/>
                  <a:gd name="connsiteY9" fmla="*/ 145951 h 342900"/>
                  <a:gd name="connsiteX10" fmla="*/ 18847 w 466725"/>
                  <a:gd name="connsiteY10" fmla="*/ 2117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6725" h="342900">
                    <a:moveTo>
                      <a:pt x="18847" y="21173"/>
                    </a:moveTo>
                    <a:cubicBezTo>
                      <a:pt x="37897" y="4981"/>
                      <a:pt x="65520" y="-21689"/>
                      <a:pt x="105525" y="31651"/>
                    </a:cubicBezTo>
                    <a:cubicBezTo>
                      <a:pt x="145530" y="84991"/>
                      <a:pt x="174105" y="119281"/>
                      <a:pt x="183630" y="134521"/>
                    </a:cubicBezTo>
                    <a:cubicBezTo>
                      <a:pt x="192202" y="149761"/>
                      <a:pt x="267450" y="258346"/>
                      <a:pt x="267450" y="258346"/>
                    </a:cubicBezTo>
                    <a:cubicBezTo>
                      <a:pt x="267450" y="258346"/>
                      <a:pt x="307455" y="221198"/>
                      <a:pt x="330315" y="204053"/>
                    </a:cubicBezTo>
                    <a:cubicBezTo>
                      <a:pt x="356032" y="184051"/>
                      <a:pt x="426517" y="111661"/>
                      <a:pt x="426517" y="111661"/>
                    </a:cubicBezTo>
                    <a:lnTo>
                      <a:pt x="473190" y="163096"/>
                    </a:lnTo>
                    <a:cubicBezTo>
                      <a:pt x="473190" y="163096"/>
                      <a:pt x="312217" y="341213"/>
                      <a:pt x="287452" y="347881"/>
                    </a:cubicBezTo>
                    <a:cubicBezTo>
                      <a:pt x="262687" y="354548"/>
                      <a:pt x="193155" y="291683"/>
                      <a:pt x="165532" y="266919"/>
                    </a:cubicBezTo>
                    <a:cubicBezTo>
                      <a:pt x="137910" y="243106"/>
                      <a:pt x="60757" y="154523"/>
                      <a:pt x="47422" y="145951"/>
                    </a:cubicBezTo>
                    <a:cubicBezTo>
                      <a:pt x="31230" y="137378"/>
                      <a:pt x="-30683" y="62131"/>
                      <a:pt x="18847" y="21173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A8BB67E-8DBD-4273-BE8E-2389E38B79DB}"/>
                  </a:ext>
                </a:extLst>
              </p:cNvPr>
              <p:cNvSpPr/>
              <p:nvPr/>
            </p:nvSpPr>
            <p:spPr>
              <a:xfrm>
                <a:off x="6964776" y="5380563"/>
                <a:ext cx="43153" cy="230151"/>
              </a:xfrm>
              <a:custGeom>
                <a:avLst/>
                <a:gdLst>
                  <a:gd name="connsiteX0" fmla="*/ 32443 w 28575"/>
                  <a:gd name="connsiteY0" fmla="*/ 119063 h 152400"/>
                  <a:gd name="connsiteX1" fmla="*/ 16250 w 28575"/>
                  <a:gd name="connsiteY1" fmla="*/ 155257 h 152400"/>
                  <a:gd name="connsiteX2" fmla="*/ 58 w 28575"/>
                  <a:gd name="connsiteY2" fmla="*/ 0 h 152400"/>
                  <a:gd name="connsiteX3" fmla="*/ 32443 w 28575"/>
                  <a:gd name="connsiteY3" fmla="*/ 119063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152400">
                    <a:moveTo>
                      <a:pt x="32443" y="119063"/>
                    </a:moveTo>
                    <a:cubicBezTo>
                      <a:pt x="26728" y="132397"/>
                      <a:pt x="21013" y="144780"/>
                      <a:pt x="16250" y="155257"/>
                    </a:cubicBezTo>
                    <a:cubicBezTo>
                      <a:pt x="-1847" y="97155"/>
                      <a:pt x="58" y="0"/>
                      <a:pt x="58" y="0"/>
                    </a:cubicBezTo>
                    <a:cubicBezTo>
                      <a:pt x="10535" y="68580"/>
                      <a:pt x="32443" y="119063"/>
                      <a:pt x="32443" y="119063"/>
                    </a:cubicBezTo>
                    <a:close/>
                  </a:path>
                </a:pathLst>
              </a:custGeom>
              <a:solidFill>
                <a:srgbClr val="A778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BB0B057-D49F-43A6-A484-6A63F64DB987}"/>
                  </a:ext>
                </a:extLst>
              </p:cNvPr>
              <p:cNvSpPr/>
              <p:nvPr/>
            </p:nvSpPr>
            <p:spPr>
              <a:xfrm>
                <a:off x="5841439" y="5256857"/>
                <a:ext cx="776760" cy="86307"/>
              </a:xfrm>
              <a:custGeom>
                <a:avLst/>
                <a:gdLst>
                  <a:gd name="connsiteX0" fmla="*/ 0 w 514350"/>
                  <a:gd name="connsiteY0" fmla="*/ 0 h 57150"/>
                  <a:gd name="connsiteX1" fmla="*/ 516255 w 514350"/>
                  <a:gd name="connsiteY1" fmla="*/ 0 h 57150"/>
                  <a:gd name="connsiteX2" fmla="*/ 516255 w 514350"/>
                  <a:gd name="connsiteY2" fmla="*/ 57150 h 57150"/>
                  <a:gd name="connsiteX3" fmla="*/ 0 w 514350"/>
                  <a:gd name="connsiteY3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350" h="57150">
                    <a:moveTo>
                      <a:pt x="0" y="0"/>
                    </a:moveTo>
                    <a:lnTo>
                      <a:pt x="516255" y="0"/>
                    </a:lnTo>
                    <a:lnTo>
                      <a:pt x="516255" y="57150"/>
                    </a:lnTo>
                    <a:lnTo>
                      <a:pt x="0" y="57150"/>
                    </a:lnTo>
                    <a:close/>
                  </a:path>
                </a:pathLst>
              </a:custGeom>
              <a:solidFill>
                <a:srgbClr val="B5D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802D7D4-4750-4FDA-A7BA-39B7F9652CE0}"/>
                  </a:ext>
                </a:extLst>
              </p:cNvPr>
              <p:cNvSpPr/>
              <p:nvPr/>
            </p:nvSpPr>
            <p:spPr>
              <a:xfrm>
                <a:off x="6205365" y="4983553"/>
                <a:ext cx="316458" cy="273305"/>
              </a:xfrm>
              <a:custGeom>
                <a:avLst/>
                <a:gdLst>
                  <a:gd name="connsiteX0" fmla="*/ 27622 w 209550"/>
                  <a:gd name="connsiteY0" fmla="*/ 0 h 180975"/>
                  <a:gd name="connsiteX1" fmla="*/ 76200 w 209550"/>
                  <a:gd name="connsiteY1" fmla="*/ 64770 h 180975"/>
                  <a:gd name="connsiteX2" fmla="*/ 212408 w 209550"/>
                  <a:gd name="connsiteY2" fmla="*/ 186690 h 180975"/>
                  <a:gd name="connsiteX3" fmla="*/ 0 w 209550"/>
                  <a:gd name="connsiteY3" fmla="*/ 186690 h 180975"/>
                  <a:gd name="connsiteX4" fmla="*/ 27622 w 209550"/>
                  <a:gd name="connsiteY4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80975">
                    <a:moveTo>
                      <a:pt x="27622" y="0"/>
                    </a:moveTo>
                    <a:cubicBezTo>
                      <a:pt x="27622" y="0"/>
                      <a:pt x="14288" y="52388"/>
                      <a:pt x="76200" y="64770"/>
                    </a:cubicBezTo>
                    <a:cubicBezTo>
                      <a:pt x="137160" y="77153"/>
                      <a:pt x="212408" y="92392"/>
                      <a:pt x="212408" y="186690"/>
                    </a:cubicBezTo>
                    <a:lnTo>
                      <a:pt x="0" y="186690"/>
                    </a:lnTo>
                    <a:lnTo>
                      <a:pt x="27622" y="0"/>
                    </a:lnTo>
                    <a:close/>
                  </a:path>
                </a:pathLst>
              </a:custGeom>
              <a:solidFill>
                <a:srgbClr val="B5D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11512A4-16E5-4A8F-B1B7-DC7EE00EF642}"/>
                  </a:ext>
                </a:extLst>
              </p:cNvPr>
              <p:cNvSpPr/>
              <p:nvPr/>
            </p:nvSpPr>
            <p:spPr>
              <a:xfrm>
                <a:off x="6723205" y="4093154"/>
                <a:ext cx="14384" cy="28769"/>
              </a:xfrm>
              <a:custGeom>
                <a:avLst/>
                <a:gdLst>
                  <a:gd name="connsiteX0" fmla="*/ 0 w 9525"/>
                  <a:gd name="connsiteY0" fmla="*/ 16192 h 19050"/>
                  <a:gd name="connsiteX1" fmla="*/ 8573 w 9525"/>
                  <a:gd name="connsiteY1" fmla="*/ 0 h 19050"/>
                  <a:gd name="connsiteX2" fmla="*/ 9525 w 9525"/>
                  <a:gd name="connsiteY2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9050">
                    <a:moveTo>
                      <a:pt x="0" y="16192"/>
                    </a:moveTo>
                    <a:lnTo>
                      <a:pt x="8573" y="0"/>
                    </a:lnTo>
                    <a:lnTo>
                      <a:pt x="9525" y="19050"/>
                    </a:lnTo>
                    <a:close/>
                  </a:path>
                </a:pathLst>
              </a:custGeom>
              <a:solidFill>
                <a:srgbClr val="EEA8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83A7298-AD10-472D-A38F-3E61F56500F2}"/>
                  </a:ext>
                </a:extLst>
              </p:cNvPr>
              <p:cNvSpPr/>
              <p:nvPr/>
            </p:nvSpPr>
            <p:spPr>
              <a:xfrm>
                <a:off x="5569572" y="4183954"/>
                <a:ext cx="834298" cy="1150756"/>
              </a:xfrm>
              <a:custGeom>
                <a:avLst/>
                <a:gdLst>
                  <a:gd name="connsiteX0" fmla="*/ 180023 w 552450"/>
                  <a:gd name="connsiteY0" fmla="*/ 766646 h 762000"/>
                  <a:gd name="connsiteX1" fmla="*/ 0 w 552450"/>
                  <a:gd name="connsiteY1" fmla="*/ 8456 h 762000"/>
                  <a:gd name="connsiteX2" fmla="*/ 364808 w 552450"/>
                  <a:gd name="connsiteY2" fmla="*/ 103706 h 762000"/>
                  <a:gd name="connsiteX3" fmla="*/ 544830 w 552450"/>
                  <a:gd name="connsiteY3" fmla="*/ 712353 h 762000"/>
                  <a:gd name="connsiteX4" fmla="*/ 180023 w 552450"/>
                  <a:gd name="connsiteY4" fmla="*/ 766646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0" h="762000">
                    <a:moveTo>
                      <a:pt x="180023" y="766646"/>
                    </a:moveTo>
                    <a:lnTo>
                      <a:pt x="0" y="8456"/>
                    </a:lnTo>
                    <a:cubicBezTo>
                      <a:pt x="0" y="8456"/>
                      <a:pt x="325755" y="-42027"/>
                      <a:pt x="364808" y="103706"/>
                    </a:cubicBezTo>
                    <a:cubicBezTo>
                      <a:pt x="403860" y="250391"/>
                      <a:pt x="467678" y="684731"/>
                      <a:pt x="544830" y="712353"/>
                    </a:cubicBezTo>
                    <a:cubicBezTo>
                      <a:pt x="622935" y="739976"/>
                      <a:pt x="180023" y="766646"/>
                      <a:pt x="180023" y="766646"/>
                    </a:cubicBezTo>
                    <a:close/>
                  </a:path>
                </a:pathLst>
              </a:custGeom>
              <a:solidFill>
                <a:srgbClr val="B5D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3AD96E4-E4AC-4A45-B4D0-4A3217F9E5ED}"/>
                  </a:ext>
                </a:extLst>
              </p:cNvPr>
              <p:cNvSpPr/>
              <p:nvPr/>
            </p:nvSpPr>
            <p:spPr>
              <a:xfrm>
                <a:off x="6346332" y="4629695"/>
                <a:ext cx="129460" cy="143844"/>
              </a:xfrm>
              <a:custGeom>
                <a:avLst/>
                <a:gdLst>
                  <a:gd name="connsiteX0" fmla="*/ 85725 w 85725"/>
                  <a:gd name="connsiteY0" fmla="*/ 77153 h 95250"/>
                  <a:gd name="connsiteX1" fmla="*/ 79057 w 85725"/>
                  <a:gd name="connsiteY1" fmla="*/ 102870 h 95250"/>
                  <a:gd name="connsiteX2" fmla="*/ 0 w 85725"/>
                  <a:gd name="connsiteY2" fmla="*/ 0 h 95250"/>
                  <a:gd name="connsiteX3" fmla="*/ 85725 w 85725"/>
                  <a:gd name="connsiteY3" fmla="*/ 7715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95250">
                    <a:moveTo>
                      <a:pt x="85725" y="77153"/>
                    </a:moveTo>
                    <a:cubicBezTo>
                      <a:pt x="85725" y="77153"/>
                      <a:pt x="82868" y="91440"/>
                      <a:pt x="79057" y="102870"/>
                    </a:cubicBezTo>
                    <a:lnTo>
                      <a:pt x="0" y="0"/>
                    </a:lnTo>
                    <a:lnTo>
                      <a:pt x="85725" y="77153"/>
                    </a:lnTo>
                    <a:close/>
                  </a:path>
                </a:pathLst>
              </a:custGeom>
              <a:solidFill>
                <a:srgbClr val="15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3965A6E-D81D-421B-9314-D6F916DB49A3}"/>
                  </a:ext>
                </a:extLst>
              </p:cNvPr>
              <p:cNvSpPr/>
              <p:nvPr/>
            </p:nvSpPr>
            <p:spPr>
              <a:xfrm>
                <a:off x="6175157" y="4025822"/>
                <a:ext cx="86307" cy="158229"/>
              </a:xfrm>
              <a:custGeom>
                <a:avLst/>
                <a:gdLst>
                  <a:gd name="connsiteX0" fmla="*/ 0 w 57150"/>
                  <a:gd name="connsiteY0" fmla="*/ 5534 h 104775"/>
                  <a:gd name="connsiteX1" fmla="*/ 22860 w 57150"/>
                  <a:gd name="connsiteY1" fmla="*/ 111262 h 104775"/>
                  <a:gd name="connsiteX2" fmla="*/ 62865 w 57150"/>
                  <a:gd name="connsiteY2" fmla="*/ 36014 h 104775"/>
                  <a:gd name="connsiteX3" fmla="*/ 0 w 57150"/>
                  <a:gd name="connsiteY3" fmla="*/ 553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150" h="104775">
                    <a:moveTo>
                      <a:pt x="0" y="5534"/>
                    </a:moveTo>
                    <a:cubicBezTo>
                      <a:pt x="0" y="5534"/>
                      <a:pt x="31433" y="88402"/>
                      <a:pt x="22860" y="111262"/>
                    </a:cubicBezTo>
                    <a:cubicBezTo>
                      <a:pt x="22860" y="111262"/>
                      <a:pt x="71438" y="90307"/>
                      <a:pt x="62865" y="36014"/>
                    </a:cubicBezTo>
                    <a:cubicBezTo>
                      <a:pt x="54293" y="-19231"/>
                      <a:pt x="0" y="5534"/>
                      <a:pt x="0" y="5534"/>
                    </a:cubicBez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B44D31C-F54A-4E73-8BEA-D380EBEC08D6}"/>
                  </a:ext>
                </a:extLst>
              </p:cNvPr>
              <p:cNvSpPr/>
              <p:nvPr/>
            </p:nvSpPr>
            <p:spPr>
              <a:xfrm>
                <a:off x="6203925" y="4218300"/>
                <a:ext cx="129460" cy="71922"/>
              </a:xfrm>
              <a:custGeom>
                <a:avLst/>
                <a:gdLst>
                  <a:gd name="connsiteX0" fmla="*/ 94298 w 85725"/>
                  <a:gd name="connsiteY0" fmla="*/ 50483 h 47625"/>
                  <a:gd name="connsiteX1" fmla="*/ 94298 w 85725"/>
                  <a:gd name="connsiteY1" fmla="*/ 33338 h 47625"/>
                  <a:gd name="connsiteX2" fmla="*/ 24765 w 85725"/>
                  <a:gd name="connsiteY2" fmla="*/ 0 h 47625"/>
                  <a:gd name="connsiteX3" fmla="*/ 0 w 85725"/>
                  <a:gd name="connsiteY3" fmla="*/ 2762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94298" y="50483"/>
                    </a:moveTo>
                    <a:lnTo>
                      <a:pt x="94298" y="33338"/>
                    </a:lnTo>
                    <a:lnTo>
                      <a:pt x="24765" y="0"/>
                    </a:lnTo>
                    <a:lnTo>
                      <a:pt x="0" y="27623"/>
                    </a:lnTo>
                    <a:close/>
                  </a:path>
                </a:pathLst>
              </a:custGeom>
              <a:solidFill>
                <a:srgbClr val="1D3B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D6073E8-5750-4B62-A0A9-B6672DD5D8AC}"/>
                  </a:ext>
                </a:extLst>
              </p:cNvPr>
              <p:cNvSpPr/>
              <p:nvPr/>
            </p:nvSpPr>
            <p:spPr>
              <a:xfrm>
                <a:off x="6638337" y="6071017"/>
                <a:ext cx="71922" cy="71922"/>
              </a:xfrm>
              <a:custGeom>
                <a:avLst/>
                <a:gdLst>
                  <a:gd name="connsiteX0" fmla="*/ 53340 w 47625"/>
                  <a:gd name="connsiteY0" fmla="*/ 26670 h 47625"/>
                  <a:gd name="connsiteX1" fmla="*/ 26670 w 47625"/>
                  <a:gd name="connsiteY1" fmla="*/ 53340 h 47625"/>
                  <a:gd name="connsiteX2" fmla="*/ 0 w 47625"/>
                  <a:gd name="connsiteY2" fmla="*/ 26670 h 47625"/>
                  <a:gd name="connsiteX3" fmla="*/ 26670 w 47625"/>
                  <a:gd name="connsiteY3" fmla="*/ 0 h 47625"/>
                  <a:gd name="connsiteX4" fmla="*/ 53340 w 47625"/>
                  <a:gd name="connsiteY4" fmla="*/ 2667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53340" y="26670"/>
                    </a:moveTo>
                    <a:cubicBezTo>
                      <a:pt x="53340" y="41910"/>
                      <a:pt x="40957" y="53340"/>
                      <a:pt x="26670" y="53340"/>
                    </a:cubicBezTo>
                    <a:cubicBezTo>
                      <a:pt x="11430" y="53340"/>
                      <a:pt x="0" y="40957"/>
                      <a:pt x="0" y="26670"/>
                    </a:cubicBezTo>
                    <a:cubicBezTo>
                      <a:pt x="0" y="11430"/>
                      <a:pt x="12382" y="0"/>
                      <a:pt x="26670" y="0"/>
                    </a:cubicBezTo>
                    <a:cubicBezTo>
                      <a:pt x="40957" y="0"/>
                      <a:pt x="53340" y="11430"/>
                      <a:pt x="53340" y="26670"/>
                    </a:cubicBezTo>
                    <a:close/>
                  </a:path>
                </a:pathLst>
              </a:custGeom>
              <a:solidFill>
                <a:srgbClr val="BFB2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9A2DBED-FCE7-481F-AA9A-683F1761B936}"/>
                  </a:ext>
                </a:extLst>
              </p:cNvPr>
              <p:cNvSpPr/>
              <p:nvPr/>
            </p:nvSpPr>
            <p:spPr>
              <a:xfrm>
                <a:off x="5801162" y="5905596"/>
                <a:ext cx="431533" cy="186998"/>
              </a:xfrm>
              <a:custGeom>
                <a:avLst/>
                <a:gdLst>
                  <a:gd name="connsiteX0" fmla="*/ 0 w 285750"/>
                  <a:gd name="connsiteY0" fmla="*/ 109538 h 123825"/>
                  <a:gd name="connsiteX1" fmla="*/ 6667 w 285750"/>
                  <a:gd name="connsiteY1" fmla="*/ 128588 h 123825"/>
                  <a:gd name="connsiteX2" fmla="*/ 295275 w 285750"/>
                  <a:gd name="connsiteY2" fmla="*/ 39052 h 123825"/>
                  <a:gd name="connsiteX3" fmla="*/ 281940 w 285750"/>
                  <a:gd name="connsiteY3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123825">
                    <a:moveTo>
                      <a:pt x="0" y="109538"/>
                    </a:moveTo>
                    <a:lnTo>
                      <a:pt x="6667" y="128588"/>
                    </a:lnTo>
                    <a:lnTo>
                      <a:pt x="295275" y="39052"/>
                    </a:lnTo>
                    <a:lnTo>
                      <a:pt x="281940" y="0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9BF85B-4901-47FD-9184-D96D44863EF8}"/>
                  </a:ext>
                </a:extLst>
              </p:cNvPr>
              <p:cNvSpPr/>
              <p:nvPr/>
            </p:nvSpPr>
            <p:spPr>
              <a:xfrm>
                <a:off x="6231257" y="5902720"/>
                <a:ext cx="445918" cy="186998"/>
              </a:xfrm>
              <a:custGeom>
                <a:avLst/>
                <a:gdLst>
                  <a:gd name="connsiteX0" fmla="*/ 296228 w 295275"/>
                  <a:gd name="connsiteY0" fmla="*/ 111443 h 123825"/>
                  <a:gd name="connsiteX1" fmla="*/ 288608 w 295275"/>
                  <a:gd name="connsiteY1" fmla="*/ 130493 h 123825"/>
                  <a:gd name="connsiteX2" fmla="*/ 0 w 295275"/>
                  <a:gd name="connsiteY2" fmla="*/ 40957 h 123825"/>
                  <a:gd name="connsiteX3" fmla="*/ 13335 w 295275"/>
                  <a:gd name="connsiteY3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275" h="123825">
                    <a:moveTo>
                      <a:pt x="296228" y="111443"/>
                    </a:moveTo>
                    <a:lnTo>
                      <a:pt x="288608" y="130493"/>
                    </a:lnTo>
                    <a:lnTo>
                      <a:pt x="0" y="40957"/>
                    </a:lnTo>
                    <a:lnTo>
                      <a:pt x="13335" y="0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B3F3CBE-6FF6-4D49-8A23-0D5B101CB44F}"/>
                  </a:ext>
                </a:extLst>
              </p:cNvPr>
              <p:cNvSpPr/>
              <p:nvPr/>
            </p:nvSpPr>
            <p:spPr>
              <a:xfrm>
                <a:off x="6231257" y="5902720"/>
                <a:ext cx="129460" cy="215767"/>
              </a:xfrm>
              <a:custGeom>
                <a:avLst/>
                <a:gdLst>
                  <a:gd name="connsiteX0" fmla="*/ 92393 w 85725"/>
                  <a:gd name="connsiteY0" fmla="*/ 128588 h 142875"/>
                  <a:gd name="connsiteX1" fmla="*/ 92393 w 85725"/>
                  <a:gd name="connsiteY1" fmla="*/ 150495 h 142875"/>
                  <a:gd name="connsiteX2" fmla="*/ 0 w 85725"/>
                  <a:gd name="connsiteY2" fmla="*/ 40957 h 142875"/>
                  <a:gd name="connsiteX3" fmla="*/ 13335 w 85725"/>
                  <a:gd name="connsiteY3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142875">
                    <a:moveTo>
                      <a:pt x="92393" y="128588"/>
                    </a:moveTo>
                    <a:lnTo>
                      <a:pt x="92393" y="150495"/>
                    </a:lnTo>
                    <a:lnTo>
                      <a:pt x="0" y="40957"/>
                    </a:lnTo>
                    <a:lnTo>
                      <a:pt x="13335" y="0"/>
                    </a:lnTo>
                    <a:close/>
                  </a:path>
                </a:pathLst>
              </a:custGeom>
              <a:solidFill>
                <a:srgbClr val="9187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F277B8A-CAA6-4290-B0A4-017278CD9234}"/>
                  </a:ext>
                </a:extLst>
              </p:cNvPr>
              <p:cNvSpPr/>
              <p:nvPr/>
            </p:nvSpPr>
            <p:spPr>
              <a:xfrm>
                <a:off x="6293109" y="6071017"/>
                <a:ext cx="71922" cy="71922"/>
              </a:xfrm>
              <a:custGeom>
                <a:avLst/>
                <a:gdLst>
                  <a:gd name="connsiteX0" fmla="*/ 53340 w 47625"/>
                  <a:gd name="connsiteY0" fmla="*/ 26670 h 47625"/>
                  <a:gd name="connsiteX1" fmla="*/ 26670 w 47625"/>
                  <a:gd name="connsiteY1" fmla="*/ 53340 h 47625"/>
                  <a:gd name="connsiteX2" fmla="*/ 0 w 47625"/>
                  <a:gd name="connsiteY2" fmla="*/ 26670 h 47625"/>
                  <a:gd name="connsiteX3" fmla="*/ 26670 w 47625"/>
                  <a:gd name="connsiteY3" fmla="*/ 0 h 47625"/>
                  <a:gd name="connsiteX4" fmla="*/ 53340 w 47625"/>
                  <a:gd name="connsiteY4" fmla="*/ 2667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53340" y="26670"/>
                    </a:moveTo>
                    <a:cubicBezTo>
                      <a:pt x="53340" y="41910"/>
                      <a:pt x="40957" y="53340"/>
                      <a:pt x="26670" y="53340"/>
                    </a:cubicBezTo>
                    <a:cubicBezTo>
                      <a:pt x="11430" y="53340"/>
                      <a:pt x="0" y="40957"/>
                      <a:pt x="0" y="26670"/>
                    </a:cubicBezTo>
                    <a:cubicBezTo>
                      <a:pt x="0" y="11430"/>
                      <a:pt x="12382" y="0"/>
                      <a:pt x="26670" y="0"/>
                    </a:cubicBezTo>
                    <a:cubicBezTo>
                      <a:pt x="41910" y="0"/>
                      <a:pt x="53340" y="11430"/>
                      <a:pt x="53340" y="26670"/>
                    </a:cubicBezTo>
                    <a:close/>
                  </a:path>
                </a:pathLst>
              </a:custGeom>
              <a:solidFill>
                <a:srgbClr val="BFB2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B0648F-AB5E-4F89-9838-249C3180A5E9}"/>
                  </a:ext>
                </a:extLst>
              </p:cNvPr>
              <p:cNvSpPr/>
              <p:nvPr/>
            </p:nvSpPr>
            <p:spPr>
              <a:xfrm>
                <a:off x="5760886" y="6071017"/>
                <a:ext cx="71922" cy="71922"/>
              </a:xfrm>
              <a:custGeom>
                <a:avLst/>
                <a:gdLst>
                  <a:gd name="connsiteX0" fmla="*/ 53340 w 47625"/>
                  <a:gd name="connsiteY0" fmla="*/ 26670 h 47625"/>
                  <a:gd name="connsiteX1" fmla="*/ 26670 w 47625"/>
                  <a:gd name="connsiteY1" fmla="*/ 53340 h 47625"/>
                  <a:gd name="connsiteX2" fmla="*/ 0 w 47625"/>
                  <a:gd name="connsiteY2" fmla="*/ 26670 h 47625"/>
                  <a:gd name="connsiteX3" fmla="*/ 26670 w 47625"/>
                  <a:gd name="connsiteY3" fmla="*/ 0 h 47625"/>
                  <a:gd name="connsiteX4" fmla="*/ 53340 w 47625"/>
                  <a:gd name="connsiteY4" fmla="*/ 2667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53340" y="26670"/>
                    </a:moveTo>
                    <a:cubicBezTo>
                      <a:pt x="53340" y="41399"/>
                      <a:pt x="41399" y="53340"/>
                      <a:pt x="26670" y="53340"/>
                    </a:cubicBezTo>
                    <a:cubicBezTo>
                      <a:pt x="11941" y="53340"/>
                      <a:pt x="0" y="41399"/>
                      <a:pt x="0" y="26670"/>
                    </a:cubicBezTo>
                    <a:cubicBezTo>
                      <a:pt x="0" y="11941"/>
                      <a:pt x="11941" y="0"/>
                      <a:pt x="26670" y="0"/>
                    </a:cubicBezTo>
                    <a:cubicBezTo>
                      <a:pt x="41399" y="0"/>
                      <a:pt x="53340" y="11941"/>
                      <a:pt x="53340" y="26670"/>
                    </a:cubicBezTo>
                    <a:close/>
                  </a:path>
                </a:pathLst>
              </a:custGeom>
              <a:solidFill>
                <a:srgbClr val="BFB2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B8FA643-B9A1-4EC5-809A-F0623622EA34}"/>
                </a:ext>
              </a:extLst>
            </p:cNvPr>
            <p:cNvSpPr/>
            <p:nvPr/>
          </p:nvSpPr>
          <p:spPr>
            <a:xfrm>
              <a:off x="8155554" y="3586985"/>
              <a:ext cx="158229" cy="71922"/>
            </a:xfrm>
            <a:custGeom>
              <a:avLst/>
              <a:gdLst>
                <a:gd name="connsiteX0" fmla="*/ 0 w 104775"/>
                <a:gd name="connsiteY0" fmla="*/ 13228 h 47625"/>
                <a:gd name="connsiteX1" fmla="*/ 54292 w 104775"/>
                <a:gd name="connsiteY1" fmla="*/ 48470 h 47625"/>
                <a:gd name="connsiteX2" fmla="*/ 104775 w 104775"/>
                <a:gd name="connsiteY2" fmla="*/ 8465 h 47625"/>
                <a:gd name="connsiteX3" fmla="*/ 0 w 104775"/>
                <a:gd name="connsiteY3" fmla="*/ 1322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0" y="13228"/>
                  </a:moveTo>
                  <a:cubicBezTo>
                    <a:pt x="0" y="13228"/>
                    <a:pt x="19050" y="45613"/>
                    <a:pt x="54292" y="48470"/>
                  </a:cubicBezTo>
                  <a:cubicBezTo>
                    <a:pt x="77153" y="50375"/>
                    <a:pt x="96203" y="21800"/>
                    <a:pt x="104775" y="8465"/>
                  </a:cubicBezTo>
                  <a:cubicBezTo>
                    <a:pt x="104775" y="8465"/>
                    <a:pt x="54292" y="-13442"/>
                    <a:pt x="0" y="1322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493461A-7790-462C-A2CA-C8CD84F049B0}"/>
                </a:ext>
              </a:extLst>
            </p:cNvPr>
            <p:cNvSpPr/>
            <p:nvPr/>
          </p:nvSpPr>
          <p:spPr>
            <a:xfrm>
              <a:off x="8236107" y="3583946"/>
              <a:ext cx="71922" cy="100691"/>
            </a:xfrm>
            <a:custGeom>
              <a:avLst/>
              <a:gdLst>
                <a:gd name="connsiteX0" fmla="*/ 44767 w 47625"/>
                <a:gd name="connsiteY0" fmla="*/ 0 h 66675"/>
                <a:gd name="connsiteX1" fmla="*/ 0 w 47625"/>
                <a:gd name="connsiteY1" fmla="*/ 38100 h 66675"/>
                <a:gd name="connsiteX2" fmla="*/ 19050 w 47625"/>
                <a:gd name="connsiteY2" fmla="*/ 66675 h 66675"/>
                <a:gd name="connsiteX3" fmla="*/ 51435 w 47625"/>
                <a:gd name="connsiteY3" fmla="*/ 9525 h 66675"/>
                <a:gd name="connsiteX4" fmla="*/ 44767 w 4762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44767" y="0"/>
                  </a:moveTo>
                  <a:cubicBezTo>
                    <a:pt x="44767" y="0"/>
                    <a:pt x="30480" y="19050"/>
                    <a:pt x="0" y="38100"/>
                  </a:cubicBezTo>
                  <a:lnTo>
                    <a:pt x="19050" y="66675"/>
                  </a:lnTo>
                  <a:lnTo>
                    <a:pt x="51435" y="9525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576895E-57FB-4105-875F-9B8D150B55F3}"/>
                </a:ext>
              </a:extLst>
            </p:cNvPr>
            <p:cNvSpPr/>
            <p:nvPr/>
          </p:nvSpPr>
          <p:spPr>
            <a:xfrm>
              <a:off x="8151238" y="3591138"/>
              <a:ext cx="71922" cy="86307"/>
            </a:xfrm>
            <a:custGeom>
              <a:avLst/>
              <a:gdLst>
                <a:gd name="connsiteX0" fmla="*/ 11430 w 47625"/>
                <a:gd name="connsiteY0" fmla="*/ 0 h 57150"/>
                <a:gd name="connsiteX1" fmla="*/ 57150 w 47625"/>
                <a:gd name="connsiteY1" fmla="*/ 34290 h 57150"/>
                <a:gd name="connsiteX2" fmla="*/ 36195 w 47625"/>
                <a:gd name="connsiteY2" fmla="*/ 63817 h 57150"/>
                <a:gd name="connsiteX3" fmla="*/ 0 w 47625"/>
                <a:gd name="connsiteY3" fmla="*/ 11430 h 57150"/>
                <a:gd name="connsiteX4" fmla="*/ 11430 w 476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11430" y="0"/>
                  </a:moveTo>
                  <a:cubicBezTo>
                    <a:pt x="11430" y="0"/>
                    <a:pt x="29527" y="22860"/>
                    <a:pt x="57150" y="34290"/>
                  </a:cubicBezTo>
                  <a:lnTo>
                    <a:pt x="36195" y="63817"/>
                  </a:lnTo>
                  <a:lnTo>
                    <a:pt x="0" y="1143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143939D-117C-4CC2-B30D-D5C2DD7C1B17}"/>
                </a:ext>
              </a:extLst>
            </p:cNvPr>
            <p:cNvSpPr/>
            <p:nvPr/>
          </p:nvSpPr>
          <p:spPr>
            <a:xfrm>
              <a:off x="8213091" y="3642922"/>
              <a:ext cx="43153" cy="43153"/>
            </a:xfrm>
            <a:custGeom>
              <a:avLst/>
              <a:gdLst>
                <a:gd name="connsiteX0" fmla="*/ 16192 w 28575"/>
                <a:gd name="connsiteY0" fmla="*/ 0 h 28575"/>
                <a:gd name="connsiteX1" fmla="*/ 32385 w 28575"/>
                <a:gd name="connsiteY1" fmla="*/ 24765 h 28575"/>
                <a:gd name="connsiteX2" fmla="*/ 0 w 28575"/>
                <a:gd name="connsiteY2" fmla="*/ 23813 h 28575"/>
                <a:gd name="connsiteX3" fmla="*/ 16192 w 2857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6192" y="0"/>
                  </a:moveTo>
                  <a:lnTo>
                    <a:pt x="32385" y="24765"/>
                  </a:lnTo>
                  <a:cubicBezTo>
                    <a:pt x="32385" y="24765"/>
                    <a:pt x="15240" y="34290"/>
                    <a:pt x="0" y="23813"/>
                  </a:cubicBezTo>
                  <a:lnTo>
                    <a:pt x="16192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4F763D0-A9A3-47CB-A27B-8884267B086F}"/>
                </a:ext>
              </a:extLst>
            </p:cNvPr>
            <p:cNvSpPr/>
            <p:nvPr/>
          </p:nvSpPr>
          <p:spPr>
            <a:xfrm>
              <a:off x="7985817" y="4429752"/>
              <a:ext cx="417149" cy="71922"/>
            </a:xfrm>
            <a:custGeom>
              <a:avLst/>
              <a:gdLst>
                <a:gd name="connsiteX0" fmla="*/ 0 w 276225"/>
                <a:gd name="connsiteY0" fmla="*/ 34290 h 47625"/>
                <a:gd name="connsiteX1" fmla="*/ 284798 w 276225"/>
                <a:gd name="connsiteY1" fmla="*/ 36195 h 47625"/>
                <a:gd name="connsiteX2" fmla="*/ 281940 w 276225"/>
                <a:gd name="connsiteY2" fmla="*/ 0 h 47625"/>
                <a:gd name="connsiteX3" fmla="*/ 3810 w 276225"/>
                <a:gd name="connsiteY3" fmla="*/ 4763 h 47625"/>
                <a:gd name="connsiteX4" fmla="*/ 0 w 276225"/>
                <a:gd name="connsiteY4" fmla="*/ 3429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7625">
                  <a:moveTo>
                    <a:pt x="0" y="34290"/>
                  </a:moveTo>
                  <a:cubicBezTo>
                    <a:pt x="0" y="34290"/>
                    <a:pt x="87630" y="66675"/>
                    <a:pt x="284798" y="36195"/>
                  </a:cubicBezTo>
                  <a:lnTo>
                    <a:pt x="281940" y="0"/>
                  </a:lnTo>
                  <a:cubicBezTo>
                    <a:pt x="281940" y="0"/>
                    <a:pt x="167640" y="33338"/>
                    <a:pt x="3810" y="4763"/>
                  </a:cubicBezTo>
                  <a:lnTo>
                    <a:pt x="0" y="34290"/>
                  </a:ln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02AD2D2-6701-405F-8863-1722FF2637E1}"/>
                </a:ext>
              </a:extLst>
            </p:cNvPr>
            <p:cNvSpPr/>
            <p:nvPr/>
          </p:nvSpPr>
          <p:spPr>
            <a:xfrm>
              <a:off x="8287468" y="3599769"/>
              <a:ext cx="258920" cy="978142"/>
            </a:xfrm>
            <a:custGeom>
              <a:avLst/>
              <a:gdLst>
                <a:gd name="connsiteX0" fmla="*/ 17425 w 171450"/>
                <a:gd name="connsiteY0" fmla="*/ 0 h 647700"/>
                <a:gd name="connsiteX1" fmla="*/ 279 w 171450"/>
                <a:gd name="connsiteY1" fmla="*/ 283845 h 647700"/>
                <a:gd name="connsiteX2" fmla="*/ 102197 w 171450"/>
                <a:gd name="connsiteY2" fmla="*/ 653415 h 647700"/>
                <a:gd name="connsiteX3" fmla="*/ 164110 w 171450"/>
                <a:gd name="connsiteY3" fmla="*/ 587693 h 647700"/>
                <a:gd name="connsiteX4" fmla="*/ 97434 w 171450"/>
                <a:gd name="connsiteY4" fmla="*/ 357188 h 647700"/>
                <a:gd name="connsiteX5" fmla="*/ 173635 w 171450"/>
                <a:gd name="connsiteY5" fmla="*/ 56198 h 647700"/>
                <a:gd name="connsiteX6" fmla="*/ 17425 w 171450"/>
                <a:gd name="connsiteY6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647700">
                  <a:moveTo>
                    <a:pt x="17425" y="0"/>
                  </a:moveTo>
                  <a:cubicBezTo>
                    <a:pt x="17425" y="0"/>
                    <a:pt x="-2578" y="152400"/>
                    <a:pt x="279" y="283845"/>
                  </a:cubicBezTo>
                  <a:cubicBezTo>
                    <a:pt x="3137" y="415290"/>
                    <a:pt x="102197" y="653415"/>
                    <a:pt x="102197" y="653415"/>
                  </a:cubicBezTo>
                  <a:cubicBezTo>
                    <a:pt x="102197" y="653415"/>
                    <a:pt x="146012" y="611505"/>
                    <a:pt x="164110" y="587693"/>
                  </a:cubicBezTo>
                  <a:cubicBezTo>
                    <a:pt x="164110" y="587693"/>
                    <a:pt x="96482" y="392430"/>
                    <a:pt x="97434" y="357188"/>
                  </a:cubicBezTo>
                  <a:cubicBezTo>
                    <a:pt x="98387" y="321945"/>
                    <a:pt x="173635" y="56198"/>
                    <a:pt x="173635" y="56198"/>
                  </a:cubicBezTo>
                  <a:cubicBezTo>
                    <a:pt x="173635" y="56198"/>
                    <a:pt x="132677" y="30480"/>
                    <a:pt x="17425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60F5CE7-F9E3-4CB6-916C-DD40ABD1C30F}"/>
                </a:ext>
              </a:extLst>
            </p:cNvPr>
            <p:cNvSpPr/>
            <p:nvPr/>
          </p:nvSpPr>
          <p:spPr>
            <a:xfrm>
              <a:off x="7900948" y="3609838"/>
              <a:ext cx="244536" cy="978142"/>
            </a:xfrm>
            <a:custGeom>
              <a:avLst/>
              <a:gdLst>
                <a:gd name="connsiteX0" fmla="*/ 163830 w 161925"/>
                <a:gd name="connsiteY0" fmla="*/ 0 h 647700"/>
                <a:gd name="connsiteX1" fmla="*/ 160973 w 161925"/>
                <a:gd name="connsiteY1" fmla="*/ 277177 h 647700"/>
                <a:gd name="connsiteX2" fmla="*/ 140970 w 161925"/>
                <a:gd name="connsiteY2" fmla="*/ 653415 h 647700"/>
                <a:gd name="connsiteX3" fmla="*/ 24765 w 161925"/>
                <a:gd name="connsiteY3" fmla="*/ 614363 h 647700"/>
                <a:gd name="connsiteX4" fmla="*/ 62865 w 161925"/>
                <a:gd name="connsiteY4" fmla="*/ 351472 h 647700"/>
                <a:gd name="connsiteX5" fmla="*/ 0 w 161925"/>
                <a:gd name="connsiteY5" fmla="*/ 57150 h 647700"/>
                <a:gd name="connsiteX6" fmla="*/ 163830 w 161925"/>
                <a:gd name="connsiteY6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647700">
                  <a:moveTo>
                    <a:pt x="163830" y="0"/>
                  </a:moveTo>
                  <a:cubicBezTo>
                    <a:pt x="163830" y="0"/>
                    <a:pt x="163830" y="145732"/>
                    <a:pt x="160973" y="277177"/>
                  </a:cubicBezTo>
                  <a:cubicBezTo>
                    <a:pt x="158115" y="408622"/>
                    <a:pt x="140970" y="653415"/>
                    <a:pt x="140970" y="653415"/>
                  </a:cubicBezTo>
                  <a:cubicBezTo>
                    <a:pt x="140970" y="653415"/>
                    <a:pt x="43815" y="638175"/>
                    <a:pt x="24765" y="614363"/>
                  </a:cubicBezTo>
                  <a:cubicBezTo>
                    <a:pt x="24765" y="614363"/>
                    <a:pt x="63818" y="386715"/>
                    <a:pt x="62865" y="351472"/>
                  </a:cubicBezTo>
                  <a:cubicBezTo>
                    <a:pt x="61913" y="316230"/>
                    <a:pt x="0" y="57150"/>
                    <a:pt x="0" y="57150"/>
                  </a:cubicBezTo>
                  <a:cubicBezTo>
                    <a:pt x="0" y="57150"/>
                    <a:pt x="36195" y="33338"/>
                    <a:pt x="16383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7BB21E-2523-434F-B13B-0862F7AE60AD}"/>
                </a:ext>
              </a:extLst>
            </p:cNvPr>
            <p:cNvSpPr/>
            <p:nvPr/>
          </p:nvSpPr>
          <p:spPr>
            <a:xfrm>
              <a:off x="8165622" y="4447013"/>
              <a:ext cx="71922" cy="57538"/>
            </a:xfrm>
            <a:custGeom>
              <a:avLst/>
              <a:gdLst>
                <a:gd name="connsiteX0" fmla="*/ 0 w 47625"/>
                <a:gd name="connsiteY0" fmla="*/ 0 h 38100"/>
                <a:gd name="connsiteX1" fmla="*/ 53340 w 47625"/>
                <a:gd name="connsiteY1" fmla="*/ 0 h 38100"/>
                <a:gd name="connsiteX2" fmla="*/ 53340 w 47625"/>
                <a:gd name="connsiteY2" fmla="*/ 40005 h 38100"/>
                <a:gd name="connsiteX3" fmla="*/ 0 w 47625"/>
                <a:gd name="connsiteY3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0"/>
                  </a:moveTo>
                  <a:lnTo>
                    <a:pt x="53340" y="0"/>
                  </a:lnTo>
                  <a:lnTo>
                    <a:pt x="5334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3A4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2F47358-424C-47B7-B599-4B3D8876CCCA}"/>
                </a:ext>
              </a:extLst>
            </p:cNvPr>
            <p:cNvSpPr/>
            <p:nvPr/>
          </p:nvSpPr>
          <p:spPr>
            <a:xfrm>
              <a:off x="8186520" y="3670253"/>
              <a:ext cx="57538" cy="733607"/>
            </a:xfrm>
            <a:custGeom>
              <a:avLst/>
              <a:gdLst>
                <a:gd name="connsiteX0" fmla="*/ 26167 w 38100"/>
                <a:gd name="connsiteY0" fmla="*/ 0 h 485775"/>
                <a:gd name="connsiteX1" fmla="*/ 450 w 38100"/>
                <a:gd name="connsiteY1" fmla="*/ 243840 h 485775"/>
                <a:gd name="connsiteX2" fmla="*/ 3307 w 38100"/>
                <a:gd name="connsiteY2" fmla="*/ 452438 h 485775"/>
                <a:gd name="connsiteX3" fmla="*/ 22357 w 38100"/>
                <a:gd name="connsiteY3" fmla="*/ 489585 h 485775"/>
                <a:gd name="connsiteX4" fmla="*/ 47122 w 38100"/>
                <a:gd name="connsiteY4" fmla="*/ 450533 h 485775"/>
                <a:gd name="connsiteX5" fmla="*/ 43312 w 38100"/>
                <a:gd name="connsiteY5" fmla="*/ 1905 h 485775"/>
                <a:gd name="connsiteX6" fmla="*/ 26167 w 38100"/>
                <a:gd name="connsiteY6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85775">
                  <a:moveTo>
                    <a:pt x="26167" y="0"/>
                  </a:moveTo>
                  <a:cubicBezTo>
                    <a:pt x="26167" y="0"/>
                    <a:pt x="2355" y="81915"/>
                    <a:pt x="450" y="243840"/>
                  </a:cubicBezTo>
                  <a:cubicBezTo>
                    <a:pt x="-1455" y="405765"/>
                    <a:pt x="3307" y="452438"/>
                    <a:pt x="3307" y="452438"/>
                  </a:cubicBezTo>
                  <a:lnTo>
                    <a:pt x="22357" y="489585"/>
                  </a:lnTo>
                  <a:lnTo>
                    <a:pt x="47122" y="450533"/>
                  </a:lnTo>
                  <a:cubicBezTo>
                    <a:pt x="47122" y="450533"/>
                    <a:pt x="39502" y="77152"/>
                    <a:pt x="43312" y="1905"/>
                  </a:cubicBezTo>
                  <a:lnTo>
                    <a:pt x="26167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A17C788-AD80-4337-B021-C411B2EF2ED4}"/>
                </a:ext>
              </a:extLst>
            </p:cNvPr>
            <p:cNvSpPr/>
            <p:nvPr/>
          </p:nvSpPr>
          <p:spPr>
            <a:xfrm>
              <a:off x="8345927" y="4457082"/>
              <a:ext cx="129460" cy="129460"/>
            </a:xfrm>
            <a:custGeom>
              <a:avLst/>
              <a:gdLst>
                <a:gd name="connsiteX0" fmla="*/ 57772 w 85725"/>
                <a:gd name="connsiteY0" fmla="*/ 87630 h 85725"/>
                <a:gd name="connsiteX1" fmla="*/ 65392 w 85725"/>
                <a:gd name="connsiteY1" fmla="*/ 80963 h 85725"/>
                <a:gd name="connsiteX2" fmla="*/ 70155 w 85725"/>
                <a:gd name="connsiteY2" fmla="*/ 72390 h 85725"/>
                <a:gd name="connsiteX3" fmla="*/ 72059 w 85725"/>
                <a:gd name="connsiteY3" fmla="*/ 69533 h 85725"/>
                <a:gd name="connsiteX4" fmla="*/ 81584 w 85725"/>
                <a:gd name="connsiteY4" fmla="*/ 54292 h 85725"/>
                <a:gd name="connsiteX5" fmla="*/ 86347 w 85725"/>
                <a:gd name="connsiteY5" fmla="*/ 13335 h 85725"/>
                <a:gd name="connsiteX6" fmla="*/ 65392 w 85725"/>
                <a:gd name="connsiteY6" fmla="*/ 7620 h 85725"/>
                <a:gd name="connsiteX7" fmla="*/ 47294 w 85725"/>
                <a:gd name="connsiteY7" fmla="*/ 0 h 85725"/>
                <a:gd name="connsiteX8" fmla="*/ 3480 w 85725"/>
                <a:gd name="connsiteY8" fmla="*/ 37147 h 85725"/>
                <a:gd name="connsiteX9" fmla="*/ 2527 w 85725"/>
                <a:gd name="connsiteY9" fmla="*/ 39053 h 85725"/>
                <a:gd name="connsiteX10" fmla="*/ 622 w 85725"/>
                <a:gd name="connsiteY10" fmla="*/ 53340 h 85725"/>
                <a:gd name="connsiteX11" fmla="*/ 1575 w 85725"/>
                <a:gd name="connsiteY11" fmla="*/ 68580 h 85725"/>
                <a:gd name="connsiteX12" fmla="*/ 13005 w 85725"/>
                <a:gd name="connsiteY12" fmla="*/ 72390 h 85725"/>
                <a:gd name="connsiteX13" fmla="*/ 28244 w 85725"/>
                <a:gd name="connsiteY13" fmla="*/ 80010 h 85725"/>
                <a:gd name="connsiteX14" fmla="*/ 44437 w 85725"/>
                <a:gd name="connsiteY14" fmla="*/ 84772 h 85725"/>
                <a:gd name="connsiteX15" fmla="*/ 57772 w 85725"/>
                <a:gd name="connsiteY15" fmla="*/ 8763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725" h="85725">
                  <a:moveTo>
                    <a:pt x="57772" y="87630"/>
                  </a:moveTo>
                  <a:cubicBezTo>
                    <a:pt x="57772" y="87630"/>
                    <a:pt x="63487" y="83820"/>
                    <a:pt x="65392" y="80963"/>
                  </a:cubicBezTo>
                  <a:cubicBezTo>
                    <a:pt x="65392" y="80963"/>
                    <a:pt x="68250" y="75247"/>
                    <a:pt x="70155" y="72390"/>
                  </a:cubicBezTo>
                  <a:cubicBezTo>
                    <a:pt x="71107" y="71438"/>
                    <a:pt x="71107" y="70485"/>
                    <a:pt x="72059" y="69533"/>
                  </a:cubicBezTo>
                  <a:cubicBezTo>
                    <a:pt x="73965" y="66675"/>
                    <a:pt x="78727" y="61913"/>
                    <a:pt x="81584" y="54292"/>
                  </a:cubicBezTo>
                  <a:cubicBezTo>
                    <a:pt x="84442" y="46672"/>
                    <a:pt x="86347" y="13335"/>
                    <a:pt x="86347" y="13335"/>
                  </a:cubicBezTo>
                  <a:lnTo>
                    <a:pt x="65392" y="7620"/>
                  </a:lnTo>
                  <a:lnTo>
                    <a:pt x="47294" y="0"/>
                  </a:lnTo>
                  <a:cubicBezTo>
                    <a:pt x="47294" y="0"/>
                    <a:pt x="7290" y="30480"/>
                    <a:pt x="3480" y="37147"/>
                  </a:cubicBezTo>
                  <a:cubicBezTo>
                    <a:pt x="3480" y="38100"/>
                    <a:pt x="2527" y="38100"/>
                    <a:pt x="2527" y="39053"/>
                  </a:cubicBezTo>
                  <a:cubicBezTo>
                    <a:pt x="622" y="44767"/>
                    <a:pt x="1575" y="49530"/>
                    <a:pt x="622" y="53340"/>
                  </a:cubicBezTo>
                  <a:cubicBezTo>
                    <a:pt x="622" y="54292"/>
                    <a:pt x="-1283" y="65722"/>
                    <a:pt x="1575" y="68580"/>
                  </a:cubicBezTo>
                  <a:cubicBezTo>
                    <a:pt x="5384" y="72390"/>
                    <a:pt x="9194" y="73342"/>
                    <a:pt x="13005" y="72390"/>
                  </a:cubicBezTo>
                  <a:cubicBezTo>
                    <a:pt x="13005" y="72390"/>
                    <a:pt x="20625" y="79058"/>
                    <a:pt x="28244" y="80010"/>
                  </a:cubicBezTo>
                  <a:cubicBezTo>
                    <a:pt x="28244" y="80010"/>
                    <a:pt x="34912" y="86678"/>
                    <a:pt x="44437" y="84772"/>
                  </a:cubicBezTo>
                  <a:cubicBezTo>
                    <a:pt x="44437" y="83820"/>
                    <a:pt x="52057" y="89535"/>
                    <a:pt x="57772" y="876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DF9F52-E5B4-4D8B-A0F6-B4B22CDB93D2}"/>
                </a:ext>
              </a:extLst>
            </p:cNvPr>
            <p:cNvSpPr/>
            <p:nvPr/>
          </p:nvSpPr>
          <p:spPr>
            <a:xfrm>
              <a:off x="8394336" y="3686075"/>
              <a:ext cx="287689" cy="819914"/>
            </a:xfrm>
            <a:custGeom>
              <a:avLst/>
              <a:gdLst>
                <a:gd name="connsiteX0" fmla="*/ 0 w 190500"/>
                <a:gd name="connsiteY0" fmla="*/ 506730 h 542925"/>
                <a:gd name="connsiteX1" fmla="*/ 66675 w 190500"/>
                <a:gd name="connsiteY1" fmla="*/ 543878 h 542925"/>
                <a:gd name="connsiteX2" fmla="*/ 197167 w 190500"/>
                <a:gd name="connsiteY2" fmla="*/ 318135 h 542925"/>
                <a:gd name="connsiteX3" fmla="*/ 103822 w 190500"/>
                <a:gd name="connsiteY3" fmla="*/ 0 h 542925"/>
                <a:gd name="connsiteX4" fmla="*/ 50482 w 190500"/>
                <a:gd name="connsiteY4" fmla="*/ 157163 h 542925"/>
                <a:gd name="connsiteX5" fmla="*/ 111442 w 190500"/>
                <a:gd name="connsiteY5" fmla="*/ 292418 h 542925"/>
                <a:gd name="connsiteX6" fmla="*/ 0 w 190500"/>
                <a:gd name="connsiteY6" fmla="*/ 50673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542925">
                  <a:moveTo>
                    <a:pt x="0" y="506730"/>
                  </a:moveTo>
                  <a:cubicBezTo>
                    <a:pt x="0" y="506730"/>
                    <a:pt x="27622" y="531495"/>
                    <a:pt x="66675" y="543878"/>
                  </a:cubicBezTo>
                  <a:cubicBezTo>
                    <a:pt x="66675" y="543878"/>
                    <a:pt x="196215" y="333375"/>
                    <a:pt x="197167" y="318135"/>
                  </a:cubicBezTo>
                  <a:cubicBezTo>
                    <a:pt x="199072" y="303848"/>
                    <a:pt x="133350" y="18098"/>
                    <a:pt x="103822" y="0"/>
                  </a:cubicBezTo>
                  <a:lnTo>
                    <a:pt x="50482" y="157163"/>
                  </a:lnTo>
                  <a:cubicBezTo>
                    <a:pt x="54292" y="156210"/>
                    <a:pt x="111442" y="276225"/>
                    <a:pt x="111442" y="292418"/>
                  </a:cubicBezTo>
                  <a:cubicBezTo>
                    <a:pt x="111442" y="313373"/>
                    <a:pt x="0" y="506730"/>
                    <a:pt x="0" y="50673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37B2900-ACA4-498F-BF4F-5479BEE3DA75}"/>
                </a:ext>
              </a:extLst>
            </p:cNvPr>
            <p:cNvSpPr/>
            <p:nvPr/>
          </p:nvSpPr>
          <p:spPr>
            <a:xfrm>
              <a:off x="7782996" y="3697583"/>
              <a:ext cx="186998" cy="920605"/>
            </a:xfrm>
            <a:custGeom>
              <a:avLst/>
              <a:gdLst>
                <a:gd name="connsiteX0" fmla="*/ 71438 w 123825"/>
                <a:gd name="connsiteY0" fmla="*/ 612458 h 609600"/>
                <a:gd name="connsiteX1" fmla="*/ 0 w 123825"/>
                <a:gd name="connsiteY1" fmla="*/ 615315 h 609600"/>
                <a:gd name="connsiteX2" fmla="*/ 14288 w 123825"/>
                <a:gd name="connsiteY2" fmla="*/ 330517 h 609600"/>
                <a:gd name="connsiteX3" fmla="*/ 77153 w 123825"/>
                <a:gd name="connsiteY3" fmla="*/ 0 h 609600"/>
                <a:gd name="connsiteX4" fmla="*/ 129540 w 123825"/>
                <a:gd name="connsiteY4" fmla="*/ 159067 h 609600"/>
                <a:gd name="connsiteX5" fmla="*/ 94298 w 123825"/>
                <a:gd name="connsiteY5" fmla="*/ 337185 h 609600"/>
                <a:gd name="connsiteX6" fmla="*/ 71438 w 123825"/>
                <a:gd name="connsiteY6" fmla="*/ 612458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609600">
                  <a:moveTo>
                    <a:pt x="71438" y="612458"/>
                  </a:moveTo>
                  <a:cubicBezTo>
                    <a:pt x="71438" y="612458"/>
                    <a:pt x="42863" y="618173"/>
                    <a:pt x="0" y="615315"/>
                  </a:cubicBezTo>
                  <a:cubicBezTo>
                    <a:pt x="0" y="615315"/>
                    <a:pt x="16192" y="344805"/>
                    <a:pt x="14288" y="330517"/>
                  </a:cubicBezTo>
                  <a:cubicBezTo>
                    <a:pt x="12383" y="316230"/>
                    <a:pt x="47625" y="18098"/>
                    <a:pt x="77153" y="0"/>
                  </a:cubicBezTo>
                  <a:lnTo>
                    <a:pt x="129540" y="159067"/>
                  </a:lnTo>
                  <a:cubicBezTo>
                    <a:pt x="125730" y="158115"/>
                    <a:pt x="94298" y="321945"/>
                    <a:pt x="94298" y="337185"/>
                  </a:cubicBezTo>
                  <a:cubicBezTo>
                    <a:pt x="95250" y="357188"/>
                    <a:pt x="71438" y="612458"/>
                    <a:pt x="71438" y="61245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DF87E2C-C2F6-43B1-A858-8E13F63DC26C}"/>
                </a:ext>
              </a:extLst>
            </p:cNvPr>
            <p:cNvSpPr/>
            <p:nvPr/>
          </p:nvSpPr>
          <p:spPr>
            <a:xfrm>
              <a:off x="8312343" y="4495919"/>
              <a:ext cx="143844" cy="143844"/>
            </a:xfrm>
            <a:custGeom>
              <a:avLst/>
              <a:gdLst>
                <a:gd name="connsiteX0" fmla="*/ 20003 w 95250"/>
                <a:gd name="connsiteY0" fmla="*/ 0 h 95250"/>
                <a:gd name="connsiteX1" fmla="*/ 102870 w 95250"/>
                <a:gd name="connsiteY1" fmla="*/ 42863 h 95250"/>
                <a:gd name="connsiteX2" fmla="*/ 70485 w 95250"/>
                <a:gd name="connsiteY2" fmla="*/ 103823 h 95250"/>
                <a:gd name="connsiteX3" fmla="*/ 0 w 95250"/>
                <a:gd name="connsiteY3" fmla="*/ 276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20003" y="0"/>
                  </a:moveTo>
                  <a:lnTo>
                    <a:pt x="102870" y="42863"/>
                  </a:lnTo>
                  <a:lnTo>
                    <a:pt x="70485" y="103823"/>
                  </a:lnTo>
                  <a:lnTo>
                    <a:pt x="0" y="27623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83740F9-38C3-48E6-B3E1-FD828FFDB44C}"/>
                </a:ext>
              </a:extLst>
            </p:cNvPr>
            <p:cNvSpPr/>
            <p:nvPr/>
          </p:nvSpPr>
          <p:spPr>
            <a:xfrm>
              <a:off x="8238982" y="5232403"/>
              <a:ext cx="28769" cy="244536"/>
            </a:xfrm>
            <a:custGeom>
              <a:avLst/>
              <a:gdLst>
                <a:gd name="connsiteX0" fmla="*/ 23813 w 19050"/>
                <a:gd name="connsiteY0" fmla="*/ 0 h 161925"/>
                <a:gd name="connsiteX1" fmla="*/ 15240 w 19050"/>
                <a:gd name="connsiteY1" fmla="*/ 163830 h 161925"/>
                <a:gd name="connsiteX2" fmla="*/ 0 w 19050"/>
                <a:gd name="connsiteY2" fmla="*/ 33338 h 161925"/>
                <a:gd name="connsiteX3" fmla="*/ 0 w 19050"/>
                <a:gd name="connsiteY3" fmla="*/ 33338 h 161925"/>
                <a:gd name="connsiteX4" fmla="*/ 23813 w 19050"/>
                <a:gd name="connsiteY4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61925">
                  <a:moveTo>
                    <a:pt x="23813" y="0"/>
                  </a:moveTo>
                  <a:lnTo>
                    <a:pt x="15240" y="163830"/>
                  </a:lnTo>
                  <a:lnTo>
                    <a:pt x="0" y="33338"/>
                  </a:lnTo>
                  <a:lnTo>
                    <a:pt x="0" y="33338"/>
                  </a:lnTo>
                  <a:cubicBezTo>
                    <a:pt x="8572" y="20955"/>
                    <a:pt x="17145" y="9525"/>
                    <a:pt x="23813" y="0"/>
                  </a:cubicBezTo>
                  <a:close/>
                </a:path>
              </a:pathLst>
            </a:custGeom>
            <a:solidFill>
              <a:srgbClr val="1D20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14CE686-F0E6-4E92-9F57-F7519058C8CA}"/>
                </a:ext>
              </a:extLst>
            </p:cNvPr>
            <p:cNvSpPr/>
            <p:nvPr/>
          </p:nvSpPr>
          <p:spPr>
            <a:xfrm>
              <a:off x="7644905" y="2217424"/>
              <a:ext cx="71922" cy="230151"/>
            </a:xfrm>
            <a:custGeom>
              <a:avLst/>
              <a:gdLst>
                <a:gd name="connsiteX0" fmla="*/ 0 w 47625"/>
                <a:gd name="connsiteY0" fmla="*/ 0 h 152400"/>
                <a:gd name="connsiteX1" fmla="*/ 48578 w 47625"/>
                <a:gd name="connsiteY1" fmla="*/ 0 h 152400"/>
                <a:gd name="connsiteX2" fmla="*/ 48578 w 47625"/>
                <a:gd name="connsiteY2" fmla="*/ 159068 h 152400"/>
                <a:gd name="connsiteX3" fmla="*/ 0 w 47625"/>
                <a:gd name="connsiteY3" fmla="*/ 15906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52400">
                  <a:moveTo>
                    <a:pt x="0" y="0"/>
                  </a:moveTo>
                  <a:lnTo>
                    <a:pt x="48578" y="0"/>
                  </a:lnTo>
                  <a:lnTo>
                    <a:pt x="48578" y="159068"/>
                  </a:lnTo>
                  <a:lnTo>
                    <a:pt x="0" y="15906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71EF0C5-B710-410D-9030-3DF1FE719B9D}"/>
                </a:ext>
              </a:extLst>
            </p:cNvPr>
            <p:cNvSpPr/>
            <p:nvPr/>
          </p:nvSpPr>
          <p:spPr>
            <a:xfrm>
              <a:off x="9658728" y="3476062"/>
              <a:ext cx="676069" cy="676069"/>
            </a:xfrm>
            <a:custGeom>
              <a:avLst/>
              <a:gdLst>
                <a:gd name="connsiteX0" fmla="*/ 449580 w 447675"/>
                <a:gd name="connsiteY0" fmla="*/ 224790 h 447675"/>
                <a:gd name="connsiteX1" fmla="*/ 224790 w 447675"/>
                <a:gd name="connsiteY1" fmla="*/ 449580 h 447675"/>
                <a:gd name="connsiteX2" fmla="*/ 0 w 447675"/>
                <a:gd name="connsiteY2" fmla="*/ 224790 h 447675"/>
                <a:gd name="connsiteX3" fmla="*/ 224790 w 447675"/>
                <a:gd name="connsiteY3" fmla="*/ 0 h 447675"/>
                <a:gd name="connsiteX4" fmla="*/ 449580 w 447675"/>
                <a:gd name="connsiteY4" fmla="*/ 22479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47675">
                  <a:moveTo>
                    <a:pt x="449580" y="224790"/>
                  </a:moveTo>
                  <a:cubicBezTo>
                    <a:pt x="449580" y="348615"/>
                    <a:pt x="349567" y="449580"/>
                    <a:pt x="224790" y="449580"/>
                  </a:cubicBezTo>
                  <a:cubicBezTo>
                    <a:pt x="100965" y="449580"/>
                    <a:pt x="0" y="348615"/>
                    <a:pt x="0" y="224790"/>
                  </a:cubicBezTo>
                  <a:cubicBezTo>
                    <a:pt x="0" y="100965"/>
                    <a:pt x="100965" y="0"/>
                    <a:pt x="224790" y="0"/>
                  </a:cubicBezTo>
                  <a:cubicBezTo>
                    <a:pt x="349567" y="0"/>
                    <a:pt x="449580" y="100965"/>
                    <a:pt x="449580" y="224790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B3BA6AA-20CC-4720-8E48-FA2EEA9D1130}"/>
                </a:ext>
              </a:extLst>
            </p:cNvPr>
            <p:cNvSpPr/>
            <p:nvPr/>
          </p:nvSpPr>
          <p:spPr>
            <a:xfrm>
              <a:off x="7524076" y="2285030"/>
              <a:ext cx="71922" cy="172613"/>
            </a:xfrm>
            <a:custGeom>
              <a:avLst/>
              <a:gdLst>
                <a:gd name="connsiteX0" fmla="*/ 0 w 47625"/>
                <a:gd name="connsiteY0" fmla="*/ 0 h 114300"/>
                <a:gd name="connsiteX1" fmla="*/ 48578 w 47625"/>
                <a:gd name="connsiteY1" fmla="*/ 0 h 114300"/>
                <a:gd name="connsiteX2" fmla="*/ 48578 w 47625"/>
                <a:gd name="connsiteY2" fmla="*/ 114300 h 114300"/>
                <a:gd name="connsiteX3" fmla="*/ 0 w 47625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14300">
                  <a:moveTo>
                    <a:pt x="0" y="0"/>
                  </a:moveTo>
                  <a:lnTo>
                    <a:pt x="48578" y="0"/>
                  </a:lnTo>
                  <a:lnTo>
                    <a:pt x="48578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2B48B84-E0D7-4442-9765-B08ECFA3206E}"/>
                </a:ext>
              </a:extLst>
            </p:cNvPr>
            <p:cNvSpPr/>
            <p:nvPr/>
          </p:nvSpPr>
          <p:spPr>
            <a:xfrm>
              <a:off x="7764297" y="2106663"/>
              <a:ext cx="71922" cy="345227"/>
            </a:xfrm>
            <a:custGeom>
              <a:avLst/>
              <a:gdLst>
                <a:gd name="connsiteX0" fmla="*/ 0 w 47625"/>
                <a:gd name="connsiteY0" fmla="*/ 0 h 228600"/>
                <a:gd name="connsiteX1" fmla="*/ 48578 w 47625"/>
                <a:gd name="connsiteY1" fmla="*/ 0 h 228600"/>
                <a:gd name="connsiteX2" fmla="*/ 48578 w 47625"/>
                <a:gd name="connsiteY2" fmla="*/ 232410 h 228600"/>
                <a:gd name="connsiteX3" fmla="*/ 0 w 47625"/>
                <a:gd name="connsiteY3" fmla="*/ 23241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28600">
                  <a:moveTo>
                    <a:pt x="0" y="0"/>
                  </a:moveTo>
                  <a:lnTo>
                    <a:pt x="48578" y="0"/>
                  </a:lnTo>
                  <a:lnTo>
                    <a:pt x="48578" y="232410"/>
                  </a:lnTo>
                  <a:lnTo>
                    <a:pt x="0" y="23241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E643726-D00D-41A0-849F-64F68AC9B1C5}"/>
                </a:ext>
              </a:extLst>
            </p:cNvPr>
            <p:cNvSpPr/>
            <p:nvPr/>
          </p:nvSpPr>
          <p:spPr>
            <a:xfrm>
              <a:off x="10811439" y="4787593"/>
              <a:ext cx="460302" cy="14384"/>
            </a:xfrm>
            <a:custGeom>
              <a:avLst/>
              <a:gdLst>
                <a:gd name="connsiteX0" fmla="*/ 311467 w 304800"/>
                <a:gd name="connsiteY0" fmla="*/ 18098 h 9525"/>
                <a:gd name="connsiteX1" fmla="*/ 0 w 304800"/>
                <a:gd name="connsiteY1" fmla="*/ 18098 h 9525"/>
                <a:gd name="connsiteX2" fmla="*/ 0 w 304800"/>
                <a:gd name="connsiteY2" fmla="*/ 0 h 9525"/>
                <a:gd name="connsiteX3" fmla="*/ 311467 w 30480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9525">
                  <a:moveTo>
                    <a:pt x="311467" y="18098"/>
                  </a:moveTo>
                  <a:lnTo>
                    <a:pt x="0" y="18098"/>
                  </a:lnTo>
                  <a:lnTo>
                    <a:pt x="0" y="0"/>
                  </a:lnTo>
                  <a:lnTo>
                    <a:pt x="311467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534E38D-06DA-45EA-8B73-3EC8A18A1B05}"/>
                </a:ext>
              </a:extLst>
            </p:cNvPr>
            <p:cNvSpPr/>
            <p:nvPr/>
          </p:nvSpPr>
          <p:spPr>
            <a:xfrm>
              <a:off x="11177726" y="4887178"/>
              <a:ext cx="28769" cy="1265831"/>
            </a:xfrm>
            <a:custGeom>
              <a:avLst/>
              <a:gdLst>
                <a:gd name="connsiteX0" fmla="*/ 0 w 19050"/>
                <a:gd name="connsiteY0" fmla="*/ 0 h 838200"/>
                <a:gd name="connsiteX1" fmla="*/ 27623 w 19050"/>
                <a:gd name="connsiteY1" fmla="*/ 0 h 838200"/>
                <a:gd name="connsiteX2" fmla="*/ 27623 w 19050"/>
                <a:gd name="connsiteY2" fmla="*/ 841057 h 838200"/>
                <a:gd name="connsiteX3" fmla="*/ 0 w 19050"/>
                <a:gd name="connsiteY3" fmla="*/ 841057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38200">
                  <a:moveTo>
                    <a:pt x="0" y="0"/>
                  </a:moveTo>
                  <a:lnTo>
                    <a:pt x="27623" y="0"/>
                  </a:lnTo>
                  <a:lnTo>
                    <a:pt x="27623" y="841057"/>
                  </a:lnTo>
                  <a:lnTo>
                    <a:pt x="0" y="841057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E6B39A2-2BD2-4047-8750-5D82FC867327}"/>
                </a:ext>
              </a:extLst>
            </p:cNvPr>
            <p:cNvSpPr/>
            <p:nvPr/>
          </p:nvSpPr>
          <p:spPr>
            <a:xfrm>
              <a:off x="10558332" y="4777984"/>
              <a:ext cx="316458" cy="28769"/>
            </a:xfrm>
            <a:custGeom>
              <a:avLst/>
              <a:gdLst>
                <a:gd name="connsiteX0" fmla="*/ 216217 w 209550"/>
                <a:gd name="connsiteY0" fmla="*/ 26670 h 19050"/>
                <a:gd name="connsiteX1" fmla="*/ 0 w 209550"/>
                <a:gd name="connsiteY1" fmla="*/ 26670 h 19050"/>
                <a:gd name="connsiteX2" fmla="*/ 0 w 209550"/>
                <a:gd name="connsiteY2" fmla="*/ 0 h 19050"/>
                <a:gd name="connsiteX3" fmla="*/ 216217 w 2095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19050">
                  <a:moveTo>
                    <a:pt x="216217" y="26670"/>
                  </a:moveTo>
                  <a:lnTo>
                    <a:pt x="0" y="26670"/>
                  </a:lnTo>
                  <a:lnTo>
                    <a:pt x="0" y="0"/>
                  </a:lnTo>
                  <a:lnTo>
                    <a:pt x="216217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5B83FEB-2F4D-4AC3-A592-9A661211376B}"/>
                </a:ext>
              </a:extLst>
            </p:cNvPr>
            <p:cNvSpPr/>
            <p:nvPr/>
          </p:nvSpPr>
          <p:spPr>
            <a:xfrm>
              <a:off x="10659023" y="4439446"/>
              <a:ext cx="115076" cy="373996"/>
            </a:xfrm>
            <a:custGeom>
              <a:avLst/>
              <a:gdLst>
                <a:gd name="connsiteX0" fmla="*/ 81915 w 76200"/>
                <a:gd name="connsiteY0" fmla="*/ 248603 h 247650"/>
                <a:gd name="connsiteX1" fmla="*/ 0 w 76200"/>
                <a:gd name="connsiteY1" fmla="*/ 248603 h 247650"/>
                <a:gd name="connsiteX2" fmla="*/ 0 w 76200"/>
                <a:gd name="connsiteY2" fmla="*/ 0 h 247650"/>
                <a:gd name="connsiteX3" fmla="*/ 81915 w 7620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47650">
                  <a:moveTo>
                    <a:pt x="81915" y="248603"/>
                  </a:moveTo>
                  <a:lnTo>
                    <a:pt x="0" y="248603"/>
                  </a:lnTo>
                  <a:lnTo>
                    <a:pt x="0" y="0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466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AC0B906-65FD-476A-A9D2-01A6D25927C2}"/>
                </a:ext>
              </a:extLst>
            </p:cNvPr>
            <p:cNvSpPr/>
            <p:nvPr/>
          </p:nvSpPr>
          <p:spPr>
            <a:xfrm>
              <a:off x="9639423" y="4815298"/>
              <a:ext cx="1798056" cy="71922"/>
            </a:xfrm>
            <a:custGeom>
              <a:avLst/>
              <a:gdLst>
                <a:gd name="connsiteX0" fmla="*/ 1199197 w 1190625"/>
                <a:gd name="connsiteY0" fmla="*/ 47625 h 47625"/>
                <a:gd name="connsiteX1" fmla="*/ 0 w 1190625"/>
                <a:gd name="connsiteY1" fmla="*/ 47625 h 47625"/>
                <a:gd name="connsiteX2" fmla="*/ 0 w 1190625"/>
                <a:gd name="connsiteY2" fmla="*/ 0 h 47625"/>
                <a:gd name="connsiteX3" fmla="*/ 1199197 w 1190625"/>
                <a:gd name="connsiteY3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5" h="47625">
                  <a:moveTo>
                    <a:pt x="1199197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199197" y="0"/>
                  </a:lnTo>
                  <a:close/>
                </a:path>
              </a:pathLst>
            </a:custGeom>
            <a:solidFill>
              <a:srgbClr val="B590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C646F90-2486-4559-8333-23E3F9DE2D97}"/>
                </a:ext>
              </a:extLst>
            </p:cNvPr>
            <p:cNvSpPr/>
            <p:nvPr/>
          </p:nvSpPr>
          <p:spPr>
            <a:xfrm>
              <a:off x="11597650" y="4256704"/>
              <a:ext cx="345227" cy="647300"/>
            </a:xfrm>
            <a:custGeom>
              <a:avLst/>
              <a:gdLst>
                <a:gd name="connsiteX0" fmla="*/ 132464 w 228600"/>
                <a:gd name="connsiteY0" fmla="*/ 80297 h 428625"/>
                <a:gd name="connsiteX1" fmla="*/ 109604 w 228600"/>
                <a:gd name="connsiteY1" fmla="*/ 286037 h 428625"/>
                <a:gd name="connsiteX2" fmla="*/ 67 w 228600"/>
                <a:gd name="connsiteY2" fmla="*/ 354617 h 428625"/>
                <a:gd name="connsiteX3" fmla="*/ 50550 w 228600"/>
                <a:gd name="connsiteY3" fmla="*/ 432722 h 428625"/>
                <a:gd name="connsiteX4" fmla="*/ 228667 w 228600"/>
                <a:gd name="connsiteY4" fmla="*/ 283180 h 428625"/>
                <a:gd name="connsiteX5" fmla="*/ 196282 w 228600"/>
                <a:gd name="connsiteY5" fmla="*/ 3145 h 428625"/>
                <a:gd name="connsiteX6" fmla="*/ 146752 w 228600"/>
                <a:gd name="connsiteY6" fmla="*/ 18385 h 428625"/>
                <a:gd name="connsiteX7" fmla="*/ 132464 w 228600"/>
                <a:gd name="connsiteY7" fmla="*/ 8029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428625">
                  <a:moveTo>
                    <a:pt x="132464" y="80297"/>
                  </a:moveTo>
                  <a:cubicBezTo>
                    <a:pt x="132464" y="80297"/>
                    <a:pt x="145800" y="264130"/>
                    <a:pt x="109604" y="286037"/>
                  </a:cubicBezTo>
                  <a:cubicBezTo>
                    <a:pt x="86744" y="299372"/>
                    <a:pt x="-2791" y="346045"/>
                    <a:pt x="67" y="354617"/>
                  </a:cubicBezTo>
                  <a:cubicBezTo>
                    <a:pt x="2925" y="363190"/>
                    <a:pt x="50550" y="432722"/>
                    <a:pt x="50550" y="432722"/>
                  </a:cubicBezTo>
                  <a:cubicBezTo>
                    <a:pt x="50550" y="432722"/>
                    <a:pt x="222952" y="319375"/>
                    <a:pt x="228667" y="283180"/>
                  </a:cubicBezTo>
                  <a:cubicBezTo>
                    <a:pt x="234382" y="247937"/>
                    <a:pt x="220094" y="13622"/>
                    <a:pt x="196282" y="3145"/>
                  </a:cubicBezTo>
                  <a:cubicBezTo>
                    <a:pt x="178185" y="-4475"/>
                    <a:pt x="169612" y="2192"/>
                    <a:pt x="146752" y="18385"/>
                  </a:cubicBezTo>
                  <a:cubicBezTo>
                    <a:pt x="116272" y="42197"/>
                    <a:pt x="132464" y="80297"/>
                    <a:pt x="132464" y="80297"/>
                  </a:cubicBez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60BDBF5-8657-49BF-87F5-C03159EF68C3}"/>
                </a:ext>
              </a:extLst>
            </p:cNvPr>
            <p:cNvSpPr/>
            <p:nvPr/>
          </p:nvSpPr>
          <p:spPr>
            <a:xfrm>
              <a:off x="11476922" y="5976079"/>
              <a:ext cx="100691" cy="71922"/>
            </a:xfrm>
            <a:custGeom>
              <a:avLst/>
              <a:gdLst>
                <a:gd name="connsiteX0" fmla="*/ 0 w 66675"/>
                <a:gd name="connsiteY0" fmla="*/ 4763 h 47625"/>
                <a:gd name="connsiteX1" fmla="*/ 5715 w 66675"/>
                <a:gd name="connsiteY1" fmla="*/ 47625 h 47625"/>
                <a:gd name="connsiteX2" fmla="*/ 65722 w 66675"/>
                <a:gd name="connsiteY2" fmla="*/ 44767 h 47625"/>
                <a:gd name="connsiteX3" fmla="*/ 70485 w 66675"/>
                <a:gd name="connsiteY3" fmla="*/ 0 h 47625"/>
                <a:gd name="connsiteX4" fmla="*/ 0 w 66675"/>
                <a:gd name="connsiteY4" fmla="*/ 4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47625">
                  <a:moveTo>
                    <a:pt x="0" y="4763"/>
                  </a:moveTo>
                  <a:cubicBezTo>
                    <a:pt x="0" y="4763"/>
                    <a:pt x="5715" y="41910"/>
                    <a:pt x="5715" y="47625"/>
                  </a:cubicBezTo>
                  <a:cubicBezTo>
                    <a:pt x="6668" y="53340"/>
                    <a:pt x="65722" y="44767"/>
                    <a:pt x="65722" y="44767"/>
                  </a:cubicBezTo>
                  <a:lnTo>
                    <a:pt x="70485" y="0"/>
                  </a:lnTo>
                  <a:cubicBezTo>
                    <a:pt x="70485" y="0"/>
                    <a:pt x="7620" y="0"/>
                    <a:pt x="0" y="4763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B7F756C-CA45-4A11-8E64-A0051F5AD740}"/>
                </a:ext>
              </a:extLst>
            </p:cNvPr>
            <p:cNvSpPr/>
            <p:nvPr/>
          </p:nvSpPr>
          <p:spPr>
            <a:xfrm>
              <a:off x="11330237" y="6037932"/>
              <a:ext cx="258920" cy="143844"/>
            </a:xfrm>
            <a:custGeom>
              <a:avLst/>
              <a:gdLst>
                <a:gd name="connsiteX0" fmla="*/ 102846 w 171450"/>
                <a:gd name="connsiteY0" fmla="*/ 1905 h 95250"/>
                <a:gd name="connsiteX1" fmla="*/ 65699 w 171450"/>
                <a:gd name="connsiteY1" fmla="*/ 34290 h 95250"/>
                <a:gd name="connsiteX2" fmla="*/ 8549 w 171450"/>
                <a:gd name="connsiteY2" fmla="*/ 58103 h 95250"/>
                <a:gd name="connsiteX3" fmla="*/ 55221 w 171450"/>
                <a:gd name="connsiteY3" fmla="*/ 96203 h 95250"/>
                <a:gd name="connsiteX4" fmla="*/ 174284 w 171450"/>
                <a:gd name="connsiteY4" fmla="*/ 88583 h 95250"/>
                <a:gd name="connsiteX5" fmla="*/ 162853 w 171450"/>
                <a:gd name="connsiteY5" fmla="*/ 0 h 95250"/>
                <a:gd name="connsiteX6" fmla="*/ 102846 w 171450"/>
                <a:gd name="connsiteY6" fmla="*/ 19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02846" y="1905"/>
                  </a:moveTo>
                  <a:cubicBezTo>
                    <a:pt x="102846" y="1905"/>
                    <a:pt x="83796" y="24765"/>
                    <a:pt x="65699" y="34290"/>
                  </a:cubicBezTo>
                  <a:cubicBezTo>
                    <a:pt x="47601" y="43815"/>
                    <a:pt x="19026" y="47625"/>
                    <a:pt x="8549" y="58103"/>
                  </a:cubicBezTo>
                  <a:cubicBezTo>
                    <a:pt x="928" y="65722"/>
                    <a:pt x="-20026" y="97155"/>
                    <a:pt x="55221" y="96203"/>
                  </a:cubicBezTo>
                  <a:cubicBezTo>
                    <a:pt x="130468" y="95250"/>
                    <a:pt x="166663" y="100965"/>
                    <a:pt x="174284" y="88583"/>
                  </a:cubicBezTo>
                  <a:cubicBezTo>
                    <a:pt x="181903" y="76200"/>
                    <a:pt x="162853" y="0"/>
                    <a:pt x="162853" y="0"/>
                  </a:cubicBezTo>
                  <a:cubicBezTo>
                    <a:pt x="162853" y="0"/>
                    <a:pt x="145709" y="5715"/>
                    <a:pt x="102846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116BE77-AB74-4A24-972E-FC38B53533A5}"/>
                </a:ext>
              </a:extLst>
            </p:cNvPr>
            <p:cNvSpPr/>
            <p:nvPr/>
          </p:nvSpPr>
          <p:spPr>
            <a:xfrm>
              <a:off x="10907298" y="5977428"/>
              <a:ext cx="100691" cy="71922"/>
            </a:xfrm>
            <a:custGeom>
              <a:avLst/>
              <a:gdLst>
                <a:gd name="connsiteX0" fmla="*/ 0 w 66675"/>
                <a:gd name="connsiteY0" fmla="*/ 4822 h 47625"/>
                <a:gd name="connsiteX1" fmla="*/ 5715 w 66675"/>
                <a:gd name="connsiteY1" fmla="*/ 47685 h 47625"/>
                <a:gd name="connsiteX2" fmla="*/ 65722 w 66675"/>
                <a:gd name="connsiteY2" fmla="*/ 44827 h 47625"/>
                <a:gd name="connsiteX3" fmla="*/ 70485 w 66675"/>
                <a:gd name="connsiteY3" fmla="*/ 60 h 47625"/>
                <a:gd name="connsiteX4" fmla="*/ 0 w 66675"/>
                <a:gd name="connsiteY4" fmla="*/ 48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47625">
                  <a:moveTo>
                    <a:pt x="0" y="4822"/>
                  </a:moveTo>
                  <a:cubicBezTo>
                    <a:pt x="0" y="4822"/>
                    <a:pt x="5715" y="41969"/>
                    <a:pt x="5715" y="47685"/>
                  </a:cubicBezTo>
                  <a:cubicBezTo>
                    <a:pt x="6668" y="53399"/>
                    <a:pt x="65722" y="44827"/>
                    <a:pt x="65722" y="44827"/>
                  </a:cubicBezTo>
                  <a:lnTo>
                    <a:pt x="70485" y="60"/>
                  </a:lnTo>
                  <a:cubicBezTo>
                    <a:pt x="70485" y="60"/>
                    <a:pt x="6668" y="-893"/>
                    <a:pt x="0" y="4822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E35763B-F917-4553-8988-EA1F43102F1A}"/>
                </a:ext>
              </a:extLst>
            </p:cNvPr>
            <p:cNvSpPr/>
            <p:nvPr/>
          </p:nvSpPr>
          <p:spPr>
            <a:xfrm>
              <a:off x="10706946" y="6039371"/>
              <a:ext cx="316458" cy="143844"/>
            </a:xfrm>
            <a:custGeom>
              <a:avLst/>
              <a:gdLst>
                <a:gd name="connsiteX0" fmla="*/ 137430 w 209550"/>
                <a:gd name="connsiteY0" fmla="*/ 1905 h 95250"/>
                <a:gd name="connsiteX1" fmla="*/ 100283 w 209550"/>
                <a:gd name="connsiteY1" fmla="*/ 34290 h 95250"/>
                <a:gd name="connsiteX2" fmla="*/ 5033 w 209550"/>
                <a:gd name="connsiteY2" fmla="*/ 61913 h 95250"/>
                <a:gd name="connsiteX3" fmla="*/ 89805 w 209550"/>
                <a:gd name="connsiteY3" fmla="*/ 96203 h 95250"/>
                <a:gd name="connsiteX4" fmla="*/ 208868 w 209550"/>
                <a:gd name="connsiteY4" fmla="*/ 88582 h 95250"/>
                <a:gd name="connsiteX5" fmla="*/ 197438 w 209550"/>
                <a:gd name="connsiteY5" fmla="*/ 0 h 95250"/>
                <a:gd name="connsiteX6" fmla="*/ 137430 w 209550"/>
                <a:gd name="connsiteY6" fmla="*/ 19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95250">
                  <a:moveTo>
                    <a:pt x="137430" y="1905"/>
                  </a:moveTo>
                  <a:cubicBezTo>
                    <a:pt x="137430" y="1905"/>
                    <a:pt x="118380" y="24765"/>
                    <a:pt x="100283" y="34290"/>
                  </a:cubicBezTo>
                  <a:cubicBezTo>
                    <a:pt x="82185" y="43815"/>
                    <a:pt x="15510" y="52388"/>
                    <a:pt x="5033" y="61913"/>
                  </a:cubicBezTo>
                  <a:cubicBezTo>
                    <a:pt x="-2587" y="69532"/>
                    <a:pt x="-15922" y="99060"/>
                    <a:pt x="89805" y="96203"/>
                  </a:cubicBezTo>
                  <a:cubicBezTo>
                    <a:pt x="165053" y="94297"/>
                    <a:pt x="201248" y="100965"/>
                    <a:pt x="208868" y="88582"/>
                  </a:cubicBezTo>
                  <a:cubicBezTo>
                    <a:pt x="216488" y="76200"/>
                    <a:pt x="197438" y="0"/>
                    <a:pt x="197438" y="0"/>
                  </a:cubicBezTo>
                  <a:cubicBezTo>
                    <a:pt x="197438" y="0"/>
                    <a:pt x="181245" y="5715"/>
                    <a:pt x="137430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973F814-ADB8-43EF-A7CE-423151898B7A}"/>
                </a:ext>
              </a:extLst>
            </p:cNvPr>
            <p:cNvSpPr/>
            <p:nvPr/>
          </p:nvSpPr>
          <p:spPr>
            <a:xfrm>
              <a:off x="10835293" y="5012321"/>
              <a:ext cx="1006911" cy="1021296"/>
            </a:xfrm>
            <a:custGeom>
              <a:avLst/>
              <a:gdLst>
                <a:gd name="connsiteX0" fmla="*/ 615371 w 666750"/>
                <a:gd name="connsiteY0" fmla="*/ 0 h 676275"/>
                <a:gd name="connsiteX1" fmla="*/ 352480 w 666750"/>
                <a:gd name="connsiteY1" fmla="*/ 43815 h 676275"/>
                <a:gd name="connsiteX2" fmla="*/ 8628 w 666750"/>
                <a:gd name="connsiteY2" fmla="*/ 137160 h 676275"/>
                <a:gd name="connsiteX3" fmla="*/ 31488 w 666750"/>
                <a:gd name="connsiteY3" fmla="*/ 679132 h 676275"/>
                <a:gd name="connsiteX4" fmla="*/ 135311 w 666750"/>
                <a:gd name="connsiteY4" fmla="*/ 679132 h 676275"/>
                <a:gd name="connsiteX5" fmla="*/ 142930 w 666750"/>
                <a:gd name="connsiteY5" fmla="*/ 243840 h 676275"/>
                <a:gd name="connsiteX6" fmla="*/ 445826 w 666750"/>
                <a:gd name="connsiteY6" fmla="*/ 228600 h 676275"/>
                <a:gd name="connsiteX7" fmla="*/ 668711 w 666750"/>
                <a:gd name="connsiteY7" fmla="*/ 184785 h 676275"/>
                <a:gd name="connsiteX8" fmla="*/ 615371 w 666750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676275">
                  <a:moveTo>
                    <a:pt x="615371" y="0"/>
                  </a:moveTo>
                  <a:cubicBezTo>
                    <a:pt x="615371" y="0"/>
                    <a:pt x="401058" y="36195"/>
                    <a:pt x="352480" y="43815"/>
                  </a:cubicBezTo>
                  <a:cubicBezTo>
                    <a:pt x="303903" y="51435"/>
                    <a:pt x="41013" y="117157"/>
                    <a:pt x="8628" y="137160"/>
                  </a:cubicBezTo>
                  <a:cubicBezTo>
                    <a:pt x="-17089" y="153353"/>
                    <a:pt x="21963" y="533400"/>
                    <a:pt x="31488" y="679132"/>
                  </a:cubicBezTo>
                  <a:lnTo>
                    <a:pt x="135311" y="679132"/>
                  </a:lnTo>
                  <a:lnTo>
                    <a:pt x="142930" y="243840"/>
                  </a:lnTo>
                  <a:cubicBezTo>
                    <a:pt x="266755" y="246697"/>
                    <a:pt x="355338" y="215265"/>
                    <a:pt x="445826" y="228600"/>
                  </a:cubicBezTo>
                  <a:cubicBezTo>
                    <a:pt x="536313" y="241935"/>
                    <a:pt x="611561" y="261938"/>
                    <a:pt x="668711" y="184785"/>
                  </a:cubicBezTo>
                  <a:cubicBezTo>
                    <a:pt x="668711" y="183832"/>
                    <a:pt x="671568" y="17145"/>
                    <a:pt x="615371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EE855AB-B7A4-433F-95F4-A41ADD186342}"/>
                </a:ext>
              </a:extLst>
            </p:cNvPr>
            <p:cNvSpPr/>
            <p:nvPr/>
          </p:nvSpPr>
          <p:spPr>
            <a:xfrm>
              <a:off x="11396491" y="5081367"/>
              <a:ext cx="503456" cy="949374"/>
            </a:xfrm>
            <a:custGeom>
              <a:avLst/>
              <a:gdLst>
                <a:gd name="connsiteX0" fmla="*/ 32304 w 333375"/>
                <a:gd name="connsiteY0" fmla="*/ 633413 h 628650"/>
                <a:gd name="connsiteX1" fmla="*/ 133269 w 333375"/>
                <a:gd name="connsiteY1" fmla="*/ 626745 h 628650"/>
                <a:gd name="connsiteX2" fmla="*/ 142794 w 333375"/>
                <a:gd name="connsiteY2" fmla="*/ 197168 h 628650"/>
                <a:gd name="connsiteX3" fmla="*/ 258046 w 333375"/>
                <a:gd name="connsiteY3" fmla="*/ 189547 h 628650"/>
                <a:gd name="connsiteX4" fmla="*/ 339009 w 333375"/>
                <a:gd name="connsiteY4" fmla="*/ 0 h 628650"/>
                <a:gd name="connsiteX5" fmla="*/ 8491 w 333375"/>
                <a:gd name="connsiteY5" fmla="*/ 90488 h 628650"/>
                <a:gd name="connsiteX6" fmla="*/ 32304 w 333375"/>
                <a:gd name="connsiteY6" fmla="*/ 63341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628650">
                  <a:moveTo>
                    <a:pt x="32304" y="633413"/>
                  </a:moveTo>
                  <a:lnTo>
                    <a:pt x="133269" y="626745"/>
                  </a:lnTo>
                  <a:lnTo>
                    <a:pt x="142794" y="197168"/>
                  </a:lnTo>
                  <a:cubicBezTo>
                    <a:pt x="196134" y="198120"/>
                    <a:pt x="214231" y="195263"/>
                    <a:pt x="258046" y="189547"/>
                  </a:cubicBezTo>
                  <a:lnTo>
                    <a:pt x="339009" y="0"/>
                  </a:lnTo>
                  <a:cubicBezTo>
                    <a:pt x="267571" y="14288"/>
                    <a:pt x="38971" y="71438"/>
                    <a:pt x="8491" y="90488"/>
                  </a:cubicBezTo>
                  <a:cubicBezTo>
                    <a:pt x="-17226" y="106680"/>
                    <a:pt x="22779" y="488633"/>
                    <a:pt x="32304" y="63341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306A57C-3390-4251-9CE9-0840EA42BAD3}"/>
                </a:ext>
              </a:extLst>
            </p:cNvPr>
            <p:cNvSpPr/>
            <p:nvPr/>
          </p:nvSpPr>
          <p:spPr>
            <a:xfrm>
              <a:off x="11428244" y="3792489"/>
              <a:ext cx="258920" cy="345227"/>
            </a:xfrm>
            <a:custGeom>
              <a:avLst/>
              <a:gdLst>
                <a:gd name="connsiteX0" fmla="*/ 124626 w 171450"/>
                <a:gd name="connsiteY0" fmla="*/ 3831 h 228600"/>
                <a:gd name="connsiteX1" fmla="*/ 16041 w 171450"/>
                <a:gd name="connsiteY1" fmla="*/ 42884 h 228600"/>
                <a:gd name="connsiteX2" fmla="*/ 38901 w 171450"/>
                <a:gd name="connsiteY2" fmla="*/ 230526 h 228600"/>
                <a:gd name="connsiteX3" fmla="*/ 152248 w 171450"/>
                <a:gd name="connsiteY3" fmla="*/ 190521 h 228600"/>
                <a:gd name="connsiteX4" fmla="*/ 177966 w 171450"/>
                <a:gd name="connsiteY4" fmla="*/ 63839 h 228600"/>
                <a:gd name="connsiteX5" fmla="*/ 124626 w 171450"/>
                <a:gd name="connsiteY5" fmla="*/ 38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228600">
                  <a:moveTo>
                    <a:pt x="124626" y="3831"/>
                  </a:moveTo>
                  <a:cubicBezTo>
                    <a:pt x="124626" y="3831"/>
                    <a:pt x="45568" y="-18076"/>
                    <a:pt x="16041" y="42884"/>
                  </a:cubicBezTo>
                  <a:cubicBezTo>
                    <a:pt x="-13487" y="103844"/>
                    <a:pt x="-152" y="220049"/>
                    <a:pt x="38901" y="230526"/>
                  </a:cubicBezTo>
                  <a:cubicBezTo>
                    <a:pt x="78906" y="241004"/>
                    <a:pt x="135103" y="228621"/>
                    <a:pt x="152248" y="190521"/>
                  </a:cubicBezTo>
                  <a:cubicBezTo>
                    <a:pt x="168441" y="152421"/>
                    <a:pt x="181776" y="98129"/>
                    <a:pt x="177966" y="63839"/>
                  </a:cubicBezTo>
                  <a:cubicBezTo>
                    <a:pt x="173203" y="29549"/>
                    <a:pt x="144628" y="12404"/>
                    <a:pt x="124626" y="383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C5BE875-794B-48D5-90B9-5C24783FCC26}"/>
                </a:ext>
              </a:extLst>
            </p:cNvPr>
            <p:cNvSpPr/>
            <p:nvPr/>
          </p:nvSpPr>
          <p:spPr>
            <a:xfrm>
              <a:off x="11511226" y="4042807"/>
              <a:ext cx="158229" cy="172613"/>
            </a:xfrm>
            <a:custGeom>
              <a:avLst/>
              <a:gdLst>
                <a:gd name="connsiteX0" fmla="*/ 3955 w 104775"/>
                <a:gd name="connsiteY0" fmla="*/ 53343 h 114300"/>
                <a:gd name="connsiteX1" fmla="*/ 145 w 104775"/>
                <a:gd name="connsiteY1" fmla="*/ 109540 h 114300"/>
                <a:gd name="connsiteX2" fmla="*/ 109682 w 104775"/>
                <a:gd name="connsiteY2" fmla="*/ 117160 h 114300"/>
                <a:gd name="connsiteX3" fmla="*/ 102062 w 104775"/>
                <a:gd name="connsiteY3" fmla="*/ 14290 h 114300"/>
                <a:gd name="connsiteX4" fmla="*/ 3955 w 104775"/>
                <a:gd name="connsiteY4" fmla="*/ 5334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3955" y="53343"/>
                  </a:moveTo>
                  <a:cubicBezTo>
                    <a:pt x="3955" y="53343"/>
                    <a:pt x="4907" y="100015"/>
                    <a:pt x="145" y="109540"/>
                  </a:cubicBezTo>
                  <a:cubicBezTo>
                    <a:pt x="-4618" y="119065"/>
                    <a:pt x="109682" y="117160"/>
                    <a:pt x="109682" y="117160"/>
                  </a:cubicBezTo>
                  <a:cubicBezTo>
                    <a:pt x="109682" y="117160"/>
                    <a:pt x="91585" y="60963"/>
                    <a:pt x="102062" y="14290"/>
                  </a:cubicBezTo>
                  <a:cubicBezTo>
                    <a:pt x="111587" y="-33335"/>
                    <a:pt x="3955" y="53343"/>
                    <a:pt x="3955" y="533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EF46351-63D7-4DFE-B841-2A15028EFAE3}"/>
                </a:ext>
              </a:extLst>
            </p:cNvPr>
            <p:cNvSpPr/>
            <p:nvPr/>
          </p:nvSpPr>
          <p:spPr>
            <a:xfrm>
              <a:off x="11422358" y="3780933"/>
              <a:ext cx="273305" cy="258920"/>
            </a:xfrm>
            <a:custGeom>
              <a:avLst/>
              <a:gdLst>
                <a:gd name="connsiteX0" fmla="*/ 166623 w 180975"/>
                <a:gd name="connsiteY0" fmla="*/ 169598 h 171450"/>
                <a:gd name="connsiteX1" fmla="*/ 130428 w 180975"/>
                <a:gd name="connsiteY1" fmla="*/ 180076 h 171450"/>
                <a:gd name="connsiteX2" fmla="*/ 49466 w 180975"/>
                <a:gd name="connsiteY2" fmla="*/ 139118 h 171450"/>
                <a:gd name="connsiteX3" fmla="*/ 36131 w 180975"/>
                <a:gd name="connsiteY3" fmla="*/ 128641 h 171450"/>
                <a:gd name="connsiteX4" fmla="*/ 29463 w 180975"/>
                <a:gd name="connsiteY4" fmla="*/ 140071 h 171450"/>
                <a:gd name="connsiteX5" fmla="*/ 16128 w 180975"/>
                <a:gd name="connsiteY5" fmla="*/ 141976 h 171450"/>
                <a:gd name="connsiteX6" fmla="*/ 5651 w 180975"/>
                <a:gd name="connsiteY6" fmla="*/ 93398 h 171450"/>
                <a:gd name="connsiteX7" fmla="*/ 111378 w 180975"/>
                <a:gd name="connsiteY7" fmla="*/ 3863 h 171450"/>
                <a:gd name="connsiteX8" fmla="*/ 186626 w 180975"/>
                <a:gd name="connsiteY8" fmla="*/ 58156 h 171450"/>
                <a:gd name="connsiteX9" fmla="*/ 166623 w 180975"/>
                <a:gd name="connsiteY9" fmla="*/ 16959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171450">
                  <a:moveTo>
                    <a:pt x="166623" y="169598"/>
                  </a:moveTo>
                  <a:cubicBezTo>
                    <a:pt x="166623" y="169598"/>
                    <a:pt x="160908" y="181981"/>
                    <a:pt x="130428" y="180076"/>
                  </a:cubicBezTo>
                  <a:cubicBezTo>
                    <a:pt x="100901" y="178171"/>
                    <a:pt x="61848" y="141976"/>
                    <a:pt x="49466" y="139118"/>
                  </a:cubicBezTo>
                  <a:cubicBezTo>
                    <a:pt x="37083" y="136261"/>
                    <a:pt x="36131" y="128641"/>
                    <a:pt x="36131" y="128641"/>
                  </a:cubicBezTo>
                  <a:lnTo>
                    <a:pt x="29463" y="140071"/>
                  </a:lnTo>
                  <a:lnTo>
                    <a:pt x="16128" y="141976"/>
                  </a:lnTo>
                  <a:cubicBezTo>
                    <a:pt x="16128" y="141976"/>
                    <a:pt x="24701" y="105781"/>
                    <a:pt x="5651" y="93398"/>
                  </a:cubicBezTo>
                  <a:cubicBezTo>
                    <a:pt x="-13399" y="81016"/>
                    <a:pt x="14223" y="-20902"/>
                    <a:pt x="111378" y="3863"/>
                  </a:cubicBezTo>
                  <a:cubicBezTo>
                    <a:pt x="111378" y="3863"/>
                    <a:pt x="185673" y="17198"/>
                    <a:pt x="186626" y="58156"/>
                  </a:cubicBezTo>
                  <a:cubicBezTo>
                    <a:pt x="187578" y="100066"/>
                    <a:pt x="180911" y="147691"/>
                    <a:pt x="166623" y="169598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BE4CF24-636B-4F8D-87AF-F781D11E37E2}"/>
                </a:ext>
              </a:extLst>
            </p:cNvPr>
            <p:cNvSpPr/>
            <p:nvPr/>
          </p:nvSpPr>
          <p:spPr>
            <a:xfrm>
              <a:off x="11502814" y="4160462"/>
              <a:ext cx="172613" cy="43153"/>
            </a:xfrm>
            <a:custGeom>
              <a:avLst/>
              <a:gdLst>
                <a:gd name="connsiteX0" fmla="*/ 0 w 114300"/>
                <a:gd name="connsiteY0" fmla="*/ 30679 h 28575"/>
                <a:gd name="connsiteX1" fmla="*/ 8573 w 114300"/>
                <a:gd name="connsiteY1" fmla="*/ 9724 h 28575"/>
                <a:gd name="connsiteX2" fmla="*/ 109538 w 114300"/>
                <a:gd name="connsiteY2" fmla="*/ 1151 h 28575"/>
                <a:gd name="connsiteX3" fmla="*/ 114300 w 114300"/>
                <a:gd name="connsiteY3" fmla="*/ 25916 h 28575"/>
                <a:gd name="connsiteX4" fmla="*/ 0 w 114300"/>
                <a:gd name="connsiteY4" fmla="*/ 306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8575">
                  <a:moveTo>
                    <a:pt x="0" y="30679"/>
                  </a:moveTo>
                  <a:cubicBezTo>
                    <a:pt x="0" y="30679"/>
                    <a:pt x="0" y="11629"/>
                    <a:pt x="8573" y="9724"/>
                  </a:cubicBezTo>
                  <a:cubicBezTo>
                    <a:pt x="17145" y="7819"/>
                    <a:pt x="99060" y="-3611"/>
                    <a:pt x="109538" y="1151"/>
                  </a:cubicBezTo>
                  <a:lnTo>
                    <a:pt x="114300" y="25916"/>
                  </a:lnTo>
                  <a:cubicBezTo>
                    <a:pt x="113348" y="25916"/>
                    <a:pt x="93345" y="38299"/>
                    <a:pt x="0" y="30679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B5AE9EB-10FE-4796-B929-912D8670180C}"/>
                </a:ext>
              </a:extLst>
            </p:cNvPr>
            <p:cNvSpPr/>
            <p:nvPr/>
          </p:nvSpPr>
          <p:spPr>
            <a:xfrm>
              <a:off x="11465297" y="3930474"/>
              <a:ext cx="43153" cy="100691"/>
            </a:xfrm>
            <a:custGeom>
              <a:avLst/>
              <a:gdLst>
                <a:gd name="connsiteX0" fmla="*/ 1031 w 28575"/>
                <a:gd name="connsiteY0" fmla="*/ 21046 h 66675"/>
                <a:gd name="connsiteX1" fmla="*/ 30558 w 28575"/>
                <a:gd name="connsiteY1" fmla="*/ 11521 h 66675"/>
                <a:gd name="connsiteX2" fmla="*/ 12461 w 28575"/>
                <a:gd name="connsiteY2" fmla="*/ 68671 h 66675"/>
                <a:gd name="connsiteX3" fmla="*/ 1031 w 28575"/>
                <a:gd name="connsiteY3" fmla="*/ 210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66675">
                  <a:moveTo>
                    <a:pt x="1031" y="21046"/>
                  </a:moveTo>
                  <a:cubicBezTo>
                    <a:pt x="2936" y="5806"/>
                    <a:pt x="21033" y="-12292"/>
                    <a:pt x="30558" y="11521"/>
                  </a:cubicBezTo>
                  <a:cubicBezTo>
                    <a:pt x="41036" y="35333"/>
                    <a:pt x="23891" y="70576"/>
                    <a:pt x="12461" y="68671"/>
                  </a:cubicBezTo>
                  <a:cubicBezTo>
                    <a:pt x="1031" y="67718"/>
                    <a:pt x="-1827" y="42001"/>
                    <a:pt x="1031" y="2104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6BDD8C-228F-40E6-AC14-EA1327AB38F6}"/>
                </a:ext>
              </a:extLst>
            </p:cNvPr>
            <p:cNvSpPr/>
            <p:nvPr/>
          </p:nvSpPr>
          <p:spPr>
            <a:xfrm>
              <a:off x="10986412" y="4543388"/>
              <a:ext cx="14384" cy="14384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C532B8D-BA8E-42F3-AF25-31653BF6E473}"/>
                </a:ext>
              </a:extLst>
            </p:cNvPr>
            <p:cNvSpPr/>
            <p:nvPr/>
          </p:nvSpPr>
          <p:spPr>
            <a:xfrm>
              <a:off x="11650975" y="3815510"/>
              <a:ext cx="71922" cy="215767"/>
            </a:xfrm>
            <a:custGeom>
              <a:avLst/>
              <a:gdLst>
                <a:gd name="connsiteX0" fmla="*/ 0 w 47625"/>
                <a:gd name="connsiteY0" fmla="*/ 17 h 142875"/>
                <a:gd name="connsiteX1" fmla="*/ 17145 w 47625"/>
                <a:gd name="connsiteY1" fmla="*/ 144797 h 142875"/>
                <a:gd name="connsiteX2" fmla="*/ 0 w 47625"/>
                <a:gd name="connsiteY2" fmla="*/ 1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0" y="17"/>
                  </a:moveTo>
                  <a:cubicBezTo>
                    <a:pt x="0" y="17"/>
                    <a:pt x="96203" y="-4745"/>
                    <a:pt x="17145" y="14479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DD80681-2AFE-4C79-8B6E-4DF83DF7F6C6}"/>
                </a:ext>
              </a:extLst>
            </p:cNvPr>
            <p:cNvSpPr/>
            <p:nvPr/>
          </p:nvSpPr>
          <p:spPr>
            <a:xfrm>
              <a:off x="11507130" y="5942995"/>
              <a:ext cx="460302" cy="201382"/>
            </a:xfrm>
            <a:custGeom>
              <a:avLst/>
              <a:gdLst>
                <a:gd name="connsiteX0" fmla="*/ 308610 w 304800"/>
                <a:gd name="connsiteY0" fmla="*/ 114300 h 133350"/>
                <a:gd name="connsiteX1" fmla="*/ 300990 w 304800"/>
                <a:gd name="connsiteY1" fmla="*/ 134303 h 133350"/>
                <a:gd name="connsiteX2" fmla="*/ 0 w 304800"/>
                <a:gd name="connsiteY2" fmla="*/ 40958 h 133350"/>
                <a:gd name="connsiteX3" fmla="*/ 14288 w 30480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33350">
                  <a:moveTo>
                    <a:pt x="308610" y="114300"/>
                  </a:moveTo>
                  <a:lnTo>
                    <a:pt x="300990" y="134303"/>
                  </a:lnTo>
                  <a:lnTo>
                    <a:pt x="0" y="40958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E8DB23E-D725-4F7F-9102-102B6015CCD1}"/>
                </a:ext>
              </a:extLst>
            </p:cNvPr>
            <p:cNvSpPr/>
            <p:nvPr/>
          </p:nvSpPr>
          <p:spPr>
            <a:xfrm>
              <a:off x="11491710" y="5487584"/>
              <a:ext cx="43153" cy="489071"/>
            </a:xfrm>
            <a:custGeom>
              <a:avLst/>
              <a:gdLst>
                <a:gd name="connsiteX0" fmla="*/ 34290 w 28575"/>
                <a:gd name="connsiteY0" fmla="*/ 327660 h 323850"/>
                <a:gd name="connsiteX1" fmla="*/ 0 w 28575"/>
                <a:gd name="connsiteY1" fmla="*/ 327660 h 323850"/>
                <a:gd name="connsiteX2" fmla="*/ 0 w 28575"/>
                <a:gd name="connsiteY2" fmla="*/ 0 h 323850"/>
                <a:gd name="connsiteX3" fmla="*/ 34290 w 28575"/>
                <a:gd name="connsiteY3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23850">
                  <a:moveTo>
                    <a:pt x="34290" y="327660"/>
                  </a:moveTo>
                  <a:lnTo>
                    <a:pt x="0" y="327660"/>
                  </a:lnTo>
                  <a:lnTo>
                    <a:pt x="0" y="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51BA07A-06C8-4F46-ABF0-FCDB7F370FA6}"/>
                </a:ext>
              </a:extLst>
            </p:cNvPr>
            <p:cNvSpPr/>
            <p:nvPr/>
          </p:nvSpPr>
          <p:spPr>
            <a:xfrm>
              <a:off x="11365127" y="5462827"/>
              <a:ext cx="302073" cy="28769"/>
            </a:xfrm>
            <a:custGeom>
              <a:avLst/>
              <a:gdLst>
                <a:gd name="connsiteX0" fmla="*/ 201930 w 200025"/>
                <a:gd name="connsiteY0" fmla="*/ 19050 h 19050"/>
                <a:gd name="connsiteX1" fmla="*/ 0 w 200025"/>
                <a:gd name="connsiteY1" fmla="*/ 19050 h 19050"/>
                <a:gd name="connsiteX2" fmla="*/ 0 w 200025"/>
                <a:gd name="connsiteY2" fmla="*/ 0 h 19050"/>
                <a:gd name="connsiteX3" fmla="*/ 201930 w 20002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9050">
                  <a:moveTo>
                    <a:pt x="20193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5E58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5EEF4-494B-4DD2-8BFE-CEDA2B17881C}"/>
                </a:ext>
              </a:extLst>
            </p:cNvPr>
            <p:cNvSpPr/>
            <p:nvPr/>
          </p:nvSpPr>
          <p:spPr>
            <a:xfrm>
              <a:off x="11058334" y="5938680"/>
              <a:ext cx="460302" cy="201382"/>
            </a:xfrm>
            <a:custGeom>
              <a:avLst/>
              <a:gdLst>
                <a:gd name="connsiteX0" fmla="*/ 0 w 304800"/>
                <a:gd name="connsiteY0" fmla="*/ 117157 h 133350"/>
                <a:gd name="connsiteX1" fmla="*/ 6668 w 304800"/>
                <a:gd name="connsiteY1" fmla="*/ 137160 h 133350"/>
                <a:gd name="connsiteX2" fmla="*/ 307658 w 304800"/>
                <a:gd name="connsiteY2" fmla="*/ 43815 h 133350"/>
                <a:gd name="connsiteX3" fmla="*/ 295275 w 30480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33350">
                  <a:moveTo>
                    <a:pt x="0" y="117157"/>
                  </a:moveTo>
                  <a:lnTo>
                    <a:pt x="6668" y="137160"/>
                  </a:lnTo>
                  <a:lnTo>
                    <a:pt x="307658" y="4381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84632EB-BEB0-45E1-8D20-EB5752FF30D6}"/>
                </a:ext>
              </a:extLst>
            </p:cNvPr>
            <p:cNvSpPr/>
            <p:nvPr/>
          </p:nvSpPr>
          <p:spPr>
            <a:xfrm>
              <a:off x="11379108" y="5938680"/>
              <a:ext cx="143844" cy="230151"/>
            </a:xfrm>
            <a:custGeom>
              <a:avLst/>
              <a:gdLst>
                <a:gd name="connsiteX0" fmla="*/ 0 w 95250"/>
                <a:gd name="connsiteY0" fmla="*/ 134303 h 152400"/>
                <a:gd name="connsiteX1" fmla="*/ 0 w 95250"/>
                <a:gd name="connsiteY1" fmla="*/ 158115 h 152400"/>
                <a:gd name="connsiteX2" fmla="*/ 95250 w 95250"/>
                <a:gd name="connsiteY2" fmla="*/ 43815 h 152400"/>
                <a:gd name="connsiteX3" fmla="*/ 82867 w 95250"/>
                <a:gd name="connsiteY3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52400">
                  <a:moveTo>
                    <a:pt x="0" y="134303"/>
                  </a:moveTo>
                  <a:lnTo>
                    <a:pt x="0" y="158115"/>
                  </a:lnTo>
                  <a:lnTo>
                    <a:pt x="95250" y="43815"/>
                  </a:lnTo>
                  <a:lnTo>
                    <a:pt x="82867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6C8CA75-BB8C-4099-B304-1D0AE79BD0FD}"/>
                </a:ext>
              </a:extLst>
            </p:cNvPr>
            <p:cNvSpPr/>
            <p:nvPr/>
          </p:nvSpPr>
          <p:spPr>
            <a:xfrm>
              <a:off x="11015181" y="6114170"/>
              <a:ext cx="86307" cy="86307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57150 h 57150"/>
                <a:gd name="connsiteX2" fmla="*/ 57150 w 57150"/>
                <a:gd name="connsiteY2" fmla="*/ 28575 h 57150"/>
                <a:gd name="connsiteX3" fmla="*/ 28575 w 57150"/>
                <a:gd name="connsiteY3" fmla="*/ 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43815"/>
                    <a:pt x="12383" y="57150"/>
                    <a:pt x="28575" y="57150"/>
                  </a:cubicBezTo>
                  <a:cubicBezTo>
                    <a:pt x="43815" y="57150"/>
                    <a:pt x="57150" y="44767"/>
                    <a:pt x="57150" y="28575"/>
                  </a:cubicBezTo>
                  <a:cubicBezTo>
                    <a:pt x="57150" y="13335"/>
                    <a:pt x="44768" y="0"/>
                    <a:pt x="28575" y="0"/>
                  </a:cubicBezTo>
                  <a:cubicBezTo>
                    <a:pt x="12383" y="0"/>
                    <a:pt x="0" y="13335"/>
                    <a:pt x="0" y="28575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8937214-B6B5-462D-835A-F509FDB63FCA}"/>
                </a:ext>
              </a:extLst>
            </p:cNvPr>
            <p:cNvSpPr/>
            <p:nvPr/>
          </p:nvSpPr>
          <p:spPr>
            <a:xfrm>
              <a:off x="11374792" y="6114170"/>
              <a:ext cx="86307" cy="86307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57150 h 57150"/>
                <a:gd name="connsiteX2" fmla="*/ 57150 w 57150"/>
                <a:gd name="connsiteY2" fmla="*/ 28575 h 57150"/>
                <a:gd name="connsiteX3" fmla="*/ 28575 w 57150"/>
                <a:gd name="connsiteY3" fmla="*/ 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43815"/>
                    <a:pt x="12383" y="57150"/>
                    <a:pt x="28575" y="57150"/>
                  </a:cubicBezTo>
                  <a:cubicBezTo>
                    <a:pt x="43815" y="57150"/>
                    <a:pt x="57150" y="44767"/>
                    <a:pt x="57150" y="28575"/>
                  </a:cubicBezTo>
                  <a:cubicBezTo>
                    <a:pt x="57150" y="13335"/>
                    <a:pt x="44768" y="0"/>
                    <a:pt x="28575" y="0"/>
                  </a:cubicBezTo>
                  <a:cubicBezTo>
                    <a:pt x="12383" y="0"/>
                    <a:pt x="0" y="13335"/>
                    <a:pt x="0" y="28575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FE68F4F-F944-4B4D-9668-9EFAF6097384}"/>
                </a:ext>
              </a:extLst>
            </p:cNvPr>
            <p:cNvSpPr/>
            <p:nvPr/>
          </p:nvSpPr>
          <p:spPr>
            <a:xfrm>
              <a:off x="11930033" y="6114170"/>
              <a:ext cx="86307" cy="86307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57150 h 57150"/>
                <a:gd name="connsiteX2" fmla="*/ 57150 w 57150"/>
                <a:gd name="connsiteY2" fmla="*/ 28575 h 57150"/>
                <a:gd name="connsiteX3" fmla="*/ 28575 w 57150"/>
                <a:gd name="connsiteY3" fmla="*/ 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43815"/>
                    <a:pt x="12382" y="57150"/>
                    <a:pt x="28575" y="57150"/>
                  </a:cubicBezTo>
                  <a:cubicBezTo>
                    <a:pt x="44768" y="57150"/>
                    <a:pt x="57150" y="44767"/>
                    <a:pt x="57150" y="28575"/>
                  </a:cubicBezTo>
                  <a:cubicBezTo>
                    <a:pt x="57150" y="13335"/>
                    <a:pt x="44768" y="0"/>
                    <a:pt x="28575" y="0"/>
                  </a:cubicBezTo>
                  <a:cubicBezTo>
                    <a:pt x="12382" y="0"/>
                    <a:pt x="0" y="13335"/>
                    <a:pt x="0" y="28575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30112F8-F491-4BF6-AA4D-D646541F2E45}"/>
                </a:ext>
              </a:extLst>
            </p:cNvPr>
            <p:cNvSpPr/>
            <p:nvPr/>
          </p:nvSpPr>
          <p:spPr>
            <a:xfrm>
              <a:off x="11153273" y="5351794"/>
              <a:ext cx="719222" cy="100691"/>
            </a:xfrm>
            <a:custGeom>
              <a:avLst/>
              <a:gdLst>
                <a:gd name="connsiteX0" fmla="*/ 36195 w 476250"/>
                <a:gd name="connsiteY0" fmla="*/ 72390 h 66675"/>
                <a:gd name="connsiteX1" fmla="*/ 442913 w 476250"/>
                <a:gd name="connsiteY1" fmla="*/ 72390 h 66675"/>
                <a:gd name="connsiteX2" fmla="*/ 479107 w 476250"/>
                <a:gd name="connsiteY2" fmla="*/ 36195 h 66675"/>
                <a:gd name="connsiteX3" fmla="*/ 479107 w 476250"/>
                <a:gd name="connsiteY3" fmla="*/ 36195 h 66675"/>
                <a:gd name="connsiteX4" fmla="*/ 442913 w 476250"/>
                <a:gd name="connsiteY4" fmla="*/ 0 h 66675"/>
                <a:gd name="connsiteX5" fmla="*/ 36195 w 476250"/>
                <a:gd name="connsiteY5" fmla="*/ 0 h 66675"/>
                <a:gd name="connsiteX6" fmla="*/ 0 w 476250"/>
                <a:gd name="connsiteY6" fmla="*/ 36195 h 66675"/>
                <a:gd name="connsiteX7" fmla="*/ 0 w 476250"/>
                <a:gd name="connsiteY7" fmla="*/ 37147 h 66675"/>
                <a:gd name="connsiteX8" fmla="*/ 36195 w 476250"/>
                <a:gd name="connsiteY8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66675">
                  <a:moveTo>
                    <a:pt x="36195" y="72390"/>
                  </a:moveTo>
                  <a:lnTo>
                    <a:pt x="442913" y="72390"/>
                  </a:lnTo>
                  <a:cubicBezTo>
                    <a:pt x="462915" y="72390"/>
                    <a:pt x="479107" y="56197"/>
                    <a:pt x="479107" y="36195"/>
                  </a:cubicBezTo>
                  <a:lnTo>
                    <a:pt x="479107" y="36195"/>
                  </a:lnTo>
                  <a:cubicBezTo>
                    <a:pt x="479107" y="16192"/>
                    <a:pt x="462915" y="0"/>
                    <a:pt x="442913" y="0"/>
                  </a:cubicBezTo>
                  <a:lnTo>
                    <a:pt x="36195" y="0"/>
                  </a:lnTo>
                  <a:cubicBezTo>
                    <a:pt x="16193" y="0"/>
                    <a:pt x="0" y="16192"/>
                    <a:pt x="0" y="36195"/>
                  </a:cubicBezTo>
                  <a:lnTo>
                    <a:pt x="0" y="37147"/>
                  </a:lnTo>
                  <a:cubicBezTo>
                    <a:pt x="953" y="56197"/>
                    <a:pt x="17145" y="72390"/>
                    <a:pt x="36195" y="7239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256A8EE-DAC0-4505-BA73-135812B7CDF1}"/>
                </a:ext>
              </a:extLst>
            </p:cNvPr>
            <p:cNvSpPr/>
            <p:nvPr/>
          </p:nvSpPr>
          <p:spPr>
            <a:xfrm>
              <a:off x="9870323" y="4887206"/>
              <a:ext cx="28769" cy="1265831"/>
            </a:xfrm>
            <a:custGeom>
              <a:avLst/>
              <a:gdLst>
                <a:gd name="connsiteX0" fmla="*/ 27623 w 19050"/>
                <a:gd name="connsiteY0" fmla="*/ 841058 h 838200"/>
                <a:gd name="connsiteX1" fmla="*/ 0 w 19050"/>
                <a:gd name="connsiteY1" fmla="*/ 841058 h 838200"/>
                <a:gd name="connsiteX2" fmla="*/ 0 w 19050"/>
                <a:gd name="connsiteY2" fmla="*/ 0 h 838200"/>
                <a:gd name="connsiteX3" fmla="*/ 27623 w 19050"/>
                <a:gd name="connsiteY3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38200">
                  <a:moveTo>
                    <a:pt x="27623" y="841058"/>
                  </a:moveTo>
                  <a:lnTo>
                    <a:pt x="0" y="841058"/>
                  </a:lnTo>
                  <a:lnTo>
                    <a:pt x="0" y="0"/>
                  </a:lnTo>
                  <a:lnTo>
                    <a:pt x="27623" y="0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E759BE7-6390-4812-8650-A95B740DEF22}"/>
                </a:ext>
              </a:extLst>
            </p:cNvPr>
            <p:cNvSpPr/>
            <p:nvPr/>
          </p:nvSpPr>
          <p:spPr>
            <a:xfrm>
              <a:off x="10186636" y="3864442"/>
              <a:ext cx="1064449" cy="747991"/>
            </a:xfrm>
            <a:custGeom>
              <a:avLst/>
              <a:gdLst>
                <a:gd name="connsiteX0" fmla="*/ 36195 w 704850"/>
                <a:gd name="connsiteY0" fmla="*/ 500062 h 495300"/>
                <a:gd name="connsiteX1" fmla="*/ 672465 w 704850"/>
                <a:gd name="connsiteY1" fmla="*/ 500062 h 495300"/>
                <a:gd name="connsiteX2" fmla="*/ 708660 w 704850"/>
                <a:gd name="connsiteY2" fmla="*/ 463867 h 495300"/>
                <a:gd name="connsiteX3" fmla="*/ 708660 w 704850"/>
                <a:gd name="connsiteY3" fmla="*/ 36195 h 495300"/>
                <a:gd name="connsiteX4" fmla="*/ 672465 w 704850"/>
                <a:gd name="connsiteY4" fmla="*/ 0 h 495300"/>
                <a:gd name="connsiteX5" fmla="*/ 36195 w 704850"/>
                <a:gd name="connsiteY5" fmla="*/ 0 h 495300"/>
                <a:gd name="connsiteX6" fmla="*/ 0 w 704850"/>
                <a:gd name="connsiteY6" fmla="*/ 36195 h 495300"/>
                <a:gd name="connsiteX7" fmla="*/ 0 w 704850"/>
                <a:gd name="connsiteY7" fmla="*/ 463867 h 495300"/>
                <a:gd name="connsiteX8" fmla="*/ 36195 w 704850"/>
                <a:gd name="connsiteY8" fmla="*/ 50006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850" h="495300">
                  <a:moveTo>
                    <a:pt x="36195" y="500062"/>
                  </a:moveTo>
                  <a:lnTo>
                    <a:pt x="672465" y="500062"/>
                  </a:lnTo>
                  <a:cubicBezTo>
                    <a:pt x="692468" y="500062"/>
                    <a:pt x="708660" y="483870"/>
                    <a:pt x="708660" y="463867"/>
                  </a:cubicBezTo>
                  <a:lnTo>
                    <a:pt x="708660" y="36195"/>
                  </a:lnTo>
                  <a:cubicBezTo>
                    <a:pt x="708660" y="16192"/>
                    <a:pt x="692468" y="0"/>
                    <a:pt x="672465" y="0"/>
                  </a:cubicBezTo>
                  <a:lnTo>
                    <a:pt x="36195" y="0"/>
                  </a:lnTo>
                  <a:cubicBezTo>
                    <a:pt x="16193" y="0"/>
                    <a:pt x="0" y="16192"/>
                    <a:pt x="0" y="36195"/>
                  </a:cubicBezTo>
                  <a:lnTo>
                    <a:pt x="0" y="463867"/>
                  </a:lnTo>
                  <a:cubicBezTo>
                    <a:pt x="0" y="483870"/>
                    <a:pt x="16193" y="500062"/>
                    <a:pt x="36195" y="500062"/>
                  </a:cubicBezTo>
                  <a:close/>
                </a:path>
              </a:pathLst>
            </a:custGeom>
            <a:solidFill>
              <a:srgbClr val="5F8B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2205363-E4B1-4943-BC3C-55BE6DC346E8}"/>
                </a:ext>
              </a:extLst>
            </p:cNvPr>
            <p:cNvSpPr/>
            <p:nvPr/>
          </p:nvSpPr>
          <p:spPr>
            <a:xfrm>
              <a:off x="10228942" y="3906216"/>
              <a:ext cx="978142" cy="589762"/>
            </a:xfrm>
            <a:custGeom>
              <a:avLst/>
              <a:gdLst>
                <a:gd name="connsiteX0" fmla="*/ 652462 w 647700"/>
                <a:gd name="connsiteY0" fmla="*/ 394335 h 390525"/>
                <a:gd name="connsiteX1" fmla="*/ 0 w 647700"/>
                <a:gd name="connsiteY1" fmla="*/ 394335 h 390525"/>
                <a:gd name="connsiteX2" fmla="*/ 0 w 647700"/>
                <a:gd name="connsiteY2" fmla="*/ 0 h 390525"/>
                <a:gd name="connsiteX3" fmla="*/ 652462 w 647700"/>
                <a:gd name="connsiteY3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390525">
                  <a:moveTo>
                    <a:pt x="652462" y="394335"/>
                  </a:moveTo>
                  <a:lnTo>
                    <a:pt x="0" y="394335"/>
                  </a:lnTo>
                  <a:lnTo>
                    <a:pt x="0" y="0"/>
                  </a:lnTo>
                  <a:lnTo>
                    <a:pt x="652462" y="0"/>
                  </a:ln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E3BC1B0-5877-46B8-AB08-CB8EBFFE50AC}"/>
                </a:ext>
              </a:extLst>
            </p:cNvPr>
            <p:cNvSpPr/>
            <p:nvPr/>
          </p:nvSpPr>
          <p:spPr>
            <a:xfrm>
              <a:off x="10228942" y="3906373"/>
              <a:ext cx="978142" cy="43153"/>
            </a:xfrm>
            <a:custGeom>
              <a:avLst/>
              <a:gdLst>
                <a:gd name="connsiteX0" fmla="*/ 652462 w 647700"/>
                <a:gd name="connsiteY0" fmla="*/ 31433 h 28575"/>
                <a:gd name="connsiteX1" fmla="*/ 0 w 647700"/>
                <a:gd name="connsiteY1" fmla="*/ 31433 h 28575"/>
                <a:gd name="connsiteX2" fmla="*/ 0 w 647700"/>
                <a:gd name="connsiteY2" fmla="*/ 0 h 28575"/>
                <a:gd name="connsiteX3" fmla="*/ 652462 w 64770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28575">
                  <a:moveTo>
                    <a:pt x="652462" y="31433"/>
                  </a:moveTo>
                  <a:lnTo>
                    <a:pt x="0" y="31433"/>
                  </a:lnTo>
                  <a:lnTo>
                    <a:pt x="0" y="0"/>
                  </a:lnTo>
                  <a:lnTo>
                    <a:pt x="652462" y="0"/>
                  </a:ln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176FE1F-8D00-4A59-AC3D-EB90B1C8A643}"/>
                </a:ext>
              </a:extLst>
            </p:cNvPr>
            <p:cNvSpPr/>
            <p:nvPr/>
          </p:nvSpPr>
          <p:spPr>
            <a:xfrm>
              <a:off x="10265751" y="3989588"/>
              <a:ext cx="115076" cy="474687"/>
            </a:xfrm>
            <a:custGeom>
              <a:avLst/>
              <a:gdLst>
                <a:gd name="connsiteX0" fmla="*/ 21908 w 76200"/>
                <a:gd name="connsiteY0" fmla="*/ 314325 h 314325"/>
                <a:gd name="connsiteX1" fmla="*/ 56198 w 76200"/>
                <a:gd name="connsiteY1" fmla="*/ 314325 h 314325"/>
                <a:gd name="connsiteX2" fmla="*/ 78105 w 76200"/>
                <a:gd name="connsiteY2" fmla="*/ 292417 h 314325"/>
                <a:gd name="connsiteX3" fmla="*/ 78105 w 76200"/>
                <a:gd name="connsiteY3" fmla="*/ 21908 h 314325"/>
                <a:gd name="connsiteX4" fmla="*/ 56198 w 76200"/>
                <a:gd name="connsiteY4" fmla="*/ 0 h 314325"/>
                <a:gd name="connsiteX5" fmla="*/ 21908 w 76200"/>
                <a:gd name="connsiteY5" fmla="*/ 0 h 314325"/>
                <a:gd name="connsiteX6" fmla="*/ 0 w 76200"/>
                <a:gd name="connsiteY6" fmla="*/ 21908 h 314325"/>
                <a:gd name="connsiteX7" fmla="*/ 0 w 76200"/>
                <a:gd name="connsiteY7" fmla="*/ 292417 h 314325"/>
                <a:gd name="connsiteX8" fmla="*/ 21908 w 76200"/>
                <a:gd name="connsiteY8" fmla="*/ 3143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314325">
                  <a:moveTo>
                    <a:pt x="21908" y="314325"/>
                  </a:moveTo>
                  <a:lnTo>
                    <a:pt x="56198" y="314325"/>
                  </a:lnTo>
                  <a:cubicBezTo>
                    <a:pt x="68580" y="314325"/>
                    <a:pt x="78105" y="304800"/>
                    <a:pt x="78105" y="292417"/>
                  </a:cubicBezTo>
                  <a:lnTo>
                    <a:pt x="78105" y="21908"/>
                  </a:lnTo>
                  <a:cubicBezTo>
                    <a:pt x="78105" y="9525"/>
                    <a:pt x="68580" y="0"/>
                    <a:pt x="56198" y="0"/>
                  </a:cubicBezTo>
                  <a:lnTo>
                    <a:pt x="21908" y="0"/>
                  </a:lnTo>
                  <a:cubicBezTo>
                    <a:pt x="9525" y="0"/>
                    <a:pt x="0" y="9525"/>
                    <a:pt x="0" y="21908"/>
                  </a:cubicBezTo>
                  <a:lnTo>
                    <a:pt x="0" y="292417"/>
                  </a:lnTo>
                  <a:cubicBezTo>
                    <a:pt x="0" y="304800"/>
                    <a:pt x="9525" y="314325"/>
                    <a:pt x="21908" y="314325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7D6AA6-3607-4FD2-B254-989B597F24A8}"/>
                </a:ext>
              </a:extLst>
            </p:cNvPr>
            <p:cNvSpPr/>
            <p:nvPr/>
          </p:nvSpPr>
          <p:spPr>
            <a:xfrm>
              <a:off x="10969152" y="3988149"/>
              <a:ext cx="215767" cy="43153"/>
            </a:xfrm>
            <a:custGeom>
              <a:avLst/>
              <a:gdLst>
                <a:gd name="connsiteX0" fmla="*/ 12382 w 142875"/>
                <a:gd name="connsiteY0" fmla="*/ 29528 h 28575"/>
                <a:gd name="connsiteX1" fmla="*/ 131445 w 142875"/>
                <a:gd name="connsiteY1" fmla="*/ 29528 h 28575"/>
                <a:gd name="connsiteX2" fmla="*/ 143827 w 142875"/>
                <a:gd name="connsiteY2" fmla="*/ 17145 h 28575"/>
                <a:gd name="connsiteX3" fmla="*/ 143827 w 142875"/>
                <a:gd name="connsiteY3" fmla="*/ 12383 h 28575"/>
                <a:gd name="connsiteX4" fmla="*/ 131445 w 142875"/>
                <a:gd name="connsiteY4" fmla="*/ 0 h 28575"/>
                <a:gd name="connsiteX5" fmla="*/ 12382 w 142875"/>
                <a:gd name="connsiteY5" fmla="*/ 0 h 28575"/>
                <a:gd name="connsiteX6" fmla="*/ 0 w 142875"/>
                <a:gd name="connsiteY6" fmla="*/ 12383 h 28575"/>
                <a:gd name="connsiteX7" fmla="*/ 0 w 142875"/>
                <a:gd name="connsiteY7" fmla="*/ 17145 h 28575"/>
                <a:gd name="connsiteX8" fmla="*/ 12382 w 142875"/>
                <a:gd name="connsiteY8" fmla="*/ 2952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28575">
                  <a:moveTo>
                    <a:pt x="12382" y="29528"/>
                  </a:moveTo>
                  <a:lnTo>
                    <a:pt x="131445" y="29528"/>
                  </a:lnTo>
                  <a:cubicBezTo>
                    <a:pt x="138113" y="29528"/>
                    <a:pt x="143827" y="23813"/>
                    <a:pt x="143827" y="17145"/>
                  </a:cubicBezTo>
                  <a:lnTo>
                    <a:pt x="143827" y="12383"/>
                  </a:lnTo>
                  <a:cubicBezTo>
                    <a:pt x="143827" y="5715"/>
                    <a:pt x="138113" y="0"/>
                    <a:pt x="131445" y="0"/>
                  </a:cubicBezTo>
                  <a:lnTo>
                    <a:pt x="12382" y="0"/>
                  </a:lnTo>
                  <a:cubicBezTo>
                    <a:pt x="5715" y="0"/>
                    <a:pt x="0" y="5715"/>
                    <a:pt x="0" y="12383"/>
                  </a:cubicBezTo>
                  <a:lnTo>
                    <a:pt x="0" y="17145"/>
                  </a:lnTo>
                  <a:cubicBezTo>
                    <a:pt x="0" y="24765"/>
                    <a:pt x="5715" y="29528"/>
                    <a:pt x="12382" y="29528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802367E-1714-4FE2-B1FF-E8B36A630948}"/>
                </a:ext>
              </a:extLst>
            </p:cNvPr>
            <p:cNvSpPr/>
            <p:nvPr/>
          </p:nvSpPr>
          <p:spPr>
            <a:xfrm>
              <a:off x="10969152" y="4062948"/>
              <a:ext cx="215767" cy="402765"/>
            </a:xfrm>
            <a:custGeom>
              <a:avLst/>
              <a:gdLst>
                <a:gd name="connsiteX0" fmla="*/ 24765 w 142875"/>
                <a:gd name="connsiteY0" fmla="*/ 274320 h 266700"/>
                <a:gd name="connsiteX1" fmla="*/ 118110 w 142875"/>
                <a:gd name="connsiteY1" fmla="*/ 274320 h 266700"/>
                <a:gd name="connsiteX2" fmla="*/ 142875 w 142875"/>
                <a:gd name="connsiteY2" fmla="*/ 249555 h 266700"/>
                <a:gd name="connsiteX3" fmla="*/ 142875 w 142875"/>
                <a:gd name="connsiteY3" fmla="*/ 24765 h 266700"/>
                <a:gd name="connsiteX4" fmla="*/ 118110 w 142875"/>
                <a:gd name="connsiteY4" fmla="*/ 0 h 266700"/>
                <a:gd name="connsiteX5" fmla="*/ 24765 w 142875"/>
                <a:gd name="connsiteY5" fmla="*/ 0 h 266700"/>
                <a:gd name="connsiteX6" fmla="*/ 0 w 142875"/>
                <a:gd name="connsiteY6" fmla="*/ 24765 h 266700"/>
                <a:gd name="connsiteX7" fmla="*/ 0 w 142875"/>
                <a:gd name="connsiteY7" fmla="*/ 249555 h 266700"/>
                <a:gd name="connsiteX8" fmla="*/ 24765 w 142875"/>
                <a:gd name="connsiteY8" fmla="*/ 27432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266700">
                  <a:moveTo>
                    <a:pt x="24765" y="274320"/>
                  </a:moveTo>
                  <a:lnTo>
                    <a:pt x="118110" y="274320"/>
                  </a:lnTo>
                  <a:cubicBezTo>
                    <a:pt x="131445" y="274320"/>
                    <a:pt x="142875" y="262890"/>
                    <a:pt x="142875" y="249555"/>
                  </a:cubicBezTo>
                  <a:lnTo>
                    <a:pt x="142875" y="24765"/>
                  </a:lnTo>
                  <a:cubicBezTo>
                    <a:pt x="142875" y="11430"/>
                    <a:pt x="131445" y="0"/>
                    <a:pt x="118110" y="0"/>
                  </a:cubicBezTo>
                  <a:lnTo>
                    <a:pt x="24765" y="0"/>
                  </a:lnTo>
                  <a:cubicBezTo>
                    <a:pt x="11430" y="0"/>
                    <a:pt x="0" y="11430"/>
                    <a:pt x="0" y="24765"/>
                  </a:cubicBezTo>
                  <a:lnTo>
                    <a:pt x="0" y="249555"/>
                  </a:lnTo>
                  <a:cubicBezTo>
                    <a:pt x="0" y="262890"/>
                    <a:pt x="11430" y="274320"/>
                    <a:pt x="24765" y="274320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2D33C66-43BF-4CBF-8252-20DBBEEA0C0C}"/>
                </a:ext>
              </a:extLst>
            </p:cNvPr>
            <p:cNvSpPr/>
            <p:nvPr/>
          </p:nvSpPr>
          <p:spPr>
            <a:xfrm>
              <a:off x="10687217" y="4523250"/>
              <a:ext cx="57538" cy="57538"/>
            </a:xfrm>
            <a:custGeom>
              <a:avLst/>
              <a:gdLst>
                <a:gd name="connsiteX0" fmla="*/ 0 w 38100"/>
                <a:gd name="connsiteY0" fmla="*/ 22860 h 38100"/>
                <a:gd name="connsiteX1" fmla="*/ 22860 w 38100"/>
                <a:gd name="connsiteY1" fmla="*/ 45720 h 38100"/>
                <a:gd name="connsiteX2" fmla="*/ 45720 w 38100"/>
                <a:gd name="connsiteY2" fmla="*/ 22860 h 38100"/>
                <a:gd name="connsiteX3" fmla="*/ 22860 w 38100"/>
                <a:gd name="connsiteY3" fmla="*/ 0 h 38100"/>
                <a:gd name="connsiteX4" fmla="*/ 0 w 38100"/>
                <a:gd name="connsiteY4" fmla="*/ 228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22860"/>
                  </a:moveTo>
                  <a:cubicBezTo>
                    <a:pt x="0" y="35242"/>
                    <a:pt x="10478" y="45720"/>
                    <a:pt x="22860" y="45720"/>
                  </a:cubicBezTo>
                  <a:cubicBezTo>
                    <a:pt x="35242" y="45720"/>
                    <a:pt x="45720" y="35242"/>
                    <a:pt x="45720" y="22860"/>
                  </a:cubicBezTo>
                  <a:cubicBezTo>
                    <a:pt x="45720" y="10477"/>
                    <a:pt x="35242" y="0"/>
                    <a:pt x="22860" y="0"/>
                  </a:cubicBezTo>
                  <a:cubicBezTo>
                    <a:pt x="9525" y="0"/>
                    <a:pt x="0" y="9525"/>
                    <a:pt x="0" y="22860"/>
                  </a:cubicBezTo>
                  <a:close/>
                </a:path>
              </a:pathLst>
            </a:custGeom>
            <a:solidFill>
              <a:srgbClr val="5C55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93F7577-3BAD-4F7B-934D-9344EA1F4916}"/>
                </a:ext>
              </a:extLst>
            </p:cNvPr>
            <p:cNvSpPr/>
            <p:nvPr/>
          </p:nvSpPr>
          <p:spPr>
            <a:xfrm>
              <a:off x="10500219" y="4718879"/>
              <a:ext cx="273305" cy="86307"/>
            </a:xfrm>
            <a:custGeom>
              <a:avLst/>
              <a:gdLst>
                <a:gd name="connsiteX0" fmla="*/ 0 w 180975"/>
                <a:gd name="connsiteY0" fmla="*/ 64770 h 57150"/>
                <a:gd name="connsiteX1" fmla="*/ 0 w 180975"/>
                <a:gd name="connsiteY1" fmla="*/ 55245 h 57150"/>
                <a:gd name="connsiteX2" fmla="*/ 100965 w 180975"/>
                <a:gd name="connsiteY2" fmla="*/ 0 h 57150"/>
                <a:gd name="connsiteX3" fmla="*/ 187642 w 180975"/>
                <a:gd name="connsiteY3" fmla="*/ 63817 h 57150"/>
                <a:gd name="connsiteX4" fmla="*/ 0 w 180975"/>
                <a:gd name="connsiteY4" fmla="*/ 6381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57150">
                  <a:moveTo>
                    <a:pt x="0" y="64770"/>
                  </a:moveTo>
                  <a:lnTo>
                    <a:pt x="0" y="55245"/>
                  </a:lnTo>
                  <a:cubicBezTo>
                    <a:pt x="0" y="55245"/>
                    <a:pt x="12382" y="0"/>
                    <a:pt x="100965" y="0"/>
                  </a:cubicBezTo>
                  <a:cubicBezTo>
                    <a:pt x="189547" y="0"/>
                    <a:pt x="187642" y="63817"/>
                    <a:pt x="187642" y="63817"/>
                  </a:cubicBezTo>
                  <a:lnTo>
                    <a:pt x="0" y="63817"/>
                  </a:lnTo>
                  <a:close/>
                </a:path>
              </a:pathLst>
            </a:custGeom>
            <a:solidFill>
              <a:srgbClr val="2E43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96F2FAA-98B3-4261-95AE-2CBE27AA443D}"/>
                </a:ext>
              </a:extLst>
            </p:cNvPr>
            <p:cNvSpPr/>
            <p:nvPr/>
          </p:nvSpPr>
          <p:spPr>
            <a:xfrm>
              <a:off x="10544749" y="4680673"/>
              <a:ext cx="258920" cy="143844"/>
            </a:xfrm>
            <a:custGeom>
              <a:avLst/>
              <a:gdLst>
                <a:gd name="connsiteX0" fmla="*/ 159108 w 171450"/>
                <a:gd name="connsiteY0" fmla="*/ 33871 h 95250"/>
                <a:gd name="connsiteX1" fmla="*/ 132438 w 171450"/>
                <a:gd name="connsiteY1" fmla="*/ 28156 h 95250"/>
                <a:gd name="connsiteX2" fmla="*/ 73383 w 171450"/>
                <a:gd name="connsiteY2" fmla="*/ 534 h 95250"/>
                <a:gd name="connsiteX3" fmla="*/ 41 w 171450"/>
                <a:gd name="connsiteY3" fmla="*/ 34824 h 95250"/>
                <a:gd name="connsiteX4" fmla="*/ 13376 w 171450"/>
                <a:gd name="connsiteY4" fmla="*/ 41491 h 95250"/>
                <a:gd name="connsiteX5" fmla="*/ 69573 w 171450"/>
                <a:gd name="connsiteY5" fmla="*/ 31014 h 95250"/>
                <a:gd name="connsiteX6" fmla="*/ 22901 w 171450"/>
                <a:gd name="connsiteY6" fmla="*/ 60541 h 95250"/>
                <a:gd name="connsiteX7" fmla="*/ 37188 w 171450"/>
                <a:gd name="connsiteY7" fmla="*/ 80544 h 95250"/>
                <a:gd name="connsiteX8" fmla="*/ 59095 w 171450"/>
                <a:gd name="connsiteY8" fmla="*/ 97689 h 95250"/>
                <a:gd name="connsiteX9" fmla="*/ 141963 w 171450"/>
                <a:gd name="connsiteY9" fmla="*/ 76734 h 95250"/>
                <a:gd name="connsiteX10" fmla="*/ 178158 w 171450"/>
                <a:gd name="connsiteY10" fmla="*/ 75781 h 95250"/>
                <a:gd name="connsiteX11" fmla="*/ 159108 w 171450"/>
                <a:gd name="connsiteY11" fmla="*/ 3387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450" h="95250">
                  <a:moveTo>
                    <a:pt x="159108" y="33871"/>
                  </a:moveTo>
                  <a:cubicBezTo>
                    <a:pt x="159108" y="33871"/>
                    <a:pt x="140058" y="31966"/>
                    <a:pt x="132438" y="28156"/>
                  </a:cubicBezTo>
                  <a:cubicBezTo>
                    <a:pt x="125770" y="24346"/>
                    <a:pt x="82908" y="-4229"/>
                    <a:pt x="73383" y="534"/>
                  </a:cubicBezTo>
                  <a:cubicBezTo>
                    <a:pt x="63858" y="5296"/>
                    <a:pt x="-1865" y="25299"/>
                    <a:pt x="41" y="34824"/>
                  </a:cubicBezTo>
                  <a:cubicBezTo>
                    <a:pt x="1945" y="44349"/>
                    <a:pt x="8613" y="43396"/>
                    <a:pt x="13376" y="41491"/>
                  </a:cubicBezTo>
                  <a:cubicBezTo>
                    <a:pt x="18138" y="39586"/>
                    <a:pt x="65763" y="30061"/>
                    <a:pt x="69573" y="31014"/>
                  </a:cubicBezTo>
                  <a:cubicBezTo>
                    <a:pt x="69573" y="31014"/>
                    <a:pt x="22901" y="48159"/>
                    <a:pt x="22901" y="60541"/>
                  </a:cubicBezTo>
                  <a:cubicBezTo>
                    <a:pt x="22901" y="72924"/>
                    <a:pt x="32426" y="75781"/>
                    <a:pt x="37188" y="80544"/>
                  </a:cubicBezTo>
                  <a:cubicBezTo>
                    <a:pt x="41951" y="85306"/>
                    <a:pt x="46713" y="96736"/>
                    <a:pt x="59095" y="97689"/>
                  </a:cubicBezTo>
                  <a:cubicBezTo>
                    <a:pt x="71478" y="98641"/>
                    <a:pt x="130533" y="77686"/>
                    <a:pt x="141963" y="76734"/>
                  </a:cubicBezTo>
                  <a:cubicBezTo>
                    <a:pt x="154345" y="75781"/>
                    <a:pt x="176253" y="77686"/>
                    <a:pt x="178158" y="75781"/>
                  </a:cubicBezTo>
                  <a:cubicBezTo>
                    <a:pt x="180063" y="74829"/>
                    <a:pt x="159108" y="33871"/>
                    <a:pt x="159108" y="3387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8C24D94-D41F-40E6-A555-5211C7D269BA}"/>
                </a:ext>
              </a:extLst>
            </p:cNvPr>
            <p:cNvSpPr/>
            <p:nvPr/>
          </p:nvSpPr>
          <p:spPr>
            <a:xfrm>
              <a:off x="10753962" y="4198162"/>
              <a:ext cx="1150756" cy="1107603"/>
            </a:xfrm>
            <a:custGeom>
              <a:avLst/>
              <a:gdLst>
                <a:gd name="connsiteX0" fmla="*/ 370140 w 762000"/>
                <a:gd name="connsiteY0" fmla="*/ 31433 h 733425"/>
                <a:gd name="connsiteX1" fmla="*/ 495870 w 762000"/>
                <a:gd name="connsiteY1" fmla="*/ 4763 h 733425"/>
                <a:gd name="connsiteX2" fmla="*/ 610170 w 762000"/>
                <a:gd name="connsiteY2" fmla="*/ 0 h 733425"/>
                <a:gd name="connsiteX3" fmla="*/ 755902 w 762000"/>
                <a:gd name="connsiteY3" fmla="*/ 41910 h 733425"/>
                <a:gd name="connsiteX4" fmla="*/ 770189 w 762000"/>
                <a:gd name="connsiteY4" fmla="*/ 159067 h 733425"/>
                <a:gd name="connsiteX5" fmla="*/ 735900 w 762000"/>
                <a:gd name="connsiteY5" fmla="*/ 231458 h 733425"/>
                <a:gd name="connsiteX6" fmla="*/ 712087 w 762000"/>
                <a:gd name="connsiteY6" fmla="*/ 438150 h 733425"/>
                <a:gd name="connsiteX7" fmla="*/ 717802 w 762000"/>
                <a:gd name="connsiteY7" fmla="*/ 720090 h 733425"/>
                <a:gd name="connsiteX8" fmla="*/ 630172 w 762000"/>
                <a:gd name="connsiteY8" fmla="*/ 733425 h 733425"/>
                <a:gd name="connsiteX9" fmla="*/ 356805 w 762000"/>
                <a:gd name="connsiteY9" fmla="*/ 721043 h 733425"/>
                <a:gd name="connsiteX10" fmla="*/ 395857 w 762000"/>
                <a:gd name="connsiteY10" fmla="*/ 361950 h 733425"/>
                <a:gd name="connsiteX11" fmla="*/ 388237 w 762000"/>
                <a:gd name="connsiteY11" fmla="*/ 213360 h 733425"/>
                <a:gd name="connsiteX12" fmla="*/ 296797 w 762000"/>
                <a:gd name="connsiteY12" fmla="*/ 363855 h 733425"/>
                <a:gd name="connsiteX13" fmla="*/ 138682 w 762000"/>
                <a:gd name="connsiteY13" fmla="*/ 404813 h 733425"/>
                <a:gd name="connsiteX14" fmla="*/ 4380 w 762000"/>
                <a:gd name="connsiteY14" fmla="*/ 411480 h 733425"/>
                <a:gd name="connsiteX15" fmla="*/ 2475 w 762000"/>
                <a:gd name="connsiteY15" fmla="*/ 334328 h 733425"/>
                <a:gd name="connsiteX16" fmla="*/ 205357 w 762000"/>
                <a:gd name="connsiteY16" fmla="*/ 301943 h 733425"/>
                <a:gd name="connsiteX17" fmla="*/ 264412 w 762000"/>
                <a:gd name="connsiteY17" fmla="*/ 198120 h 733425"/>
                <a:gd name="connsiteX18" fmla="*/ 370140 w 762000"/>
                <a:gd name="connsiteY18" fmla="*/ 31433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0" h="733425">
                  <a:moveTo>
                    <a:pt x="370140" y="31433"/>
                  </a:moveTo>
                  <a:cubicBezTo>
                    <a:pt x="431100" y="20955"/>
                    <a:pt x="495870" y="4763"/>
                    <a:pt x="495870" y="4763"/>
                  </a:cubicBezTo>
                  <a:lnTo>
                    <a:pt x="610170" y="0"/>
                  </a:lnTo>
                  <a:cubicBezTo>
                    <a:pt x="610170" y="0"/>
                    <a:pt x="714945" y="22860"/>
                    <a:pt x="755902" y="41910"/>
                  </a:cubicBezTo>
                  <a:cubicBezTo>
                    <a:pt x="759712" y="43815"/>
                    <a:pt x="759712" y="135255"/>
                    <a:pt x="770189" y="159067"/>
                  </a:cubicBezTo>
                  <a:lnTo>
                    <a:pt x="735900" y="231458"/>
                  </a:lnTo>
                  <a:cubicBezTo>
                    <a:pt x="735900" y="231458"/>
                    <a:pt x="715897" y="374332"/>
                    <a:pt x="712087" y="438150"/>
                  </a:cubicBezTo>
                  <a:cubicBezTo>
                    <a:pt x="710182" y="467678"/>
                    <a:pt x="717802" y="720090"/>
                    <a:pt x="717802" y="720090"/>
                  </a:cubicBezTo>
                  <a:cubicBezTo>
                    <a:pt x="717802" y="720090"/>
                    <a:pt x="707325" y="724853"/>
                    <a:pt x="630172" y="733425"/>
                  </a:cubicBezTo>
                  <a:cubicBezTo>
                    <a:pt x="552067" y="741997"/>
                    <a:pt x="357757" y="730568"/>
                    <a:pt x="356805" y="721043"/>
                  </a:cubicBezTo>
                  <a:cubicBezTo>
                    <a:pt x="355852" y="711518"/>
                    <a:pt x="394905" y="379095"/>
                    <a:pt x="395857" y="361950"/>
                  </a:cubicBezTo>
                  <a:cubicBezTo>
                    <a:pt x="398715" y="335280"/>
                    <a:pt x="388237" y="213360"/>
                    <a:pt x="388237" y="213360"/>
                  </a:cubicBezTo>
                  <a:cubicBezTo>
                    <a:pt x="373950" y="233363"/>
                    <a:pt x="335850" y="321945"/>
                    <a:pt x="296797" y="363855"/>
                  </a:cubicBezTo>
                  <a:cubicBezTo>
                    <a:pt x="273937" y="388620"/>
                    <a:pt x="160590" y="403860"/>
                    <a:pt x="138682" y="404813"/>
                  </a:cubicBezTo>
                  <a:cubicBezTo>
                    <a:pt x="92010" y="406718"/>
                    <a:pt x="7237" y="415290"/>
                    <a:pt x="4380" y="411480"/>
                  </a:cubicBezTo>
                  <a:cubicBezTo>
                    <a:pt x="2475" y="408622"/>
                    <a:pt x="-3240" y="336232"/>
                    <a:pt x="2475" y="334328"/>
                  </a:cubicBezTo>
                  <a:cubicBezTo>
                    <a:pt x="7237" y="332422"/>
                    <a:pt x="164400" y="323850"/>
                    <a:pt x="205357" y="301943"/>
                  </a:cubicBezTo>
                  <a:cubicBezTo>
                    <a:pt x="220597" y="294322"/>
                    <a:pt x="264412" y="198120"/>
                    <a:pt x="264412" y="198120"/>
                  </a:cubicBezTo>
                  <a:cubicBezTo>
                    <a:pt x="264412" y="198120"/>
                    <a:pt x="335850" y="46672"/>
                    <a:pt x="370140" y="31433"/>
                  </a:cubicBez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7020EA6-9B51-4F4D-B04C-BECA10F2E217}"/>
                </a:ext>
              </a:extLst>
            </p:cNvPr>
            <p:cNvSpPr/>
            <p:nvPr/>
          </p:nvSpPr>
          <p:spPr>
            <a:xfrm>
              <a:off x="11547405" y="4583665"/>
              <a:ext cx="489071" cy="676069"/>
            </a:xfrm>
            <a:custGeom>
              <a:avLst/>
              <a:gdLst>
                <a:gd name="connsiteX0" fmla="*/ 69533 w 323850"/>
                <a:gd name="connsiteY0" fmla="*/ 457200 h 447675"/>
                <a:gd name="connsiteX1" fmla="*/ 260985 w 323850"/>
                <a:gd name="connsiteY1" fmla="*/ 457200 h 447675"/>
                <a:gd name="connsiteX2" fmla="*/ 330517 w 323850"/>
                <a:gd name="connsiteY2" fmla="*/ 387667 h 447675"/>
                <a:gd name="connsiteX3" fmla="*/ 330517 w 323850"/>
                <a:gd name="connsiteY3" fmla="*/ 69533 h 447675"/>
                <a:gd name="connsiteX4" fmla="*/ 260985 w 323850"/>
                <a:gd name="connsiteY4" fmla="*/ 0 h 447675"/>
                <a:gd name="connsiteX5" fmla="*/ 69533 w 323850"/>
                <a:gd name="connsiteY5" fmla="*/ 0 h 447675"/>
                <a:gd name="connsiteX6" fmla="*/ 0 w 323850"/>
                <a:gd name="connsiteY6" fmla="*/ 69533 h 447675"/>
                <a:gd name="connsiteX7" fmla="*/ 0 w 323850"/>
                <a:gd name="connsiteY7" fmla="*/ 387667 h 447675"/>
                <a:gd name="connsiteX8" fmla="*/ 69533 w 323850"/>
                <a:gd name="connsiteY8" fmla="*/ 45720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447675">
                  <a:moveTo>
                    <a:pt x="69533" y="457200"/>
                  </a:moveTo>
                  <a:lnTo>
                    <a:pt x="260985" y="457200"/>
                  </a:lnTo>
                  <a:cubicBezTo>
                    <a:pt x="299085" y="457200"/>
                    <a:pt x="330517" y="425767"/>
                    <a:pt x="330517" y="387667"/>
                  </a:cubicBezTo>
                  <a:lnTo>
                    <a:pt x="330517" y="69533"/>
                  </a:lnTo>
                  <a:cubicBezTo>
                    <a:pt x="330517" y="31433"/>
                    <a:pt x="299085" y="0"/>
                    <a:pt x="260985" y="0"/>
                  </a:cubicBezTo>
                  <a:lnTo>
                    <a:pt x="69533" y="0"/>
                  </a:lnTo>
                  <a:cubicBezTo>
                    <a:pt x="31433" y="0"/>
                    <a:pt x="0" y="31433"/>
                    <a:pt x="0" y="69533"/>
                  </a:cubicBezTo>
                  <a:lnTo>
                    <a:pt x="0" y="387667"/>
                  </a:lnTo>
                  <a:cubicBezTo>
                    <a:pt x="0" y="425767"/>
                    <a:pt x="30480" y="457200"/>
                    <a:pt x="69533" y="45720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B894CDB-82B5-4997-8223-BB880BC626B8}"/>
                </a:ext>
              </a:extLst>
            </p:cNvPr>
            <p:cNvSpPr/>
            <p:nvPr/>
          </p:nvSpPr>
          <p:spPr>
            <a:xfrm>
              <a:off x="11606382" y="5023693"/>
              <a:ext cx="287689" cy="402765"/>
            </a:xfrm>
            <a:custGeom>
              <a:avLst/>
              <a:gdLst>
                <a:gd name="connsiteX0" fmla="*/ 19050 w 190500"/>
                <a:gd name="connsiteY0" fmla="*/ 271553 h 266700"/>
                <a:gd name="connsiteX1" fmla="*/ 136207 w 190500"/>
                <a:gd name="connsiteY1" fmla="*/ 222975 h 266700"/>
                <a:gd name="connsiteX2" fmla="*/ 189548 w 190500"/>
                <a:gd name="connsiteY2" fmla="*/ 16283 h 266700"/>
                <a:gd name="connsiteX3" fmla="*/ 169545 w 190500"/>
                <a:gd name="connsiteY3" fmla="*/ 90 h 266700"/>
                <a:gd name="connsiteX4" fmla="*/ 153353 w 190500"/>
                <a:gd name="connsiteY4" fmla="*/ 20093 h 266700"/>
                <a:gd name="connsiteX5" fmla="*/ 108585 w 190500"/>
                <a:gd name="connsiteY5" fmla="*/ 198210 h 266700"/>
                <a:gd name="connsiteX6" fmla="*/ 18097 w 190500"/>
                <a:gd name="connsiteY6" fmla="*/ 234405 h 266700"/>
                <a:gd name="connsiteX7" fmla="*/ 0 w 190500"/>
                <a:gd name="connsiteY7" fmla="*/ 252503 h 266700"/>
                <a:gd name="connsiteX8" fmla="*/ 19050 w 190500"/>
                <a:gd name="connsiteY8" fmla="*/ 27155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266700">
                  <a:moveTo>
                    <a:pt x="19050" y="271553"/>
                  </a:moveTo>
                  <a:cubicBezTo>
                    <a:pt x="67628" y="271553"/>
                    <a:pt x="107632" y="255360"/>
                    <a:pt x="136207" y="222975"/>
                  </a:cubicBezTo>
                  <a:cubicBezTo>
                    <a:pt x="201930" y="150585"/>
                    <a:pt x="190500" y="21998"/>
                    <a:pt x="189548" y="16283"/>
                  </a:cubicBezTo>
                  <a:cubicBezTo>
                    <a:pt x="188595" y="5805"/>
                    <a:pt x="179070" y="-862"/>
                    <a:pt x="169545" y="90"/>
                  </a:cubicBezTo>
                  <a:cubicBezTo>
                    <a:pt x="159068" y="1043"/>
                    <a:pt x="152400" y="9615"/>
                    <a:pt x="153353" y="20093"/>
                  </a:cubicBezTo>
                  <a:cubicBezTo>
                    <a:pt x="153353" y="21998"/>
                    <a:pt x="163830" y="137250"/>
                    <a:pt x="108585" y="198210"/>
                  </a:cubicBezTo>
                  <a:cubicBezTo>
                    <a:pt x="86678" y="222975"/>
                    <a:pt x="57150" y="234405"/>
                    <a:pt x="18097" y="234405"/>
                  </a:cubicBezTo>
                  <a:cubicBezTo>
                    <a:pt x="7620" y="234405"/>
                    <a:pt x="0" y="242978"/>
                    <a:pt x="0" y="252503"/>
                  </a:cubicBezTo>
                  <a:cubicBezTo>
                    <a:pt x="953" y="263933"/>
                    <a:pt x="9525" y="271553"/>
                    <a:pt x="19050" y="271553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62AF61B-D543-4DF9-BA97-3EA92EB3506A}"/>
                </a:ext>
              </a:extLst>
            </p:cNvPr>
            <p:cNvSpPr/>
            <p:nvPr/>
          </p:nvSpPr>
          <p:spPr>
            <a:xfrm>
              <a:off x="10457065" y="4011140"/>
              <a:ext cx="273305" cy="273305"/>
            </a:xfrm>
            <a:custGeom>
              <a:avLst/>
              <a:gdLst>
                <a:gd name="connsiteX0" fmla="*/ 184785 w 180975"/>
                <a:gd name="connsiteY0" fmla="*/ 91456 h 180975"/>
                <a:gd name="connsiteX1" fmla="*/ 162878 w 180975"/>
                <a:gd name="connsiteY1" fmla="*/ 150511 h 180975"/>
                <a:gd name="connsiteX2" fmla="*/ 152400 w 180975"/>
                <a:gd name="connsiteY2" fmla="*/ 160988 h 180975"/>
                <a:gd name="connsiteX3" fmla="*/ 149542 w 180975"/>
                <a:gd name="connsiteY3" fmla="*/ 163846 h 180975"/>
                <a:gd name="connsiteX4" fmla="*/ 145732 w 180975"/>
                <a:gd name="connsiteY4" fmla="*/ 166703 h 180975"/>
                <a:gd name="connsiteX5" fmla="*/ 103822 w 180975"/>
                <a:gd name="connsiteY5" fmla="*/ 182896 h 180975"/>
                <a:gd name="connsiteX6" fmla="*/ 95250 w 180975"/>
                <a:gd name="connsiteY6" fmla="*/ 183848 h 180975"/>
                <a:gd name="connsiteX7" fmla="*/ 92392 w 180975"/>
                <a:gd name="connsiteY7" fmla="*/ 183848 h 180975"/>
                <a:gd name="connsiteX8" fmla="*/ 83820 w 180975"/>
                <a:gd name="connsiteY8" fmla="*/ 183848 h 180975"/>
                <a:gd name="connsiteX9" fmla="*/ 74295 w 180975"/>
                <a:gd name="connsiteY9" fmla="*/ 182896 h 180975"/>
                <a:gd name="connsiteX10" fmla="*/ 36195 w 180975"/>
                <a:gd name="connsiteY10" fmla="*/ 165751 h 180975"/>
                <a:gd name="connsiteX11" fmla="*/ 26670 w 180975"/>
                <a:gd name="connsiteY11" fmla="*/ 157178 h 180975"/>
                <a:gd name="connsiteX12" fmla="*/ 24765 w 180975"/>
                <a:gd name="connsiteY12" fmla="*/ 155273 h 180975"/>
                <a:gd name="connsiteX13" fmla="*/ 19050 w 180975"/>
                <a:gd name="connsiteY13" fmla="*/ 148606 h 180975"/>
                <a:gd name="connsiteX14" fmla="*/ 0 w 180975"/>
                <a:gd name="connsiteY14" fmla="*/ 92408 h 180975"/>
                <a:gd name="connsiteX15" fmla="*/ 92392 w 180975"/>
                <a:gd name="connsiteY15" fmla="*/ 16 h 180975"/>
                <a:gd name="connsiteX16" fmla="*/ 184785 w 180975"/>
                <a:gd name="connsiteY16" fmla="*/ 9145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184785" y="91456"/>
                  </a:moveTo>
                  <a:cubicBezTo>
                    <a:pt x="184785" y="114316"/>
                    <a:pt x="176213" y="134318"/>
                    <a:pt x="162878" y="150511"/>
                  </a:cubicBezTo>
                  <a:cubicBezTo>
                    <a:pt x="160020" y="154321"/>
                    <a:pt x="156210" y="158131"/>
                    <a:pt x="152400" y="160988"/>
                  </a:cubicBezTo>
                  <a:cubicBezTo>
                    <a:pt x="151447" y="161941"/>
                    <a:pt x="150495" y="162893"/>
                    <a:pt x="149542" y="163846"/>
                  </a:cubicBezTo>
                  <a:cubicBezTo>
                    <a:pt x="148590" y="164798"/>
                    <a:pt x="146685" y="165751"/>
                    <a:pt x="145732" y="166703"/>
                  </a:cubicBezTo>
                  <a:cubicBezTo>
                    <a:pt x="133350" y="175276"/>
                    <a:pt x="119063" y="180991"/>
                    <a:pt x="103822" y="182896"/>
                  </a:cubicBezTo>
                  <a:cubicBezTo>
                    <a:pt x="100965" y="182896"/>
                    <a:pt x="98107" y="183848"/>
                    <a:pt x="95250" y="183848"/>
                  </a:cubicBezTo>
                  <a:cubicBezTo>
                    <a:pt x="94297" y="183848"/>
                    <a:pt x="93345" y="183848"/>
                    <a:pt x="92392" y="183848"/>
                  </a:cubicBezTo>
                  <a:cubicBezTo>
                    <a:pt x="89535" y="183848"/>
                    <a:pt x="86678" y="183848"/>
                    <a:pt x="83820" y="183848"/>
                  </a:cubicBezTo>
                  <a:cubicBezTo>
                    <a:pt x="80963" y="183848"/>
                    <a:pt x="77153" y="182896"/>
                    <a:pt x="74295" y="182896"/>
                  </a:cubicBezTo>
                  <a:cubicBezTo>
                    <a:pt x="60007" y="180038"/>
                    <a:pt x="47625" y="174323"/>
                    <a:pt x="36195" y="165751"/>
                  </a:cubicBezTo>
                  <a:cubicBezTo>
                    <a:pt x="33338" y="162893"/>
                    <a:pt x="29528" y="160036"/>
                    <a:pt x="26670" y="157178"/>
                  </a:cubicBezTo>
                  <a:cubicBezTo>
                    <a:pt x="25717" y="156226"/>
                    <a:pt x="25717" y="156226"/>
                    <a:pt x="24765" y="155273"/>
                  </a:cubicBezTo>
                  <a:cubicBezTo>
                    <a:pt x="22860" y="153368"/>
                    <a:pt x="20955" y="150511"/>
                    <a:pt x="19050" y="148606"/>
                  </a:cubicBezTo>
                  <a:cubicBezTo>
                    <a:pt x="6667" y="133366"/>
                    <a:pt x="0" y="113363"/>
                    <a:pt x="0" y="92408"/>
                  </a:cubicBezTo>
                  <a:cubicBezTo>
                    <a:pt x="0" y="41926"/>
                    <a:pt x="40957" y="16"/>
                    <a:pt x="92392" y="16"/>
                  </a:cubicBezTo>
                  <a:cubicBezTo>
                    <a:pt x="142875" y="-937"/>
                    <a:pt x="184785" y="40973"/>
                    <a:pt x="184785" y="91456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67743B0-421B-4AF0-AC39-000AB1FBE47A}"/>
                </a:ext>
              </a:extLst>
            </p:cNvPr>
            <p:cNvSpPr/>
            <p:nvPr/>
          </p:nvSpPr>
          <p:spPr>
            <a:xfrm>
              <a:off x="10505973" y="4196722"/>
              <a:ext cx="172613" cy="86307"/>
            </a:xfrm>
            <a:custGeom>
              <a:avLst/>
              <a:gdLst>
                <a:gd name="connsiteX0" fmla="*/ 120015 w 114300"/>
                <a:gd name="connsiteY0" fmla="*/ 20003 h 57150"/>
                <a:gd name="connsiteX1" fmla="*/ 113347 w 114300"/>
                <a:gd name="connsiteY1" fmla="*/ 44768 h 57150"/>
                <a:gd name="connsiteX2" fmla="*/ 71438 w 114300"/>
                <a:gd name="connsiteY2" fmla="*/ 60960 h 57150"/>
                <a:gd name="connsiteX3" fmla="*/ 62865 w 114300"/>
                <a:gd name="connsiteY3" fmla="*/ 61913 h 57150"/>
                <a:gd name="connsiteX4" fmla="*/ 60007 w 114300"/>
                <a:gd name="connsiteY4" fmla="*/ 61913 h 57150"/>
                <a:gd name="connsiteX5" fmla="*/ 51435 w 114300"/>
                <a:gd name="connsiteY5" fmla="*/ 61913 h 57150"/>
                <a:gd name="connsiteX6" fmla="*/ 41910 w 114300"/>
                <a:gd name="connsiteY6" fmla="*/ 60960 h 57150"/>
                <a:gd name="connsiteX7" fmla="*/ 3810 w 114300"/>
                <a:gd name="connsiteY7" fmla="*/ 43815 h 57150"/>
                <a:gd name="connsiteX8" fmla="*/ 0 w 114300"/>
                <a:gd name="connsiteY8" fmla="*/ 18098 h 57150"/>
                <a:gd name="connsiteX9" fmla="*/ 41910 w 114300"/>
                <a:gd name="connsiteY9" fmla="*/ 3810 h 57150"/>
                <a:gd name="connsiteX10" fmla="*/ 42863 w 114300"/>
                <a:gd name="connsiteY10" fmla="*/ 3810 h 57150"/>
                <a:gd name="connsiteX11" fmla="*/ 43815 w 114300"/>
                <a:gd name="connsiteY11" fmla="*/ 3810 h 57150"/>
                <a:gd name="connsiteX12" fmla="*/ 45720 w 114300"/>
                <a:gd name="connsiteY12" fmla="*/ 2858 h 57150"/>
                <a:gd name="connsiteX13" fmla="*/ 47625 w 114300"/>
                <a:gd name="connsiteY13" fmla="*/ 1905 h 57150"/>
                <a:gd name="connsiteX14" fmla="*/ 53340 w 114300"/>
                <a:gd name="connsiteY14" fmla="*/ 0 h 57150"/>
                <a:gd name="connsiteX15" fmla="*/ 53340 w 114300"/>
                <a:gd name="connsiteY15" fmla="*/ 0 h 57150"/>
                <a:gd name="connsiteX16" fmla="*/ 53340 w 114300"/>
                <a:gd name="connsiteY16" fmla="*/ 0 h 57150"/>
                <a:gd name="connsiteX17" fmla="*/ 53340 w 114300"/>
                <a:gd name="connsiteY17" fmla="*/ 0 h 57150"/>
                <a:gd name="connsiteX18" fmla="*/ 71438 w 114300"/>
                <a:gd name="connsiteY18" fmla="*/ 953 h 57150"/>
                <a:gd name="connsiteX19" fmla="*/ 74295 w 114300"/>
                <a:gd name="connsiteY19" fmla="*/ 953 h 57150"/>
                <a:gd name="connsiteX20" fmla="*/ 75247 w 114300"/>
                <a:gd name="connsiteY20" fmla="*/ 953 h 57150"/>
                <a:gd name="connsiteX21" fmla="*/ 75247 w 114300"/>
                <a:gd name="connsiteY21" fmla="*/ 953 h 57150"/>
                <a:gd name="connsiteX22" fmla="*/ 83820 w 114300"/>
                <a:gd name="connsiteY22" fmla="*/ 3810 h 57150"/>
                <a:gd name="connsiteX23" fmla="*/ 83820 w 114300"/>
                <a:gd name="connsiteY23" fmla="*/ 3810 h 57150"/>
                <a:gd name="connsiteX24" fmla="*/ 120015 w 114300"/>
                <a:gd name="connsiteY24" fmla="*/ 200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57150">
                  <a:moveTo>
                    <a:pt x="120015" y="20003"/>
                  </a:moveTo>
                  <a:lnTo>
                    <a:pt x="113347" y="44768"/>
                  </a:lnTo>
                  <a:cubicBezTo>
                    <a:pt x="100965" y="53340"/>
                    <a:pt x="86678" y="59055"/>
                    <a:pt x="71438" y="60960"/>
                  </a:cubicBezTo>
                  <a:cubicBezTo>
                    <a:pt x="68580" y="60960"/>
                    <a:pt x="65722" y="61913"/>
                    <a:pt x="62865" y="61913"/>
                  </a:cubicBezTo>
                  <a:cubicBezTo>
                    <a:pt x="61913" y="61913"/>
                    <a:pt x="60960" y="61913"/>
                    <a:pt x="60007" y="61913"/>
                  </a:cubicBezTo>
                  <a:cubicBezTo>
                    <a:pt x="57150" y="61913"/>
                    <a:pt x="54293" y="61913"/>
                    <a:pt x="51435" y="61913"/>
                  </a:cubicBezTo>
                  <a:cubicBezTo>
                    <a:pt x="48578" y="61913"/>
                    <a:pt x="44768" y="60960"/>
                    <a:pt x="41910" y="60960"/>
                  </a:cubicBezTo>
                  <a:cubicBezTo>
                    <a:pt x="27622" y="58103"/>
                    <a:pt x="15240" y="52388"/>
                    <a:pt x="3810" y="43815"/>
                  </a:cubicBezTo>
                  <a:cubicBezTo>
                    <a:pt x="2857" y="36195"/>
                    <a:pt x="953" y="26670"/>
                    <a:pt x="0" y="18098"/>
                  </a:cubicBezTo>
                  <a:cubicBezTo>
                    <a:pt x="6668" y="15240"/>
                    <a:pt x="28575" y="8573"/>
                    <a:pt x="41910" y="3810"/>
                  </a:cubicBezTo>
                  <a:cubicBezTo>
                    <a:pt x="41910" y="3810"/>
                    <a:pt x="41910" y="3810"/>
                    <a:pt x="42863" y="3810"/>
                  </a:cubicBezTo>
                  <a:cubicBezTo>
                    <a:pt x="42863" y="3810"/>
                    <a:pt x="43815" y="3810"/>
                    <a:pt x="43815" y="3810"/>
                  </a:cubicBezTo>
                  <a:cubicBezTo>
                    <a:pt x="44768" y="3810"/>
                    <a:pt x="45720" y="2858"/>
                    <a:pt x="45720" y="2858"/>
                  </a:cubicBezTo>
                  <a:cubicBezTo>
                    <a:pt x="46672" y="2858"/>
                    <a:pt x="47625" y="1905"/>
                    <a:pt x="47625" y="1905"/>
                  </a:cubicBezTo>
                  <a:cubicBezTo>
                    <a:pt x="50482" y="953"/>
                    <a:pt x="52388" y="0"/>
                    <a:pt x="53340" y="0"/>
                  </a:cubicBezTo>
                  <a:cubicBezTo>
                    <a:pt x="53340" y="0"/>
                    <a:pt x="53340" y="0"/>
                    <a:pt x="53340" y="0"/>
                  </a:cubicBezTo>
                  <a:cubicBezTo>
                    <a:pt x="53340" y="0"/>
                    <a:pt x="53340" y="0"/>
                    <a:pt x="53340" y="0"/>
                  </a:cubicBezTo>
                  <a:lnTo>
                    <a:pt x="53340" y="0"/>
                  </a:lnTo>
                  <a:lnTo>
                    <a:pt x="71438" y="953"/>
                  </a:lnTo>
                  <a:lnTo>
                    <a:pt x="74295" y="953"/>
                  </a:lnTo>
                  <a:lnTo>
                    <a:pt x="75247" y="953"/>
                  </a:lnTo>
                  <a:cubicBezTo>
                    <a:pt x="75247" y="953"/>
                    <a:pt x="75247" y="953"/>
                    <a:pt x="75247" y="953"/>
                  </a:cubicBezTo>
                  <a:cubicBezTo>
                    <a:pt x="76200" y="953"/>
                    <a:pt x="80010" y="1905"/>
                    <a:pt x="83820" y="3810"/>
                  </a:cubicBezTo>
                  <a:cubicBezTo>
                    <a:pt x="83820" y="3810"/>
                    <a:pt x="83820" y="3810"/>
                    <a:pt x="83820" y="3810"/>
                  </a:cubicBezTo>
                  <a:cubicBezTo>
                    <a:pt x="96203" y="5715"/>
                    <a:pt x="113347" y="12383"/>
                    <a:pt x="120015" y="20003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F354E85-12D7-4E21-9481-AADBA2AA2094}"/>
                </a:ext>
              </a:extLst>
            </p:cNvPr>
            <p:cNvSpPr/>
            <p:nvPr/>
          </p:nvSpPr>
          <p:spPr>
            <a:xfrm>
              <a:off x="10563510" y="4079924"/>
              <a:ext cx="57538" cy="100691"/>
            </a:xfrm>
            <a:custGeom>
              <a:avLst/>
              <a:gdLst>
                <a:gd name="connsiteX0" fmla="*/ 26670 w 38100"/>
                <a:gd name="connsiteY0" fmla="*/ 189 h 66675"/>
                <a:gd name="connsiteX1" fmla="*/ 44768 w 38100"/>
                <a:gd name="connsiteY1" fmla="*/ 38289 h 66675"/>
                <a:gd name="connsiteX2" fmla="*/ 20003 w 38100"/>
                <a:gd name="connsiteY2" fmla="*/ 69722 h 66675"/>
                <a:gd name="connsiteX3" fmla="*/ 0 w 38100"/>
                <a:gd name="connsiteY3" fmla="*/ 27812 h 66675"/>
                <a:gd name="connsiteX4" fmla="*/ 26670 w 38100"/>
                <a:gd name="connsiteY4" fmla="*/ 18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66675">
                  <a:moveTo>
                    <a:pt x="26670" y="189"/>
                  </a:moveTo>
                  <a:cubicBezTo>
                    <a:pt x="26670" y="189"/>
                    <a:pt x="48578" y="3999"/>
                    <a:pt x="44768" y="38289"/>
                  </a:cubicBezTo>
                  <a:cubicBezTo>
                    <a:pt x="40957" y="72579"/>
                    <a:pt x="21907" y="69722"/>
                    <a:pt x="20003" y="69722"/>
                  </a:cubicBezTo>
                  <a:cubicBezTo>
                    <a:pt x="19050" y="69722"/>
                    <a:pt x="953" y="69722"/>
                    <a:pt x="0" y="27812"/>
                  </a:cubicBezTo>
                  <a:cubicBezTo>
                    <a:pt x="0" y="27812"/>
                    <a:pt x="0" y="-2668"/>
                    <a:pt x="26670" y="189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A7822A6-CAC5-4E79-9CA1-B0DB0487055D}"/>
                </a:ext>
              </a:extLst>
            </p:cNvPr>
            <p:cNvSpPr/>
            <p:nvPr/>
          </p:nvSpPr>
          <p:spPr>
            <a:xfrm>
              <a:off x="10575016" y="4164744"/>
              <a:ext cx="43153" cy="28769"/>
            </a:xfrm>
            <a:custGeom>
              <a:avLst/>
              <a:gdLst>
                <a:gd name="connsiteX0" fmla="*/ 28575 w 28575"/>
                <a:gd name="connsiteY0" fmla="*/ 4030 h 19050"/>
                <a:gd name="connsiteX1" fmla="*/ 29528 w 28575"/>
                <a:gd name="connsiteY1" fmla="*/ 21175 h 19050"/>
                <a:gd name="connsiteX2" fmla="*/ 0 w 28575"/>
                <a:gd name="connsiteY2" fmla="*/ 23080 h 19050"/>
                <a:gd name="connsiteX3" fmla="*/ 1905 w 28575"/>
                <a:gd name="connsiteY3" fmla="*/ 2125 h 19050"/>
                <a:gd name="connsiteX4" fmla="*/ 28575 w 28575"/>
                <a:gd name="connsiteY4" fmla="*/ 40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28575" y="4030"/>
                  </a:moveTo>
                  <a:cubicBezTo>
                    <a:pt x="28575" y="4030"/>
                    <a:pt x="27623" y="18318"/>
                    <a:pt x="29528" y="21175"/>
                  </a:cubicBezTo>
                  <a:cubicBezTo>
                    <a:pt x="30480" y="24033"/>
                    <a:pt x="12383" y="33558"/>
                    <a:pt x="0" y="23080"/>
                  </a:cubicBezTo>
                  <a:cubicBezTo>
                    <a:pt x="0" y="23080"/>
                    <a:pt x="2858" y="7840"/>
                    <a:pt x="1905" y="2125"/>
                  </a:cubicBezTo>
                  <a:cubicBezTo>
                    <a:pt x="953" y="-3590"/>
                    <a:pt x="28575" y="4030"/>
                    <a:pt x="28575" y="403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655A72A-D365-4826-9EF1-96C32FEBEE9F}"/>
                </a:ext>
              </a:extLst>
            </p:cNvPr>
            <p:cNvSpPr/>
            <p:nvPr/>
          </p:nvSpPr>
          <p:spPr>
            <a:xfrm>
              <a:off x="10629679" y="4121445"/>
              <a:ext cx="14384" cy="14384"/>
            </a:xfrm>
            <a:custGeom>
              <a:avLst/>
              <a:gdLst>
                <a:gd name="connsiteX0" fmla="*/ 1905 w 0"/>
                <a:gd name="connsiteY0" fmla="*/ 1270 h 9525"/>
                <a:gd name="connsiteX1" fmla="*/ 4763 w 0"/>
                <a:gd name="connsiteY1" fmla="*/ 1270 h 9525"/>
                <a:gd name="connsiteX2" fmla="*/ 953 w 0"/>
                <a:gd name="connsiteY2" fmla="*/ 15558 h 9525"/>
                <a:gd name="connsiteX3" fmla="*/ 0 w 0"/>
                <a:gd name="connsiteY3" fmla="*/ 15558 h 9525"/>
                <a:gd name="connsiteX4" fmla="*/ 1905 w 0"/>
                <a:gd name="connsiteY4" fmla="*/ 1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1905" y="1270"/>
                  </a:moveTo>
                  <a:cubicBezTo>
                    <a:pt x="1905" y="1270"/>
                    <a:pt x="4763" y="-1588"/>
                    <a:pt x="4763" y="1270"/>
                  </a:cubicBezTo>
                  <a:cubicBezTo>
                    <a:pt x="5715" y="4128"/>
                    <a:pt x="953" y="15558"/>
                    <a:pt x="953" y="15558"/>
                  </a:cubicBezTo>
                  <a:cubicBezTo>
                    <a:pt x="953" y="15558"/>
                    <a:pt x="953" y="16510"/>
                    <a:pt x="0" y="15558"/>
                  </a:cubicBezTo>
                  <a:cubicBezTo>
                    <a:pt x="0" y="15558"/>
                    <a:pt x="1905" y="1270"/>
                    <a:pt x="1905" y="127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AEFD75-76B4-4E25-8715-0D00CD1C85B1}"/>
                </a:ext>
              </a:extLst>
            </p:cNvPr>
            <p:cNvSpPr/>
            <p:nvPr/>
          </p:nvSpPr>
          <p:spPr>
            <a:xfrm>
              <a:off x="10558963" y="4120005"/>
              <a:ext cx="14384" cy="14384"/>
            </a:xfrm>
            <a:custGeom>
              <a:avLst/>
              <a:gdLst>
                <a:gd name="connsiteX0" fmla="*/ 3010 w 0"/>
                <a:gd name="connsiteY0" fmla="*/ 1270 h 9525"/>
                <a:gd name="connsiteX1" fmla="*/ 153 w 0"/>
                <a:gd name="connsiteY1" fmla="*/ 1270 h 9525"/>
                <a:gd name="connsiteX2" fmla="*/ 3010 w 0"/>
                <a:gd name="connsiteY2" fmla="*/ 16510 h 9525"/>
                <a:gd name="connsiteX3" fmla="*/ 3963 w 0"/>
                <a:gd name="connsiteY3" fmla="*/ 17462 h 9525"/>
                <a:gd name="connsiteX4" fmla="*/ 3010 w 0"/>
                <a:gd name="connsiteY4" fmla="*/ 1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3010" y="1270"/>
                  </a:moveTo>
                  <a:cubicBezTo>
                    <a:pt x="3010" y="1270"/>
                    <a:pt x="1105" y="-1588"/>
                    <a:pt x="153" y="1270"/>
                  </a:cubicBezTo>
                  <a:cubicBezTo>
                    <a:pt x="-800" y="4128"/>
                    <a:pt x="3010" y="15558"/>
                    <a:pt x="3010" y="16510"/>
                  </a:cubicBezTo>
                  <a:cubicBezTo>
                    <a:pt x="3010" y="16510"/>
                    <a:pt x="3963" y="17462"/>
                    <a:pt x="3963" y="17462"/>
                  </a:cubicBezTo>
                  <a:cubicBezTo>
                    <a:pt x="4915" y="16510"/>
                    <a:pt x="3010" y="1270"/>
                    <a:pt x="3010" y="127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0DDC79E-A8A0-4477-A3B9-17B3E21625E7}"/>
                </a:ext>
              </a:extLst>
            </p:cNvPr>
            <p:cNvSpPr/>
            <p:nvPr/>
          </p:nvSpPr>
          <p:spPr>
            <a:xfrm>
              <a:off x="10559194" y="4069081"/>
              <a:ext cx="71922" cy="57538"/>
            </a:xfrm>
            <a:custGeom>
              <a:avLst/>
              <a:gdLst>
                <a:gd name="connsiteX0" fmla="*/ 49530 w 47625"/>
                <a:gd name="connsiteY0" fmla="*/ 33086 h 38100"/>
                <a:gd name="connsiteX1" fmla="*/ 47625 w 47625"/>
                <a:gd name="connsiteY1" fmla="*/ 41659 h 38100"/>
                <a:gd name="connsiteX2" fmla="*/ 44767 w 47625"/>
                <a:gd name="connsiteY2" fmla="*/ 45469 h 38100"/>
                <a:gd name="connsiteX3" fmla="*/ 44767 w 47625"/>
                <a:gd name="connsiteY3" fmla="*/ 34991 h 38100"/>
                <a:gd name="connsiteX4" fmla="*/ 43815 w 47625"/>
                <a:gd name="connsiteY4" fmla="*/ 32134 h 38100"/>
                <a:gd name="connsiteX5" fmla="*/ 42863 w 47625"/>
                <a:gd name="connsiteY5" fmla="*/ 27371 h 38100"/>
                <a:gd name="connsiteX6" fmla="*/ 7620 w 47625"/>
                <a:gd name="connsiteY6" fmla="*/ 28324 h 38100"/>
                <a:gd name="connsiteX7" fmla="*/ 7620 w 47625"/>
                <a:gd name="connsiteY7" fmla="*/ 31181 h 38100"/>
                <a:gd name="connsiteX8" fmla="*/ 6667 w 47625"/>
                <a:gd name="connsiteY8" fmla="*/ 34991 h 38100"/>
                <a:gd name="connsiteX9" fmla="*/ 5715 w 47625"/>
                <a:gd name="connsiteY9" fmla="*/ 45469 h 38100"/>
                <a:gd name="connsiteX10" fmla="*/ 2857 w 47625"/>
                <a:gd name="connsiteY10" fmla="*/ 42611 h 38100"/>
                <a:gd name="connsiteX11" fmla="*/ 952 w 47625"/>
                <a:gd name="connsiteY11" fmla="*/ 31181 h 38100"/>
                <a:gd name="connsiteX12" fmla="*/ 952 w 47625"/>
                <a:gd name="connsiteY12" fmla="*/ 31181 h 38100"/>
                <a:gd name="connsiteX13" fmla="*/ 0 w 47625"/>
                <a:gd name="connsiteY13" fmla="*/ 26419 h 38100"/>
                <a:gd name="connsiteX14" fmla="*/ 8572 w 47625"/>
                <a:gd name="connsiteY14" fmla="*/ 2606 h 38100"/>
                <a:gd name="connsiteX15" fmla="*/ 37147 w 47625"/>
                <a:gd name="connsiteY15" fmla="*/ 2606 h 38100"/>
                <a:gd name="connsiteX16" fmla="*/ 40957 w 47625"/>
                <a:gd name="connsiteY16" fmla="*/ 3559 h 38100"/>
                <a:gd name="connsiteX17" fmla="*/ 49530 w 47625"/>
                <a:gd name="connsiteY17" fmla="*/ 3308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25" h="38100">
                  <a:moveTo>
                    <a:pt x="49530" y="33086"/>
                  </a:moveTo>
                  <a:cubicBezTo>
                    <a:pt x="48577" y="37849"/>
                    <a:pt x="47625" y="41659"/>
                    <a:pt x="47625" y="41659"/>
                  </a:cubicBezTo>
                  <a:lnTo>
                    <a:pt x="44767" y="45469"/>
                  </a:lnTo>
                  <a:cubicBezTo>
                    <a:pt x="44767" y="45469"/>
                    <a:pt x="44767" y="35944"/>
                    <a:pt x="44767" y="34991"/>
                  </a:cubicBezTo>
                  <a:cubicBezTo>
                    <a:pt x="44767" y="34039"/>
                    <a:pt x="44767" y="33086"/>
                    <a:pt x="43815" y="32134"/>
                  </a:cubicBezTo>
                  <a:cubicBezTo>
                    <a:pt x="43815" y="30229"/>
                    <a:pt x="42863" y="28324"/>
                    <a:pt x="42863" y="27371"/>
                  </a:cubicBezTo>
                  <a:cubicBezTo>
                    <a:pt x="42863" y="26419"/>
                    <a:pt x="23813" y="20704"/>
                    <a:pt x="7620" y="28324"/>
                  </a:cubicBezTo>
                  <a:cubicBezTo>
                    <a:pt x="7620" y="28324"/>
                    <a:pt x="7620" y="29276"/>
                    <a:pt x="7620" y="31181"/>
                  </a:cubicBezTo>
                  <a:cubicBezTo>
                    <a:pt x="7620" y="33086"/>
                    <a:pt x="7620" y="34991"/>
                    <a:pt x="6667" y="34991"/>
                  </a:cubicBezTo>
                  <a:cubicBezTo>
                    <a:pt x="4763" y="35944"/>
                    <a:pt x="5715" y="45469"/>
                    <a:pt x="5715" y="45469"/>
                  </a:cubicBezTo>
                  <a:lnTo>
                    <a:pt x="2857" y="42611"/>
                  </a:lnTo>
                  <a:cubicBezTo>
                    <a:pt x="2857" y="42611"/>
                    <a:pt x="1905" y="36896"/>
                    <a:pt x="952" y="31181"/>
                  </a:cubicBezTo>
                  <a:cubicBezTo>
                    <a:pt x="952" y="31181"/>
                    <a:pt x="952" y="31181"/>
                    <a:pt x="952" y="31181"/>
                  </a:cubicBezTo>
                  <a:cubicBezTo>
                    <a:pt x="952" y="29276"/>
                    <a:pt x="952" y="28324"/>
                    <a:pt x="0" y="26419"/>
                  </a:cubicBezTo>
                  <a:cubicBezTo>
                    <a:pt x="0" y="20704"/>
                    <a:pt x="0" y="9274"/>
                    <a:pt x="8572" y="2606"/>
                  </a:cubicBezTo>
                  <a:cubicBezTo>
                    <a:pt x="14288" y="701"/>
                    <a:pt x="22860" y="-2156"/>
                    <a:pt x="37147" y="2606"/>
                  </a:cubicBezTo>
                  <a:cubicBezTo>
                    <a:pt x="37147" y="2606"/>
                    <a:pt x="40005" y="2606"/>
                    <a:pt x="40957" y="3559"/>
                  </a:cubicBezTo>
                  <a:cubicBezTo>
                    <a:pt x="51435" y="14989"/>
                    <a:pt x="49530" y="33086"/>
                    <a:pt x="49530" y="33086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310B018-903D-4126-8969-12A70AEA5F3D}"/>
                </a:ext>
              </a:extLst>
            </p:cNvPr>
            <p:cNvSpPr/>
            <p:nvPr/>
          </p:nvSpPr>
          <p:spPr>
            <a:xfrm>
              <a:off x="10579332" y="4178023"/>
              <a:ext cx="28769" cy="14384"/>
            </a:xfrm>
            <a:custGeom>
              <a:avLst/>
              <a:gdLst>
                <a:gd name="connsiteX0" fmla="*/ 0 w 19050"/>
                <a:gd name="connsiteY0" fmla="*/ 0 h 0"/>
                <a:gd name="connsiteX1" fmla="*/ 11430 w 19050"/>
                <a:gd name="connsiteY1" fmla="*/ 4763 h 0"/>
                <a:gd name="connsiteX2" fmla="*/ 22860 w 19050"/>
                <a:gd name="connsiteY2" fmla="*/ 0 h 0"/>
                <a:gd name="connsiteX3" fmla="*/ 11430 w 19050"/>
                <a:gd name="connsiteY3" fmla="*/ 7620 h 0"/>
                <a:gd name="connsiteX4" fmla="*/ 0 w 1905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>
                  <a:moveTo>
                    <a:pt x="0" y="0"/>
                  </a:moveTo>
                  <a:cubicBezTo>
                    <a:pt x="0" y="0"/>
                    <a:pt x="3810" y="4763"/>
                    <a:pt x="11430" y="4763"/>
                  </a:cubicBezTo>
                  <a:cubicBezTo>
                    <a:pt x="20003" y="4763"/>
                    <a:pt x="22860" y="0"/>
                    <a:pt x="22860" y="0"/>
                  </a:cubicBezTo>
                  <a:cubicBezTo>
                    <a:pt x="22860" y="0"/>
                    <a:pt x="19050" y="7620"/>
                    <a:pt x="11430" y="7620"/>
                  </a:cubicBezTo>
                  <a:cubicBezTo>
                    <a:pt x="3810" y="857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256BEE3-B0AF-476F-A0CA-CE06A1DD6E70}"/>
                </a:ext>
              </a:extLst>
            </p:cNvPr>
            <p:cNvSpPr/>
            <p:nvPr/>
          </p:nvSpPr>
          <p:spPr>
            <a:xfrm>
              <a:off x="10570702" y="4193075"/>
              <a:ext cx="43153" cy="14384"/>
            </a:xfrm>
            <a:custGeom>
              <a:avLst/>
              <a:gdLst>
                <a:gd name="connsiteX0" fmla="*/ 0 w 28575"/>
                <a:gd name="connsiteY0" fmla="*/ 4321 h 9525"/>
                <a:gd name="connsiteX1" fmla="*/ 17145 w 28575"/>
                <a:gd name="connsiteY1" fmla="*/ 15751 h 9525"/>
                <a:gd name="connsiteX2" fmla="*/ 33338 w 28575"/>
                <a:gd name="connsiteY2" fmla="*/ 3368 h 9525"/>
                <a:gd name="connsiteX3" fmla="*/ 0 w 28575"/>
                <a:gd name="connsiteY3" fmla="*/ 43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">
                  <a:moveTo>
                    <a:pt x="0" y="4321"/>
                  </a:moveTo>
                  <a:cubicBezTo>
                    <a:pt x="0" y="4321"/>
                    <a:pt x="5715" y="14798"/>
                    <a:pt x="17145" y="15751"/>
                  </a:cubicBezTo>
                  <a:cubicBezTo>
                    <a:pt x="23813" y="16703"/>
                    <a:pt x="30480" y="7178"/>
                    <a:pt x="33338" y="3368"/>
                  </a:cubicBezTo>
                  <a:cubicBezTo>
                    <a:pt x="33338" y="2416"/>
                    <a:pt x="18097" y="-4252"/>
                    <a:pt x="0" y="4321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B74AE7-3443-4D7D-ACAB-8260E6841D30}"/>
                </a:ext>
              </a:extLst>
            </p:cNvPr>
            <p:cNvSpPr/>
            <p:nvPr/>
          </p:nvSpPr>
          <p:spPr>
            <a:xfrm>
              <a:off x="10596594" y="4192408"/>
              <a:ext cx="14384" cy="28769"/>
            </a:xfrm>
            <a:custGeom>
              <a:avLst/>
              <a:gdLst>
                <a:gd name="connsiteX0" fmla="*/ 14288 w 9525"/>
                <a:gd name="connsiteY0" fmla="*/ 0 h 19050"/>
                <a:gd name="connsiteX1" fmla="*/ 0 w 9525"/>
                <a:gd name="connsiteY1" fmla="*/ 12382 h 19050"/>
                <a:gd name="connsiteX2" fmla="*/ 5715 w 9525"/>
                <a:gd name="connsiteY2" fmla="*/ 21907 h 19050"/>
                <a:gd name="connsiteX3" fmla="*/ 16193 w 9525"/>
                <a:gd name="connsiteY3" fmla="*/ 3810 h 19050"/>
                <a:gd name="connsiteX4" fmla="*/ 14288 w 95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4288" y="0"/>
                  </a:moveTo>
                  <a:cubicBezTo>
                    <a:pt x="14288" y="0"/>
                    <a:pt x="9525" y="5715"/>
                    <a:pt x="0" y="12382"/>
                  </a:cubicBezTo>
                  <a:lnTo>
                    <a:pt x="5715" y="21907"/>
                  </a:lnTo>
                  <a:lnTo>
                    <a:pt x="16193" y="3810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29E15D0-F29D-4B34-89B8-9D5F17F23FFB}"/>
                </a:ext>
              </a:extLst>
            </p:cNvPr>
            <p:cNvSpPr/>
            <p:nvPr/>
          </p:nvSpPr>
          <p:spPr>
            <a:xfrm>
              <a:off x="10569263" y="4193846"/>
              <a:ext cx="14384" cy="28769"/>
            </a:xfrm>
            <a:custGeom>
              <a:avLst/>
              <a:gdLst>
                <a:gd name="connsiteX0" fmla="*/ 3810 w 9525"/>
                <a:gd name="connsiteY0" fmla="*/ 0 h 19050"/>
                <a:gd name="connsiteX1" fmla="*/ 18097 w 9525"/>
                <a:gd name="connsiteY1" fmla="*/ 10478 h 19050"/>
                <a:gd name="connsiteX2" fmla="*/ 11430 w 9525"/>
                <a:gd name="connsiteY2" fmla="*/ 20003 h 19050"/>
                <a:gd name="connsiteX3" fmla="*/ 0 w 9525"/>
                <a:gd name="connsiteY3" fmla="*/ 3810 h 19050"/>
                <a:gd name="connsiteX4" fmla="*/ 3810 w 95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3810" y="0"/>
                  </a:moveTo>
                  <a:cubicBezTo>
                    <a:pt x="3810" y="0"/>
                    <a:pt x="9525" y="7620"/>
                    <a:pt x="18097" y="10478"/>
                  </a:cubicBezTo>
                  <a:lnTo>
                    <a:pt x="11430" y="20003"/>
                  </a:lnTo>
                  <a:lnTo>
                    <a:pt x="0" y="381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9980F1-EA66-4031-8C42-EC0BED2FE937}"/>
                </a:ext>
              </a:extLst>
            </p:cNvPr>
            <p:cNvSpPr/>
            <p:nvPr/>
          </p:nvSpPr>
          <p:spPr>
            <a:xfrm>
              <a:off x="10587963" y="4209669"/>
              <a:ext cx="14384" cy="14384"/>
            </a:xfrm>
            <a:custGeom>
              <a:avLst/>
              <a:gdLst>
                <a:gd name="connsiteX0" fmla="*/ 5715 w 9525"/>
                <a:gd name="connsiteY0" fmla="*/ 0 h 0"/>
                <a:gd name="connsiteX1" fmla="*/ 10477 w 9525"/>
                <a:gd name="connsiteY1" fmla="*/ 7620 h 0"/>
                <a:gd name="connsiteX2" fmla="*/ 0 w 9525"/>
                <a:gd name="connsiteY2" fmla="*/ 7620 h 0"/>
                <a:gd name="connsiteX3" fmla="*/ 5715 w 9525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>
                  <a:moveTo>
                    <a:pt x="5715" y="0"/>
                  </a:moveTo>
                  <a:lnTo>
                    <a:pt x="10477" y="7620"/>
                  </a:lnTo>
                  <a:cubicBezTo>
                    <a:pt x="10477" y="7620"/>
                    <a:pt x="4763" y="10477"/>
                    <a:pt x="0" y="7620"/>
                  </a:cubicBezTo>
                  <a:lnTo>
                    <a:pt x="5715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8FBDC25-7699-4A35-95CC-1429377C1451}"/>
                </a:ext>
              </a:extLst>
            </p:cNvPr>
            <p:cNvSpPr/>
            <p:nvPr/>
          </p:nvSpPr>
          <p:spPr>
            <a:xfrm>
              <a:off x="10613855" y="4196722"/>
              <a:ext cx="71922" cy="86307"/>
            </a:xfrm>
            <a:custGeom>
              <a:avLst/>
              <a:gdLst>
                <a:gd name="connsiteX0" fmla="*/ 54293 w 47625"/>
                <a:gd name="connsiteY0" fmla="*/ 18098 h 57150"/>
                <a:gd name="connsiteX1" fmla="*/ 48578 w 47625"/>
                <a:gd name="connsiteY1" fmla="*/ 38100 h 57150"/>
                <a:gd name="connsiteX2" fmla="*/ 45720 w 47625"/>
                <a:gd name="connsiteY2" fmla="*/ 40958 h 57150"/>
                <a:gd name="connsiteX3" fmla="*/ 41910 w 47625"/>
                <a:gd name="connsiteY3" fmla="*/ 43815 h 57150"/>
                <a:gd name="connsiteX4" fmla="*/ 0 w 47625"/>
                <a:gd name="connsiteY4" fmla="*/ 60008 h 57150"/>
                <a:gd name="connsiteX5" fmla="*/ 4763 w 47625"/>
                <a:gd name="connsiteY5" fmla="*/ 0 h 57150"/>
                <a:gd name="connsiteX6" fmla="*/ 13335 w 47625"/>
                <a:gd name="connsiteY6" fmla="*/ 1905 h 57150"/>
                <a:gd name="connsiteX7" fmla="*/ 13335 w 47625"/>
                <a:gd name="connsiteY7" fmla="*/ 1905 h 57150"/>
                <a:gd name="connsiteX8" fmla="*/ 54293 w 47625"/>
                <a:gd name="connsiteY8" fmla="*/ 1809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57150">
                  <a:moveTo>
                    <a:pt x="54293" y="18098"/>
                  </a:moveTo>
                  <a:cubicBezTo>
                    <a:pt x="54293" y="18098"/>
                    <a:pt x="48578" y="38100"/>
                    <a:pt x="48578" y="38100"/>
                  </a:cubicBezTo>
                  <a:cubicBezTo>
                    <a:pt x="47625" y="39053"/>
                    <a:pt x="46672" y="40005"/>
                    <a:pt x="45720" y="40958"/>
                  </a:cubicBezTo>
                  <a:cubicBezTo>
                    <a:pt x="44768" y="41910"/>
                    <a:pt x="42863" y="42863"/>
                    <a:pt x="41910" y="43815"/>
                  </a:cubicBezTo>
                  <a:cubicBezTo>
                    <a:pt x="29528" y="52388"/>
                    <a:pt x="15240" y="58103"/>
                    <a:pt x="0" y="60008"/>
                  </a:cubicBezTo>
                  <a:cubicBezTo>
                    <a:pt x="953" y="28575"/>
                    <a:pt x="4763" y="0"/>
                    <a:pt x="4763" y="0"/>
                  </a:cubicBezTo>
                  <a:cubicBezTo>
                    <a:pt x="7620" y="953"/>
                    <a:pt x="10478" y="1905"/>
                    <a:pt x="13335" y="1905"/>
                  </a:cubicBezTo>
                  <a:cubicBezTo>
                    <a:pt x="13335" y="1905"/>
                    <a:pt x="13335" y="1905"/>
                    <a:pt x="13335" y="1905"/>
                  </a:cubicBezTo>
                  <a:cubicBezTo>
                    <a:pt x="22860" y="4763"/>
                    <a:pt x="45720" y="12383"/>
                    <a:pt x="54293" y="1809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EB31CB4-B43B-43E6-835E-07438668E7E4}"/>
                </a:ext>
              </a:extLst>
            </p:cNvPr>
            <p:cNvSpPr/>
            <p:nvPr/>
          </p:nvSpPr>
          <p:spPr>
            <a:xfrm>
              <a:off x="10490149" y="4199601"/>
              <a:ext cx="71922" cy="86307"/>
            </a:xfrm>
            <a:custGeom>
              <a:avLst/>
              <a:gdLst>
                <a:gd name="connsiteX0" fmla="*/ 52388 w 47625"/>
                <a:gd name="connsiteY0" fmla="*/ 57150 h 57150"/>
                <a:gd name="connsiteX1" fmla="*/ 14288 w 47625"/>
                <a:gd name="connsiteY1" fmla="*/ 40005 h 57150"/>
                <a:gd name="connsiteX2" fmla="*/ 4763 w 47625"/>
                <a:gd name="connsiteY2" fmla="*/ 31432 h 57150"/>
                <a:gd name="connsiteX3" fmla="*/ 2858 w 47625"/>
                <a:gd name="connsiteY3" fmla="*/ 29527 h 57150"/>
                <a:gd name="connsiteX4" fmla="*/ 0 w 47625"/>
                <a:gd name="connsiteY4" fmla="*/ 18097 h 57150"/>
                <a:gd name="connsiteX5" fmla="*/ 0 w 47625"/>
                <a:gd name="connsiteY5" fmla="*/ 18097 h 57150"/>
                <a:gd name="connsiteX6" fmla="*/ 51435 w 47625"/>
                <a:gd name="connsiteY6" fmla="*/ 0 h 57150"/>
                <a:gd name="connsiteX7" fmla="*/ 51435 w 47625"/>
                <a:gd name="connsiteY7" fmla="*/ 0 h 57150"/>
                <a:gd name="connsiteX8" fmla="*/ 52388 w 47625"/>
                <a:gd name="connsiteY8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57150">
                  <a:moveTo>
                    <a:pt x="52388" y="57150"/>
                  </a:moveTo>
                  <a:cubicBezTo>
                    <a:pt x="38100" y="54292"/>
                    <a:pt x="25718" y="48577"/>
                    <a:pt x="14288" y="40005"/>
                  </a:cubicBezTo>
                  <a:cubicBezTo>
                    <a:pt x="11430" y="37147"/>
                    <a:pt x="7620" y="34290"/>
                    <a:pt x="4763" y="31432"/>
                  </a:cubicBezTo>
                  <a:cubicBezTo>
                    <a:pt x="3810" y="30480"/>
                    <a:pt x="3810" y="30480"/>
                    <a:pt x="2858" y="29527"/>
                  </a:cubicBezTo>
                  <a:cubicBezTo>
                    <a:pt x="953" y="22860"/>
                    <a:pt x="0" y="18097"/>
                    <a:pt x="0" y="18097"/>
                  </a:cubicBezTo>
                  <a:lnTo>
                    <a:pt x="0" y="18097"/>
                  </a:lnTo>
                  <a:cubicBezTo>
                    <a:pt x="0" y="18097"/>
                    <a:pt x="11430" y="10477"/>
                    <a:pt x="51435" y="0"/>
                  </a:cubicBezTo>
                  <a:cubicBezTo>
                    <a:pt x="51435" y="0"/>
                    <a:pt x="51435" y="0"/>
                    <a:pt x="51435" y="0"/>
                  </a:cubicBezTo>
                  <a:cubicBezTo>
                    <a:pt x="52388" y="952"/>
                    <a:pt x="52388" y="26670"/>
                    <a:pt x="52388" y="5715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40F843E-1882-4BA2-8A71-49624A600985}"/>
                </a:ext>
              </a:extLst>
            </p:cNvPr>
            <p:cNvSpPr/>
            <p:nvPr/>
          </p:nvSpPr>
          <p:spPr>
            <a:xfrm>
              <a:off x="10583647" y="4219739"/>
              <a:ext cx="14384" cy="57538"/>
            </a:xfrm>
            <a:custGeom>
              <a:avLst/>
              <a:gdLst>
                <a:gd name="connsiteX0" fmla="*/ 11430 w 9525"/>
                <a:gd name="connsiteY0" fmla="*/ 2858 h 38100"/>
                <a:gd name="connsiteX1" fmla="*/ 11430 w 9525"/>
                <a:gd name="connsiteY1" fmla="*/ 45720 h 38100"/>
                <a:gd name="connsiteX2" fmla="*/ 8572 w 9525"/>
                <a:gd name="connsiteY2" fmla="*/ 45720 h 38100"/>
                <a:gd name="connsiteX3" fmla="*/ 0 w 9525"/>
                <a:gd name="connsiteY3" fmla="*/ 45720 h 38100"/>
                <a:gd name="connsiteX4" fmla="*/ 5715 w 9525"/>
                <a:gd name="connsiteY4" fmla="*/ 2858 h 38100"/>
                <a:gd name="connsiteX5" fmla="*/ 6668 w 9525"/>
                <a:gd name="connsiteY5" fmla="*/ 0 h 38100"/>
                <a:gd name="connsiteX6" fmla="*/ 12383 w 9525"/>
                <a:gd name="connsiteY6" fmla="*/ 953 h 38100"/>
                <a:gd name="connsiteX7" fmla="*/ 11430 w 9525"/>
                <a:gd name="connsiteY7" fmla="*/ 28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38100">
                  <a:moveTo>
                    <a:pt x="11430" y="2858"/>
                  </a:moveTo>
                  <a:cubicBezTo>
                    <a:pt x="11430" y="11430"/>
                    <a:pt x="11430" y="27622"/>
                    <a:pt x="11430" y="45720"/>
                  </a:cubicBezTo>
                  <a:cubicBezTo>
                    <a:pt x="10478" y="45720"/>
                    <a:pt x="9525" y="45720"/>
                    <a:pt x="8572" y="45720"/>
                  </a:cubicBezTo>
                  <a:cubicBezTo>
                    <a:pt x="5715" y="45720"/>
                    <a:pt x="2858" y="45720"/>
                    <a:pt x="0" y="45720"/>
                  </a:cubicBezTo>
                  <a:cubicBezTo>
                    <a:pt x="1905" y="22860"/>
                    <a:pt x="4763" y="8572"/>
                    <a:pt x="5715" y="2858"/>
                  </a:cubicBezTo>
                  <a:cubicBezTo>
                    <a:pt x="5715" y="953"/>
                    <a:pt x="6668" y="0"/>
                    <a:pt x="6668" y="0"/>
                  </a:cubicBezTo>
                  <a:lnTo>
                    <a:pt x="12383" y="953"/>
                  </a:lnTo>
                  <a:cubicBezTo>
                    <a:pt x="11430" y="953"/>
                    <a:pt x="11430" y="1905"/>
                    <a:pt x="11430" y="2858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7D21657-8E62-4483-88DD-7CA7E8ADF9A9}"/>
                </a:ext>
              </a:extLst>
            </p:cNvPr>
            <p:cNvSpPr/>
            <p:nvPr/>
          </p:nvSpPr>
          <p:spPr>
            <a:xfrm>
              <a:off x="10682901" y="4224054"/>
              <a:ext cx="14384" cy="28769"/>
            </a:xfrm>
            <a:custGeom>
              <a:avLst/>
              <a:gdLst>
                <a:gd name="connsiteX0" fmla="*/ 13335 w 9525"/>
                <a:gd name="connsiteY0" fmla="*/ 9525 h 19050"/>
                <a:gd name="connsiteX1" fmla="*/ 2858 w 9525"/>
                <a:gd name="connsiteY1" fmla="*/ 20002 h 19050"/>
                <a:gd name="connsiteX2" fmla="*/ 0 w 9525"/>
                <a:gd name="connsiteY2" fmla="*/ 22860 h 19050"/>
                <a:gd name="connsiteX3" fmla="*/ 8573 w 9525"/>
                <a:gd name="connsiteY3" fmla="*/ 0 h 19050"/>
                <a:gd name="connsiteX4" fmla="*/ 13335 w 9525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3335" y="9525"/>
                  </a:moveTo>
                  <a:cubicBezTo>
                    <a:pt x="10478" y="13335"/>
                    <a:pt x="6668" y="17145"/>
                    <a:pt x="2858" y="20002"/>
                  </a:cubicBezTo>
                  <a:cubicBezTo>
                    <a:pt x="1905" y="20955"/>
                    <a:pt x="953" y="21908"/>
                    <a:pt x="0" y="22860"/>
                  </a:cubicBezTo>
                  <a:cubicBezTo>
                    <a:pt x="0" y="22860"/>
                    <a:pt x="8573" y="0"/>
                    <a:pt x="8573" y="0"/>
                  </a:cubicBezTo>
                  <a:cubicBezTo>
                    <a:pt x="11430" y="1905"/>
                    <a:pt x="12383" y="7620"/>
                    <a:pt x="13335" y="952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544090A-D397-4975-A418-2B95743CC3C5}"/>
                </a:ext>
              </a:extLst>
            </p:cNvPr>
            <p:cNvSpPr/>
            <p:nvPr/>
          </p:nvSpPr>
          <p:spPr>
            <a:xfrm>
              <a:off x="10485834" y="4226931"/>
              <a:ext cx="14384" cy="14384"/>
            </a:xfrm>
            <a:custGeom>
              <a:avLst/>
              <a:gdLst>
                <a:gd name="connsiteX0" fmla="*/ 7620 w 0"/>
                <a:gd name="connsiteY0" fmla="*/ 13335 h 9525"/>
                <a:gd name="connsiteX1" fmla="*/ 5715 w 0"/>
                <a:gd name="connsiteY1" fmla="*/ 11430 h 9525"/>
                <a:gd name="connsiteX2" fmla="*/ 0 w 0"/>
                <a:gd name="connsiteY2" fmla="*/ 4763 h 9525"/>
                <a:gd name="connsiteX3" fmla="*/ 2857 w 0"/>
                <a:gd name="connsiteY3" fmla="*/ 0 h 9525"/>
                <a:gd name="connsiteX4" fmla="*/ 2857 w 0"/>
                <a:gd name="connsiteY4" fmla="*/ 0 h 9525"/>
                <a:gd name="connsiteX5" fmla="*/ 7620 w 0"/>
                <a:gd name="connsiteY5" fmla="*/ 13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h="9525">
                  <a:moveTo>
                    <a:pt x="7620" y="13335"/>
                  </a:moveTo>
                  <a:cubicBezTo>
                    <a:pt x="6667" y="12383"/>
                    <a:pt x="6667" y="12383"/>
                    <a:pt x="5715" y="11430"/>
                  </a:cubicBezTo>
                  <a:cubicBezTo>
                    <a:pt x="3810" y="9525"/>
                    <a:pt x="1905" y="6667"/>
                    <a:pt x="0" y="4763"/>
                  </a:cubicBezTo>
                  <a:cubicBezTo>
                    <a:pt x="953" y="1905"/>
                    <a:pt x="1905" y="953"/>
                    <a:pt x="2857" y="0"/>
                  </a:cubicBezTo>
                  <a:lnTo>
                    <a:pt x="2857" y="0"/>
                  </a:lnTo>
                  <a:lnTo>
                    <a:pt x="7620" y="13335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B17747-8A13-41DC-B45C-DC2ED31E4A2A}"/>
                </a:ext>
              </a:extLst>
            </p:cNvPr>
            <p:cNvSpPr/>
            <p:nvPr/>
          </p:nvSpPr>
          <p:spPr>
            <a:xfrm>
              <a:off x="9980939" y="3680322"/>
              <a:ext cx="28769" cy="258920"/>
            </a:xfrm>
            <a:custGeom>
              <a:avLst/>
              <a:gdLst>
                <a:gd name="connsiteX0" fmla="*/ 11430 w 19050"/>
                <a:gd name="connsiteY0" fmla="*/ 179070 h 171450"/>
                <a:gd name="connsiteX1" fmla="*/ 0 w 19050"/>
                <a:gd name="connsiteY1" fmla="*/ 167640 h 171450"/>
                <a:gd name="connsiteX2" fmla="*/ 0 w 19050"/>
                <a:gd name="connsiteY2" fmla="*/ 11430 h 171450"/>
                <a:gd name="connsiteX3" fmla="*/ 11430 w 19050"/>
                <a:gd name="connsiteY3" fmla="*/ 0 h 171450"/>
                <a:gd name="connsiteX4" fmla="*/ 22860 w 19050"/>
                <a:gd name="connsiteY4" fmla="*/ 11430 h 171450"/>
                <a:gd name="connsiteX5" fmla="*/ 22860 w 19050"/>
                <a:gd name="connsiteY5" fmla="*/ 167640 h 171450"/>
                <a:gd name="connsiteX6" fmla="*/ 11430 w 19050"/>
                <a:gd name="connsiteY6" fmla="*/ 1790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71450">
                  <a:moveTo>
                    <a:pt x="11430" y="179070"/>
                  </a:moveTo>
                  <a:cubicBezTo>
                    <a:pt x="4763" y="179070"/>
                    <a:pt x="0" y="174308"/>
                    <a:pt x="0" y="167640"/>
                  </a:cubicBezTo>
                  <a:lnTo>
                    <a:pt x="0" y="11430"/>
                  </a:lnTo>
                  <a:cubicBezTo>
                    <a:pt x="0" y="4763"/>
                    <a:pt x="4763" y="0"/>
                    <a:pt x="11430" y="0"/>
                  </a:cubicBezTo>
                  <a:cubicBezTo>
                    <a:pt x="18097" y="0"/>
                    <a:pt x="22860" y="4763"/>
                    <a:pt x="22860" y="11430"/>
                  </a:cubicBezTo>
                  <a:lnTo>
                    <a:pt x="22860" y="167640"/>
                  </a:lnTo>
                  <a:cubicBezTo>
                    <a:pt x="22860" y="173355"/>
                    <a:pt x="18097" y="179070"/>
                    <a:pt x="11430" y="179070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0AD7B3-D979-471E-A3B9-FA2AE1037B5F}"/>
                </a:ext>
              </a:extLst>
            </p:cNvPr>
            <p:cNvSpPr/>
            <p:nvPr/>
          </p:nvSpPr>
          <p:spPr>
            <a:xfrm>
              <a:off x="9862987" y="3798274"/>
              <a:ext cx="258920" cy="28769"/>
            </a:xfrm>
            <a:custGeom>
              <a:avLst/>
              <a:gdLst>
                <a:gd name="connsiteX0" fmla="*/ 168593 w 171450"/>
                <a:gd name="connsiteY0" fmla="*/ 22860 h 19050"/>
                <a:gd name="connsiteX1" fmla="*/ 11430 w 171450"/>
                <a:gd name="connsiteY1" fmla="*/ 22860 h 19050"/>
                <a:gd name="connsiteX2" fmla="*/ 0 w 171450"/>
                <a:gd name="connsiteY2" fmla="*/ 11430 h 19050"/>
                <a:gd name="connsiteX3" fmla="*/ 11430 w 171450"/>
                <a:gd name="connsiteY3" fmla="*/ 0 h 19050"/>
                <a:gd name="connsiteX4" fmla="*/ 167640 w 171450"/>
                <a:gd name="connsiteY4" fmla="*/ 0 h 19050"/>
                <a:gd name="connsiteX5" fmla="*/ 179070 w 171450"/>
                <a:gd name="connsiteY5" fmla="*/ 11430 h 19050"/>
                <a:gd name="connsiteX6" fmla="*/ 168593 w 171450"/>
                <a:gd name="connsiteY6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9050">
                  <a:moveTo>
                    <a:pt x="168593" y="22860"/>
                  </a:moveTo>
                  <a:lnTo>
                    <a:pt x="11430" y="22860"/>
                  </a:lnTo>
                  <a:cubicBezTo>
                    <a:pt x="4763" y="22860"/>
                    <a:pt x="0" y="18098"/>
                    <a:pt x="0" y="11430"/>
                  </a:cubicBezTo>
                  <a:cubicBezTo>
                    <a:pt x="0" y="4763"/>
                    <a:pt x="4763" y="0"/>
                    <a:pt x="11430" y="0"/>
                  </a:cubicBezTo>
                  <a:lnTo>
                    <a:pt x="167640" y="0"/>
                  </a:lnTo>
                  <a:cubicBezTo>
                    <a:pt x="174308" y="0"/>
                    <a:pt x="179070" y="4763"/>
                    <a:pt x="179070" y="11430"/>
                  </a:cubicBezTo>
                  <a:cubicBezTo>
                    <a:pt x="179070" y="17145"/>
                    <a:pt x="174308" y="22860"/>
                    <a:pt x="168593" y="22860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98" name="Subtitle 2">
            <a:extLst>
              <a:ext uri="{FF2B5EF4-FFF2-40B4-BE49-F238E27FC236}">
                <a16:creationId xmlns:a16="http://schemas.microsoft.com/office/drawing/2014/main" id="{0CE21E22-A74E-5A48-ACBB-E63D18B7DA2C}"/>
              </a:ext>
            </a:extLst>
          </p:cNvPr>
          <p:cNvSpPr txBox="1">
            <a:spLocks/>
          </p:cNvSpPr>
          <p:nvPr/>
        </p:nvSpPr>
        <p:spPr>
          <a:xfrm>
            <a:off x="411753" y="2836873"/>
            <a:ext cx="4797096" cy="5860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 : Data R, F, dan M  </a:t>
            </a:r>
            <a:r>
              <a:rPr lang="en-US" sz="1800" dirty="0" err="1"/>
              <a:t>Melakukan</a:t>
            </a:r>
            <a:r>
              <a:rPr lang="en-US" sz="1800" dirty="0"/>
              <a:t> merger value R, F, dan M agar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Menghitung</a:t>
            </a:r>
            <a:r>
              <a:rPr lang="en-US" sz="1800" dirty="0"/>
              <a:t> Nilai RFM : Setelah </a:t>
            </a:r>
            <a:r>
              <a:rPr lang="en-US" sz="1800" dirty="0" err="1"/>
              <a:t>kombinasi</a:t>
            </a:r>
            <a:r>
              <a:rPr lang="en-US" sz="1800" dirty="0"/>
              <a:t> </a:t>
            </a:r>
            <a:r>
              <a:rPr lang="en-US" sz="1800" dirty="0" err="1"/>
              <a:t>ditemukan</a:t>
            </a:r>
            <a:r>
              <a:rPr lang="en-US" sz="1800" dirty="0"/>
              <a:t>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dihitung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pada </a:t>
            </a:r>
            <a:r>
              <a:rPr lang="en-US" sz="1800" dirty="0" err="1"/>
              <a:t>setiap</a:t>
            </a:r>
            <a:r>
              <a:rPr lang="en-US" sz="1800" dirty="0"/>
              <a:t> data. </a:t>
            </a:r>
          </a:p>
          <a:p>
            <a:pPr algn="just"/>
            <a:r>
              <a:rPr lang="en-US" sz="1200" dirty="0"/>
              <a:t>Step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Bahasa </a:t>
            </a:r>
            <a:r>
              <a:rPr lang="en-US" sz="1200" dirty="0" err="1"/>
              <a:t>pemrograman</a:t>
            </a:r>
            <a:r>
              <a:rPr lang="en-US" sz="1200" dirty="0"/>
              <a:t> python, </a:t>
            </a:r>
            <a:r>
              <a:rPr lang="en-US" sz="1200" dirty="0" err="1"/>
              <a:t>berkas</a:t>
            </a:r>
            <a:r>
              <a:rPr lang="en-US" sz="1200" dirty="0"/>
              <a:t> </a:t>
            </a:r>
            <a:r>
              <a:rPr lang="en-US" sz="1200" dirty="0" err="1"/>
              <a:t>lengkapnya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di </a:t>
            </a:r>
            <a:r>
              <a:rPr lang="en-US" sz="1200" dirty="0" err="1"/>
              <a:t>cek</a:t>
            </a:r>
            <a:r>
              <a:rPr lang="en-US" sz="1200" dirty="0"/>
              <a:t> di </a:t>
            </a:r>
            <a:r>
              <a:rPr lang="en-US" sz="1200" dirty="0" err="1"/>
              <a:t>github</a:t>
            </a:r>
            <a:r>
              <a:rPr lang="en-US" sz="1200" dirty="0"/>
              <a:t>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https://github.com/Salmanaf7/UAS-RFM</a:t>
            </a:r>
          </a:p>
          <a:p>
            <a:pPr algn="just"/>
            <a:endParaRPr lang="en-US" sz="1800" dirty="0"/>
          </a:p>
        </p:txBody>
      </p:sp>
      <p:sp>
        <p:nvSpPr>
          <p:cNvPr id="195" name="Title 104">
            <a:extLst>
              <a:ext uri="{FF2B5EF4-FFF2-40B4-BE49-F238E27FC236}">
                <a16:creationId xmlns:a16="http://schemas.microsoft.com/office/drawing/2014/main" id="{0AD5A43E-E614-4BE8-ACF5-0CEFAD3F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92" y="1042086"/>
            <a:ext cx="6713541" cy="1419679"/>
          </a:xfrm>
        </p:spPr>
        <p:txBody>
          <a:bodyPr>
            <a:normAutofit/>
          </a:bodyPr>
          <a:lstStyle/>
          <a:p>
            <a:r>
              <a:rPr lang="en-US" dirty="0"/>
              <a:t>EVALUATION &amp; DEPELOYMENT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212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F4E4023E-3A3C-4CD8-8494-9EBD0C6C5E7E}"/>
              </a:ext>
            </a:extLst>
          </p:cNvPr>
          <p:cNvSpPr/>
          <p:nvPr/>
        </p:nvSpPr>
        <p:spPr>
          <a:xfrm>
            <a:off x="5651619" y="5824635"/>
            <a:ext cx="5962496" cy="195930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BD69288A-0F78-4368-8D0A-F04F717919B6}"/>
              </a:ext>
            </a:extLst>
          </p:cNvPr>
          <p:cNvGrpSpPr/>
          <p:nvPr/>
        </p:nvGrpSpPr>
        <p:grpSpPr>
          <a:xfrm>
            <a:off x="5651619" y="1167709"/>
            <a:ext cx="5962496" cy="4783887"/>
            <a:chOff x="4829137" y="2264592"/>
            <a:chExt cx="2961360" cy="237598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20F09BF-7886-4219-8853-1489F529F15A}"/>
                </a:ext>
              </a:extLst>
            </p:cNvPr>
            <p:cNvSpPr/>
            <p:nvPr/>
          </p:nvSpPr>
          <p:spPr>
            <a:xfrm>
              <a:off x="5820734" y="2753178"/>
              <a:ext cx="581025" cy="1552575"/>
            </a:xfrm>
            <a:custGeom>
              <a:avLst/>
              <a:gdLst>
                <a:gd name="connsiteX0" fmla="*/ 51429 w 581025"/>
                <a:gd name="connsiteY0" fmla="*/ 2403 h 1552575"/>
                <a:gd name="connsiteX1" fmla="*/ 152394 w 581025"/>
                <a:gd name="connsiteY1" fmla="*/ 139563 h 1552575"/>
                <a:gd name="connsiteX2" fmla="*/ 347656 w 581025"/>
                <a:gd name="connsiteY2" fmla="*/ 271961 h 1552575"/>
                <a:gd name="connsiteX3" fmla="*/ 522916 w 581025"/>
                <a:gd name="connsiteY3" fmla="*/ 676774 h 1552575"/>
                <a:gd name="connsiteX4" fmla="*/ 566731 w 581025"/>
                <a:gd name="connsiteY4" fmla="*/ 1103494 h 1552575"/>
                <a:gd name="connsiteX5" fmla="*/ 441001 w 581025"/>
                <a:gd name="connsiteY5" fmla="*/ 1530214 h 1552575"/>
                <a:gd name="connsiteX6" fmla="*/ 160013 w 581025"/>
                <a:gd name="connsiteY6" fmla="*/ 1133974 h 1552575"/>
                <a:gd name="connsiteX7" fmla="*/ 200971 w 581025"/>
                <a:gd name="connsiteY7" fmla="*/ 801551 h 1552575"/>
                <a:gd name="connsiteX8" fmla="*/ 92386 w 581025"/>
                <a:gd name="connsiteY8" fmla="*/ 425313 h 1552575"/>
                <a:gd name="connsiteX9" fmla="*/ 51429 w 581025"/>
                <a:gd name="connsiteY9" fmla="*/ 2403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1552575">
                  <a:moveTo>
                    <a:pt x="51429" y="2403"/>
                  </a:moveTo>
                  <a:cubicBezTo>
                    <a:pt x="101911" y="-21409"/>
                    <a:pt x="152394" y="139563"/>
                    <a:pt x="152394" y="139563"/>
                  </a:cubicBezTo>
                  <a:cubicBezTo>
                    <a:pt x="239071" y="253863"/>
                    <a:pt x="359086" y="101463"/>
                    <a:pt x="347656" y="271961"/>
                  </a:cubicBezTo>
                  <a:cubicBezTo>
                    <a:pt x="326701" y="570094"/>
                    <a:pt x="690556" y="365306"/>
                    <a:pt x="522916" y="676774"/>
                  </a:cubicBezTo>
                  <a:cubicBezTo>
                    <a:pt x="355276" y="988241"/>
                    <a:pt x="671506" y="852986"/>
                    <a:pt x="566731" y="1103494"/>
                  </a:cubicBezTo>
                  <a:cubicBezTo>
                    <a:pt x="462909" y="1354001"/>
                    <a:pt x="597211" y="1653086"/>
                    <a:pt x="441001" y="1530214"/>
                  </a:cubicBezTo>
                  <a:cubicBezTo>
                    <a:pt x="441001" y="1530214"/>
                    <a:pt x="302888" y="1227319"/>
                    <a:pt x="160013" y="1133974"/>
                  </a:cubicBezTo>
                  <a:cubicBezTo>
                    <a:pt x="17138" y="1040629"/>
                    <a:pt x="245738" y="929186"/>
                    <a:pt x="200971" y="801551"/>
                  </a:cubicBezTo>
                  <a:cubicBezTo>
                    <a:pt x="136201" y="616766"/>
                    <a:pt x="-20009" y="624386"/>
                    <a:pt x="92386" y="425313"/>
                  </a:cubicBezTo>
                  <a:cubicBezTo>
                    <a:pt x="204781" y="227194"/>
                    <a:pt x="-120974" y="85271"/>
                    <a:pt x="51429" y="2403"/>
                  </a:cubicBezTo>
                  <a:close/>
                </a:path>
              </a:pathLst>
            </a:custGeom>
            <a:gradFill>
              <a:gsLst>
                <a:gs pos="0">
                  <a:srgbClr val="4268B0"/>
                </a:gs>
                <a:gs pos="100000">
                  <a:srgbClr val="61B7FF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818C3C-5D97-420E-8E6D-3A3D62A49A35}"/>
                </a:ext>
              </a:extLst>
            </p:cNvPr>
            <p:cNvSpPr/>
            <p:nvPr/>
          </p:nvSpPr>
          <p:spPr>
            <a:xfrm>
              <a:off x="6025515" y="3069907"/>
              <a:ext cx="285750" cy="1095375"/>
            </a:xfrm>
            <a:custGeom>
              <a:avLst/>
              <a:gdLst>
                <a:gd name="connsiteX0" fmla="*/ 285750 w 285750"/>
                <a:gd name="connsiteY0" fmla="*/ 1100138 h 1095375"/>
                <a:gd name="connsiteX1" fmla="*/ 133350 w 285750"/>
                <a:gd name="connsiteY1" fmla="*/ 521017 h 1095375"/>
                <a:gd name="connsiteX2" fmla="*/ 74295 w 285750"/>
                <a:gd name="connsiteY2" fmla="*/ 340042 h 1095375"/>
                <a:gd name="connsiteX3" fmla="*/ 40005 w 285750"/>
                <a:gd name="connsiteY3" fmla="*/ 202882 h 1095375"/>
                <a:gd name="connsiteX4" fmla="*/ 0 w 285750"/>
                <a:gd name="connsiteY4" fmla="*/ 8572 h 1095375"/>
                <a:gd name="connsiteX5" fmla="*/ 7620 w 285750"/>
                <a:gd name="connsiteY5" fmla="*/ 0 h 1095375"/>
                <a:gd name="connsiteX6" fmla="*/ 51435 w 285750"/>
                <a:gd name="connsiteY6" fmla="*/ 204788 h 1095375"/>
                <a:gd name="connsiteX7" fmla="*/ 83820 w 285750"/>
                <a:gd name="connsiteY7" fmla="*/ 333375 h 1095375"/>
                <a:gd name="connsiteX8" fmla="*/ 144780 w 285750"/>
                <a:gd name="connsiteY8" fmla="*/ 521017 h 1095375"/>
                <a:gd name="connsiteX9" fmla="*/ 292417 w 285750"/>
                <a:gd name="connsiteY9" fmla="*/ 1091565 h 1095375"/>
                <a:gd name="connsiteX10" fmla="*/ 285750 w 285750"/>
                <a:gd name="connsiteY10" fmla="*/ 1100138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750" h="1095375">
                  <a:moveTo>
                    <a:pt x="285750" y="1100138"/>
                  </a:moveTo>
                  <a:cubicBezTo>
                    <a:pt x="218122" y="1052513"/>
                    <a:pt x="138113" y="719138"/>
                    <a:pt x="133350" y="521017"/>
                  </a:cubicBezTo>
                  <a:cubicBezTo>
                    <a:pt x="130492" y="419100"/>
                    <a:pt x="100965" y="377190"/>
                    <a:pt x="74295" y="340042"/>
                  </a:cubicBezTo>
                  <a:cubicBezTo>
                    <a:pt x="48577" y="303847"/>
                    <a:pt x="26670" y="273367"/>
                    <a:pt x="40005" y="202882"/>
                  </a:cubicBezTo>
                  <a:cubicBezTo>
                    <a:pt x="64770" y="67627"/>
                    <a:pt x="0" y="9525"/>
                    <a:pt x="0" y="8572"/>
                  </a:cubicBezTo>
                  <a:lnTo>
                    <a:pt x="7620" y="0"/>
                  </a:lnTo>
                  <a:cubicBezTo>
                    <a:pt x="10477" y="2857"/>
                    <a:pt x="77152" y="62865"/>
                    <a:pt x="51435" y="204788"/>
                  </a:cubicBezTo>
                  <a:cubicBezTo>
                    <a:pt x="39052" y="270510"/>
                    <a:pt x="59055" y="299085"/>
                    <a:pt x="83820" y="333375"/>
                  </a:cubicBezTo>
                  <a:cubicBezTo>
                    <a:pt x="109538" y="370522"/>
                    <a:pt x="141922" y="416242"/>
                    <a:pt x="144780" y="521017"/>
                  </a:cubicBezTo>
                  <a:cubicBezTo>
                    <a:pt x="149542" y="734377"/>
                    <a:pt x="231457" y="1048702"/>
                    <a:pt x="292417" y="1091565"/>
                  </a:cubicBezTo>
                  <a:lnTo>
                    <a:pt x="285750" y="11001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97FACC-BB58-4F02-A143-18EAA539244B}"/>
                </a:ext>
              </a:extLst>
            </p:cNvPr>
            <p:cNvSpPr/>
            <p:nvPr/>
          </p:nvSpPr>
          <p:spPr>
            <a:xfrm>
              <a:off x="6252616" y="3527620"/>
              <a:ext cx="533400" cy="666750"/>
            </a:xfrm>
            <a:custGeom>
              <a:avLst/>
              <a:gdLst>
                <a:gd name="connsiteX0" fmla="*/ 84367 w 533400"/>
                <a:gd name="connsiteY0" fmla="*/ 667189 h 666750"/>
                <a:gd name="connsiteX1" fmla="*/ 55792 w 533400"/>
                <a:gd name="connsiteY1" fmla="*/ 664332 h 666750"/>
                <a:gd name="connsiteX2" fmla="*/ 4357 w 533400"/>
                <a:gd name="connsiteY2" fmla="*/ 623374 h 666750"/>
                <a:gd name="connsiteX3" fmla="*/ 63412 w 533400"/>
                <a:gd name="connsiteY3" fmla="*/ 444304 h 666750"/>
                <a:gd name="connsiteX4" fmla="*/ 115799 w 533400"/>
                <a:gd name="connsiteY4" fmla="*/ 275712 h 666750"/>
                <a:gd name="connsiteX5" fmla="*/ 111989 w 533400"/>
                <a:gd name="connsiteY5" fmla="*/ 230944 h 666750"/>
                <a:gd name="connsiteX6" fmla="*/ 121514 w 533400"/>
                <a:gd name="connsiteY6" fmla="*/ 145219 h 666750"/>
                <a:gd name="connsiteX7" fmla="*/ 215812 w 533400"/>
                <a:gd name="connsiteY7" fmla="*/ 121407 h 666750"/>
                <a:gd name="connsiteX8" fmla="*/ 371069 w 533400"/>
                <a:gd name="connsiteY8" fmla="*/ 53779 h 666750"/>
                <a:gd name="connsiteX9" fmla="*/ 409169 w 533400"/>
                <a:gd name="connsiteY9" fmla="*/ 21394 h 666750"/>
                <a:gd name="connsiteX10" fmla="*/ 409169 w 533400"/>
                <a:gd name="connsiteY10" fmla="*/ 21394 h 666750"/>
                <a:gd name="connsiteX11" fmla="*/ 522517 w 533400"/>
                <a:gd name="connsiteY11" fmla="*/ 12822 h 666750"/>
                <a:gd name="connsiteX12" fmla="*/ 524422 w 533400"/>
                <a:gd name="connsiteY12" fmla="*/ 74734 h 666750"/>
                <a:gd name="connsiteX13" fmla="*/ 474892 w 533400"/>
                <a:gd name="connsiteY13" fmla="*/ 141409 h 666750"/>
                <a:gd name="connsiteX14" fmla="*/ 447269 w 533400"/>
                <a:gd name="connsiteY14" fmla="*/ 205227 h 666750"/>
                <a:gd name="connsiteX15" fmla="*/ 452984 w 533400"/>
                <a:gd name="connsiteY15" fmla="*/ 225229 h 666750"/>
                <a:gd name="connsiteX16" fmla="*/ 401549 w 533400"/>
                <a:gd name="connsiteY16" fmla="*/ 363342 h 666750"/>
                <a:gd name="connsiteX17" fmla="*/ 354877 w 533400"/>
                <a:gd name="connsiteY17" fmla="*/ 382392 h 666750"/>
                <a:gd name="connsiteX18" fmla="*/ 224384 w 533400"/>
                <a:gd name="connsiteY18" fmla="*/ 500502 h 666750"/>
                <a:gd name="connsiteX19" fmla="*/ 203429 w 533400"/>
                <a:gd name="connsiteY19" fmla="*/ 546222 h 666750"/>
                <a:gd name="connsiteX20" fmla="*/ 84367 w 533400"/>
                <a:gd name="connsiteY20" fmla="*/ 667189 h 666750"/>
                <a:gd name="connsiteX21" fmla="*/ 412027 w 533400"/>
                <a:gd name="connsiteY21" fmla="*/ 30919 h 666750"/>
                <a:gd name="connsiteX22" fmla="*/ 376784 w 533400"/>
                <a:gd name="connsiteY22" fmla="*/ 61399 h 666750"/>
                <a:gd name="connsiteX23" fmla="*/ 213907 w 533400"/>
                <a:gd name="connsiteY23" fmla="*/ 132837 h 666750"/>
                <a:gd name="connsiteX24" fmla="*/ 128182 w 533400"/>
                <a:gd name="connsiteY24" fmla="*/ 152839 h 666750"/>
                <a:gd name="connsiteX25" fmla="*/ 121514 w 533400"/>
                <a:gd name="connsiteY25" fmla="*/ 229039 h 666750"/>
                <a:gd name="connsiteX26" fmla="*/ 126277 w 533400"/>
                <a:gd name="connsiteY26" fmla="*/ 274759 h 666750"/>
                <a:gd name="connsiteX27" fmla="*/ 71984 w 533400"/>
                <a:gd name="connsiteY27" fmla="*/ 451924 h 666750"/>
                <a:gd name="connsiteX28" fmla="*/ 15787 w 533400"/>
                <a:gd name="connsiteY28" fmla="*/ 619564 h 666750"/>
                <a:gd name="connsiteX29" fmla="*/ 58649 w 533400"/>
                <a:gd name="connsiteY29" fmla="*/ 652902 h 666750"/>
                <a:gd name="connsiteX30" fmla="*/ 191999 w 533400"/>
                <a:gd name="connsiteY30" fmla="*/ 540507 h 666750"/>
                <a:gd name="connsiteX31" fmla="*/ 212954 w 533400"/>
                <a:gd name="connsiteY31" fmla="*/ 494787 h 666750"/>
                <a:gd name="connsiteX32" fmla="*/ 349162 w 533400"/>
                <a:gd name="connsiteY32" fmla="*/ 370962 h 666750"/>
                <a:gd name="connsiteX33" fmla="*/ 395834 w 533400"/>
                <a:gd name="connsiteY33" fmla="*/ 351912 h 666750"/>
                <a:gd name="connsiteX34" fmla="*/ 441554 w 533400"/>
                <a:gd name="connsiteY34" fmla="*/ 227134 h 666750"/>
                <a:gd name="connsiteX35" fmla="*/ 435839 w 533400"/>
                <a:gd name="connsiteY35" fmla="*/ 207132 h 666750"/>
                <a:gd name="connsiteX36" fmla="*/ 466319 w 533400"/>
                <a:gd name="connsiteY36" fmla="*/ 132837 h 666750"/>
                <a:gd name="connsiteX37" fmla="*/ 513944 w 533400"/>
                <a:gd name="connsiteY37" fmla="*/ 69019 h 666750"/>
                <a:gd name="connsiteX38" fmla="*/ 514897 w 533400"/>
                <a:gd name="connsiteY38" fmla="*/ 20442 h 666750"/>
                <a:gd name="connsiteX39" fmla="*/ 412027 w 533400"/>
                <a:gd name="connsiteY39" fmla="*/ 30919 h 666750"/>
                <a:gd name="connsiteX40" fmla="*/ 412027 w 533400"/>
                <a:gd name="connsiteY40" fmla="*/ 30919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33400" h="666750">
                  <a:moveTo>
                    <a:pt x="84367" y="667189"/>
                  </a:moveTo>
                  <a:cubicBezTo>
                    <a:pt x="75794" y="667189"/>
                    <a:pt x="66269" y="666237"/>
                    <a:pt x="55792" y="664332"/>
                  </a:cubicBezTo>
                  <a:cubicBezTo>
                    <a:pt x="29122" y="658617"/>
                    <a:pt x="11977" y="645282"/>
                    <a:pt x="4357" y="623374"/>
                  </a:cubicBezTo>
                  <a:cubicBezTo>
                    <a:pt x="-13741" y="570987"/>
                    <a:pt x="28169" y="486214"/>
                    <a:pt x="63412" y="444304"/>
                  </a:cubicBezTo>
                  <a:cubicBezTo>
                    <a:pt x="64364" y="443352"/>
                    <a:pt x="121514" y="372867"/>
                    <a:pt x="115799" y="275712"/>
                  </a:cubicBezTo>
                  <a:cubicBezTo>
                    <a:pt x="114847" y="259519"/>
                    <a:pt x="112942" y="244279"/>
                    <a:pt x="111989" y="230944"/>
                  </a:cubicBezTo>
                  <a:cubicBezTo>
                    <a:pt x="107227" y="191892"/>
                    <a:pt x="104369" y="164269"/>
                    <a:pt x="121514" y="145219"/>
                  </a:cubicBezTo>
                  <a:cubicBezTo>
                    <a:pt x="135802" y="129027"/>
                    <a:pt x="164377" y="121407"/>
                    <a:pt x="215812" y="121407"/>
                  </a:cubicBezTo>
                  <a:cubicBezTo>
                    <a:pt x="306299" y="121407"/>
                    <a:pt x="342494" y="83307"/>
                    <a:pt x="371069" y="53779"/>
                  </a:cubicBezTo>
                  <a:cubicBezTo>
                    <a:pt x="383452" y="41397"/>
                    <a:pt x="394882" y="29014"/>
                    <a:pt x="409169" y="21394"/>
                  </a:cubicBezTo>
                  <a:lnTo>
                    <a:pt x="409169" y="21394"/>
                  </a:lnTo>
                  <a:cubicBezTo>
                    <a:pt x="453937" y="-3371"/>
                    <a:pt x="501562" y="-7181"/>
                    <a:pt x="522517" y="12822"/>
                  </a:cubicBezTo>
                  <a:cubicBezTo>
                    <a:pt x="532042" y="22347"/>
                    <a:pt x="540614" y="40444"/>
                    <a:pt x="524422" y="74734"/>
                  </a:cubicBezTo>
                  <a:cubicBezTo>
                    <a:pt x="509182" y="106167"/>
                    <a:pt x="490132" y="125217"/>
                    <a:pt x="474892" y="141409"/>
                  </a:cubicBezTo>
                  <a:cubicBezTo>
                    <a:pt x="453937" y="162364"/>
                    <a:pt x="440602" y="176652"/>
                    <a:pt x="447269" y="205227"/>
                  </a:cubicBezTo>
                  <a:cubicBezTo>
                    <a:pt x="449174" y="211894"/>
                    <a:pt x="451079" y="218562"/>
                    <a:pt x="452984" y="225229"/>
                  </a:cubicBezTo>
                  <a:cubicBezTo>
                    <a:pt x="467272" y="272854"/>
                    <a:pt x="482512" y="327147"/>
                    <a:pt x="401549" y="363342"/>
                  </a:cubicBezTo>
                  <a:cubicBezTo>
                    <a:pt x="384404" y="370962"/>
                    <a:pt x="368212" y="377629"/>
                    <a:pt x="354877" y="382392"/>
                  </a:cubicBezTo>
                  <a:cubicBezTo>
                    <a:pt x="297727" y="404299"/>
                    <a:pt x="263437" y="418587"/>
                    <a:pt x="224384" y="500502"/>
                  </a:cubicBezTo>
                  <a:cubicBezTo>
                    <a:pt x="216764" y="516694"/>
                    <a:pt x="210097" y="530982"/>
                    <a:pt x="203429" y="546222"/>
                  </a:cubicBezTo>
                  <a:cubicBezTo>
                    <a:pt x="170092" y="614802"/>
                    <a:pt x="147232" y="667189"/>
                    <a:pt x="84367" y="667189"/>
                  </a:cubicBezTo>
                  <a:close/>
                  <a:moveTo>
                    <a:pt x="412027" y="30919"/>
                  </a:moveTo>
                  <a:cubicBezTo>
                    <a:pt x="399644" y="37587"/>
                    <a:pt x="389167" y="49017"/>
                    <a:pt x="376784" y="61399"/>
                  </a:cubicBezTo>
                  <a:cubicBezTo>
                    <a:pt x="346304" y="92832"/>
                    <a:pt x="309157" y="132837"/>
                    <a:pt x="213907" y="132837"/>
                  </a:cubicBezTo>
                  <a:cubicBezTo>
                    <a:pt x="166282" y="132837"/>
                    <a:pt x="139612" y="139504"/>
                    <a:pt x="128182" y="152839"/>
                  </a:cubicBezTo>
                  <a:cubicBezTo>
                    <a:pt x="114847" y="168079"/>
                    <a:pt x="117704" y="193797"/>
                    <a:pt x="121514" y="229039"/>
                  </a:cubicBezTo>
                  <a:cubicBezTo>
                    <a:pt x="123419" y="242374"/>
                    <a:pt x="124372" y="257614"/>
                    <a:pt x="126277" y="274759"/>
                  </a:cubicBezTo>
                  <a:cubicBezTo>
                    <a:pt x="132944" y="376677"/>
                    <a:pt x="73889" y="449067"/>
                    <a:pt x="71984" y="451924"/>
                  </a:cubicBezTo>
                  <a:cubicBezTo>
                    <a:pt x="37694" y="492882"/>
                    <a:pt x="-406" y="573844"/>
                    <a:pt x="15787" y="619564"/>
                  </a:cubicBezTo>
                  <a:cubicBezTo>
                    <a:pt x="22454" y="637662"/>
                    <a:pt x="36742" y="649092"/>
                    <a:pt x="58649" y="652902"/>
                  </a:cubicBezTo>
                  <a:cubicBezTo>
                    <a:pt x="135802" y="668142"/>
                    <a:pt x="156757" y="620517"/>
                    <a:pt x="191999" y="540507"/>
                  </a:cubicBezTo>
                  <a:cubicBezTo>
                    <a:pt x="198667" y="526219"/>
                    <a:pt x="205334" y="510979"/>
                    <a:pt x="212954" y="494787"/>
                  </a:cubicBezTo>
                  <a:cubicBezTo>
                    <a:pt x="253912" y="409062"/>
                    <a:pt x="292012" y="393822"/>
                    <a:pt x="349162" y="370962"/>
                  </a:cubicBezTo>
                  <a:cubicBezTo>
                    <a:pt x="363449" y="365247"/>
                    <a:pt x="378689" y="359532"/>
                    <a:pt x="395834" y="351912"/>
                  </a:cubicBezTo>
                  <a:cubicBezTo>
                    <a:pt x="468224" y="319527"/>
                    <a:pt x="455842" y="274759"/>
                    <a:pt x="441554" y="227134"/>
                  </a:cubicBezTo>
                  <a:cubicBezTo>
                    <a:pt x="439649" y="220467"/>
                    <a:pt x="437744" y="213799"/>
                    <a:pt x="435839" y="207132"/>
                  </a:cubicBezTo>
                  <a:cubicBezTo>
                    <a:pt x="427267" y="172842"/>
                    <a:pt x="444412" y="155697"/>
                    <a:pt x="466319" y="132837"/>
                  </a:cubicBezTo>
                  <a:cubicBezTo>
                    <a:pt x="482512" y="116644"/>
                    <a:pt x="499657" y="98547"/>
                    <a:pt x="513944" y="69019"/>
                  </a:cubicBezTo>
                  <a:cubicBezTo>
                    <a:pt x="521564" y="53779"/>
                    <a:pt x="527279" y="32824"/>
                    <a:pt x="514897" y="20442"/>
                  </a:cubicBezTo>
                  <a:cubicBezTo>
                    <a:pt x="495847" y="4249"/>
                    <a:pt x="452984" y="9012"/>
                    <a:pt x="412027" y="30919"/>
                  </a:cubicBezTo>
                  <a:lnTo>
                    <a:pt x="412027" y="30919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C5743DA-1DD0-44E6-BB17-B9A66CA4BA2D}"/>
                </a:ext>
              </a:extLst>
            </p:cNvPr>
            <p:cNvSpPr/>
            <p:nvPr/>
          </p:nvSpPr>
          <p:spPr>
            <a:xfrm>
              <a:off x="6297930" y="3616642"/>
              <a:ext cx="390525" cy="638175"/>
            </a:xfrm>
            <a:custGeom>
              <a:avLst/>
              <a:gdLst>
                <a:gd name="connsiteX0" fmla="*/ 11430 w 390525"/>
                <a:gd name="connsiteY0" fmla="*/ 642938 h 638175"/>
                <a:gd name="connsiteX1" fmla="*/ 0 w 390525"/>
                <a:gd name="connsiteY1" fmla="*/ 641985 h 638175"/>
                <a:gd name="connsiteX2" fmla="*/ 114300 w 390525"/>
                <a:gd name="connsiteY2" fmla="*/ 309563 h 638175"/>
                <a:gd name="connsiteX3" fmla="*/ 275273 w 390525"/>
                <a:gd name="connsiteY3" fmla="*/ 86678 h 638175"/>
                <a:gd name="connsiteX4" fmla="*/ 397192 w 390525"/>
                <a:gd name="connsiteY4" fmla="*/ 0 h 638175"/>
                <a:gd name="connsiteX5" fmla="*/ 399098 w 390525"/>
                <a:gd name="connsiteY5" fmla="*/ 11430 h 638175"/>
                <a:gd name="connsiteX6" fmla="*/ 285750 w 390525"/>
                <a:gd name="connsiteY6" fmla="*/ 90488 h 638175"/>
                <a:gd name="connsiteX7" fmla="*/ 120967 w 390525"/>
                <a:gd name="connsiteY7" fmla="*/ 320040 h 638175"/>
                <a:gd name="connsiteX8" fmla="*/ 11430 w 390525"/>
                <a:gd name="connsiteY8" fmla="*/ 642938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638175">
                  <a:moveTo>
                    <a:pt x="11430" y="642938"/>
                  </a:moveTo>
                  <a:lnTo>
                    <a:pt x="0" y="641985"/>
                  </a:lnTo>
                  <a:cubicBezTo>
                    <a:pt x="953" y="631508"/>
                    <a:pt x="14288" y="382905"/>
                    <a:pt x="114300" y="309563"/>
                  </a:cubicBezTo>
                  <a:cubicBezTo>
                    <a:pt x="223838" y="229553"/>
                    <a:pt x="258128" y="143828"/>
                    <a:pt x="275273" y="86678"/>
                  </a:cubicBezTo>
                  <a:cubicBezTo>
                    <a:pt x="294323" y="19050"/>
                    <a:pt x="393383" y="953"/>
                    <a:pt x="397192" y="0"/>
                  </a:cubicBezTo>
                  <a:lnTo>
                    <a:pt x="399098" y="11430"/>
                  </a:lnTo>
                  <a:cubicBezTo>
                    <a:pt x="398145" y="11430"/>
                    <a:pt x="302895" y="29528"/>
                    <a:pt x="285750" y="90488"/>
                  </a:cubicBezTo>
                  <a:cubicBezTo>
                    <a:pt x="268605" y="149542"/>
                    <a:pt x="233363" y="238125"/>
                    <a:pt x="120967" y="320040"/>
                  </a:cubicBezTo>
                  <a:cubicBezTo>
                    <a:pt x="25717" y="389573"/>
                    <a:pt x="11430" y="641033"/>
                    <a:pt x="11430" y="642938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8D87EB-0C8C-4888-902B-E30C75508916}"/>
                </a:ext>
              </a:extLst>
            </p:cNvPr>
            <p:cNvSpPr/>
            <p:nvPr/>
          </p:nvSpPr>
          <p:spPr>
            <a:xfrm>
              <a:off x="6153143" y="3004106"/>
              <a:ext cx="457200" cy="1219200"/>
            </a:xfrm>
            <a:custGeom>
              <a:avLst/>
              <a:gdLst>
                <a:gd name="connsiteX0" fmla="*/ 383865 w 457200"/>
                <a:gd name="connsiteY0" fmla="*/ 2936 h 1219200"/>
                <a:gd name="connsiteX1" fmla="*/ 297187 w 457200"/>
                <a:gd name="connsiteY1" fmla="*/ 216296 h 1219200"/>
                <a:gd name="connsiteX2" fmla="*/ 91447 w 457200"/>
                <a:gd name="connsiteY2" fmla="*/ 513476 h 1219200"/>
                <a:gd name="connsiteX3" fmla="*/ 16200 w 457200"/>
                <a:gd name="connsiteY3" fmla="*/ 819229 h 1219200"/>
                <a:gd name="connsiteX4" fmla="*/ 117165 w 457200"/>
                <a:gd name="connsiteY4" fmla="*/ 1216421 h 1219200"/>
                <a:gd name="connsiteX5" fmla="*/ 267660 w 457200"/>
                <a:gd name="connsiteY5" fmla="*/ 844946 h 1219200"/>
                <a:gd name="connsiteX6" fmla="*/ 284805 w 457200"/>
                <a:gd name="connsiteY6" fmla="*/ 683021 h 1219200"/>
                <a:gd name="connsiteX7" fmla="*/ 451492 w 457200"/>
                <a:gd name="connsiteY7" fmla="*/ 322024 h 1219200"/>
                <a:gd name="connsiteX8" fmla="*/ 383865 w 457200"/>
                <a:gd name="connsiteY8" fmla="*/ 2936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219200">
                  <a:moveTo>
                    <a:pt x="383865" y="2936"/>
                  </a:moveTo>
                  <a:cubicBezTo>
                    <a:pt x="312427" y="-21829"/>
                    <a:pt x="327667" y="115331"/>
                    <a:pt x="297187" y="216296"/>
                  </a:cubicBezTo>
                  <a:cubicBezTo>
                    <a:pt x="267660" y="317261"/>
                    <a:pt x="-36188" y="260111"/>
                    <a:pt x="91447" y="513476"/>
                  </a:cubicBezTo>
                  <a:cubicBezTo>
                    <a:pt x="219082" y="766841"/>
                    <a:pt x="-69525" y="598249"/>
                    <a:pt x="16200" y="819229"/>
                  </a:cubicBezTo>
                  <a:cubicBezTo>
                    <a:pt x="102877" y="1040209"/>
                    <a:pt x="23820" y="1276429"/>
                    <a:pt x="117165" y="1216421"/>
                  </a:cubicBezTo>
                  <a:cubicBezTo>
                    <a:pt x="210510" y="1156414"/>
                    <a:pt x="169552" y="877331"/>
                    <a:pt x="267660" y="844946"/>
                  </a:cubicBezTo>
                  <a:cubicBezTo>
                    <a:pt x="364815" y="811609"/>
                    <a:pt x="381007" y="773509"/>
                    <a:pt x="284805" y="683021"/>
                  </a:cubicBezTo>
                  <a:cubicBezTo>
                    <a:pt x="188602" y="593486"/>
                    <a:pt x="537217" y="503951"/>
                    <a:pt x="451492" y="322024"/>
                  </a:cubicBezTo>
                  <a:cubicBezTo>
                    <a:pt x="365767" y="141049"/>
                    <a:pt x="465780" y="30559"/>
                    <a:pt x="383865" y="2936"/>
                  </a:cubicBez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4184538-7582-46B8-95B0-F2FAE213FE01}"/>
                </a:ext>
              </a:extLst>
            </p:cNvPr>
            <p:cNvSpPr/>
            <p:nvPr/>
          </p:nvSpPr>
          <p:spPr>
            <a:xfrm>
              <a:off x="6271141" y="3324225"/>
              <a:ext cx="228600" cy="885825"/>
            </a:xfrm>
            <a:custGeom>
              <a:avLst/>
              <a:gdLst>
                <a:gd name="connsiteX0" fmla="*/ 43934 w 228600"/>
                <a:gd name="connsiteY0" fmla="*/ 886778 h 885825"/>
                <a:gd name="connsiteX1" fmla="*/ 29646 w 228600"/>
                <a:gd name="connsiteY1" fmla="*/ 475297 h 885825"/>
                <a:gd name="connsiteX2" fmla="*/ 81081 w 228600"/>
                <a:gd name="connsiteY2" fmla="*/ 171450 h 885825"/>
                <a:gd name="connsiteX3" fmla="*/ 226814 w 228600"/>
                <a:gd name="connsiteY3" fmla="*/ 0 h 885825"/>
                <a:gd name="connsiteX4" fmla="*/ 230624 w 228600"/>
                <a:gd name="connsiteY4" fmla="*/ 10477 h 885825"/>
                <a:gd name="connsiteX5" fmla="*/ 92512 w 228600"/>
                <a:gd name="connsiteY5" fmla="*/ 170497 h 885825"/>
                <a:gd name="connsiteX6" fmla="*/ 35362 w 228600"/>
                <a:gd name="connsiteY6" fmla="*/ 484822 h 885825"/>
                <a:gd name="connsiteX7" fmla="*/ 54412 w 228600"/>
                <a:gd name="connsiteY7" fmla="*/ 883920 h 885825"/>
                <a:gd name="connsiteX8" fmla="*/ 43934 w 228600"/>
                <a:gd name="connsiteY8" fmla="*/ 886778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885825">
                  <a:moveTo>
                    <a:pt x="43934" y="886778"/>
                  </a:moveTo>
                  <a:cubicBezTo>
                    <a:pt x="35362" y="848678"/>
                    <a:pt x="-40838" y="515303"/>
                    <a:pt x="29646" y="475297"/>
                  </a:cubicBezTo>
                  <a:cubicBezTo>
                    <a:pt x="92512" y="440055"/>
                    <a:pt x="90606" y="301942"/>
                    <a:pt x="81081" y="171450"/>
                  </a:cubicBezTo>
                  <a:cubicBezTo>
                    <a:pt x="72509" y="56198"/>
                    <a:pt x="221099" y="1905"/>
                    <a:pt x="226814" y="0"/>
                  </a:cubicBezTo>
                  <a:lnTo>
                    <a:pt x="230624" y="10477"/>
                  </a:lnTo>
                  <a:cubicBezTo>
                    <a:pt x="228719" y="11430"/>
                    <a:pt x="83939" y="63817"/>
                    <a:pt x="92512" y="170497"/>
                  </a:cubicBezTo>
                  <a:cubicBezTo>
                    <a:pt x="102989" y="304800"/>
                    <a:pt x="103942" y="446722"/>
                    <a:pt x="35362" y="484822"/>
                  </a:cubicBezTo>
                  <a:cubicBezTo>
                    <a:pt x="-18931" y="515303"/>
                    <a:pt x="30599" y="782955"/>
                    <a:pt x="54412" y="883920"/>
                  </a:cubicBezTo>
                  <a:lnTo>
                    <a:pt x="43934" y="88677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9979BB-6AB8-4023-96E1-23E9904407C6}"/>
                </a:ext>
              </a:extLst>
            </p:cNvPr>
            <p:cNvSpPr/>
            <p:nvPr/>
          </p:nvSpPr>
          <p:spPr>
            <a:xfrm>
              <a:off x="6047422" y="4091940"/>
              <a:ext cx="428625" cy="381000"/>
            </a:xfrm>
            <a:custGeom>
              <a:avLst/>
              <a:gdLst>
                <a:gd name="connsiteX0" fmla="*/ 428625 w 428625"/>
                <a:gd name="connsiteY0" fmla="*/ 0 h 381000"/>
                <a:gd name="connsiteX1" fmla="*/ 327660 w 428625"/>
                <a:gd name="connsiteY1" fmla="*/ 384810 h 381000"/>
                <a:gd name="connsiteX2" fmla="*/ 100965 w 428625"/>
                <a:gd name="connsiteY2" fmla="*/ 384810 h 381000"/>
                <a:gd name="connsiteX3" fmla="*/ 0 w 428625"/>
                <a:gd name="connsiteY3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381000">
                  <a:moveTo>
                    <a:pt x="428625" y="0"/>
                  </a:moveTo>
                  <a:lnTo>
                    <a:pt x="327660" y="384810"/>
                  </a:lnTo>
                  <a:lnTo>
                    <a:pt x="100965" y="384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AB5D41-3D6D-4ECC-A290-C6E1E6237005}"/>
                </a:ext>
              </a:extLst>
            </p:cNvPr>
            <p:cNvSpPr/>
            <p:nvPr/>
          </p:nvSpPr>
          <p:spPr>
            <a:xfrm>
              <a:off x="6047422" y="4091940"/>
              <a:ext cx="428625" cy="381000"/>
            </a:xfrm>
            <a:custGeom>
              <a:avLst/>
              <a:gdLst>
                <a:gd name="connsiteX0" fmla="*/ 428625 w 428625"/>
                <a:gd name="connsiteY0" fmla="*/ 0 h 381000"/>
                <a:gd name="connsiteX1" fmla="*/ 205740 w 428625"/>
                <a:gd name="connsiteY1" fmla="*/ 384810 h 381000"/>
                <a:gd name="connsiteX2" fmla="*/ 100965 w 428625"/>
                <a:gd name="connsiteY2" fmla="*/ 384810 h 381000"/>
                <a:gd name="connsiteX3" fmla="*/ 0 w 428625"/>
                <a:gd name="connsiteY3" fmla="*/ 0 h 381000"/>
                <a:gd name="connsiteX4" fmla="*/ 428625 w 428625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381000">
                  <a:moveTo>
                    <a:pt x="428625" y="0"/>
                  </a:moveTo>
                  <a:cubicBezTo>
                    <a:pt x="428625" y="0"/>
                    <a:pt x="205740" y="41910"/>
                    <a:pt x="205740" y="384810"/>
                  </a:cubicBezTo>
                  <a:lnTo>
                    <a:pt x="100965" y="384810"/>
                  </a:lnTo>
                  <a:lnTo>
                    <a:pt x="0" y="0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C973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769755-7716-46E8-8513-51E20709CC19}"/>
                </a:ext>
              </a:extLst>
            </p:cNvPr>
            <p:cNvSpPr/>
            <p:nvPr/>
          </p:nvSpPr>
          <p:spPr>
            <a:xfrm>
              <a:off x="7314247" y="2898457"/>
              <a:ext cx="476250" cy="419100"/>
            </a:xfrm>
            <a:custGeom>
              <a:avLst/>
              <a:gdLst>
                <a:gd name="connsiteX0" fmla="*/ 481013 w 476250"/>
                <a:gd name="connsiteY0" fmla="*/ 0 h 419100"/>
                <a:gd name="connsiteX1" fmla="*/ 0 w 476250"/>
                <a:gd name="connsiteY1" fmla="*/ 1905 h 419100"/>
                <a:gd name="connsiteX2" fmla="*/ 1905 w 476250"/>
                <a:gd name="connsiteY2" fmla="*/ 350520 h 419100"/>
                <a:gd name="connsiteX3" fmla="*/ 1905 w 476250"/>
                <a:gd name="connsiteY3" fmla="*/ 423863 h 419100"/>
                <a:gd name="connsiteX4" fmla="*/ 75247 w 476250"/>
                <a:gd name="connsiteY4" fmla="*/ 350520 h 419100"/>
                <a:gd name="connsiteX5" fmla="*/ 481965 w 476250"/>
                <a:gd name="connsiteY5" fmla="*/ 34861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0" h="419100">
                  <a:moveTo>
                    <a:pt x="481013" y="0"/>
                  </a:moveTo>
                  <a:lnTo>
                    <a:pt x="0" y="1905"/>
                  </a:lnTo>
                  <a:lnTo>
                    <a:pt x="1905" y="350520"/>
                  </a:lnTo>
                  <a:lnTo>
                    <a:pt x="1905" y="423863"/>
                  </a:lnTo>
                  <a:lnTo>
                    <a:pt x="75247" y="350520"/>
                  </a:lnTo>
                  <a:lnTo>
                    <a:pt x="481965" y="348615"/>
                  </a:ln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56F9AC-4AAD-4A4D-8AE0-DBC2C9D65478}"/>
                </a:ext>
              </a:extLst>
            </p:cNvPr>
            <p:cNvSpPr/>
            <p:nvPr/>
          </p:nvSpPr>
          <p:spPr>
            <a:xfrm>
              <a:off x="7519035" y="3051770"/>
              <a:ext cx="66675" cy="66675"/>
            </a:xfrm>
            <a:custGeom>
              <a:avLst/>
              <a:gdLst>
                <a:gd name="connsiteX0" fmla="*/ 73343 w 66675"/>
                <a:gd name="connsiteY0" fmla="*/ 36235 h 66675"/>
                <a:gd name="connsiteX1" fmla="*/ 37147 w 66675"/>
                <a:gd name="connsiteY1" fmla="*/ 73382 h 66675"/>
                <a:gd name="connsiteX2" fmla="*/ 0 w 66675"/>
                <a:gd name="connsiteY2" fmla="*/ 37187 h 66675"/>
                <a:gd name="connsiteX3" fmla="*/ 36195 w 66675"/>
                <a:gd name="connsiteY3" fmla="*/ 40 h 66675"/>
                <a:gd name="connsiteX4" fmla="*/ 73343 w 66675"/>
                <a:gd name="connsiteY4" fmla="*/ 3623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3343" y="36235"/>
                  </a:moveTo>
                  <a:cubicBezTo>
                    <a:pt x="73343" y="56237"/>
                    <a:pt x="57150" y="73382"/>
                    <a:pt x="37147" y="73382"/>
                  </a:cubicBezTo>
                  <a:cubicBezTo>
                    <a:pt x="17145" y="73382"/>
                    <a:pt x="0" y="57190"/>
                    <a:pt x="0" y="37187"/>
                  </a:cubicBezTo>
                  <a:cubicBezTo>
                    <a:pt x="0" y="17185"/>
                    <a:pt x="16193" y="40"/>
                    <a:pt x="36195" y="40"/>
                  </a:cubicBezTo>
                  <a:cubicBezTo>
                    <a:pt x="56197" y="-913"/>
                    <a:pt x="73343" y="15280"/>
                    <a:pt x="73343" y="362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96C080-F33E-44CD-8430-BDEC45B94FD7}"/>
                </a:ext>
              </a:extLst>
            </p:cNvPr>
            <p:cNvSpPr/>
            <p:nvPr/>
          </p:nvSpPr>
          <p:spPr>
            <a:xfrm>
              <a:off x="7639050" y="3050857"/>
              <a:ext cx="66675" cy="66675"/>
            </a:xfrm>
            <a:custGeom>
              <a:avLst/>
              <a:gdLst>
                <a:gd name="connsiteX0" fmla="*/ 73343 w 66675"/>
                <a:gd name="connsiteY0" fmla="*/ 36195 h 66675"/>
                <a:gd name="connsiteX1" fmla="*/ 37147 w 66675"/>
                <a:gd name="connsiteY1" fmla="*/ 73342 h 66675"/>
                <a:gd name="connsiteX2" fmla="*/ 0 w 66675"/>
                <a:gd name="connsiteY2" fmla="*/ 37147 h 66675"/>
                <a:gd name="connsiteX3" fmla="*/ 36195 w 66675"/>
                <a:gd name="connsiteY3" fmla="*/ 0 h 66675"/>
                <a:gd name="connsiteX4" fmla="*/ 73343 w 66675"/>
                <a:gd name="connsiteY4" fmla="*/ 361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3343" y="36195"/>
                  </a:moveTo>
                  <a:cubicBezTo>
                    <a:pt x="73343" y="56197"/>
                    <a:pt x="57150" y="73342"/>
                    <a:pt x="37147" y="73342"/>
                  </a:cubicBezTo>
                  <a:cubicBezTo>
                    <a:pt x="17145" y="73342"/>
                    <a:pt x="0" y="57150"/>
                    <a:pt x="0" y="37147"/>
                  </a:cubicBezTo>
                  <a:cubicBezTo>
                    <a:pt x="0" y="17145"/>
                    <a:pt x="16193" y="0"/>
                    <a:pt x="36195" y="0"/>
                  </a:cubicBezTo>
                  <a:cubicBezTo>
                    <a:pt x="57150" y="0"/>
                    <a:pt x="73343" y="16192"/>
                    <a:pt x="73343" y="361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A38E0F-2830-4DFB-A192-ED23A2EA45ED}"/>
                </a:ext>
              </a:extLst>
            </p:cNvPr>
            <p:cNvSpPr/>
            <p:nvPr/>
          </p:nvSpPr>
          <p:spPr>
            <a:xfrm>
              <a:off x="7400925" y="3051810"/>
              <a:ext cx="66675" cy="66675"/>
            </a:xfrm>
            <a:custGeom>
              <a:avLst/>
              <a:gdLst>
                <a:gd name="connsiteX0" fmla="*/ 73343 w 66675"/>
                <a:gd name="connsiteY0" fmla="*/ 36195 h 66675"/>
                <a:gd name="connsiteX1" fmla="*/ 37147 w 66675"/>
                <a:gd name="connsiteY1" fmla="*/ 73342 h 66675"/>
                <a:gd name="connsiteX2" fmla="*/ 0 w 66675"/>
                <a:gd name="connsiteY2" fmla="*/ 37148 h 66675"/>
                <a:gd name="connsiteX3" fmla="*/ 36195 w 66675"/>
                <a:gd name="connsiteY3" fmla="*/ 0 h 66675"/>
                <a:gd name="connsiteX4" fmla="*/ 73343 w 66675"/>
                <a:gd name="connsiteY4" fmla="*/ 361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3343" y="36195"/>
                  </a:moveTo>
                  <a:cubicBezTo>
                    <a:pt x="73343" y="56198"/>
                    <a:pt x="57150" y="73342"/>
                    <a:pt x="37147" y="73342"/>
                  </a:cubicBezTo>
                  <a:cubicBezTo>
                    <a:pt x="17145" y="73342"/>
                    <a:pt x="0" y="57150"/>
                    <a:pt x="0" y="37148"/>
                  </a:cubicBezTo>
                  <a:cubicBezTo>
                    <a:pt x="0" y="17145"/>
                    <a:pt x="16193" y="0"/>
                    <a:pt x="36195" y="0"/>
                  </a:cubicBezTo>
                  <a:cubicBezTo>
                    <a:pt x="57150" y="0"/>
                    <a:pt x="73343" y="16192"/>
                    <a:pt x="73343" y="361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ABA2B4-950B-4631-80CA-76F122230A9C}"/>
                </a:ext>
              </a:extLst>
            </p:cNvPr>
            <p:cNvSpPr/>
            <p:nvPr/>
          </p:nvSpPr>
          <p:spPr>
            <a:xfrm>
              <a:off x="4829137" y="2537750"/>
              <a:ext cx="439172" cy="381386"/>
            </a:xfrm>
            <a:custGeom>
              <a:avLst/>
              <a:gdLst>
                <a:gd name="connsiteX0" fmla="*/ 2858 w 723900"/>
                <a:gd name="connsiteY0" fmla="*/ 0 h 628650"/>
                <a:gd name="connsiteX1" fmla="*/ 723900 w 723900"/>
                <a:gd name="connsiteY1" fmla="*/ 2858 h 628650"/>
                <a:gd name="connsiteX2" fmla="*/ 721995 w 723900"/>
                <a:gd name="connsiteY2" fmla="*/ 526733 h 628650"/>
                <a:gd name="connsiteX3" fmla="*/ 721043 w 723900"/>
                <a:gd name="connsiteY3" fmla="*/ 636270 h 628650"/>
                <a:gd name="connsiteX4" fmla="*/ 611505 w 723900"/>
                <a:gd name="connsiteY4" fmla="*/ 525780 h 628650"/>
                <a:gd name="connsiteX5" fmla="*/ 0 w 723900"/>
                <a:gd name="connsiteY5" fmla="*/ 522923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00" h="628650">
                  <a:moveTo>
                    <a:pt x="2858" y="0"/>
                  </a:moveTo>
                  <a:lnTo>
                    <a:pt x="723900" y="2858"/>
                  </a:lnTo>
                  <a:lnTo>
                    <a:pt x="721995" y="526733"/>
                  </a:lnTo>
                  <a:lnTo>
                    <a:pt x="721043" y="636270"/>
                  </a:lnTo>
                  <a:lnTo>
                    <a:pt x="611505" y="525780"/>
                  </a:lnTo>
                  <a:lnTo>
                    <a:pt x="0" y="52292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1D76BF-465E-46AC-B52C-722625ABF612}"/>
                </a:ext>
              </a:extLst>
            </p:cNvPr>
            <p:cNvSpPr/>
            <p:nvPr/>
          </p:nvSpPr>
          <p:spPr>
            <a:xfrm>
              <a:off x="6829044" y="2831941"/>
              <a:ext cx="152400" cy="228600"/>
            </a:xfrm>
            <a:custGeom>
              <a:avLst/>
              <a:gdLst>
                <a:gd name="connsiteX0" fmla="*/ 148971 w 152400"/>
                <a:gd name="connsiteY0" fmla="*/ 102711 h 228600"/>
                <a:gd name="connsiteX1" fmla="*/ 103251 w 152400"/>
                <a:gd name="connsiteY1" fmla="*/ 4603 h 228600"/>
                <a:gd name="connsiteX2" fmla="*/ 5143 w 152400"/>
                <a:gd name="connsiteY2" fmla="*/ 50323 h 228600"/>
                <a:gd name="connsiteX3" fmla="*/ 2286 w 152400"/>
                <a:gd name="connsiteY3" fmla="*/ 60801 h 228600"/>
                <a:gd name="connsiteX4" fmla="*/ 1333 w 152400"/>
                <a:gd name="connsiteY4" fmla="*/ 68421 h 228600"/>
                <a:gd name="connsiteX5" fmla="*/ 19431 w 152400"/>
                <a:gd name="connsiteY5" fmla="*/ 234156 h 228600"/>
                <a:gd name="connsiteX6" fmla="*/ 141351 w 152400"/>
                <a:gd name="connsiteY6" fmla="*/ 119856 h 228600"/>
                <a:gd name="connsiteX7" fmla="*/ 145161 w 152400"/>
                <a:gd name="connsiteY7" fmla="*/ 113188 h 228600"/>
                <a:gd name="connsiteX8" fmla="*/ 148971 w 152400"/>
                <a:gd name="connsiteY8" fmla="*/ 102711 h 228600"/>
                <a:gd name="connsiteX9" fmla="*/ 60388 w 152400"/>
                <a:gd name="connsiteY9" fmla="*/ 120808 h 228600"/>
                <a:gd name="connsiteX10" fmla="*/ 31813 w 152400"/>
                <a:gd name="connsiteY10" fmla="*/ 59848 h 228600"/>
                <a:gd name="connsiteX11" fmla="*/ 92774 w 152400"/>
                <a:gd name="connsiteY11" fmla="*/ 31273 h 228600"/>
                <a:gd name="connsiteX12" fmla="*/ 121349 w 152400"/>
                <a:gd name="connsiteY12" fmla="*/ 92233 h 228600"/>
                <a:gd name="connsiteX13" fmla="*/ 60388 w 152400"/>
                <a:gd name="connsiteY13" fmla="*/ 12080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400" h="228600">
                  <a:moveTo>
                    <a:pt x="148971" y="102711"/>
                  </a:moveTo>
                  <a:cubicBezTo>
                    <a:pt x="163258" y="62706"/>
                    <a:pt x="143256" y="18891"/>
                    <a:pt x="103251" y="4603"/>
                  </a:cubicBezTo>
                  <a:cubicBezTo>
                    <a:pt x="63246" y="-9684"/>
                    <a:pt x="19431" y="10318"/>
                    <a:pt x="5143" y="50323"/>
                  </a:cubicBezTo>
                  <a:cubicBezTo>
                    <a:pt x="5143" y="50323"/>
                    <a:pt x="3238" y="53181"/>
                    <a:pt x="2286" y="60801"/>
                  </a:cubicBezTo>
                  <a:cubicBezTo>
                    <a:pt x="1333" y="63658"/>
                    <a:pt x="1333" y="65563"/>
                    <a:pt x="1333" y="68421"/>
                  </a:cubicBezTo>
                  <a:cubicBezTo>
                    <a:pt x="-1524" y="92233"/>
                    <a:pt x="-1524" y="140811"/>
                    <a:pt x="19431" y="234156"/>
                  </a:cubicBezTo>
                  <a:cubicBezTo>
                    <a:pt x="96583" y="177006"/>
                    <a:pt x="128016" y="138906"/>
                    <a:pt x="141351" y="119856"/>
                  </a:cubicBezTo>
                  <a:cubicBezTo>
                    <a:pt x="143256" y="117951"/>
                    <a:pt x="144208" y="115093"/>
                    <a:pt x="145161" y="113188"/>
                  </a:cubicBezTo>
                  <a:cubicBezTo>
                    <a:pt x="148018" y="106521"/>
                    <a:pt x="148971" y="102711"/>
                    <a:pt x="148971" y="102711"/>
                  </a:cubicBezTo>
                  <a:close/>
                  <a:moveTo>
                    <a:pt x="60388" y="120808"/>
                  </a:moveTo>
                  <a:cubicBezTo>
                    <a:pt x="35624" y="111283"/>
                    <a:pt x="23241" y="84613"/>
                    <a:pt x="31813" y="59848"/>
                  </a:cubicBezTo>
                  <a:cubicBezTo>
                    <a:pt x="41338" y="35083"/>
                    <a:pt x="68008" y="22701"/>
                    <a:pt x="92774" y="31273"/>
                  </a:cubicBezTo>
                  <a:cubicBezTo>
                    <a:pt x="117538" y="40798"/>
                    <a:pt x="129921" y="67468"/>
                    <a:pt x="121349" y="92233"/>
                  </a:cubicBezTo>
                  <a:cubicBezTo>
                    <a:pt x="112776" y="117951"/>
                    <a:pt x="85153" y="130333"/>
                    <a:pt x="60388" y="120808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135D09-4537-4835-9D36-7A384D7A5817}"/>
                </a:ext>
              </a:extLst>
            </p:cNvPr>
            <p:cNvSpPr/>
            <p:nvPr/>
          </p:nvSpPr>
          <p:spPr>
            <a:xfrm>
              <a:off x="6458577" y="2465181"/>
              <a:ext cx="257175" cy="200025"/>
            </a:xfrm>
            <a:custGeom>
              <a:avLst/>
              <a:gdLst>
                <a:gd name="connsiteX0" fmla="*/ 32211 w 257175"/>
                <a:gd name="connsiteY0" fmla="*/ 0 h 200025"/>
                <a:gd name="connsiteX1" fmla="*/ 262726 w 257175"/>
                <a:gd name="connsiteY1" fmla="*/ 47077 h 200025"/>
                <a:gd name="connsiteX2" fmla="*/ 230515 w 257175"/>
                <a:gd name="connsiteY2" fmla="*/ 204798 h 200025"/>
                <a:gd name="connsiteX3" fmla="*/ 0 w 257175"/>
                <a:gd name="connsiteY3" fmla="*/ 15772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00025">
                  <a:moveTo>
                    <a:pt x="32211" y="0"/>
                  </a:moveTo>
                  <a:lnTo>
                    <a:pt x="262726" y="47077"/>
                  </a:lnTo>
                  <a:lnTo>
                    <a:pt x="230515" y="204798"/>
                  </a:lnTo>
                  <a:lnTo>
                    <a:pt x="0" y="157721"/>
                  </a:lnTo>
                  <a:close/>
                </a:path>
              </a:pathLst>
            </a:custGeom>
            <a:solidFill>
              <a:srgbClr val="FFC6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57CB37-F5B2-4708-82EE-CCF569D16C58}"/>
                </a:ext>
              </a:extLst>
            </p:cNvPr>
            <p:cNvSpPr/>
            <p:nvPr/>
          </p:nvSpPr>
          <p:spPr>
            <a:xfrm>
              <a:off x="6457950" y="2558414"/>
              <a:ext cx="228600" cy="104775"/>
            </a:xfrm>
            <a:custGeom>
              <a:avLst/>
              <a:gdLst>
                <a:gd name="connsiteX0" fmla="*/ 0 w 228600"/>
                <a:gd name="connsiteY0" fmla="*/ 64770 h 104775"/>
                <a:gd name="connsiteX1" fmla="*/ 133350 w 228600"/>
                <a:gd name="connsiteY1" fmla="*/ 0 h 104775"/>
                <a:gd name="connsiteX2" fmla="*/ 230505 w 228600"/>
                <a:gd name="connsiteY2" fmla="*/ 11144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04775">
                  <a:moveTo>
                    <a:pt x="0" y="64770"/>
                  </a:moveTo>
                  <a:lnTo>
                    <a:pt x="133350" y="0"/>
                  </a:lnTo>
                  <a:lnTo>
                    <a:pt x="230505" y="111443"/>
                  </a:lnTo>
                  <a:close/>
                </a:path>
              </a:pathLst>
            </a:custGeom>
            <a:solidFill>
              <a:srgbClr val="FFBC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142D10-0F09-46E9-8C24-13F32627F000}"/>
                </a:ext>
              </a:extLst>
            </p:cNvPr>
            <p:cNvSpPr/>
            <p:nvPr/>
          </p:nvSpPr>
          <p:spPr>
            <a:xfrm>
              <a:off x="6490335" y="2465069"/>
              <a:ext cx="228600" cy="114300"/>
            </a:xfrm>
            <a:custGeom>
              <a:avLst/>
              <a:gdLst>
                <a:gd name="connsiteX0" fmla="*/ 230505 w 228600"/>
                <a:gd name="connsiteY0" fmla="*/ 47625 h 114300"/>
                <a:gd name="connsiteX1" fmla="*/ 95250 w 228600"/>
                <a:gd name="connsiteY1" fmla="*/ 121920 h 114300"/>
                <a:gd name="connsiteX2" fmla="*/ 0 w 228600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14300">
                  <a:moveTo>
                    <a:pt x="230505" y="47625"/>
                  </a:moveTo>
                  <a:lnTo>
                    <a:pt x="95250" y="121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96E50C-6146-4625-A79D-365E0050F739}"/>
                </a:ext>
              </a:extLst>
            </p:cNvPr>
            <p:cNvSpPr/>
            <p:nvPr/>
          </p:nvSpPr>
          <p:spPr>
            <a:xfrm>
              <a:off x="5627870" y="2264592"/>
              <a:ext cx="209550" cy="285750"/>
            </a:xfrm>
            <a:custGeom>
              <a:avLst/>
              <a:gdLst>
                <a:gd name="connsiteX0" fmla="*/ 171903 w 209550"/>
                <a:gd name="connsiteY0" fmla="*/ 284298 h 285750"/>
                <a:gd name="connsiteX1" fmla="*/ 138565 w 209550"/>
                <a:gd name="connsiteY1" fmla="*/ 284298 h 285750"/>
                <a:gd name="connsiteX2" fmla="*/ 113800 w 209550"/>
                <a:gd name="connsiteY2" fmla="*/ 261438 h 285750"/>
                <a:gd name="connsiteX3" fmla="*/ 76653 w 209550"/>
                <a:gd name="connsiteY3" fmla="*/ 209050 h 285750"/>
                <a:gd name="connsiteX4" fmla="*/ 5215 w 209550"/>
                <a:gd name="connsiteY4" fmla="*/ 139518 h 285750"/>
                <a:gd name="connsiteX5" fmla="*/ 73795 w 209550"/>
                <a:gd name="connsiteY5" fmla="*/ 5215 h 285750"/>
                <a:gd name="connsiteX6" fmla="*/ 208098 w 209550"/>
                <a:gd name="connsiteY6" fmla="*/ 73795 h 285750"/>
                <a:gd name="connsiteX7" fmla="*/ 196668 w 209550"/>
                <a:gd name="connsiteY7" fmla="*/ 164283 h 285750"/>
                <a:gd name="connsiteX8" fmla="*/ 206193 w 209550"/>
                <a:gd name="connsiteY8" fmla="*/ 224290 h 285750"/>
                <a:gd name="connsiteX9" fmla="*/ 175713 w 209550"/>
                <a:gd name="connsiteY9" fmla="*/ 282393 h 285750"/>
                <a:gd name="connsiteX10" fmla="*/ 171903 w 209550"/>
                <a:gd name="connsiteY10" fmla="*/ 284298 h 285750"/>
                <a:gd name="connsiteX11" fmla="*/ 76653 w 209550"/>
                <a:gd name="connsiteY11" fmla="*/ 13788 h 285750"/>
                <a:gd name="connsiteX12" fmla="*/ 13788 w 209550"/>
                <a:gd name="connsiteY12" fmla="*/ 137613 h 285750"/>
                <a:gd name="connsiteX13" fmla="*/ 80463 w 209550"/>
                <a:gd name="connsiteY13" fmla="*/ 202383 h 285750"/>
                <a:gd name="connsiteX14" fmla="*/ 81415 w 209550"/>
                <a:gd name="connsiteY14" fmla="*/ 202383 h 285750"/>
                <a:gd name="connsiteX15" fmla="*/ 82368 w 209550"/>
                <a:gd name="connsiteY15" fmla="*/ 203335 h 285750"/>
                <a:gd name="connsiteX16" fmla="*/ 121420 w 209550"/>
                <a:gd name="connsiteY16" fmla="*/ 258580 h 285750"/>
                <a:gd name="connsiteX17" fmla="*/ 121420 w 209550"/>
                <a:gd name="connsiteY17" fmla="*/ 258580 h 285750"/>
                <a:gd name="connsiteX18" fmla="*/ 141423 w 209550"/>
                <a:gd name="connsiteY18" fmla="*/ 276678 h 285750"/>
                <a:gd name="connsiteX19" fmla="*/ 171903 w 209550"/>
                <a:gd name="connsiteY19" fmla="*/ 275725 h 285750"/>
                <a:gd name="connsiteX20" fmla="*/ 197620 w 209550"/>
                <a:gd name="connsiteY20" fmla="*/ 229053 h 285750"/>
                <a:gd name="connsiteX21" fmla="*/ 197620 w 209550"/>
                <a:gd name="connsiteY21" fmla="*/ 229053 h 285750"/>
                <a:gd name="connsiteX22" fmla="*/ 197620 w 209550"/>
                <a:gd name="connsiteY22" fmla="*/ 229053 h 285750"/>
                <a:gd name="connsiteX23" fmla="*/ 188095 w 209550"/>
                <a:gd name="connsiteY23" fmla="*/ 165235 h 285750"/>
                <a:gd name="connsiteX24" fmla="*/ 188095 w 209550"/>
                <a:gd name="connsiteY24" fmla="*/ 164283 h 285750"/>
                <a:gd name="connsiteX25" fmla="*/ 189048 w 209550"/>
                <a:gd name="connsiteY25" fmla="*/ 163330 h 285750"/>
                <a:gd name="connsiteX26" fmla="*/ 200478 w 209550"/>
                <a:gd name="connsiteY26" fmla="*/ 79510 h 285750"/>
                <a:gd name="connsiteX27" fmla="*/ 76653 w 209550"/>
                <a:gd name="connsiteY27" fmla="*/ 13788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9550" h="285750">
                  <a:moveTo>
                    <a:pt x="171903" y="284298"/>
                  </a:moveTo>
                  <a:cubicBezTo>
                    <a:pt x="160473" y="288108"/>
                    <a:pt x="149043" y="288108"/>
                    <a:pt x="138565" y="284298"/>
                  </a:cubicBezTo>
                  <a:cubicBezTo>
                    <a:pt x="127135" y="280488"/>
                    <a:pt x="117610" y="271915"/>
                    <a:pt x="113800" y="261438"/>
                  </a:cubicBezTo>
                  <a:cubicBezTo>
                    <a:pt x="103323" y="241435"/>
                    <a:pt x="88083" y="222385"/>
                    <a:pt x="76653" y="209050"/>
                  </a:cubicBezTo>
                  <a:cubicBezTo>
                    <a:pt x="42363" y="199525"/>
                    <a:pt x="15693" y="172855"/>
                    <a:pt x="5215" y="139518"/>
                  </a:cubicBezTo>
                  <a:cubicBezTo>
                    <a:pt x="-12882" y="83320"/>
                    <a:pt x="17598" y="23313"/>
                    <a:pt x="73795" y="5215"/>
                  </a:cubicBezTo>
                  <a:cubicBezTo>
                    <a:pt x="129993" y="-12882"/>
                    <a:pt x="190000" y="17598"/>
                    <a:pt x="208098" y="73795"/>
                  </a:cubicBezTo>
                  <a:cubicBezTo>
                    <a:pt x="217623" y="104275"/>
                    <a:pt x="213813" y="137613"/>
                    <a:pt x="196668" y="164283"/>
                  </a:cubicBezTo>
                  <a:cubicBezTo>
                    <a:pt x="197620" y="187143"/>
                    <a:pt x="200478" y="207145"/>
                    <a:pt x="206193" y="224290"/>
                  </a:cubicBezTo>
                  <a:cubicBezTo>
                    <a:pt x="214765" y="246198"/>
                    <a:pt x="201430" y="271915"/>
                    <a:pt x="175713" y="282393"/>
                  </a:cubicBezTo>
                  <a:cubicBezTo>
                    <a:pt x="174760" y="283345"/>
                    <a:pt x="173808" y="284298"/>
                    <a:pt x="171903" y="284298"/>
                  </a:cubicBezTo>
                  <a:close/>
                  <a:moveTo>
                    <a:pt x="76653" y="13788"/>
                  </a:moveTo>
                  <a:cubicBezTo>
                    <a:pt x="25218" y="29980"/>
                    <a:pt x="-3357" y="86178"/>
                    <a:pt x="13788" y="137613"/>
                  </a:cubicBezTo>
                  <a:cubicBezTo>
                    <a:pt x="24265" y="169045"/>
                    <a:pt x="49030" y="192858"/>
                    <a:pt x="80463" y="202383"/>
                  </a:cubicBezTo>
                  <a:lnTo>
                    <a:pt x="81415" y="202383"/>
                  </a:lnTo>
                  <a:lnTo>
                    <a:pt x="82368" y="203335"/>
                  </a:lnTo>
                  <a:cubicBezTo>
                    <a:pt x="94750" y="216670"/>
                    <a:pt x="110943" y="236673"/>
                    <a:pt x="121420" y="258580"/>
                  </a:cubicBezTo>
                  <a:lnTo>
                    <a:pt x="121420" y="258580"/>
                  </a:lnTo>
                  <a:cubicBezTo>
                    <a:pt x="124278" y="267153"/>
                    <a:pt x="131898" y="272868"/>
                    <a:pt x="141423" y="276678"/>
                  </a:cubicBezTo>
                  <a:cubicBezTo>
                    <a:pt x="150948" y="279535"/>
                    <a:pt x="162378" y="279535"/>
                    <a:pt x="171903" y="275725"/>
                  </a:cubicBezTo>
                  <a:cubicBezTo>
                    <a:pt x="192858" y="267153"/>
                    <a:pt x="204288" y="246198"/>
                    <a:pt x="197620" y="229053"/>
                  </a:cubicBezTo>
                  <a:lnTo>
                    <a:pt x="197620" y="229053"/>
                  </a:lnTo>
                  <a:lnTo>
                    <a:pt x="197620" y="229053"/>
                  </a:lnTo>
                  <a:cubicBezTo>
                    <a:pt x="191905" y="210955"/>
                    <a:pt x="189048" y="190000"/>
                    <a:pt x="188095" y="165235"/>
                  </a:cubicBezTo>
                  <a:lnTo>
                    <a:pt x="188095" y="164283"/>
                  </a:lnTo>
                  <a:lnTo>
                    <a:pt x="189048" y="163330"/>
                  </a:lnTo>
                  <a:cubicBezTo>
                    <a:pt x="205240" y="138565"/>
                    <a:pt x="210003" y="108085"/>
                    <a:pt x="200478" y="79510"/>
                  </a:cubicBezTo>
                  <a:cubicBezTo>
                    <a:pt x="184285" y="25218"/>
                    <a:pt x="128088" y="-2405"/>
                    <a:pt x="76653" y="13788"/>
                  </a:cubicBez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E56AC2-D6F9-4B43-8E71-8564A2707FFE}"/>
                </a:ext>
              </a:extLst>
            </p:cNvPr>
            <p:cNvSpPr/>
            <p:nvPr/>
          </p:nvSpPr>
          <p:spPr>
            <a:xfrm>
              <a:off x="5711190" y="2391727"/>
              <a:ext cx="95250" cy="123825"/>
            </a:xfrm>
            <a:custGeom>
              <a:avLst/>
              <a:gdLst>
                <a:gd name="connsiteX0" fmla="*/ 57150 w 95250"/>
                <a:gd name="connsiteY0" fmla="*/ 131445 h 123825"/>
                <a:gd name="connsiteX1" fmla="*/ 0 w 95250"/>
                <a:gd name="connsiteY1" fmla="*/ 28575 h 123825"/>
                <a:gd name="connsiteX2" fmla="*/ 29527 w 95250"/>
                <a:gd name="connsiteY2" fmla="*/ 38100 h 123825"/>
                <a:gd name="connsiteX3" fmla="*/ 37147 w 95250"/>
                <a:gd name="connsiteY3" fmla="*/ 17145 h 123825"/>
                <a:gd name="connsiteX4" fmla="*/ 55245 w 95250"/>
                <a:gd name="connsiteY4" fmla="*/ 26670 h 123825"/>
                <a:gd name="connsiteX5" fmla="*/ 69532 w 95250"/>
                <a:gd name="connsiteY5" fmla="*/ 0 h 123825"/>
                <a:gd name="connsiteX6" fmla="*/ 100965 w 95250"/>
                <a:gd name="connsiteY6" fmla="*/ 113348 h 123825"/>
                <a:gd name="connsiteX7" fmla="*/ 92392 w 95250"/>
                <a:gd name="connsiteY7" fmla="*/ 115253 h 123825"/>
                <a:gd name="connsiteX8" fmla="*/ 66675 w 95250"/>
                <a:gd name="connsiteY8" fmla="*/ 23813 h 123825"/>
                <a:gd name="connsiteX9" fmla="*/ 59055 w 95250"/>
                <a:gd name="connsiteY9" fmla="*/ 38100 h 123825"/>
                <a:gd name="connsiteX10" fmla="*/ 41910 w 95250"/>
                <a:gd name="connsiteY10" fmla="*/ 29528 h 123825"/>
                <a:gd name="connsiteX11" fmla="*/ 35242 w 95250"/>
                <a:gd name="connsiteY11" fmla="*/ 48578 h 123825"/>
                <a:gd name="connsiteX12" fmla="*/ 18097 w 95250"/>
                <a:gd name="connsiteY12" fmla="*/ 43815 h 123825"/>
                <a:gd name="connsiteX13" fmla="*/ 64770 w 95250"/>
                <a:gd name="connsiteY13" fmla="*/ 12668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23825">
                  <a:moveTo>
                    <a:pt x="57150" y="131445"/>
                  </a:moveTo>
                  <a:lnTo>
                    <a:pt x="0" y="28575"/>
                  </a:lnTo>
                  <a:lnTo>
                    <a:pt x="29527" y="38100"/>
                  </a:lnTo>
                  <a:lnTo>
                    <a:pt x="37147" y="17145"/>
                  </a:lnTo>
                  <a:lnTo>
                    <a:pt x="55245" y="26670"/>
                  </a:lnTo>
                  <a:lnTo>
                    <a:pt x="69532" y="0"/>
                  </a:lnTo>
                  <a:lnTo>
                    <a:pt x="100965" y="113348"/>
                  </a:lnTo>
                  <a:lnTo>
                    <a:pt x="92392" y="115253"/>
                  </a:lnTo>
                  <a:lnTo>
                    <a:pt x="66675" y="23813"/>
                  </a:lnTo>
                  <a:lnTo>
                    <a:pt x="59055" y="38100"/>
                  </a:lnTo>
                  <a:lnTo>
                    <a:pt x="41910" y="29528"/>
                  </a:lnTo>
                  <a:lnTo>
                    <a:pt x="35242" y="48578"/>
                  </a:lnTo>
                  <a:lnTo>
                    <a:pt x="18097" y="43815"/>
                  </a:lnTo>
                  <a:lnTo>
                    <a:pt x="64770" y="126682"/>
                  </a:ln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4AB837-059B-4031-B2DE-D297934FFFD3}"/>
                </a:ext>
              </a:extLst>
            </p:cNvPr>
            <p:cNvSpPr/>
            <p:nvPr/>
          </p:nvSpPr>
          <p:spPr>
            <a:xfrm>
              <a:off x="5764355" y="2523462"/>
              <a:ext cx="76200" cy="47625"/>
            </a:xfrm>
            <a:custGeom>
              <a:avLst/>
              <a:gdLst>
                <a:gd name="connsiteX0" fmla="*/ 0 w 76200"/>
                <a:gd name="connsiteY0" fmla="*/ 28384 h 47625"/>
                <a:gd name="connsiteX1" fmla="*/ 70714 w 76200"/>
                <a:gd name="connsiteY1" fmla="*/ 0 h 47625"/>
                <a:gd name="connsiteX2" fmla="*/ 82067 w 76200"/>
                <a:gd name="connsiteY2" fmla="*/ 28285 h 47625"/>
                <a:gd name="connsiteX3" fmla="*/ 11354 w 76200"/>
                <a:gd name="connsiteY3" fmla="*/ 5667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0" y="28384"/>
                  </a:moveTo>
                  <a:lnTo>
                    <a:pt x="70714" y="0"/>
                  </a:lnTo>
                  <a:lnTo>
                    <a:pt x="82067" y="28285"/>
                  </a:lnTo>
                  <a:lnTo>
                    <a:pt x="11354" y="56670"/>
                  </a:ln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6BFB2B-8810-43DF-8FA3-D4892F71CE56}"/>
                </a:ext>
              </a:extLst>
            </p:cNvPr>
            <p:cNvSpPr/>
            <p:nvPr/>
          </p:nvSpPr>
          <p:spPr>
            <a:xfrm>
              <a:off x="5741772" y="2490136"/>
              <a:ext cx="104775" cy="76200"/>
            </a:xfrm>
            <a:custGeom>
              <a:avLst/>
              <a:gdLst>
                <a:gd name="connsiteX0" fmla="*/ 0 w 104775"/>
                <a:gd name="connsiteY0" fmla="*/ 37255 h 76200"/>
                <a:gd name="connsiteX1" fmla="*/ 92812 w 104775"/>
                <a:gd name="connsiteY1" fmla="*/ 0 h 76200"/>
                <a:gd name="connsiteX2" fmla="*/ 111261 w 104775"/>
                <a:gd name="connsiteY2" fmla="*/ 45964 h 76200"/>
                <a:gd name="connsiteX3" fmla="*/ 18450 w 104775"/>
                <a:gd name="connsiteY3" fmla="*/ 832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76200">
                  <a:moveTo>
                    <a:pt x="0" y="37255"/>
                  </a:moveTo>
                  <a:lnTo>
                    <a:pt x="92812" y="0"/>
                  </a:lnTo>
                  <a:lnTo>
                    <a:pt x="111261" y="45964"/>
                  </a:lnTo>
                  <a:lnTo>
                    <a:pt x="18450" y="83219"/>
                  </a:lnTo>
                  <a:close/>
                </a:path>
              </a:pathLst>
            </a:custGeom>
            <a:solidFill>
              <a:srgbClr val="FFD2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B41839-D14C-49B6-B0F5-0D867C7F2B6D}"/>
                </a:ext>
              </a:extLst>
            </p:cNvPr>
            <p:cNvSpPr/>
            <p:nvPr/>
          </p:nvSpPr>
          <p:spPr>
            <a:xfrm>
              <a:off x="6747602" y="4192389"/>
              <a:ext cx="1009650" cy="447675"/>
            </a:xfrm>
            <a:custGeom>
              <a:avLst/>
              <a:gdLst>
                <a:gd name="connsiteX0" fmla="*/ 1017179 w 1009650"/>
                <a:gd name="connsiteY0" fmla="*/ 131008 h 447675"/>
                <a:gd name="connsiteX1" fmla="*/ 866683 w 1009650"/>
                <a:gd name="connsiteY1" fmla="*/ 254833 h 447675"/>
                <a:gd name="connsiteX2" fmla="*/ 800961 w 1009650"/>
                <a:gd name="connsiteY2" fmla="*/ 286265 h 447675"/>
                <a:gd name="connsiteX3" fmla="*/ 800961 w 1009650"/>
                <a:gd name="connsiteY3" fmla="*/ 286265 h 447675"/>
                <a:gd name="connsiteX4" fmla="*/ 314233 w 1009650"/>
                <a:gd name="connsiteY4" fmla="*/ 429140 h 447675"/>
                <a:gd name="connsiteX5" fmla="*/ 310423 w 1009650"/>
                <a:gd name="connsiteY5" fmla="*/ 416758 h 447675"/>
                <a:gd name="connsiteX6" fmla="*/ 268514 w 1009650"/>
                <a:gd name="connsiteY6" fmla="*/ 430093 h 447675"/>
                <a:gd name="connsiteX7" fmla="*/ 103731 w 1009650"/>
                <a:gd name="connsiteY7" fmla="*/ 443428 h 447675"/>
                <a:gd name="connsiteX8" fmla="*/ 6576 w 1009650"/>
                <a:gd name="connsiteY8" fmla="*/ 436760 h 447675"/>
                <a:gd name="connsiteX9" fmla="*/ 47533 w 1009650"/>
                <a:gd name="connsiteY9" fmla="*/ 364370 h 447675"/>
                <a:gd name="connsiteX10" fmla="*/ 198029 w 1009650"/>
                <a:gd name="connsiteY10" fmla="*/ 349130 h 447675"/>
                <a:gd name="connsiteX11" fmla="*/ 252321 w 1009650"/>
                <a:gd name="connsiteY11" fmla="*/ 344368 h 447675"/>
                <a:gd name="connsiteX12" fmla="*/ 293279 w 1009650"/>
                <a:gd name="connsiteY12" fmla="*/ 333890 h 447675"/>
                <a:gd name="connsiteX13" fmla="*/ 292326 w 1009650"/>
                <a:gd name="connsiteY13" fmla="*/ 321508 h 447675"/>
                <a:gd name="connsiteX14" fmla="*/ 402816 w 1009650"/>
                <a:gd name="connsiteY14" fmla="*/ 290075 h 447675"/>
                <a:gd name="connsiteX15" fmla="*/ 382814 w 1009650"/>
                <a:gd name="connsiteY15" fmla="*/ 94813 h 447675"/>
                <a:gd name="connsiteX16" fmla="*/ 621891 w 1009650"/>
                <a:gd name="connsiteY16" fmla="*/ 51950 h 447675"/>
                <a:gd name="connsiteX17" fmla="*/ 679041 w 1009650"/>
                <a:gd name="connsiteY17" fmla="*/ 68143 h 447675"/>
                <a:gd name="connsiteX18" fmla="*/ 683804 w 1009650"/>
                <a:gd name="connsiteY18" fmla="*/ 68143 h 447675"/>
                <a:gd name="connsiteX19" fmla="*/ 883829 w 1009650"/>
                <a:gd name="connsiteY19" fmla="*/ 28138 h 447675"/>
                <a:gd name="connsiteX20" fmla="*/ 965743 w 1009650"/>
                <a:gd name="connsiteY20" fmla="*/ 33853 h 447675"/>
                <a:gd name="connsiteX21" fmla="*/ 1017179 w 1009650"/>
                <a:gd name="connsiteY21" fmla="*/ 13100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9650" h="447675">
                  <a:moveTo>
                    <a:pt x="1017179" y="131008"/>
                  </a:moveTo>
                  <a:cubicBezTo>
                    <a:pt x="1014321" y="151963"/>
                    <a:pt x="891448" y="237688"/>
                    <a:pt x="866683" y="254833"/>
                  </a:cubicBezTo>
                  <a:cubicBezTo>
                    <a:pt x="847633" y="269120"/>
                    <a:pt x="830489" y="274835"/>
                    <a:pt x="800961" y="286265"/>
                  </a:cubicBezTo>
                  <a:cubicBezTo>
                    <a:pt x="800961" y="286265"/>
                    <a:pt x="800961" y="286265"/>
                    <a:pt x="800961" y="286265"/>
                  </a:cubicBezTo>
                  <a:cubicBezTo>
                    <a:pt x="734286" y="303410"/>
                    <a:pt x="314233" y="429140"/>
                    <a:pt x="314233" y="429140"/>
                  </a:cubicBezTo>
                  <a:cubicBezTo>
                    <a:pt x="313281" y="425330"/>
                    <a:pt x="312329" y="421520"/>
                    <a:pt x="310423" y="416758"/>
                  </a:cubicBezTo>
                  <a:cubicBezTo>
                    <a:pt x="295183" y="423425"/>
                    <a:pt x="278991" y="427235"/>
                    <a:pt x="268514" y="430093"/>
                  </a:cubicBezTo>
                  <a:cubicBezTo>
                    <a:pt x="253273" y="434855"/>
                    <a:pt x="128496" y="438665"/>
                    <a:pt x="103731" y="443428"/>
                  </a:cubicBezTo>
                  <a:cubicBezTo>
                    <a:pt x="78014" y="448190"/>
                    <a:pt x="27531" y="455810"/>
                    <a:pt x="6576" y="436760"/>
                  </a:cubicBezTo>
                  <a:cubicBezTo>
                    <a:pt x="-14379" y="416758"/>
                    <a:pt x="18958" y="374848"/>
                    <a:pt x="47533" y="364370"/>
                  </a:cubicBezTo>
                  <a:cubicBezTo>
                    <a:pt x="76108" y="353893"/>
                    <a:pt x="178979" y="351035"/>
                    <a:pt x="198029" y="349130"/>
                  </a:cubicBezTo>
                  <a:cubicBezTo>
                    <a:pt x="216126" y="347225"/>
                    <a:pt x="240891" y="340558"/>
                    <a:pt x="252321" y="344368"/>
                  </a:cubicBezTo>
                  <a:cubicBezTo>
                    <a:pt x="256131" y="345320"/>
                    <a:pt x="272323" y="340558"/>
                    <a:pt x="293279" y="333890"/>
                  </a:cubicBezTo>
                  <a:cubicBezTo>
                    <a:pt x="292326" y="326270"/>
                    <a:pt x="292326" y="321508"/>
                    <a:pt x="292326" y="321508"/>
                  </a:cubicBezTo>
                  <a:lnTo>
                    <a:pt x="402816" y="290075"/>
                  </a:lnTo>
                  <a:lnTo>
                    <a:pt x="382814" y="94813"/>
                  </a:lnTo>
                  <a:cubicBezTo>
                    <a:pt x="382814" y="94813"/>
                    <a:pt x="430439" y="-86162"/>
                    <a:pt x="621891" y="51950"/>
                  </a:cubicBezTo>
                  <a:cubicBezTo>
                    <a:pt x="621891" y="51950"/>
                    <a:pt x="664754" y="64333"/>
                    <a:pt x="679041" y="68143"/>
                  </a:cubicBezTo>
                  <a:cubicBezTo>
                    <a:pt x="679993" y="68143"/>
                    <a:pt x="681898" y="68143"/>
                    <a:pt x="683804" y="68143"/>
                  </a:cubicBezTo>
                  <a:cubicBezTo>
                    <a:pt x="713331" y="66238"/>
                    <a:pt x="839061" y="28138"/>
                    <a:pt x="883829" y="28138"/>
                  </a:cubicBezTo>
                  <a:cubicBezTo>
                    <a:pt x="932406" y="28138"/>
                    <a:pt x="948598" y="25280"/>
                    <a:pt x="965743" y="33853"/>
                  </a:cubicBezTo>
                  <a:cubicBezTo>
                    <a:pt x="983841" y="42425"/>
                    <a:pt x="1020036" y="110053"/>
                    <a:pt x="1017179" y="131008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241CBA9-C4FB-4D6C-923B-1ED824521D82}"/>
                </a:ext>
              </a:extLst>
            </p:cNvPr>
            <p:cNvSpPr/>
            <p:nvPr/>
          </p:nvSpPr>
          <p:spPr>
            <a:xfrm>
              <a:off x="6555898" y="4196112"/>
              <a:ext cx="1019175" cy="438150"/>
            </a:xfrm>
            <a:custGeom>
              <a:avLst/>
              <a:gdLst>
                <a:gd name="connsiteX0" fmla="*/ 1012667 w 1019175"/>
                <a:gd name="connsiteY0" fmla="*/ 433037 h 438150"/>
                <a:gd name="connsiteX1" fmla="*/ 915512 w 1019175"/>
                <a:gd name="connsiteY1" fmla="*/ 439705 h 438150"/>
                <a:gd name="connsiteX2" fmla="*/ 750730 w 1019175"/>
                <a:gd name="connsiteY2" fmla="*/ 426370 h 438150"/>
                <a:gd name="connsiteX3" fmla="*/ 685007 w 1019175"/>
                <a:gd name="connsiteY3" fmla="*/ 400652 h 438150"/>
                <a:gd name="connsiteX4" fmla="*/ 673577 w 1019175"/>
                <a:gd name="connsiteY4" fmla="*/ 395890 h 438150"/>
                <a:gd name="connsiteX5" fmla="*/ 673577 w 1019175"/>
                <a:gd name="connsiteY5" fmla="*/ 395890 h 438150"/>
                <a:gd name="connsiteX6" fmla="*/ 642145 w 1019175"/>
                <a:gd name="connsiteY6" fmla="*/ 417797 h 438150"/>
                <a:gd name="connsiteX7" fmla="*/ 210662 w 1019175"/>
                <a:gd name="connsiteY7" fmla="*/ 280637 h 438150"/>
                <a:gd name="connsiteX8" fmla="*/ 150655 w 1019175"/>
                <a:gd name="connsiteY8" fmla="*/ 251110 h 438150"/>
                <a:gd name="connsiteX9" fmla="*/ 160 w 1019175"/>
                <a:gd name="connsiteY9" fmla="*/ 127285 h 438150"/>
                <a:gd name="connsiteX10" fmla="*/ 50642 w 1019175"/>
                <a:gd name="connsiteY10" fmla="*/ 29177 h 438150"/>
                <a:gd name="connsiteX11" fmla="*/ 132557 w 1019175"/>
                <a:gd name="connsiteY11" fmla="*/ 23462 h 438150"/>
                <a:gd name="connsiteX12" fmla="*/ 337345 w 1019175"/>
                <a:gd name="connsiteY12" fmla="*/ 63467 h 438150"/>
                <a:gd name="connsiteX13" fmla="*/ 370682 w 1019175"/>
                <a:gd name="connsiteY13" fmla="*/ 47275 h 438150"/>
                <a:gd name="connsiteX14" fmla="*/ 401162 w 1019175"/>
                <a:gd name="connsiteY14" fmla="*/ 30130 h 438150"/>
                <a:gd name="connsiteX15" fmla="*/ 634525 w 1019175"/>
                <a:gd name="connsiteY15" fmla="*/ 90137 h 438150"/>
                <a:gd name="connsiteX16" fmla="*/ 622142 w 1019175"/>
                <a:gd name="connsiteY16" fmla="*/ 279685 h 438150"/>
                <a:gd name="connsiteX17" fmla="*/ 662147 w 1019175"/>
                <a:gd name="connsiteY17" fmla="*/ 298735 h 438150"/>
                <a:gd name="connsiteX18" fmla="*/ 765970 w 1019175"/>
                <a:gd name="connsiteY18" fmla="*/ 328262 h 438150"/>
                <a:gd name="connsiteX19" fmla="*/ 752635 w 1019175"/>
                <a:gd name="connsiteY19" fmla="*/ 337787 h 438150"/>
                <a:gd name="connsiteX20" fmla="*/ 764065 w 1019175"/>
                <a:gd name="connsiteY20" fmla="*/ 339692 h 438150"/>
                <a:gd name="connsiteX21" fmla="*/ 818357 w 1019175"/>
                <a:gd name="connsiteY21" fmla="*/ 344455 h 438150"/>
                <a:gd name="connsiteX22" fmla="*/ 968852 w 1019175"/>
                <a:gd name="connsiteY22" fmla="*/ 359695 h 438150"/>
                <a:gd name="connsiteX23" fmla="*/ 1012667 w 1019175"/>
                <a:gd name="connsiteY23" fmla="*/ 433037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19175" h="438150">
                  <a:moveTo>
                    <a:pt x="1012667" y="433037"/>
                  </a:moveTo>
                  <a:cubicBezTo>
                    <a:pt x="991712" y="453040"/>
                    <a:pt x="941230" y="444467"/>
                    <a:pt x="915512" y="439705"/>
                  </a:cubicBezTo>
                  <a:cubicBezTo>
                    <a:pt x="889795" y="434942"/>
                    <a:pt x="765970" y="431132"/>
                    <a:pt x="750730" y="426370"/>
                  </a:cubicBezTo>
                  <a:cubicBezTo>
                    <a:pt x="735490" y="421607"/>
                    <a:pt x="705962" y="414940"/>
                    <a:pt x="685007" y="400652"/>
                  </a:cubicBezTo>
                  <a:cubicBezTo>
                    <a:pt x="683102" y="399700"/>
                    <a:pt x="679292" y="397795"/>
                    <a:pt x="673577" y="395890"/>
                  </a:cubicBezTo>
                  <a:cubicBezTo>
                    <a:pt x="673577" y="395890"/>
                    <a:pt x="673577" y="395890"/>
                    <a:pt x="673577" y="395890"/>
                  </a:cubicBezTo>
                  <a:lnTo>
                    <a:pt x="642145" y="417797"/>
                  </a:lnTo>
                  <a:lnTo>
                    <a:pt x="210662" y="280637"/>
                  </a:lnTo>
                  <a:cubicBezTo>
                    <a:pt x="184945" y="273970"/>
                    <a:pt x="163990" y="262540"/>
                    <a:pt x="150655" y="251110"/>
                  </a:cubicBezTo>
                  <a:cubicBezTo>
                    <a:pt x="127795" y="231107"/>
                    <a:pt x="3017" y="147287"/>
                    <a:pt x="160" y="127285"/>
                  </a:cubicBezTo>
                  <a:cubicBezTo>
                    <a:pt x="-2698" y="106330"/>
                    <a:pt x="33497" y="38702"/>
                    <a:pt x="50642" y="29177"/>
                  </a:cubicBezTo>
                  <a:cubicBezTo>
                    <a:pt x="67787" y="20605"/>
                    <a:pt x="83980" y="23462"/>
                    <a:pt x="132557" y="23462"/>
                  </a:cubicBezTo>
                  <a:cubicBezTo>
                    <a:pt x="181135" y="23462"/>
                    <a:pt x="323057" y="67277"/>
                    <a:pt x="337345" y="63467"/>
                  </a:cubicBezTo>
                  <a:cubicBezTo>
                    <a:pt x="344012" y="61562"/>
                    <a:pt x="357347" y="54895"/>
                    <a:pt x="370682" y="47275"/>
                  </a:cubicBezTo>
                  <a:cubicBezTo>
                    <a:pt x="385922" y="38702"/>
                    <a:pt x="401162" y="30130"/>
                    <a:pt x="401162" y="30130"/>
                  </a:cubicBezTo>
                  <a:cubicBezTo>
                    <a:pt x="610712" y="-63215"/>
                    <a:pt x="634525" y="90137"/>
                    <a:pt x="634525" y="90137"/>
                  </a:cubicBezTo>
                  <a:lnTo>
                    <a:pt x="622142" y="279685"/>
                  </a:lnTo>
                  <a:cubicBezTo>
                    <a:pt x="622142" y="279685"/>
                    <a:pt x="639287" y="288257"/>
                    <a:pt x="662147" y="298735"/>
                  </a:cubicBezTo>
                  <a:lnTo>
                    <a:pt x="765970" y="328262"/>
                  </a:lnTo>
                  <a:lnTo>
                    <a:pt x="752635" y="337787"/>
                  </a:lnTo>
                  <a:cubicBezTo>
                    <a:pt x="758350" y="339692"/>
                    <a:pt x="763112" y="340645"/>
                    <a:pt x="764065" y="339692"/>
                  </a:cubicBezTo>
                  <a:cubicBezTo>
                    <a:pt x="775495" y="335882"/>
                    <a:pt x="800260" y="342550"/>
                    <a:pt x="818357" y="344455"/>
                  </a:cubicBezTo>
                  <a:cubicBezTo>
                    <a:pt x="836455" y="346360"/>
                    <a:pt x="940277" y="349217"/>
                    <a:pt x="968852" y="359695"/>
                  </a:cubicBezTo>
                  <a:cubicBezTo>
                    <a:pt x="1000285" y="371125"/>
                    <a:pt x="1033622" y="413035"/>
                    <a:pt x="1012667" y="433037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712B08-6CA1-4AFB-B672-B5E7E45E1010}"/>
                </a:ext>
              </a:extLst>
            </p:cNvPr>
            <p:cNvSpPr/>
            <p:nvPr/>
          </p:nvSpPr>
          <p:spPr>
            <a:xfrm>
              <a:off x="6896100" y="4244340"/>
              <a:ext cx="161925" cy="66675"/>
            </a:xfrm>
            <a:custGeom>
              <a:avLst/>
              <a:gdLst>
                <a:gd name="connsiteX0" fmla="*/ 33338 w 161925"/>
                <a:gd name="connsiteY0" fmla="*/ 0 h 66675"/>
                <a:gd name="connsiteX1" fmla="*/ 168593 w 161925"/>
                <a:gd name="connsiteY1" fmla="*/ 71438 h 66675"/>
                <a:gd name="connsiteX2" fmla="*/ 0 w 161925"/>
                <a:gd name="connsiteY2" fmla="*/ 16192 h 66675"/>
                <a:gd name="connsiteX3" fmla="*/ 33338 w 1619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66675">
                  <a:moveTo>
                    <a:pt x="33338" y="0"/>
                  </a:moveTo>
                  <a:cubicBezTo>
                    <a:pt x="47625" y="952"/>
                    <a:pt x="145732" y="57150"/>
                    <a:pt x="168593" y="71438"/>
                  </a:cubicBezTo>
                  <a:cubicBezTo>
                    <a:pt x="133350" y="53340"/>
                    <a:pt x="0" y="16192"/>
                    <a:pt x="0" y="16192"/>
                  </a:cubicBezTo>
                  <a:cubicBezTo>
                    <a:pt x="6668" y="13335"/>
                    <a:pt x="20003" y="6667"/>
                    <a:pt x="33338" y="0"/>
                  </a:cubicBezTo>
                  <a:close/>
                </a:path>
              </a:pathLst>
            </a:custGeom>
            <a:solidFill>
              <a:srgbClr val="5478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9B49A9-5744-4E06-8C99-CBD091AFED02}"/>
                </a:ext>
              </a:extLst>
            </p:cNvPr>
            <p:cNvSpPr/>
            <p:nvPr/>
          </p:nvSpPr>
          <p:spPr>
            <a:xfrm>
              <a:off x="7232332" y="4241482"/>
              <a:ext cx="190500" cy="76200"/>
            </a:xfrm>
            <a:custGeom>
              <a:avLst/>
              <a:gdLst>
                <a:gd name="connsiteX0" fmla="*/ 199073 w 190500"/>
                <a:gd name="connsiteY0" fmla="*/ 18097 h 76200"/>
                <a:gd name="connsiteX1" fmla="*/ 0 w 190500"/>
                <a:gd name="connsiteY1" fmla="*/ 76200 h 76200"/>
                <a:gd name="connsiteX2" fmla="*/ 134303 w 190500"/>
                <a:gd name="connsiteY2" fmla="*/ 0 h 76200"/>
                <a:gd name="connsiteX3" fmla="*/ 194310 w 190500"/>
                <a:gd name="connsiteY3" fmla="*/ 18097 h 76200"/>
                <a:gd name="connsiteX4" fmla="*/ 199073 w 190500"/>
                <a:gd name="connsiteY4" fmla="*/ 18097 h 76200"/>
                <a:gd name="connsiteX5" fmla="*/ 199073 w 190500"/>
                <a:gd name="connsiteY5" fmla="*/ 180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76200">
                  <a:moveTo>
                    <a:pt x="199073" y="18097"/>
                  </a:moveTo>
                  <a:cubicBezTo>
                    <a:pt x="199073" y="18097"/>
                    <a:pt x="30480" y="59055"/>
                    <a:pt x="0" y="76200"/>
                  </a:cubicBezTo>
                  <a:cubicBezTo>
                    <a:pt x="953" y="75247"/>
                    <a:pt x="88583" y="8572"/>
                    <a:pt x="134303" y="0"/>
                  </a:cubicBezTo>
                  <a:cubicBezTo>
                    <a:pt x="134303" y="0"/>
                    <a:pt x="179070" y="14288"/>
                    <a:pt x="194310" y="18097"/>
                  </a:cubicBezTo>
                  <a:cubicBezTo>
                    <a:pt x="195263" y="19050"/>
                    <a:pt x="197168" y="19050"/>
                    <a:pt x="199073" y="18097"/>
                  </a:cubicBezTo>
                  <a:cubicBezTo>
                    <a:pt x="199073" y="18097"/>
                    <a:pt x="199073" y="18097"/>
                    <a:pt x="199073" y="18097"/>
                  </a:cubicBezTo>
                  <a:close/>
                </a:path>
              </a:pathLst>
            </a:custGeom>
            <a:solidFill>
              <a:srgbClr val="5478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F0AB140-5C2B-44DE-AEB0-ADC6563582DE}"/>
                </a:ext>
              </a:extLst>
            </p:cNvPr>
            <p:cNvSpPr/>
            <p:nvPr/>
          </p:nvSpPr>
          <p:spPr>
            <a:xfrm>
              <a:off x="7229475" y="4533900"/>
              <a:ext cx="342900" cy="104775"/>
            </a:xfrm>
            <a:custGeom>
              <a:avLst/>
              <a:gdLst>
                <a:gd name="connsiteX0" fmla="*/ 339090 w 342900"/>
                <a:gd name="connsiteY0" fmla="*/ 95250 h 104775"/>
                <a:gd name="connsiteX1" fmla="*/ 241935 w 342900"/>
                <a:gd name="connsiteY1" fmla="*/ 101917 h 104775"/>
                <a:gd name="connsiteX2" fmla="*/ 77153 w 342900"/>
                <a:gd name="connsiteY2" fmla="*/ 88583 h 104775"/>
                <a:gd name="connsiteX3" fmla="*/ 60960 w 342900"/>
                <a:gd name="connsiteY3" fmla="*/ 83820 h 104775"/>
                <a:gd name="connsiteX4" fmla="*/ 60960 w 342900"/>
                <a:gd name="connsiteY4" fmla="*/ 83820 h 104775"/>
                <a:gd name="connsiteX5" fmla="*/ 11430 w 342900"/>
                <a:gd name="connsiteY5" fmla="*/ 62865 h 104775"/>
                <a:gd name="connsiteX6" fmla="*/ 0 w 342900"/>
                <a:gd name="connsiteY6" fmla="*/ 58103 h 104775"/>
                <a:gd name="connsiteX7" fmla="*/ 78105 w 342900"/>
                <a:gd name="connsiteY7" fmla="*/ 1905 h 104775"/>
                <a:gd name="connsiteX8" fmla="*/ 80010 w 342900"/>
                <a:gd name="connsiteY8" fmla="*/ 0 h 104775"/>
                <a:gd name="connsiteX9" fmla="*/ 91440 w 342900"/>
                <a:gd name="connsiteY9" fmla="*/ 1905 h 104775"/>
                <a:gd name="connsiteX10" fmla="*/ 145732 w 342900"/>
                <a:gd name="connsiteY10" fmla="*/ 6667 h 104775"/>
                <a:gd name="connsiteX11" fmla="*/ 296228 w 342900"/>
                <a:gd name="connsiteY11" fmla="*/ 21908 h 104775"/>
                <a:gd name="connsiteX12" fmla="*/ 339090 w 342900"/>
                <a:gd name="connsiteY12" fmla="*/ 9525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104775">
                  <a:moveTo>
                    <a:pt x="339090" y="95250"/>
                  </a:moveTo>
                  <a:cubicBezTo>
                    <a:pt x="318135" y="115253"/>
                    <a:pt x="267653" y="106680"/>
                    <a:pt x="241935" y="101917"/>
                  </a:cubicBezTo>
                  <a:cubicBezTo>
                    <a:pt x="216218" y="97155"/>
                    <a:pt x="92393" y="93345"/>
                    <a:pt x="77153" y="88583"/>
                  </a:cubicBezTo>
                  <a:cubicBezTo>
                    <a:pt x="72390" y="87630"/>
                    <a:pt x="66675" y="85725"/>
                    <a:pt x="60960" y="83820"/>
                  </a:cubicBezTo>
                  <a:lnTo>
                    <a:pt x="60960" y="83820"/>
                  </a:lnTo>
                  <a:cubicBezTo>
                    <a:pt x="45720" y="79058"/>
                    <a:pt x="26670" y="73342"/>
                    <a:pt x="11430" y="62865"/>
                  </a:cubicBezTo>
                  <a:cubicBezTo>
                    <a:pt x="9525" y="61913"/>
                    <a:pt x="5715" y="60008"/>
                    <a:pt x="0" y="58103"/>
                  </a:cubicBezTo>
                  <a:lnTo>
                    <a:pt x="78105" y="1905"/>
                  </a:lnTo>
                  <a:lnTo>
                    <a:pt x="80010" y="0"/>
                  </a:lnTo>
                  <a:cubicBezTo>
                    <a:pt x="85725" y="1905"/>
                    <a:pt x="90488" y="2858"/>
                    <a:pt x="91440" y="1905"/>
                  </a:cubicBezTo>
                  <a:cubicBezTo>
                    <a:pt x="102870" y="-1905"/>
                    <a:pt x="127635" y="4763"/>
                    <a:pt x="145732" y="6667"/>
                  </a:cubicBezTo>
                  <a:cubicBezTo>
                    <a:pt x="163830" y="8572"/>
                    <a:pt x="267653" y="11430"/>
                    <a:pt x="296228" y="21908"/>
                  </a:cubicBezTo>
                  <a:cubicBezTo>
                    <a:pt x="326707" y="33338"/>
                    <a:pt x="360045" y="75247"/>
                    <a:pt x="339090" y="9525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C97985-F603-405F-885E-7B381F229DC3}"/>
                </a:ext>
              </a:extLst>
            </p:cNvPr>
            <p:cNvSpPr/>
            <p:nvPr/>
          </p:nvSpPr>
          <p:spPr>
            <a:xfrm>
              <a:off x="7290435" y="4533900"/>
              <a:ext cx="276225" cy="104775"/>
            </a:xfrm>
            <a:custGeom>
              <a:avLst/>
              <a:gdLst>
                <a:gd name="connsiteX0" fmla="*/ 278130 w 276225"/>
                <a:gd name="connsiteY0" fmla="*/ 95250 h 104775"/>
                <a:gd name="connsiteX1" fmla="*/ 180975 w 276225"/>
                <a:gd name="connsiteY1" fmla="*/ 101917 h 104775"/>
                <a:gd name="connsiteX2" fmla="*/ 16193 w 276225"/>
                <a:gd name="connsiteY2" fmla="*/ 88583 h 104775"/>
                <a:gd name="connsiteX3" fmla="*/ 0 w 276225"/>
                <a:gd name="connsiteY3" fmla="*/ 83820 h 104775"/>
                <a:gd name="connsiteX4" fmla="*/ 0 w 276225"/>
                <a:gd name="connsiteY4" fmla="*/ 83820 h 104775"/>
                <a:gd name="connsiteX5" fmla="*/ 0 w 276225"/>
                <a:gd name="connsiteY5" fmla="*/ 83820 h 104775"/>
                <a:gd name="connsiteX6" fmla="*/ 18097 w 276225"/>
                <a:gd name="connsiteY6" fmla="*/ 1905 h 104775"/>
                <a:gd name="connsiteX7" fmla="*/ 20003 w 276225"/>
                <a:gd name="connsiteY7" fmla="*/ 0 h 104775"/>
                <a:gd name="connsiteX8" fmla="*/ 31433 w 276225"/>
                <a:gd name="connsiteY8" fmla="*/ 1905 h 104775"/>
                <a:gd name="connsiteX9" fmla="*/ 85725 w 276225"/>
                <a:gd name="connsiteY9" fmla="*/ 6667 h 104775"/>
                <a:gd name="connsiteX10" fmla="*/ 236220 w 276225"/>
                <a:gd name="connsiteY10" fmla="*/ 21908 h 104775"/>
                <a:gd name="connsiteX11" fmla="*/ 278130 w 276225"/>
                <a:gd name="connsiteY11" fmla="*/ 9525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" h="104775">
                  <a:moveTo>
                    <a:pt x="278130" y="95250"/>
                  </a:moveTo>
                  <a:cubicBezTo>
                    <a:pt x="257175" y="115253"/>
                    <a:pt x="206693" y="106680"/>
                    <a:pt x="180975" y="101917"/>
                  </a:cubicBezTo>
                  <a:cubicBezTo>
                    <a:pt x="155258" y="97155"/>
                    <a:pt x="31433" y="93345"/>
                    <a:pt x="16193" y="88583"/>
                  </a:cubicBezTo>
                  <a:cubicBezTo>
                    <a:pt x="11430" y="87630"/>
                    <a:pt x="5715" y="85725"/>
                    <a:pt x="0" y="83820"/>
                  </a:cubicBezTo>
                  <a:lnTo>
                    <a:pt x="0" y="83820"/>
                  </a:lnTo>
                  <a:cubicBezTo>
                    <a:pt x="0" y="83820"/>
                    <a:pt x="0" y="83820"/>
                    <a:pt x="0" y="83820"/>
                  </a:cubicBezTo>
                  <a:cubicBezTo>
                    <a:pt x="0" y="83820"/>
                    <a:pt x="34290" y="50483"/>
                    <a:pt x="18097" y="1905"/>
                  </a:cubicBezTo>
                  <a:lnTo>
                    <a:pt x="20003" y="0"/>
                  </a:lnTo>
                  <a:cubicBezTo>
                    <a:pt x="25718" y="1905"/>
                    <a:pt x="30480" y="2858"/>
                    <a:pt x="31433" y="1905"/>
                  </a:cubicBezTo>
                  <a:cubicBezTo>
                    <a:pt x="42863" y="-1905"/>
                    <a:pt x="67628" y="4763"/>
                    <a:pt x="85725" y="6667"/>
                  </a:cubicBezTo>
                  <a:cubicBezTo>
                    <a:pt x="103822" y="8572"/>
                    <a:pt x="207645" y="11430"/>
                    <a:pt x="236220" y="21908"/>
                  </a:cubicBezTo>
                  <a:cubicBezTo>
                    <a:pt x="265747" y="33338"/>
                    <a:pt x="299085" y="75247"/>
                    <a:pt x="278130" y="952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649AC2-C1D7-4568-84EA-A64787803BEE}"/>
                </a:ext>
              </a:extLst>
            </p:cNvPr>
            <p:cNvSpPr/>
            <p:nvPr/>
          </p:nvSpPr>
          <p:spPr>
            <a:xfrm>
              <a:off x="6970497" y="4287202"/>
              <a:ext cx="9525" cy="9525"/>
            </a:xfrm>
            <a:custGeom>
              <a:avLst/>
              <a:gdLst>
                <a:gd name="connsiteX0" fmla="*/ 1803 w 0"/>
                <a:gd name="connsiteY0" fmla="*/ 0 h 0"/>
                <a:gd name="connsiteX1" fmla="*/ 1803 w 0"/>
                <a:gd name="connsiteY1" fmla="*/ 952 h 0"/>
                <a:gd name="connsiteX2" fmla="*/ 1803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803" y="0"/>
                  </a:moveTo>
                  <a:cubicBezTo>
                    <a:pt x="1803" y="952"/>
                    <a:pt x="1803" y="952"/>
                    <a:pt x="1803" y="952"/>
                  </a:cubicBezTo>
                  <a:cubicBezTo>
                    <a:pt x="-1054" y="2857"/>
                    <a:pt x="-102" y="1905"/>
                    <a:pt x="1803" y="0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03E7DE-8227-43AE-9C18-D2BBADE84014}"/>
                </a:ext>
              </a:extLst>
            </p:cNvPr>
            <p:cNvSpPr/>
            <p:nvPr/>
          </p:nvSpPr>
          <p:spPr>
            <a:xfrm>
              <a:off x="6726337" y="3712845"/>
              <a:ext cx="809625" cy="571500"/>
            </a:xfrm>
            <a:custGeom>
              <a:avLst/>
              <a:gdLst>
                <a:gd name="connsiteX0" fmla="*/ 809843 w 809625"/>
                <a:gd name="connsiteY0" fmla="*/ 345758 h 571500"/>
                <a:gd name="connsiteX1" fmla="*/ 695543 w 809625"/>
                <a:gd name="connsiteY1" fmla="*/ 139065 h 571500"/>
                <a:gd name="connsiteX2" fmla="*/ 586006 w 809625"/>
                <a:gd name="connsiteY2" fmla="*/ 37147 h 571500"/>
                <a:gd name="connsiteX3" fmla="*/ 540286 w 809625"/>
                <a:gd name="connsiteY3" fmla="*/ 21908 h 571500"/>
                <a:gd name="connsiteX4" fmla="*/ 470753 w 809625"/>
                <a:gd name="connsiteY4" fmla="*/ 0 h 571500"/>
                <a:gd name="connsiteX5" fmla="*/ 356453 w 809625"/>
                <a:gd name="connsiteY5" fmla="*/ 0 h 571500"/>
                <a:gd name="connsiteX6" fmla="*/ 275491 w 809625"/>
                <a:gd name="connsiteY6" fmla="*/ 27622 h 571500"/>
                <a:gd name="connsiteX7" fmla="*/ 275491 w 809625"/>
                <a:gd name="connsiteY7" fmla="*/ 27622 h 571500"/>
                <a:gd name="connsiteX8" fmla="*/ 182146 w 809625"/>
                <a:gd name="connsiteY8" fmla="*/ 62865 h 571500"/>
                <a:gd name="connsiteX9" fmla="*/ 95468 w 809625"/>
                <a:gd name="connsiteY9" fmla="*/ 191452 h 571500"/>
                <a:gd name="connsiteX10" fmla="*/ 218 w 809625"/>
                <a:gd name="connsiteY10" fmla="*/ 396240 h 571500"/>
                <a:gd name="connsiteX11" fmla="*/ 245011 w 809625"/>
                <a:gd name="connsiteY11" fmla="*/ 575310 h 571500"/>
                <a:gd name="connsiteX12" fmla="*/ 288826 w 809625"/>
                <a:gd name="connsiteY12" fmla="*/ 532447 h 571500"/>
                <a:gd name="connsiteX13" fmla="*/ 261203 w 809625"/>
                <a:gd name="connsiteY13" fmla="*/ 514350 h 571500"/>
                <a:gd name="connsiteX14" fmla="*/ 511711 w 809625"/>
                <a:gd name="connsiteY14" fmla="*/ 512445 h 571500"/>
                <a:gd name="connsiteX15" fmla="*/ 526951 w 809625"/>
                <a:gd name="connsiteY15" fmla="*/ 512445 h 571500"/>
                <a:gd name="connsiteX16" fmla="*/ 526951 w 809625"/>
                <a:gd name="connsiteY16" fmla="*/ 512445 h 571500"/>
                <a:gd name="connsiteX17" fmla="*/ 580291 w 809625"/>
                <a:gd name="connsiteY17" fmla="*/ 558165 h 571500"/>
                <a:gd name="connsiteX18" fmla="*/ 746978 w 809625"/>
                <a:gd name="connsiteY18" fmla="*/ 458152 h 571500"/>
                <a:gd name="connsiteX19" fmla="*/ 809843 w 809625"/>
                <a:gd name="connsiteY19" fmla="*/ 345758 h 571500"/>
                <a:gd name="connsiteX20" fmla="*/ 162143 w 809625"/>
                <a:gd name="connsiteY20" fmla="*/ 438150 h 571500"/>
                <a:gd name="connsiteX21" fmla="*/ 112613 w 809625"/>
                <a:gd name="connsiteY21" fmla="*/ 378142 h 571500"/>
                <a:gd name="connsiteX22" fmla="*/ 192623 w 809625"/>
                <a:gd name="connsiteY22" fmla="*/ 240983 h 571500"/>
                <a:gd name="connsiteX23" fmla="*/ 240248 w 809625"/>
                <a:gd name="connsiteY23" fmla="*/ 364808 h 571500"/>
                <a:gd name="connsiteX24" fmla="*/ 245011 w 809625"/>
                <a:gd name="connsiteY24" fmla="*/ 440055 h 571500"/>
                <a:gd name="connsiteX25" fmla="*/ 234533 w 809625"/>
                <a:gd name="connsiteY25" fmla="*/ 495300 h 571500"/>
                <a:gd name="connsiteX26" fmla="*/ 162143 w 809625"/>
                <a:gd name="connsiteY26" fmla="*/ 438150 h 571500"/>
                <a:gd name="connsiteX27" fmla="*/ 666016 w 809625"/>
                <a:gd name="connsiteY27" fmla="*/ 424815 h 571500"/>
                <a:gd name="connsiteX28" fmla="*/ 584101 w 809625"/>
                <a:gd name="connsiteY28" fmla="*/ 480060 h 571500"/>
                <a:gd name="connsiteX29" fmla="*/ 577433 w 809625"/>
                <a:gd name="connsiteY29" fmla="*/ 405765 h 571500"/>
                <a:gd name="connsiteX30" fmla="*/ 595531 w 809625"/>
                <a:gd name="connsiteY30" fmla="*/ 305752 h 571500"/>
                <a:gd name="connsiteX31" fmla="*/ 612676 w 809625"/>
                <a:gd name="connsiteY31" fmla="*/ 222885 h 571500"/>
                <a:gd name="connsiteX32" fmla="*/ 712688 w 809625"/>
                <a:gd name="connsiteY32" fmla="*/ 352425 h 571500"/>
                <a:gd name="connsiteX33" fmla="*/ 666016 w 809625"/>
                <a:gd name="connsiteY33" fmla="*/ 42481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9625" h="571500">
                  <a:moveTo>
                    <a:pt x="809843" y="345758"/>
                  </a:moveTo>
                  <a:cubicBezTo>
                    <a:pt x="807938" y="342900"/>
                    <a:pt x="719356" y="202883"/>
                    <a:pt x="695543" y="139065"/>
                  </a:cubicBezTo>
                  <a:cubicBezTo>
                    <a:pt x="671731" y="75247"/>
                    <a:pt x="613628" y="45720"/>
                    <a:pt x="586006" y="37147"/>
                  </a:cubicBezTo>
                  <a:cubicBezTo>
                    <a:pt x="576481" y="34290"/>
                    <a:pt x="559336" y="28575"/>
                    <a:pt x="540286" y="21908"/>
                  </a:cubicBezTo>
                  <a:cubicBezTo>
                    <a:pt x="506948" y="11430"/>
                    <a:pt x="470753" y="0"/>
                    <a:pt x="470753" y="0"/>
                  </a:cubicBezTo>
                  <a:lnTo>
                    <a:pt x="356453" y="0"/>
                  </a:lnTo>
                  <a:cubicBezTo>
                    <a:pt x="356453" y="0"/>
                    <a:pt x="317401" y="13335"/>
                    <a:pt x="275491" y="27622"/>
                  </a:cubicBezTo>
                  <a:cubicBezTo>
                    <a:pt x="275491" y="27622"/>
                    <a:pt x="275491" y="27622"/>
                    <a:pt x="275491" y="27622"/>
                  </a:cubicBezTo>
                  <a:cubicBezTo>
                    <a:pt x="236438" y="40958"/>
                    <a:pt x="196433" y="56197"/>
                    <a:pt x="182146" y="62865"/>
                  </a:cubicBezTo>
                  <a:cubicBezTo>
                    <a:pt x="153571" y="77152"/>
                    <a:pt x="104993" y="179070"/>
                    <a:pt x="95468" y="191452"/>
                  </a:cubicBezTo>
                  <a:cubicBezTo>
                    <a:pt x="85943" y="202883"/>
                    <a:pt x="10696" y="341947"/>
                    <a:pt x="218" y="396240"/>
                  </a:cubicBezTo>
                  <a:cubicBezTo>
                    <a:pt x="-8354" y="438150"/>
                    <a:pt x="238343" y="559118"/>
                    <a:pt x="245011" y="575310"/>
                  </a:cubicBezTo>
                  <a:cubicBezTo>
                    <a:pt x="252631" y="566738"/>
                    <a:pt x="288826" y="532447"/>
                    <a:pt x="288826" y="532447"/>
                  </a:cubicBezTo>
                  <a:cubicBezTo>
                    <a:pt x="288826" y="532447"/>
                    <a:pt x="277396" y="524827"/>
                    <a:pt x="261203" y="514350"/>
                  </a:cubicBezTo>
                  <a:cubicBezTo>
                    <a:pt x="326926" y="517208"/>
                    <a:pt x="488851" y="511492"/>
                    <a:pt x="511711" y="512445"/>
                  </a:cubicBezTo>
                  <a:cubicBezTo>
                    <a:pt x="516473" y="512445"/>
                    <a:pt x="521236" y="512445"/>
                    <a:pt x="526951" y="512445"/>
                  </a:cubicBezTo>
                  <a:cubicBezTo>
                    <a:pt x="526951" y="512445"/>
                    <a:pt x="526951" y="512445"/>
                    <a:pt x="526951" y="512445"/>
                  </a:cubicBezTo>
                  <a:cubicBezTo>
                    <a:pt x="534571" y="517208"/>
                    <a:pt x="580291" y="558165"/>
                    <a:pt x="580291" y="558165"/>
                  </a:cubicBezTo>
                  <a:cubicBezTo>
                    <a:pt x="580291" y="558165"/>
                    <a:pt x="694591" y="510540"/>
                    <a:pt x="746978" y="458152"/>
                  </a:cubicBezTo>
                  <a:cubicBezTo>
                    <a:pt x="821273" y="381952"/>
                    <a:pt x="818416" y="361950"/>
                    <a:pt x="809843" y="345758"/>
                  </a:cubicBezTo>
                  <a:close/>
                  <a:moveTo>
                    <a:pt x="162143" y="438150"/>
                  </a:moveTo>
                  <a:cubicBezTo>
                    <a:pt x="137378" y="408622"/>
                    <a:pt x="104041" y="391477"/>
                    <a:pt x="112613" y="378142"/>
                  </a:cubicBezTo>
                  <a:cubicBezTo>
                    <a:pt x="121186" y="364808"/>
                    <a:pt x="192623" y="240983"/>
                    <a:pt x="192623" y="240983"/>
                  </a:cubicBezTo>
                  <a:cubicBezTo>
                    <a:pt x="192623" y="240983"/>
                    <a:pt x="229771" y="321945"/>
                    <a:pt x="240248" y="364808"/>
                  </a:cubicBezTo>
                  <a:cubicBezTo>
                    <a:pt x="250726" y="406717"/>
                    <a:pt x="249773" y="426720"/>
                    <a:pt x="245011" y="440055"/>
                  </a:cubicBezTo>
                  <a:cubicBezTo>
                    <a:pt x="241201" y="451485"/>
                    <a:pt x="238343" y="460058"/>
                    <a:pt x="234533" y="495300"/>
                  </a:cubicBezTo>
                  <a:cubicBezTo>
                    <a:pt x="205958" y="475297"/>
                    <a:pt x="173573" y="451485"/>
                    <a:pt x="162143" y="438150"/>
                  </a:cubicBezTo>
                  <a:close/>
                  <a:moveTo>
                    <a:pt x="666016" y="424815"/>
                  </a:moveTo>
                  <a:cubicBezTo>
                    <a:pt x="656491" y="435292"/>
                    <a:pt x="618391" y="460058"/>
                    <a:pt x="584101" y="480060"/>
                  </a:cubicBezTo>
                  <a:cubicBezTo>
                    <a:pt x="581243" y="456247"/>
                    <a:pt x="577433" y="419100"/>
                    <a:pt x="577433" y="405765"/>
                  </a:cubicBezTo>
                  <a:cubicBezTo>
                    <a:pt x="576481" y="385763"/>
                    <a:pt x="585053" y="327660"/>
                    <a:pt x="595531" y="305752"/>
                  </a:cubicBezTo>
                  <a:cubicBezTo>
                    <a:pt x="606008" y="283845"/>
                    <a:pt x="612676" y="222885"/>
                    <a:pt x="612676" y="222885"/>
                  </a:cubicBezTo>
                  <a:cubicBezTo>
                    <a:pt x="612676" y="222885"/>
                    <a:pt x="699353" y="340042"/>
                    <a:pt x="712688" y="352425"/>
                  </a:cubicBezTo>
                  <a:cubicBezTo>
                    <a:pt x="726976" y="363855"/>
                    <a:pt x="698401" y="387667"/>
                    <a:pt x="666016" y="424815"/>
                  </a:cubicBezTo>
                  <a:close/>
                </a:path>
              </a:pathLst>
            </a:custGeom>
            <a:solidFill>
              <a:srgbClr val="5779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B25F91-FFB9-4502-9FCA-804FEF7BBA7E}"/>
                </a:ext>
              </a:extLst>
            </p:cNvPr>
            <p:cNvSpPr/>
            <p:nvPr/>
          </p:nvSpPr>
          <p:spPr>
            <a:xfrm>
              <a:off x="7047545" y="3398614"/>
              <a:ext cx="180975" cy="276225"/>
            </a:xfrm>
            <a:custGeom>
              <a:avLst/>
              <a:gdLst>
                <a:gd name="connsiteX0" fmla="*/ 106682 w 180975"/>
                <a:gd name="connsiteY0" fmla="*/ 858 h 276225"/>
                <a:gd name="connsiteX1" fmla="*/ 181930 w 180975"/>
                <a:gd name="connsiteY1" fmla="*/ 154211 h 276225"/>
                <a:gd name="connsiteX2" fmla="*/ 84775 w 180975"/>
                <a:gd name="connsiteY2" fmla="*/ 281846 h 276225"/>
                <a:gd name="connsiteX3" fmla="*/ 2 w 180975"/>
                <a:gd name="connsiteY3" fmla="*/ 114206 h 276225"/>
                <a:gd name="connsiteX4" fmla="*/ 106682 w 180975"/>
                <a:gd name="connsiteY4" fmla="*/ 85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76225">
                  <a:moveTo>
                    <a:pt x="106682" y="858"/>
                  </a:moveTo>
                  <a:cubicBezTo>
                    <a:pt x="106682" y="858"/>
                    <a:pt x="196217" y="15146"/>
                    <a:pt x="181930" y="154211"/>
                  </a:cubicBezTo>
                  <a:cubicBezTo>
                    <a:pt x="168595" y="293276"/>
                    <a:pt x="89537" y="281846"/>
                    <a:pt x="84775" y="281846"/>
                  </a:cubicBezTo>
                  <a:cubicBezTo>
                    <a:pt x="79060" y="281846"/>
                    <a:pt x="5717" y="284703"/>
                    <a:pt x="2" y="114206"/>
                  </a:cubicBezTo>
                  <a:cubicBezTo>
                    <a:pt x="2" y="114206"/>
                    <a:pt x="-1903" y="-11524"/>
                    <a:pt x="106682" y="85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A7627C-A5EE-4FDC-8E33-EE61635B7E93}"/>
                </a:ext>
              </a:extLst>
            </p:cNvPr>
            <p:cNvSpPr/>
            <p:nvPr/>
          </p:nvSpPr>
          <p:spPr>
            <a:xfrm>
              <a:off x="7226275" y="3508163"/>
              <a:ext cx="9525" cy="66675"/>
            </a:xfrm>
            <a:custGeom>
              <a:avLst/>
              <a:gdLst>
                <a:gd name="connsiteX0" fmla="*/ 5105 w 9525"/>
                <a:gd name="connsiteY0" fmla="*/ 4657 h 66675"/>
                <a:gd name="connsiteX1" fmla="*/ 18440 w 9525"/>
                <a:gd name="connsiteY1" fmla="*/ 4657 h 66675"/>
                <a:gd name="connsiteX2" fmla="*/ 4152 w 9525"/>
                <a:gd name="connsiteY2" fmla="*/ 64664 h 66675"/>
                <a:gd name="connsiteX3" fmla="*/ 342 w 9525"/>
                <a:gd name="connsiteY3" fmla="*/ 66569 h 66675"/>
                <a:gd name="connsiteX4" fmla="*/ 5105 w 9525"/>
                <a:gd name="connsiteY4" fmla="*/ 46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66675">
                  <a:moveTo>
                    <a:pt x="5105" y="4657"/>
                  </a:moveTo>
                  <a:cubicBezTo>
                    <a:pt x="5105" y="4657"/>
                    <a:pt x="14630" y="-5821"/>
                    <a:pt x="18440" y="4657"/>
                  </a:cubicBezTo>
                  <a:cubicBezTo>
                    <a:pt x="22250" y="15134"/>
                    <a:pt x="5105" y="61807"/>
                    <a:pt x="4152" y="64664"/>
                  </a:cubicBezTo>
                  <a:cubicBezTo>
                    <a:pt x="4152" y="64664"/>
                    <a:pt x="2247" y="68474"/>
                    <a:pt x="342" y="66569"/>
                  </a:cubicBezTo>
                  <a:cubicBezTo>
                    <a:pt x="-1563" y="64664"/>
                    <a:pt x="5105" y="4657"/>
                    <a:pt x="5105" y="465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84AAD9-0420-47C2-AEF2-23E81A421F0D}"/>
                </a:ext>
              </a:extLst>
            </p:cNvPr>
            <p:cNvSpPr/>
            <p:nvPr/>
          </p:nvSpPr>
          <p:spPr>
            <a:xfrm>
              <a:off x="7036489" y="3506258"/>
              <a:ext cx="9525" cy="66675"/>
            </a:xfrm>
            <a:custGeom>
              <a:avLst/>
              <a:gdLst>
                <a:gd name="connsiteX0" fmla="*/ 13916 w 9525"/>
                <a:gd name="connsiteY0" fmla="*/ 4657 h 66675"/>
                <a:gd name="connsiteX1" fmla="*/ 580 w 9525"/>
                <a:gd name="connsiteY1" fmla="*/ 4657 h 66675"/>
                <a:gd name="connsiteX2" fmla="*/ 12963 w 9525"/>
                <a:gd name="connsiteY2" fmla="*/ 64664 h 66675"/>
                <a:gd name="connsiteX3" fmla="*/ 16773 w 9525"/>
                <a:gd name="connsiteY3" fmla="*/ 66569 h 66675"/>
                <a:gd name="connsiteX4" fmla="*/ 13916 w 9525"/>
                <a:gd name="connsiteY4" fmla="*/ 46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66675">
                  <a:moveTo>
                    <a:pt x="13916" y="4657"/>
                  </a:moveTo>
                  <a:cubicBezTo>
                    <a:pt x="13916" y="4657"/>
                    <a:pt x="4391" y="-5821"/>
                    <a:pt x="580" y="4657"/>
                  </a:cubicBezTo>
                  <a:cubicBezTo>
                    <a:pt x="-3229" y="15134"/>
                    <a:pt x="12963" y="62759"/>
                    <a:pt x="12963" y="64664"/>
                  </a:cubicBezTo>
                  <a:cubicBezTo>
                    <a:pt x="12963" y="64664"/>
                    <a:pt x="14868" y="68474"/>
                    <a:pt x="16773" y="66569"/>
                  </a:cubicBezTo>
                  <a:cubicBezTo>
                    <a:pt x="19630" y="64664"/>
                    <a:pt x="13916" y="4657"/>
                    <a:pt x="13916" y="465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2C368F-7CA6-4C08-BA29-F1CDADB75FE1}"/>
                </a:ext>
              </a:extLst>
            </p:cNvPr>
            <p:cNvSpPr/>
            <p:nvPr/>
          </p:nvSpPr>
          <p:spPr>
            <a:xfrm>
              <a:off x="7037442" y="3380158"/>
              <a:ext cx="200025" cy="171450"/>
            </a:xfrm>
            <a:custGeom>
              <a:avLst/>
              <a:gdLst>
                <a:gd name="connsiteX0" fmla="*/ 193938 w 200025"/>
                <a:gd name="connsiteY0" fmla="*/ 154569 h 171450"/>
                <a:gd name="connsiteX1" fmla="*/ 181555 w 200025"/>
                <a:gd name="connsiteY1" fmla="*/ 171714 h 171450"/>
                <a:gd name="connsiteX2" fmla="*/ 179651 w 200025"/>
                <a:gd name="connsiteY2" fmla="*/ 128851 h 171450"/>
                <a:gd name="connsiteX3" fmla="*/ 172983 w 200025"/>
                <a:gd name="connsiteY3" fmla="*/ 101229 h 171450"/>
                <a:gd name="connsiteX4" fmla="*/ 30108 w 200025"/>
                <a:gd name="connsiteY4" fmla="*/ 106944 h 171450"/>
                <a:gd name="connsiteX5" fmla="*/ 26298 w 200025"/>
                <a:gd name="connsiteY5" fmla="*/ 136471 h 171450"/>
                <a:gd name="connsiteX6" fmla="*/ 23440 w 200025"/>
                <a:gd name="connsiteY6" fmla="*/ 180286 h 171450"/>
                <a:gd name="connsiteX7" fmla="*/ 12963 w 200025"/>
                <a:gd name="connsiteY7" fmla="*/ 168856 h 171450"/>
                <a:gd name="connsiteX8" fmla="*/ 580 w 200025"/>
                <a:gd name="connsiteY8" fmla="*/ 50746 h 171450"/>
                <a:gd name="connsiteX9" fmla="*/ 152980 w 200025"/>
                <a:gd name="connsiteY9" fmla="*/ 12646 h 171450"/>
                <a:gd name="connsiteX10" fmla="*/ 203463 w 200025"/>
                <a:gd name="connsiteY10" fmla="*/ 32649 h 171450"/>
                <a:gd name="connsiteX11" fmla="*/ 193938 w 200025"/>
                <a:gd name="connsiteY11" fmla="*/ 15456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171450">
                  <a:moveTo>
                    <a:pt x="193938" y="154569"/>
                  </a:moveTo>
                  <a:lnTo>
                    <a:pt x="181555" y="171714"/>
                  </a:lnTo>
                  <a:cubicBezTo>
                    <a:pt x="181555" y="171714"/>
                    <a:pt x="181555" y="134566"/>
                    <a:pt x="179651" y="128851"/>
                  </a:cubicBezTo>
                  <a:cubicBezTo>
                    <a:pt x="177746" y="123136"/>
                    <a:pt x="174888" y="105039"/>
                    <a:pt x="172983" y="101229"/>
                  </a:cubicBezTo>
                  <a:cubicBezTo>
                    <a:pt x="171078" y="97419"/>
                    <a:pt x="96783" y="76464"/>
                    <a:pt x="30108" y="106944"/>
                  </a:cubicBezTo>
                  <a:cubicBezTo>
                    <a:pt x="30108" y="106944"/>
                    <a:pt x="32965" y="133614"/>
                    <a:pt x="26298" y="136471"/>
                  </a:cubicBezTo>
                  <a:cubicBezTo>
                    <a:pt x="19630" y="139329"/>
                    <a:pt x="23440" y="180286"/>
                    <a:pt x="23440" y="180286"/>
                  </a:cubicBezTo>
                  <a:lnTo>
                    <a:pt x="12963" y="168856"/>
                  </a:lnTo>
                  <a:cubicBezTo>
                    <a:pt x="12963" y="168856"/>
                    <a:pt x="-3229" y="61224"/>
                    <a:pt x="580" y="50746"/>
                  </a:cubicBezTo>
                  <a:cubicBezTo>
                    <a:pt x="4390" y="39316"/>
                    <a:pt x="16773" y="-27359"/>
                    <a:pt x="152980" y="12646"/>
                  </a:cubicBezTo>
                  <a:cubicBezTo>
                    <a:pt x="152980" y="12646"/>
                    <a:pt x="194890" y="4074"/>
                    <a:pt x="203463" y="32649"/>
                  </a:cubicBezTo>
                  <a:cubicBezTo>
                    <a:pt x="212036" y="60271"/>
                    <a:pt x="193938" y="154569"/>
                    <a:pt x="193938" y="154569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BECF0-43E4-4B20-BA97-1D4B647E07FE}"/>
                </a:ext>
              </a:extLst>
            </p:cNvPr>
            <p:cNvSpPr/>
            <p:nvPr/>
          </p:nvSpPr>
          <p:spPr>
            <a:xfrm>
              <a:off x="6750367" y="4298632"/>
              <a:ext cx="266700" cy="123825"/>
            </a:xfrm>
            <a:custGeom>
              <a:avLst/>
              <a:gdLst>
                <a:gd name="connsiteX0" fmla="*/ 273367 w 266700"/>
                <a:gd name="connsiteY0" fmla="*/ 127635 h 123825"/>
                <a:gd name="connsiteX1" fmla="*/ 77153 w 266700"/>
                <a:gd name="connsiteY1" fmla="*/ 33338 h 123825"/>
                <a:gd name="connsiteX2" fmla="*/ 0 w 266700"/>
                <a:gd name="connsiteY2" fmla="*/ 0 h 123825"/>
                <a:gd name="connsiteX3" fmla="*/ 149542 w 266700"/>
                <a:gd name="connsiteY3" fmla="*/ 41910 h 123825"/>
                <a:gd name="connsiteX4" fmla="*/ 273367 w 266700"/>
                <a:gd name="connsiteY4" fmla="*/ 12763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123825">
                  <a:moveTo>
                    <a:pt x="273367" y="127635"/>
                  </a:moveTo>
                  <a:cubicBezTo>
                    <a:pt x="273367" y="127635"/>
                    <a:pt x="137160" y="45720"/>
                    <a:pt x="77153" y="33338"/>
                  </a:cubicBezTo>
                  <a:cubicBezTo>
                    <a:pt x="20955" y="20955"/>
                    <a:pt x="0" y="0"/>
                    <a:pt x="0" y="0"/>
                  </a:cubicBezTo>
                  <a:cubicBezTo>
                    <a:pt x="0" y="0"/>
                    <a:pt x="89535" y="0"/>
                    <a:pt x="149542" y="41910"/>
                  </a:cubicBezTo>
                  <a:cubicBezTo>
                    <a:pt x="189548" y="70485"/>
                    <a:pt x="273367" y="127635"/>
                    <a:pt x="273367" y="127635"/>
                  </a:cubicBezTo>
                  <a:close/>
                </a:path>
              </a:pathLst>
            </a:custGeom>
            <a:solidFill>
              <a:srgbClr val="B57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8B2A3B-9DDF-4B59-AC78-60366A1C2ABF}"/>
                </a:ext>
              </a:extLst>
            </p:cNvPr>
            <p:cNvSpPr/>
            <p:nvPr/>
          </p:nvSpPr>
          <p:spPr>
            <a:xfrm>
              <a:off x="7144703" y="4298632"/>
              <a:ext cx="409575" cy="180975"/>
            </a:xfrm>
            <a:custGeom>
              <a:avLst/>
              <a:gdLst>
                <a:gd name="connsiteX0" fmla="*/ 0 w 409575"/>
                <a:gd name="connsiteY0" fmla="*/ 184785 h 180975"/>
                <a:gd name="connsiteX1" fmla="*/ 334328 w 409575"/>
                <a:gd name="connsiteY1" fmla="*/ 33338 h 180975"/>
                <a:gd name="connsiteX2" fmla="*/ 411480 w 409575"/>
                <a:gd name="connsiteY2" fmla="*/ 0 h 180975"/>
                <a:gd name="connsiteX3" fmla="*/ 175260 w 409575"/>
                <a:gd name="connsiteY3" fmla="*/ 67627 h 180975"/>
                <a:gd name="connsiteX4" fmla="*/ 0 w 409575"/>
                <a:gd name="connsiteY4" fmla="*/ 18478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5" h="180975">
                  <a:moveTo>
                    <a:pt x="0" y="184785"/>
                  </a:moveTo>
                  <a:cubicBezTo>
                    <a:pt x="0" y="184785"/>
                    <a:pt x="237172" y="60008"/>
                    <a:pt x="334328" y="33338"/>
                  </a:cubicBezTo>
                  <a:cubicBezTo>
                    <a:pt x="389572" y="18097"/>
                    <a:pt x="411480" y="0"/>
                    <a:pt x="411480" y="0"/>
                  </a:cubicBezTo>
                  <a:cubicBezTo>
                    <a:pt x="411480" y="0"/>
                    <a:pt x="264795" y="14288"/>
                    <a:pt x="175260" y="67627"/>
                  </a:cubicBezTo>
                  <a:cubicBezTo>
                    <a:pt x="132397" y="93345"/>
                    <a:pt x="0" y="184785"/>
                    <a:pt x="0" y="184785"/>
                  </a:cubicBezTo>
                  <a:close/>
                </a:path>
              </a:pathLst>
            </a:custGeom>
            <a:solidFill>
              <a:srgbClr val="B57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007784-5EB5-4AF7-8C64-F771364F9B68}"/>
                </a:ext>
              </a:extLst>
            </p:cNvPr>
            <p:cNvSpPr/>
            <p:nvPr/>
          </p:nvSpPr>
          <p:spPr>
            <a:xfrm>
              <a:off x="6747602" y="4526279"/>
              <a:ext cx="304800" cy="114300"/>
            </a:xfrm>
            <a:custGeom>
              <a:avLst/>
              <a:gdLst>
                <a:gd name="connsiteX0" fmla="*/ 310423 w 304800"/>
                <a:gd name="connsiteY0" fmla="*/ 82867 h 114300"/>
                <a:gd name="connsiteX1" fmla="*/ 268514 w 304800"/>
                <a:gd name="connsiteY1" fmla="*/ 96203 h 114300"/>
                <a:gd name="connsiteX2" fmla="*/ 103731 w 304800"/>
                <a:gd name="connsiteY2" fmla="*/ 109538 h 114300"/>
                <a:gd name="connsiteX3" fmla="*/ 6576 w 304800"/>
                <a:gd name="connsiteY3" fmla="*/ 102870 h 114300"/>
                <a:gd name="connsiteX4" fmla="*/ 47533 w 304800"/>
                <a:gd name="connsiteY4" fmla="*/ 30480 h 114300"/>
                <a:gd name="connsiteX5" fmla="*/ 198029 w 304800"/>
                <a:gd name="connsiteY5" fmla="*/ 15240 h 114300"/>
                <a:gd name="connsiteX6" fmla="*/ 252321 w 304800"/>
                <a:gd name="connsiteY6" fmla="*/ 10478 h 114300"/>
                <a:gd name="connsiteX7" fmla="*/ 293279 w 304800"/>
                <a:gd name="connsiteY7" fmla="*/ 0 h 114300"/>
                <a:gd name="connsiteX8" fmla="*/ 310423 w 304800"/>
                <a:gd name="connsiteY8" fmla="*/ 828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14300">
                  <a:moveTo>
                    <a:pt x="310423" y="82867"/>
                  </a:moveTo>
                  <a:cubicBezTo>
                    <a:pt x="295183" y="89535"/>
                    <a:pt x="278991" y="93345"/>
                    <a:pt x="268514" y="96203"/>
                  </a:cubicBezTo>
                  <a:cubicBezTo>
                    <a:pt x="253273" y="100965"/>
                    <a:pt x="128496" y="104775"/>
                    <a:pt x="103731" y="109538"/>
                  </a:cubicBezTo>
                  <a:cubicBezTo>
                    <a:pt x="78014" y="114300"/>
                    <a:pt x="27531" y="121920"/>
                    <a:pt x="6576" y="102870"/>
                  </a:cubicBezTo>
                  <a:cubicBezTo>
                    <a:pt x="-14379" y="82867"/>
                    <a:pt x="18958" y="40958"/>
                    <a:pt x="47533" y="30480"/>
                  </a:cubicBezTo>
                  <a:cubicBezTo>
                    <a:pt x="76108" y="20003"/>
                    <a:pt x="178979" y="17145"/>
                    <a:pt x="198029" y="15240"/>
                  </a:cubicBezTo>
                  <a:cubicBezTo>
                    <a:pt x="216126" y="13335"/>
                    <a:pt x="240891" y="6667"/>
                    <a:pt x="252321" y="10478"/>
                  </a:cubicBezTo>
                  <a:cubicBezTo>
                    <a:pt x="256131" y="11430"/>
                    <a:pt x="272323" y="6667"/>
                    <a:pt x="293279" y="0"/>
                  </a:cubicBezTo>
                  <a:cubicBezTo>
                    <a:pt x="294231" y="11430"/>
                    <a:pt x="310423" y="82867"/>
                    <a:pt x="310423" y="8286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4BDF275-87B6-4DF3-B021-36578E7F2BD2}"/>
                </a:ext>
              </a:extLst>
            </p:cNvPr>
            <p:cNvSpPr/>
            <p:nvPr/>
          </p:nvSpPr>
          <p:spPr>
            <a:xfrm>
              <a:off x="7144703" y="4513897"/>
              <a:ext cx="228600" cy="76200"/>
            </a:xfrm>
            <a:custGeom>
              <a:avLst/>
              <a:gdLst>
                <a:gd name="connsiteX0" fmla="*/ 0 w 228600"/>
                <a:gd name="connsiteY0" fmla="*/ 82868 h 76200"/>
                <a:gd name="connsiteX1" fmla="*/ 233363 w 228600"/>
                <a:gd name="connsiteY1" fmla="*/ 14288 h 76200"/>
                <a:gd name="connsiteX2" fmla="*/ 187642 w 228600"/>
                <a:gd name="connsiteY2" fmla="*/ 0 h 76200"/>
                <a:gd name="connsiteX3" fmla="*/ 0 w 228600"/>
                <a:gd name="connsiteY3" fmla="*/ 828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76200">
                  <a:moveTo>
                    <a:pt x="0" y="82868"/>
                  </a:moveTo>
                  <a:lnTo>
                    <a:pt x="233363" y="14288"/>
                  </a:lnTo>
                  <a:lnTo>
                    <a:pt x="187642" y="0"/>
                  </a:lnTo>
                  <a:cubicBezTo>
                    <a:pt x="186690" y="0"/>
                    <a:pt x="953" y="67628"/>
                    <a:pt x="0" y="82868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838D545-7473-4D58-96D7-5CEA28618529}"/>
                </a:ext>
              </a:extLst>
            </p:cNvPr>
            <p:cNvSpPr/>
            <p:nvPr/>
          </p:nvSpPr>
          <p:spPr>
            <a:xfrm>
              <a:off x="7144703" y="4563427"/>
              <a:ext cx="104775" cy="38100"/>
            </a:xfrm>
            <a:custGeom>
              <a:avLst/>
              <a:gdLst>
                <a:gd name="connsiteX0" fmla="*/ 0 w 104775"/>
                <a:gd name="connsiteY0" fmla="*/ 33338 h 38100"/>
                <a:gd name="connsiteX1" fmla="*/ 108585 w 104775"/>
                <a:gd name="connsiteY1" fmla="*/ 0 h 38100"/>
                <a:gd name="connsiteX2" fmla="*/ 33338 w 104775"/>
                <a:gd name="connsiteY2" fmla="*/ 4381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100">
                  <a:moveTo>
                    <a:pt x="0" y="33338"/>
                  </a:moveTo>
                  <a:lnTo>
                    <a:pt x="108585" y="0"/>
                  </a:lnTo>
                  <a:lnTo>
                    <a:pt x="33338" y="43815"/>
                  </a:lnTo>
                  <a:close/>
                </a:path>
              </a:pathLst>
            </a:custGeom>
            <a:solidFill>
              <a:srgbClr val="B57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71C21A-CC5A-451E-BE07-224556C2A8FB}"/>
                </a:ext>
              </a:extLst>
            </p:cNvPr>
            <p:cNvSpPr/>
            <p:nvPr/>
          </p:nvSpPr>
          <p:spPr>
            <a:xfrm>
              <a:off x="7064693" y="4314825"/>
              <a:ext cx="9525" cy="9525"/>
            </a:xfrm>
            <a:custGeom>
              <a:avLst/>
              <a:gdLst>
                <a:gd name="connsiteX0" fmla="*/ 4763 w 0"/>
                <a:gd name="connsiteY0" fmla="*/ 2858 h 0"/>
                <a:gd name="connsiteX1" fmla="*/ 0 w 0"/>
                <a:gd name="connsiteY1" fmla="*/ 0 h 0"/>
                <a:gd name="connsiteX2" fmla="*/ 4763 w 0"/>
                <a:gd name="connsiteY2" fmla="*/ 28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4763" y="2858"/>
                  </a:moveTo>
                  <a:cubicBezTo>
                    <a:pt x="4763" y="2858"/>
                    <a:pt x="2857" y="1905"/>
                    <a:pt x="0" y="0"/>
                  </a:cubicBezTo>
                  <a:cubicBezTo>
                    <a:pt x="1905" y="953"/>
                    <a:pt x="3810" y="1905"/>
                    <a:pt x="4763" y="2858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444C98-637A-4A7B-A498-AB807949DC8A}"/>
                </a:ext>
              </a:extLst>
            </p:cNvPr>
            <p:cNvSpPr/>
            <p:nvPr/>
          </p:nvSpPr>
          <p:spPr>
            <a:xfrm>
              <a:off x="6747602" y="4535601"/>
              <a:ext cx="266700" cy="104775"/>
            </a:xfrm>
            <a:custGeom>
              <a:avLst/>
              <a:gdLst>
                <a:gd name="connsiteX0" fmla="*/ 268514 w 266700"/>
                <a:gd name="connsiteY0" fmla="*/ 86881 h 104775"/>
                <a:gd name="connsiteX1" fmla="*/ 103731 w 266700"/>
                <a:gd name="connsiteY1" fmla="*/ 100216 h 104775"/>
                <a:gd name="connsiteX2" fmla="*/ 6576 w 266700"/>
                <a:gd name="connsiteY2" fmla="*/ 93548 h 104775"/>
                <a:gd name="connsiteX3" fmla="*/ 47533 w 266700"/>
                <a:gd name="connsiteY3" fmla="*/ 21158 h 104775"/>
                <a:gd name="connsiteX4" fmla="*/ 198029 w 266700"/>
                <a:gd name="connsiteY4" fmla="*/ 5918 h 104775"/>
                <a:gd name="connsiteX5" fmla="*/ 252321 w 266700"/>
                <a:gd name="connsiteY5" fmla="*/ 1156 h 104775"/>
                <a:gd name="connsiteX6" fmla="*/ 268514 w 266700"/>
                <a:gd name="connsiteY6" fmla="*/ 868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104775">
                  <a:moveTo>
                    <a:pt x="268514" y="86881"/>
                  </a:moveTo>
                  <a:cubicBezTo>
                    <a:pt x="253273" y="91643"/>
                    <a:pt x="128496" y="95453"/>
                    <a:pt x="103731" y="100216"/>
                  </a:cubicBezTo>
                  <a:cubicBezTo>
                    <a:pt x="78014" y="104978"/>
                    <a:pt x="27531" y="112598"/>
                    <a:pt x="6576" y="93548"/>
                  </a:cubicBezTo>
                  <a:cubicBezTo>
                    <a:pt x="-14379" y="73546"/>
                    <a:pt x="18958" y="31636"/>
                    <a:pt x="47533" y="21158"/>
                  </a:cubicBezTo>
                  <a:cubicBezTo>
                    <a:pt x="76108" y="10681"/>
                    <a:pt x="178979" y="7823"/>
                    <a:pt x="198029" y="5918"/>
                  </a:cubicBezTo>
                  <a:cubicBezTo>
                    <a:pt x="216126" y="4014"/>
                    <a:pt x="240891" y="-2654"/>
                    <a:pt x="252321" y="1156"/>
                  </a:cubicBezTo>
                  <a:cubicBezTo>
                    <a:pt x="252321" y="203"/>
                    <a:pt x="220889" y="48781"/>
                    <a:pt x="268514" y="8688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B8C1F8-3B81-4C74-86B6-CCFD5F76EA3E}"/>
                </a:ext>
              </a:extLst>
            </p:cNvPr>
            <p:cNvSpPr/>
            <p:nvPr/>
          </p:nvSpPr>
          <p:spPr>
            <a:xfrm>
              <a:off x="6902768" y="4083367"/>
              <a:ext cx="457200" cy="285750"/>
            </a:xfrm>
            <a:custGeom>
              <a:avLst/>
              <a:gdLst>
                <a:gd name="connsiteX0" fmla="*/ 36195 w 457200"/>
                <a:gd name="connsiteY0" fmla="*/ 215265 h 285750"/>
                <a:gd name="connsiteX1" fmla="*/ 0 w 457200"/>
                <a:gd name="connsiteY1" fmla="*/ 10478 h 285750"/>
                <a:gd name="connsiteX2" fmla="*/ 464820 w 457200"/>
                <a:gd name="connsiteY2" fmla="*/ 0 h 285750"/>
                <a:gd name="connsiteX3" fmla="*/ 435292 w 457200"/>
                <a:gd name="connsiteY3" fmla="*/ 200978 h 285750"/>
                <a:gd name="connsiteX4" fmla="*/ 236220 w 457200"/>
                <a:gd name="connsiteY4" fmla="*/ 286703 h 285750"/>
                <a:gd name="connsiteX5" fmla="*/ 36195 w 457200"/>
                <a:gd name="connsiteY5" fmla="*/ 21526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285750">
                  <a:moveTo>
                    <a:pt x="36195" y="215265"/>
                  </a:moveTo>
                  <a:lnTo>
                    <a:pt x="0" y="10478"/>
                  </a:lnTo>
                  <a:lnTo>
                    <a:pt x="464820" y="0"/>
                  </a:lnTo>
                  <a:lnTo>
                    <a:pt x="435292" y="200978"/>
                  </a:lnTo>
                  <a:cubicBezTo>
                    <a:pt x="435292" y="200978"/>
                    <a:pt x="286702" y="255270"/>
                    <a:pt x="236220" y="286703"/>
                  </a:cubicBezTo>
                  <a:cubicBezTo>
                    <a:pt x="236220" y="286703"/>
                    <a:pt x="108585" y="234315"/>
                    <a:pt x="36195" y="215265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4A9591-9FA6-4FDF-8E54-73A617D75623}"/>
                </a:ext>
              </a:extLst>
            </p:cNvPr>
            <p:cNvSpPr/>
            <p:nvPr/>
          </p:nvSpPr>
          <p:spPr>
            <a:xfrm>
              <a:off x="7115175" y="4186237"/>
              <a:ext cx="47625" cy="57150"/>
            </a:xfrm>
            <a:custGeom>
              <a:avLst/>
              <a:gdLst>
                <a:gd name="connsiteX0" fmla="*/ 51435 w 47625"/>
                <a:gd name="connsiteY0" fmla="*/ 30480 h 57150"/>
                <a:gd name="connsiteX1" fmla="*/ 25718 w 47625"/>
                <a:gd name="connsiteY1" fmla="*/ 60960 h 57150"/>
                <a:gd name="connsiteX2" fmla="*/ 0 w 47625"/>
                <a:gd name="connsiteY2" fmla="*/ 30480 h 57150"/>
                <a:gd name="connsiteX3" fmla="*/ 25718 w 47625"/>
                <a:gd name="connsiteY3" fmla="*/ 0 h 57150"/>
                <a:gd name="connsiteX4" fmla="*/ 51435 w 47625"/>
                <a:gd name="connsiteY4" fmla="*/ 3048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51435" y="30480"/>
                  </a:moveTo>
                  <a:cubicBezTo>
                    <a:pt x="51435" y="47625"/>
                    <a:pt x="40005" y="60960"/>
                    <a:pt x="25718" y="60960"/>
                  </a:cubicBezTo>
                  <a:cubicBezTo>
                    <a:pt x="11430" y="60960"/>
                    <a:pt x="0" y="47625"/>
                    <a:pt x="0" y="30480"/>
                  </a:cubicBezTo>
                  <a:cubicBezTo>
                    <a:pt x="0" y="13335"/>
                    <a:pt x="11430" y="0"/>
                    <a:pt x="25718" y="0"/>
                  </a:cubicBezTo>
                  <a:cubicBezTo>
                    <a:pt x="39053" y="0"/>
                    <a:pt x="51435" y="14288"/>
                    <a:pt x="51435" y="30480"/>
                  </a:cubicBezTo>
                  <a:close/>
                </a:path>
              </a:pathLst>
            </a:custGeom>
            <a:solidFill>
              <a:srgbClr val="6E6E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C99094-4847-4940-B124-B31A1046EFF1}"/>
                </a:ext>
              </a:extLst>
            </p:cNvPr>
            <p:cNvSpPr/>
            <p:nvPr/>
          </p:nvSpPr>
          <p:spPr>
            <a:xfrm>
              <a:off x="7018020" y="3624570"/>
              <a:ext cx="228600" cy="257175"/>
            </a:xfrm>
            <a:custGeom>
              <a:avLst/>
              <a:gdLst>
                <a:gd name="connsiteX0" fmla="*/ 180975 w 228600"/>
                <a:gd name="connsiteY0" fmla="*/ 88275 h 257175"/>
                <a:gd name="connsiteX1" fmla="*/ 180975 w 228600"/>
                <a:gd name="connsiteY1" fmla="*/ 88275 h 257175"/>
                <a:gd name="connsiteX2" fmla="*/ 178118 w 228600"/>
                <a:gd name="connsiteY2" fmla="*/ 14933 h 257175"/>
                <a:gd name="connsiteX3" fmla="*/ 67628 w 228600"/>
                <a:gd name="connsiteY3" fmla="*/ 8265 h 257175"/>
                <a:gd name="connsiteX4" fmla="*/ 58103 w 228600"/>
                <a:gd name="connsiteY4" fmla="*/ 91133 h 257175"/>
                <a:gd name="connsiteX5" fmla="*/ 0 w 228600"/>
                <a:gd name="connsiteY5" fmla="*/ 111135 h 257175"/>
                <a:gd name="connsiteX6" fmla="*/ 133350 w 228600"/>
                <a:gd name="connsiteY6" fmla="*/ 255915 h 257175"/>
                <a:gd name="connsiteX7" fmla="*/ 231458 w 228600"/>
                <a:gd name="connsiteY7" fmla="*/ 104467 h 257175"/>
                <a:gd name="connsiteX8" fmla="*/ 180975 w 228600"/>
                <a:gd name="connsiteY8" fmla="*/ 882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257175">
                  <a:moveTo>
                    <a:pt x="180975" y="88275"/>
                  </a:moveTo>
                  <a:cubicBezTo>
                    <a:pt x="180975" y="88275"/>
                    <a:pt x="180975" y="87322"/>
                    <a:pt x="180975" y="88275"/>
                  </a:cubicBezTo>
                  <a:cubicBezTo>
                    <a:pt x="175260" y="75892"/>
                    <a:pt x="178118" y="14933"/>
                    <a:pt x="178118" y="14933"/>
                  </a:cubicBezTo>
                  <a:cubicBezTo>
                    <a:pt x="178118" y="14933"/>
                    <a:pt x="64770" y="-13642"/>
                    <a:pt x="67628" y="8265"/>
                  </a:cubicBezTo>
                  <a:cubicBezTo>
                    <a:pt x="70485" y="30172"/>
                    <a:pt x="58103" y="91133"/>
                    <a:pt x="58103" y="91133"/>
                  </a:cubicBezTo>
                  <a:lnTo>
                    <a:pt x="0" y="111135"/>
                  </a:lnTo>
                  <a:cubicBezTo>
                    <a:pt x="0" y="111135"/>
                    <a:pt x="61913" y="277822"/>
                    <a:pt x="133350" y="255915"/>
                  </a:cubicBezTo>
                  <a:cubicBezTo>
                    <a:pt x="204788" y="234008"/>
                    <a:pt x="231458" y="104467"/>
                    <a:pt x="231458" y="104467"/>
                  </a:cubicBezTo>
                  <a:lnTo>
                    <a:pt x="180975" y="8827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2E21ED-6FA8-49C0-B61A-8E0FBFD6FEEC}"/>
                </a:ext>
              </a:extLst>
            </p:cNvPr>
            <p:cNvSpPr/>
            <p:nvPr/>
          </p:nvSpPr>
          <p:spPr>
            <a:xfrm>
              <a:off x="7087553" y="3654742"/>
              <a:ext cx="104775" cy="38100"/>
            </a:xfrm>
            <a:custGeom>
              <a:avLst/>
              <a:gdLst>
                <a:gd name="connsiteX0" fmla="*/ 0 w 104775"/>
                <a:gd name="connsiteY0" fmla="*/ 2858 h 38100"/>
                <a:gd name="connsiteX1" fmla="*/ 49530 w 104775"/>
                <a:gd name="connsiteY1" fmla="*/ 25717 h 38100"/>
                <a:gd name="connsiteX2" fmla="*/ 105728 w 104775"/>
                <a:gd name="connsiteY2" fmla="*/ 0 h 38100"/>
                <a:gd name="connsiteX3" fmla="*/ 49530 w 104775"/>
                <a:gd name="connsiteY3" fmla="*/ 40958 h 38100"/>
                <a:gd name="connsiteX4" fmla="*/ 0 w 104775"/>
                <a:gd name="connsiteY4" fmla="*/ 28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38100">
                  <a:moveTo>
                    <a:pt x="0" y="2858"/>
                  </a:moveTo>
                  <a:cubicBezTo>
                    <a:pt x="0" y="2858"/>
                    <a:pt x="18097" y="25717"/>
                    <a:pt x="49530" y="25717"/>
                  </a:cubicBezTo>
                  <a:cubicBezTo>
                    <a:pt x="70485" y="25717"/>
                    <a:pt x="84772" y="20955"/>
                    <a:pt x="105728" y="0"/>
                  </a:cubicBezTo>
                  <a:cubicBezTo>
                    <a:pt x="105728" y="0"/>
                    <a:pt x="97155" y="38100"/>
                    <a:pt x="49530" y="40958"/>
                  </a:cubicBezTo>
                  <a:cubicBezTo>
                    <a:pt x="49530" y="41910"/>
                    <a:pt x="16192" y="46673"/>
                    <a:pt x="0" y="2858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3EBAA33-5209-4749-B529-DAD2F1FD28C4}"/>
                </a:ext>
              </a:extLst>
            </p:cNvPr>
            <p:cNvSpPr/>
            <p:nvPr/>
          </p:nvSpPr>
          <p:spPr>
            <a:xfrm>
              <a:off x="5688330" y="3915727"/>
              <a:ext cx="104775" cy="581025"/>
            </a:xfrm>
            <a:custGeom>
              <a:avLst/>
              <a:gdLst>
                <a:gd name="connsiteX0" fmla="*/ 87630 w 104775"/>
                <a:gd name="connsiteY0" fmla="*/ 585788 h 581025"/>
                <a:gd name="connsiteX1" fmla="*/ 0 w 104775"/>
                <a:gd name="connsiteY1" fmla="*/ 1905 h 581025"/>
                <a:gd name="connsiteX2" fmla="*/ 17145 w 104775"/>
                <a:gd name="connsiteY2" fmla="*/ 0 h 581025"/>
                <a:gd name="connsiteX3" fmla="*/ 104775 w 104775"/>
                <a:gd name="connsiteY3" fmla="*/ 58293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81025">
                  <a:moveTo>
                    <a:pt x="87630" y="585788"/>
                  </a:moveTo>
                  <a:lnTo>
                    <a:pt x="0" y="1905"/>
                  </a:lnTo>
                  <a:lnTo>
                    <a:pt x="17145" y="0"/>
                  </a:lnTo>
                  <a:lnTo>
                    <a:pt x="104775" y="582930"/>
                  </a:lnTo>
                  <a:close/>
                </a:path>
              </a:pathLst>
            </a:custGeom>
            <a:solidFill>
              <a:srgbClr val="5C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3FE5D5-B184-4151-A26B-DAE6BB97A103}"/>
                </a:ext>
              </a:extLst>
            </p:cNvPr>
            <p:cNvSpPr/>
            <p:nvPr/>
          </p:nvSpPr>
          <p:spPr>
            <a:xfrm>
              <a:off x="5581650" y="3915727"/>
              <a:ext cx="95250" cy="581025"/>
            </a:xfrm>
            <a:custGeom>
              <a:avLst/>
              <a:gdLst>
                <a:gd name="connsiteX0" fmla="*/ 87630 w 95250"/>
                <a:gd name="connsiteY0" fmla="*/ 585788 h 581025"/>
                <a:gd name="connsiteX1" fmla="*/ 0 w 95250"/>
                <a:gd name="connsiteY1" fmla="*/ 1905 h 581025"/>
                <a:gd name="connsiteX2" fmla="*/ 16192 w 95250"/>
                <a:gd name="connsiteY2" fmla="*/ 0 h 581025"/>
                <a:gd name="connsiteX3" fmla="*/ 103822 w 95250"/>
                <a:gd name="connsiteY3" fmla="*/ 58293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581025">
                  <a:moveTo>
                    <a:pt x="87630" y="585788"/>
                  </a:moveTo>
                  <a:lnTo>
                    <a:pt x="0" y="1905"/>
                  </a:lnTo>
                  <a:lnTo>
                    <a:pt x="16192" y="0"/>
                  </a:lnTo>
                  <a:lnTo>
                    <a:pt x="103822" y="582930"/>
                  </a:lnTo>
                  <a:close/>
                </a:path>
              </a:pathLst>
            </a:custGeom>
            <a:solidFill>
              <a:srgbClr val="5C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9858F2-35F8-44EB-8FEC-4D7BFB4A576D}"/>
                </a:ext>
              </a:extLst>
            </p:cNvPr>
            <p:cNvSpPr/>
            <p:nvPr/>
          </p:nvSpPr>
          <p:spPr>
            <a:xfrm>
              <a:off x="5124450" y="3915727"/>
              <a:ext cx="104775" cy="581025"/>
            </a:xfrm>
            <a:custGeom>
              <a:avLst/>
              <a:gdLst>
                <a:gd name="connsiteX0" fmla="*/ 17145 w 104775"/>
                <a:gd name="connsiteY0" fmla="*/ 585788 h 581025"/>
                <a:gd name="connsiteX1" fmla="*/ 0 w 104775"/>
                <a:gd name="connsiteY1" fmla="*/ 582930 h 581025"/>
                <a:gd name="connsiteX2" fmla="*/ 87630 w 104775"/>
                <a:gd name="connsiteY2" fmla="*/ 0 h 581025"/>
                <a:gd name="connsiteX3" fmla="*/ 104775 w 104775"/>
                <a:gd name="connsiteY3" fmla="*/ 190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81025">
                  <a:moveTo>
                    <a:pt x="17145" y="585788"/>
                  </a:moveTo>
                  <a:lnTo>
                    <a:pt x="0" y="582930"/>
                  </a:lnTo>
                  <a:lnTo>
                    <a:pt x="87630" y="0"/>
                  </a:lnTo>
                  <a:lnTo>
                    <a:pt x="104775" y="1905"/>
                  </a:lnTo>
                  <a:close/>
                </a:path>
              </a:pathLst>
            </a:custGeom>
            <a:solidFill>
              <a:srgbClr val="5C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2D24291-824D-44EE-A1D8-9D18BDADE95D}"/>
                </a:ext>
              </a:extLst>
            </p:cNvPr>
            <p:cNvSpPr/>
            <p:nvPr/>
          </p:nvSpPr>
          <p:spPr>
            <a:xfrm>
              <a:off x="5482590" y="3189311"/>
              <a:ext cx="295275" cy="733425"/>
            </a:xfrm>
            <a:custGeom>
              <a:avLst/>
              <a:gdLst>
                <a:gd name="connsiteX0" fmla="*/ 233363 w 295275"/>
                <a:gd name="connsiteY0" fmla="*/ 734989 h 733425"/>
                <a:gd name="connsiteX1" fmla="*/ 301943 w 295275"/>
                <a:gd name="connsiteY1" fmla="*/ 12041 h 733425"/>
                <a:gd name="connsiteX2" fmla="*/ 109538 w 295275"/>
                <a:gd name="connsiteY2" fmla="*/ 611 h 733425"/>
                <a:gd name="connsiteX3" fmla="*/ 0 w 295275"/>
                <a:gd name="connsiteY3" fmla="*/ 734989 h 733425"/>
                <a:gd name="connsiteX4" fmla="*/ 233363 w 295275"/>
                <a:gd name="connsiteY4" fmla="*/ 734989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733425">
                  <a:moveTo>
                    <a:pt x="233363" y="734989"/>
                  </a:moveTo>
                  <a:lnTo>
                    <a:pt x="301943" y="12041"/>
                  </a:lnTo>
                  <a:cubicBezTo>
                    <a:pt x="301943" y="12041"/>
                    <a:pt x="181927" y="-3199"/>
                    <a:pt x="109538" y="611"/>
                  </a:cubicBezTo>
                  <a:lnTo>
                    <a:pt x="0" y="734989"/>
                  </a:lnTo>
                  <a:lnTo>
                    <a:pt x="233363" y="734989"/>
                  </a:lnTo>
                  <a:close/>
                </a:path>
              </a:pathLst>
            </a:custGeom>
            <a:solidFill>
              <a:srgbClr val="FAB4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D107AB-B999-4381-8655-2D3CD8BDAAA9}"/>
                </a:ext>
              </a:extLst>
            </p:cNvPr>
            <p:cNvSpPr/>
            <p:nvPr/>
          </p:nvSpPr>
          <p:spPr>
            <a:xfrm>
              <a:off x="5482590" y="3887152"/>
              <a:ext cx="228600" cy="28575"/>
            </a:xfrm>
            <a:custGeom>
              <a:avLst/>
              <a:gdLst>
                <a:gd name="connsiteX0" fmla="*/ 0 w 228600"/>
                <a:gd name="connsiteY0" fmla="*/ 0 h 28575"/>
                <a:gd name="connsiteX1" fmla="*/ 233363 w 228600"/>
                <a:gd name="connsiteY1" fmla="*/ 0 h 28575"/>
                <a:gd name="connsiteX2" fmla="*/ 233363 w 228600"/>
                <a:gd name="connsiteY2" fmla="*/ 37148 h 28575"/>
                <a:gd name="connsiteX3" fmla="*/ 0 w 228600"/>
                <a:gd name="connsiteY3" fmla="*/ 3714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8575">
                  <a:moveTo>
                    <a:pt x="0" y="0"/>
                  </a:moveTo>
                  <a:lnTo>
                    <a:pt x="233363" y="0"/>
                  </a:lnTo>
                  <a:lnTo>
                    <a:pt x="233363" y="37148"/>
                  </a:lnTo>
                  <a:lnTo>
                    <a:pt x="0" y="37148"/>
                  </a:lnTo>
                  <a:close/>
                </a:path>
              </a:pathLst>
            </a:custGeom>
            <a:solidFill>
              <a:srgbClr val="FAB4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4C00754-405F-4C3E-969B-E5B41529D6B0}"/>
                </a:ext>
              </a:extLst>
            </p:cNvPr>
            <p:cNvSpPr/>
            <p:nvPr/>
          </p:nvSpPr>
          <p:spPr>
            <a:xfrm>
              <a:off x="5293995" y="3189779"/>
              <a:ext cx="485775" cy="704850"/>
            </a:xfrm>
            <a:custGeom>
              <a:avLst/>
              <a:gdLst>
                <a:gd name="connsiteX0" fmla="*/ 36195 w 485775"/>
                <a:gd name="connsiteY0" fmla="*/ 704993 h 704850"/>
                <a:gd name="connsiteX1" fmla="*/ 0 w 485775"/>
                <a:gd name="connsiteY1" fmla="*/ 16335 h 704850"/>
                <a:gd name="connsiteX2" fmla="*/ 490538 w 485775"/>
                <a:gd name="connsiteY2" fmla="*/ 11573 h 704850"/>
                <a:gd name="connsiteX3" fmla="*/ 36195 w 485775"/>
                <a:gd name="connsiteY3" fmla="*/ 70499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775" h="704850">
                  <a:moveTo>
                    <a:pt x="36195" y="704993"/>
                  </a:moveTo>
                  <a:lnTo>
                    <a:pt x="0" y="16335"/>
                  </a:lnTo>
                  <a:cubicBezTo>
                    <a:pt x="0" y="16335"/>
                    <a:pt x="303847" y="-17002"/>
                    <a:pt x="490538" y="11573"/>
                  </a:cubicBezTo>
                  <a:lnTo>
                    <a:pt x="36195" y="704993"/>
                  </a:lnTo>
                  <a:close/>
                </a:path>
              </a:pathLst>
            </a:custGeom>
            <a:solidFill>
              <a:srgbClr val="FAB4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215F6D0-917E-44B7-8F1D-75A3E0DA4B60}"/>
                </a:ext>
              </a:extLst>
            </p:cNvPr>
            <p:cNvSpPr/>
            <p:nvPr/>
          </p:nvSpPr>
          <p:spPr>
            <a:xfrm>
              <a:off x="5277724" y="2788607"/>
              <a:ext cx="304800" cy="466725"/>
            </a:xfrm>
            <a:custGeom>
              <a:avLst/>
              <a:gdLst>
                <a:gd name="connsiteX0" fmla="*/ 295353 w 304800"/>
                <a:gd name="connsiteY0" fmla="*/ 194622 h 466725"/>
                <a:gd name="connsiteX1" fmla="*/ 252491 w 304800"/>
                <a:gd name="connsiteY1" fmla="*/ 14600 h 466725"/>
                <a:gd name="connsiteX2" fmla="*/ 72468 w 304800"/>
                <a:gd name="connsiteY2" fmla="*/ 66988 h 466725"/>
                <a:gd name="connsiteX3" fmla="*/ 74373 w 304800"/>
                <a:gd name="connsiteY3" fmla="*/ 203195 h 466725"/>
                <a:gd name="connsiteX4" fmla="*/ 58181 w 304800"/>
                <a:gd name="connsiteY4" fmla="*/ 331782 h 466725"/>
                <a:gd name="connsiteX5" fmla="*/ 78 w 304800"/>
                <a:gd name="connsiteY5" fmla="*/ 462275 h 466725"/>
                <a:gd name="connsiteX6" fmla="*/ 178196 w 304800"/>
                <a:gd name="connsiteY6" fmla="*/ 347022 h 466725"/>
                <a:gd name="connsiteX7" fmla="*/ 295353 w 304800"/>
                <a:gd name="connsiteY7" fmla="*/ 194622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466725">
                  <a:moveTo>
                    <a:pt x="295353" y="194622"/>
                  </a:moveTo>
                  <a:cubicBezTo>
                    <a:pt x="295353" y="194622"/>
                    <a:pt x="342026" y="56510"/>
                    <a:pt x="252491" y="14600"/>
                  </a:cubicBezTo>
                  <a:cubicBezTo>
                    <a:pt x="162956" y="-28263"/>
                    <a:pt x="86756" y="33650"/>
                    <a:pt x="72468" y="66988"/>
                  </a:cubicBezTo>
                  <a:cubicBezTo>
                    <a:pt x="58181" y="100325"/>
                    <a:pt x="61991" y="161285"/>
                    <a:pt x="74373" y="203195"/>
                  </a:cubicBezTo>
                  <a:cubicBezTo>
                    <a:pt x="86756" y="245105"/>
                    <a:pt x="84851" y="309875"/>
                    <a:pt x="58181" y="331782"/>
                  </a:cubicBezTo>
                  <a:cubicBezTo>
                    <a:pt x="31511" y="353690"/>
                    <a:pt x="-1827" y="388932"/>
                    <a:pt x="78" y="462275"/>
                  </a:cubicBezTo>
                  <a:cubicBezTo>
                    <a:pt x="1031" y="507042"/>
                    <a:pt x="178196" y="347022"/>
                    <a:pt x="178196" y="347022"/>
                  </a:cubicBezTo>
                  <a:lnTo>
                    <a:pt x="295353" y="194622"/>
                  </a:ln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E14820-27A5-4835-9E40-6812729546FA}"/>
                </a:ext>
              </a:extLst>
            </p:cNvPr>
            <p:cNvSpPr/>
            <p:nvPr/>
          </p:nvSpPr>
          <p:spPr>
            <a:xfrm>
              <a:off x="5416867" y="4308345"/>
              <a:ext cx="142875" cy="257175"/>
            </a:xfrm>
            <a:custGeom>
              <a:avLst/>
              <a:gdLst>
                <a:gd name="connsiteX0" fmla="*/ 36195 w 142875"/>
                <a:gd name="connsiteY0" fmla="*/ 156022 h 257175"/>
                <a:gd name="connsiteX1" fmla="*/ 47625 w 142875"/>
                <a:gd name="connsiteY1" fmla="*/ 258892 h 257175"/>
                <a:gd name="connsiteX2" fmla="*/ 137160 w 142875"/>
                <a:gd name="connsiteY2" fmla="*/ 196980 h 257175"/>
                <a:gd name="connsiteX3" fmla="*/ 99060 w 142875"/>
                <a:gd name="connsiteY3" fmla="*/ 42675 h 257175"/>
                <a:gd name="connsiteX4" fmla="*/ 34290 w 142875"/>
                <a:gd name="connsiteY4" fmla="*/ 1717 h 257175"/>
                <a:gd name="connsiteX5" fmla="*/ 0 w 142875"/>
                <a:gd name="connsiteY5" fmla="*/ 35055 h 257175"/>
                <a:gd name="connsiteX6" fmla="*/ 36195 w 142875"/>
                <a:gd name="connsiteY6" fmla="*/ 156022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57175">
                  <a:moveTo>
                    <a:pt x="36195" y="156022"/>
                  </a:moveTo>
                  <a:cubicBezTo>
                    <a:pt x="36195" y="156022"/>
                    <a:pt x="33338" y="253177"/>
                    <a:pt x="47625" y="258892"/>
                  </a:cubicBezTo>
                  <a:cubicBezTo>
                    <a:pt x="61913" y="264607"/>
                    <a:pt x="114300" y="231270"/>
                    <a:pt x="137160" y="196980"/>
                  </a:cubicBezTo>
                  <a:cubicBezTo>
                    <a:pt x="160020" y="163642"/>
                    <a:pt x="107633" y="85537"/>
                    <a:pt x="99060" y="42675"/>
                  </a:cubicBezTo>
                  <a:cubicBezTo>
                    <a:pt x="95250" y="24577"/>
                    <a:pt x="54293" y="-7808"/>
                    <a:pt x="34290" y="1717"/>
                  </a:cubicBezTo>
                  <a:cubicBezTo>
                    <a:pt x="14288" y="11242"/>
                    <a:pt x="0" y="35055"/>
                    <a:pt x="0" y="35055"/>
                  </a:cubicBezTo>
                  <a:cubicBezTo>
                    <a:pt x="0" y="35055"/>
                    <a:pt x="51435" y="70297"/>
                    <a:pt x="36195" y="156022"/>
                  </a:cubicBezTo>
                  <a:close/>
                </a:path>
              </a:pathLst>
            </a:custGeom>
            <a:solidFill>
              <a:srgbClr val="D4C3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B25122-33E8-4118-8727-7D76AB4C8826}"/>
                </a:ext>
              </a:extLst>
            </p:cNvPr>
            <p:cNvSpPr/>
            <p:nvPr/>
          </p:nvSpPr>
          <p:spPr>
            <a:xfrm>
              <a:off x="5417820" y="4311015"/>
              <a:ext cx="95250" cy="190500"/>
            </a:xfrm>
            <a:custGeom>
              <a:avLst/>
              <a:gdLst>
                <a:gd name="connsiteX0" fmla="*/ 0 w 95250"/>
                <a:gd name="connsiteY0" fmla="*/ 32385 h 190500"/>
                <a:gd name="connsiteX1" fmla="*/ 25717 w 95250"/>
                <a:gd name="connsiteY1" fmla="*/ 91440 h 190500"/>
                <a:gd name="connsiteX2" fmla="*/ 41910 w 95250"/>
                <a:gd name="connsiteY2" fmla="*/ 193357 h 190500"/>
                <a:gd name="connsiteX3" fmla="*/ 97155 w 95250"/>
                <a:gd name="connsiteY3" fmla="*/ 149542 h 190500"/>
                <a:gd name="connsiteX4" fmla="*/ 68580 w 95250"/>
                <a:gd name="connsiteY4" fmla="*/ 41910 h 190500"/>
                <a:gd name="connsiteX5" fmla="*/ 34290 w 95250"/>
                <a:gd name="connsiteY5" fmla="*/ 0 h 190500"/>
                <a:gd name="connsiteX6" fmla="*/ 0 w 95250"/>
                <a:gd name="connsiteY6" fmla="*/ 323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90500">
                  <a:moveTo>
                    <a:pt x="0" y="32385"/>
                  </a:moveTo>
                  <a:cubicBezTo>
                    <a:pt x="0" y="32385"/>
                    <a:pt x="17145" y="65722"/>
                    <a:pt x="25717" y="91440"/>
                  </a:cubicBezTo>
                  <a:cubicBezTo>
                    <a:pt x="34290" y="117157"/>
                    <a:pt x="36195" y="188595"/>
                    <a:pt x="41910" y="193357"/>
                  </a:cubicBezTo>
                  <a:cubicBezTo>
                    <a:pt x="47625" y="198120"/>
                    <a:pt x="91440" y="176213"/>
                    <a:pt x="97155" y="149542"/>
                  </a:cubicBezTo>
                  <a:cubicBezTo>
                    <a:pt x="102870" y="122872"/>
                    <a:pt x="84772" y="69532"/>
                    <a:pt x="68580" y="41910"/>
                  </a:cubicBezTo>
                  <a:cubicBezTo>
                    <a:pt x="51435" y="14288"/>
                    <a:pt x="34290" y="0"/>
                    <a:pt x="34290" y="0"/>
                  </a:cubicBezTo>
                  <a:cubicBezTo>
                    <a:pt x="34290" y="0"/>
                    <a:pt x="3810" y="5715"/>
                    <a:pt x="0" y="32385"/>
                  </a:cubicBez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56AC45F-3D74-4825-9561-D3602A8015CA}"/>
                </a:ext>
              </a:extLst>
            </p:cNvPr>
            <p:cNvSpPr/>
            <p:nvPr/>
          </p:nvSpPr>
          <p:spPr>
            <a:xfrm>
              <a:off x="5516880" y="4351972"/>
              <a:ext cx="38100" cy="66675"/>
            </a:xfrm>
            <a:custGeom>
              <a:avLst/>
              <a:gdLst>
                <a:gd name="connsiteX0" fmla="*/ 0 w 38100"/>
                <a:gd name="connsiteY0" fmla="*/ 0 h 66675"/>
                <a:gd name="connsiteX1" fmla="*/ 46673 w 38100"/>
                <a:gd name="connsiteY1" fmla="*/ 68580 h 66675"/>
                <a:gd name="connsiteX2" fmla="*/ 38100 w 38100"/>
                <a:gd name="connsiteY2" fmla="*/ 75248 h 66675"/>
                <a:gd name="connsiteX3" fmla="*/ 953 w 38100"/>
                <a:gd name="connsiteY3" fmla="*/ 2190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66675">
                  <a:moveTo>
                    <a:pt x="0" y="0"/>
                  </a:moveTo>
                  <a:lnTo>
                    <a:pt x="46673" y="68580"/>
                  </a:lnTo>
                  <a:lnTo>
                    <a:pt x="38100" y="75248"/>
                  </a:lnTo>
                  <a:lnTo>
                    <a:pt x="953" y="21908"/>
                  </a:lnTo>
                  <a:close/>
                </a:path>
              </a:pathLst>
            </a:custGeom>
            <a:solidFill>
              <a:srgbClr val="D4C3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A83459-5A61-4016-9DA2-75ACEEE39F37}"/>
                </a:ext>
              </a:extLst>
            </p:cNvPr>
            <p:cNvSpPr/>
            <p:nvPr/>
          </p:nvSpPr>
          <p:spPr>
            <a:xfrm>
              <a:off x="5168261" y="3561767"/>
              <a:ext cx="419100" cy="819150"/>
            </a:xfrm>
            <a:custGeom>
              <a:avLst/>
              <a:gdLst>
                <a:gd name="connsiteX0" fmla="*/ 178122 w 419100"/>
                <a:gd name="connsiteY0" fmla="*/ 26300 h 819150"/>
                <a:gd name="connsiteX1" fmla="*/ 178122 w 419100"/>
                <a:gd name="connsiteY1" fmla="*/ 93927 h 819150"/>
                <a:gd name="connsiteX2" fmla="*/ 4 w 419100"/>
                <a:gd name="connsiteY2" fmla="*/ 245375 h 819150"/>
                <a:gd name="connsiteX3" fmla="*/ 40009 w 419100"/>
                <a:gd name="connsiteY3" fmla="*/ 378725 h 819150"/>
                <a:gd name="connsiteX4" fmla="*/ 107637 w 419100"/>
                <a:gd name="connsiteY4" fmla="*/ 514932 h 819150"/>
                <a:gd name="connsiteX5" fmla="*/ 262894 w 419100"/>
                <a:gd name="connsiteY5" fmla="*/ 814017 h 819150"/>
                <a:gd name="connsiteX6" fmla="*/ 271467 w 419100"/>
                <a:gd name="connsiteY6" fmla="*/ 626375 h 819150"/>
                <a:gd name="connsiteX7" fmla="*/ 158119 w 419100"/>
                <a:gd name="connsiteY7" fmla="*/ 293000 h 819150"/>
                <a:gd name="connsiteX8" fmla="*/ 423867 w 419100"/>
                <a:gd name="connsiteY8" fmla="*/ 34872 h 819150"/>
                <a:gd name="connsiteX9" fmla="*/ 178122 w 419100"/>
                <a:gd name="connsiteY9" fmla="*/ 2630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100" h="819150">
                  <a:moveTo>
                    <a:pt x="178122" y="26300"/>
                  </a:moveTo>
                  <a:cubicBezTo>
                    <a:pt x="178122" y="26300"/>
                    <a:pt x="200982" y="65352"/>
                    <a:pt x="178122" y="93927"/>
                  </a:cubicBezTo>
                  <a:cubicBezTo>
                    <a:pt x="155262" y="122502"/>
                    <a:pt x="-948" y="200607"/>
                    <a:pt x="4" y="245375"/>
                  </a:cubicBezTo>
                  <a:cubicBezTo>
                    <a:pt x="957" y="290142"/>
                    <a:pt x="29532" y="361580"/>
                    <a:pt x="40009" y="378725"/>
                  </a:cubicBezTo>
                  <a:cubicBezTo>
                    <a:pt x="50487" y="396822"/>
                    <a:pt x="87634" y="471117"/>
                    <a:pt x="107637" y="514932"/>
                  </a:cubicBezTo>
                  <a:cubicBezTo>
                    <a:pt x="127639" y="558747"/>
                    <a:pt x="240987" y="767345"/>
                    <a:pt x="262894" y="814017"/>
                  </a:cubicBezTo>
                  <a:cubicBezTo>
                    <a:pt x="284802" y="860690"/>
                    <a:pt x="271467" y="626375"/>
                    <a:pt x="271467" y="626375"/>
                  </a:cubicBezTo>
                  <a:lnTo>
                    <a:pt x="158119" y="293000"/>
                  </a:lnTo>
                  <a:lnTo>
                    <a:pt x="423867" y="34872"/>
                  </a:lnTo>
                  <a:cubicBezTo>
                    <a:pt x="423867" y="34872"/>
                    <a:pt x="391482" y="-37518"/>
                    <a:pt x="178122" y="26300"/>
                  </a:cubicBez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C13F523-C148-4B9A-A58B-E93D16B78552}"/>
                </a:ext>
              </a:extLst>
            </p:cNvPr>
            <p:cNvSpPr/>
            <p:nvPr/>
          </p:nvSpPr>
          <p:spPr>
            <a:xfrm>
              <a:off x="5250180" y="3142986"/>
              <a:ext cx="495300" cy="419100"/>
            </a:xfrm>
            <a:custGeom>
              <a:avLst/>
              <a:gdLst>
                <a:gd name="connsiteX0" fmla="*/ 197168 w 495300"/>
                <a:gd name="connsiteY0" fmla="*/ 3121 h 419100"/>
                <a:gd name="connsiteX1" fmla="*/ 94298 w 495300"/>
                <a:gd name="connsiteY1" fmla="*/ 36459 h 419100"/>
                <a:gd name="connsiteX2" fmla="*/ 0 w 495300"/>
                <a:gd name="connsiteY2" fmla="*/ 165999 h 419100"/>
                <a:gd name="connsiteX3" fmla="*/ 283845 w 495300"/>
                <a:gd name="connsiteY3" fmla="*/ 231721 h 419100"/>
                <a:gd name="connsiteX4" fmla="*/ 337185 w 495300"/>
                <a:gd name="connsiteY4" fmla="*/ 427936 h 419100"/>
                <a:gd name="connsiteX5" fmla="*/ 498158 w 495300"/>
                <a:gd name="connsiteY5" fmla="*/ 364119 h 419100"/>
                <a:gd name="connsiteX6" fmla="*/ 431483 w 495300"/>
                <a:gd name="connsiteY6" fmla="*/ 85036 h 419100"/>
                <a:gd name="connsiteX7" fmla="*/ 307658 w 495300"/>
                <a:gd name="connsiteY7" fmla="*/ 4074 h 419100"/>
                <a:gd name="connsiteX8" fmla="*/ 197168 w 495300"/>
                <a:gd name="connsiteY8" fmla="*/ 3121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300" h="419100">
                  <a:moveTo>
                    <a:pt x="197168" y="3121"/>
                  </a:moveTo>
                  <a:cubicBezTo>
                    <a:pt x="197168" y="3121"/>
                    <a:pt x="123825" y="19314"/>
                    <a:pt x="94298" y="36459"/>
                  </a:cubicBezTo>
                  <a:cubicBezTo>
                    <a:pt x="64770" y="53604"/>
                    <a:pt x="0" y="131709"/>
                    <a:pt x="0" y="165999"/>
                  </a:cubicBezTo>
                  <a:cubicBezTo>
                    <a:pt x="0" y="199336"/>
                    <a:pt x="283845" y="231721"/>
                    <a:pt x="283845" y="231721"/>
                  </a:cubicBezTo>
                  <a:lnTo>
                    <a:pt x="337185" y="427936"/>
                  </a:lnTo>
                  <a:cubicBezTo>
                    <a:pt x="337185" y="427936"/>
                    <a:pt x="481013" y="392694"/>
                    <a:pt x="498158" y="364119"/>
                  </a:cubicBezTo>
                  <a:cubicBezTo>
                    <a:pt x="515303" y="335544"/>
                    <a:pt x="441960" y="128851"/>
                    <a:pt x="431483" y="85036"/>
                  </a:cubicBezTo>
                  <a:cubicBezTo>
                    <a:pt x="421005" y="41221"/>
                    <a:pt x="367665" y="11694"/>
                    <a:pt x="307658" y="4074"/>
                  </a:cubicBezTo>
                  <a:cubicBezTo>
                    <a:pt x="247650" y="-4499"/>
                    <a:pt x="197168" y="3121"/>
                    <a:pt x="197168" y="3121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8D7D7E8-063E-451D-9E0B-B7027DBEFD8D}"/>
                </a:ext>
              </a:extLst>
            </p:cNvPr>
            <p:cNvSpPr/>
            <p:nvPr/>
          </p:nvSpPr>
          <p:spPr>
            <a:xfrm>
              <a:off x="5301184" y="3593782"/>
              <a:ext cx="371475" cy="847725"/>
            </a:xfrm>
            <a:custGeom>
              <a:avLst/>
              <a:gdLst>
                <a:gd name="connsiteX0" fmla="*/ 319519 w 371475"/>
                <a:gd name="connsiteY0" fmla="*/ 0 h 847725"/>
                <a:gd name="connsiteX1" fmla="*/ 328091 w 371475"/>
                <a:gd name="connsiteY1" fmla="*/ 47625 h 847725"/>
                <a:gd name="connsiteX2" fmla="*/ 370954 w 371475"/>
                <a:gd name="connsiteY2" fmla="*/ 226695 h 847725"/>
                <a:gd name="connsiteX3" fmla="*/ 281418 w 371475"/>
                <a:gd name="connsiteY3" fmla="*/ 300038 h 847725"/>
                <a:gd name="connsiteX4" fmla="*/ 189978 w 371475"/>
                <a:gd name="connsiteY4" fmla="*/ 300038 h 847725"/>
                <a:gd name="connsiteX5" fmla="*/ 208076 w 371475"/>
                <a:gd name="connsiteY5" fmla="*/ 523875 h 847725"/>
                <a:gd name="connsiteX6" fmla="*/ 158546 w 371475"/>
                <a:gd name="connsiteY6" fmla="*/ 825818 h 847725"/>
                <a:gd name="connsiteX7" fmla="*/ 109016 w 371475"/>
                <a:gd name="connsiteY7" fmla="*/ 851535 h 847725"/>
                <a:gd name="connsiteX8" fmla="*/ 102349 w 371475"/>
                <a:gd name="connsiteY8" fmla="*/ 682943 h 847725"/>
                <a:gd name="connsiteX9" fmla="*/ 63296 w 371475"/>
                <a:gd name="connsiteY9" fmla="*/ 424815 h 847725"/>
                <a:gd name="connsiteX10" fmla="*/ 9956 w 371475"/>
                <a:gd name="connsiteY10" fmla="*/ 305752 h 847725"/>
                <a:gd name="connsiteX11" fmla="*/ 62343 w 371475"/>
                <a:gd name="connsiteY11" fmla="*/ 129540 h 847725"/>
                <a:gd name="connsiteX12" fmla="*/ 319519 w 371475"/>
                <a:gd name="connsiteY12" fmla="*/ 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847725">
                  <a:moveTo>
                    <a:pt x="319519" y="0"/>
                  </a:moveTo>
                  <a:cubicBezTo>
                    <a:pt x="319519" y="0"/>
                    <a:pt x="314756" y="33338"/>
                    <a:pt x="328091" y="47625"/>
                  </a:cubicBezTo>
                  <a:cubicBezTo>
                    <a:pt x="341426" y="61913"/>
                    <a:pt x="404291" y="144780"/>
                    <a:pt x="370954" y="226695"/>
                  </a:cubicBezTo>
                  <a:cubicBezTo>
                    <a:pt x="340474" y="301942"/>
                    <a:pt x="281418" y="300038"/>
                    <a:pt x="281418" y="300038"/>
                  </a:cubicBezTo>
                  <a:lnTo>
                    <a:pt x="189978" y="300038"/>
                  </a:lnTo>
                  <a:cubicBezTo>
                    <a:pt x="189978" y="300038"/>
                    <a:pt x="216649" y="435292"/>
                    <a:pt x="208076" y="523875"/>
                  </a:cubicBezTo>
                  <a:cubicBezTo>
                    <a:pt x="199503" y="612458"/>
                    <a:pt x="158546" y="815340"/>
                    <a:pt x="158546" y="825818"/>
                  </a:cubicBezTo>
                  <a:cubicBezTo>
                    <a:pt x="157593" y="836295"/>
                    <a:pt x="119493" y="867727"/>
                    <a:pt x="109016" y="851535"/>
                  </a:cubicBezTo>
                  <a:cubicBezTo>
                    <a:pt x="109016" y="851535"/>
                    <a:pt x="108064" y="729615"/>
                    <a:pt x="102349" y="682943"/>
                  </a:cubicBezTo>
                  <a:cubicBezTo>
                    <a:pt x="96633" y="637222"/>
                    <a:pt x="70916" y="452438"/>
                    <a:pt x="63296" y="424815"/>
                  </a:cubicBezTo>
                  <a:cubicBezTo>
                    <a:pt x="55676" y="397192"/>
                    <a:pt x="9956" y="314325"/>
                    <a:pt x="9956" y="305752"/>
                  </a:cubicBezTo>
                  <a:cubicBezTo>
                    <a:pt x="9956" y="297180"/>
                    <a:pt x="-33859" y="163830"/>
                    <a:pt x="62343" y="129540"/>
                  </a:cubicBezTo>
                  <a:cubicBezTo>
                    <a:pt x="157593" y="96202"/>
                    <a:pt x="191883" y="952"/>
                    <a:pt x="319519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8C7913-AE5E-48EF-A706-A3ADC3941021}"/>
                </a:ext>
              </a:extLst>
            </p:cNvPr>
            <p:cNvSpPr/>
            <p:nvPr/>
          </p:nvSpPr>
          <p:spPr>
            <a:xfrm>
              <a:off x="5306698" y="4417773"/>
              <a:ext cx="171450" cy="219075"/>
            </a:xfrm>
            <a:custGeom>
              <a:avLst/>
              <a:gdLst>
                <a:gd name="connsiteX0" fmla="*/ 56829 w 171450"/>
                <a:gd name="connsiteY0" fmla="*/ 121841 h 219075"/>
                <a:gd name="connsiteX1" fmla="*/ 632 w 171450"/>
                <a:gd name="connsiteY1" fmla="*/ 209471 h 219075"/>
                <a:gd name="connsiteX2" fmla="*/ 109217 w 171450"/>
                <a:gd name="connsiteY2" fmla="*/ 218044 h 219075"/>
                <a:gd name="connsiteX3" fmla="*/ 176844 w 171450"/>
                <a:gd name="connsiteY3" fmla="*/ 74216 h 219075"/>
                <a:gd name="connsiteX4" fmla="*/ 153032 w 171450"/>
                <a:gd name="connsiteY4" fmla="*/ 1826 h 219075"/>
                <a:gd name="connsiteX5" fmla="*/ 105407 w 171450"/>
                <a:gd name="connsiteY5" fmla="*/ 5636 h 219075"/>
                <a:gd name="connsiteX6" fmla="*/ 56829 w 171450"/>
                <a:gd name="connsiteY6" fmla="*/ 1218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19075">
                  <a:moveTo>
                    <a:pt x="56829" y="121841"/>
                  </a:moveTo>
                  <a:cubicBezTo>
                    <a:pt x="56829" y="121841"/>
                    <a:pt x="-6988" y="196136"/>
                    <a:pt x="632" y="209471"/>
                  </a:cubicBezTo>
                  <a:cubicBezTo>
                    <a:pt x="7299" y="222806"/>
                    <a:pt x="70164" y="229474"/>
                    <a:pt x="109217" y="218044"/>
                  </a:cubicBezTo>
                  <a:cubicBezTo>
                    <a:pt x="148269" y="206614"/>
                    <a:pt x="156842" y="113269"/>
                    <a:pt x="176844" y="74216"/>
                  </a:cubicBezTo>
                  <a:cubicBezTo>
                    <a:pt x="185417" y="58024"/>
                    <a:pt x="173987" y="7541"/>
                    <a:pt x="153032" y="1826"/>
                  </a:cubicBezTo>
                  <a:cubicBezTo>
                    <a:pt x="132077" y="-3889"/>
                    <a:pt x="105407" y="5636"/>
                    <a:pt x="105407" y="5636"/>
                  </a:cubicBezTo>
                  <a:cubicBezTo>
                    <a:pt x="105407" y="5636"/>
                    <a:pt x="122552" y="64691"/>
                    <a:pt x="56829" y="121841"/>
                  </a:cubicBezTo>
                  <a:close/>
                </a:path>
              </a:pathLst>
            </a:custGeom>
            <a:solidFill>
              <a:srgbClr val="E6D3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44C740-D99F-4F61-861E-9A8C593EEE72}"/>
                </a:ext>
              </a:extLst>
            </p:cNvPr>
            <p:cNvSpPr/>
            <p:nvPr/>
          </p:nvSpPr>
          <p:spPr>
            <a:xfrm>
              <a:off x="5342512" y="4414244"/>
              <a:ext cx="114300" cy="161925"/>
            </a:xfrm>
            <a:custGeom>
              <a:avLst/>
              <a:gdLst>
                <a:gd name="connsiteX0" fmla="*/ 68640 w 114300"/>
                <a:gd name="connsiteY0" fmla="*/ 9166 h 161925"/>
                <a:gd name="connsiteX1" fmla="*/ 51495 w 114300"/>
                <a:gd name="connsiteY1" fmla="*/ 71078 h 161925"/>
                <a:gd name="connsiteX2" fmla="*/ 60 w 114300"/>
                <a:gd name="connsiteY2" fmla="*/ 160613 h 161925"/>
                <a:gd name="connsiteX3" fmla="*/ 70545 w 114300"/>
                <a:gd name="connsiteY3" fmla="*/ 161566 h 161925"/>
                <a:gd name="connsiteX4" fmla="*/ 116265 w 114300"/>
                <a:gd name="connsiteY4" fmla="*/ 59648 h 161925"/>
                <a:gd name="connsiteX5" fmla="*/ 116265 w 114300"/>
                <a:gd name="connsiteY5" fmla="*/ 5356 h 161925"/>
                <a:gd name="connsiteX6" fmla="*/ 68640 w 114300"/>
                <a:gd name="connsiteY6" fmla="*/ 91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61925">
                  <a:moveTo>
                    <a:pt x="68640" y="9166"/>
                  </a:moveTo>
                  <a:cubicBezTo>
                    <a:pt x="68640" y="9166"/>
                    <a:pt x="61020" y="45361"/>
                    <a:pt x="51495" y="71078"/>
                  </a:cubicBezTo>
                  <a:cubicBezTo>
                    <a:pt x="41970" y="96796"/>
                    <a:pt x="-1845" y="152993"/>
                    <a:pt x="60" y="160613"/>
                  </a:cubicBezTo>
                  <a:cubicBezTo>
                    <a:pt x="1013" y="168233"/>
                    <a:pt x="49590" y="178711"/>
                    <a:pt x="70545" y="161566"/>
                  </a:cubicBezTo>
                  <a:cubicBezTo>
                    <a:pt x="91500" y="144421"/>
                    <a:pt x="111503" y="92033"/>
                    <a:pt x="116265" y="59648"/>
                  </a:cubicBezTo>
                  <a:cubicBezTo>
                    <a:pt x="121028" y="27263"/>
                    <a:pt x="116265" y="5356"/>
                    <a:pt x="116265" y="5356"/>
                  </a:cubicBezTo>
                  <a:cubicBezTo>
                    <a:pt x="116265" y="5356"/>
                    <a:pt x="89595" y="-8932"/>
                    <a:pt x="68640" y="916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12563F-4709-41A4-A327-F0B4BB213583}"/>
                </a:ext>
              </a:extLst>
            </p:cNvPr>
            <p:cNvSpPr/>
            <p:nvPr/>
          </p:nvSpPr>
          <p:spPr>
            <a:xfrm>
              <a:off x="5465445" y="4491990"/>
              <a:ext cx="9525" cy="76200"/>
            </a:xfrm>
            <a:custGeom>
              <a:avLst/>
              <a:gdLst>
                <a:gd name="connsiteX0" fmla="*/ 18097 w 9525"/>
                <a:gd name="connsiteY0" fmla="*/ 0 h 76200"/>
                <a:gd name="connsiteX1" fmla="*/ 11430 w 9525"/>
                <a:gd name="connsiteY1" fmla="*/ 83820 h 76200"/>
                <a:gd name="connsiteX2" fmla="*/ 0 w 9525"/>
                <a:gd name="connsiteY2" fmla="*/ 82867 h 76200"/>
                <a:gd name="connsiteX3" fmla="*/ 5715 w 9525"/>
                <a:gd name="connsiteY3" fmla="*/ 180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76200">
                  <a:moveTo>
                    <a:pt x="18097" y="0"/>
                  </a:moveTo>
                  <a:lnTo>
                    <a:pt x="11430" y="83820"/>
                  </a:lnTo>
                  <a:lnTo>
                    <a:pt x="0" y="82867"/>
                  </a:lnTo>
                  <a:lnTo>
                    <a:pt x="5715" y="18097"/>
                  </a:lnTo>
                  <a:close/>
                </a:path>
              </a:pathLst>
            </a:custGeom>
            <a:solidFill>
              <a:srgbClr val="E6D3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3A1D615-D909-4009-BB35-AFEB114389C5}"/>
                </a:ext>
              </a:extLst>
            </p:cNvPr>
            <p:cNvSpPr/>
            <p:nvPr/>
          </p:nvSpPr>
          <p:spPr>
            <a:xfrm>
              <a:off x="5168992" y="3561236"/>
              <a:ext cx="514350" cy="323850"/>
            </a:xfrm>
            <a:custGeom>
              <a:avLst/>
              <a:gdLst>
                <a:gd name="connsiteX0" fmla="*/ 504098 w 514350"/>
                <a:gd name="connsiteY0" fmla="*/ 259241 h 323850"/>
                <a:gd name="connsiteX1" fmla="*/ 414563 w 514350"/>
                <a:gd name="connsiteY1" fmla="*/ 332583 h 323850"/>
                <a:gd name="connsiteX2" fmla="*/ 323123 w 514350"/>
                <a:gd name="connsiteY2" fmla="*/ 332583 h 323850"/>
                <a:gd name="connsiteX3" fmla="*/ 190726 w 514350"/>
                <a:gd name="connsiteY3" fmla="*/ 261146 h 323850"/>
                <a:gd name="connsiteX4" fmla="*/ 120241 w 514350"/>
                <a:gd name="connsiteY4" fmla="*/ 263051 h 323850"/>
                <a:gd name="connsiteX5" fmla="*/ 119288 w 514350"/>
                <a:gd name="connsiteY5" fmla="*/ 263051 h 323850"/>
                <a:gd name="connsiteX6" fmla="*/ 19276 w 514350"/>
                <a:gd name="connsiteY6" fmla="*/ 328773 h 323850"/>
                <a:gd name="connsiteX7" fmla="*/ 226 w 514350"/>
                <a:gd name="connsiteY7" fmla="*/ 241143 h 323850"/>
                <a:gd name="connsiteX8" fmla="*/ 178343 w 514350"/>
                <a:gd name="connsiteY8" fmla="*/ 93506 h 323850"/>
                <a:gd name="connsiteX9" fmla="*/ 178343 w 514350"/>
                <a:gd name="connsiteY9" fmla="*/ 25878 h 323850"/>
                <a:gd name="connsiteX10" fmla="*/ 424088 w 514350"/>
                <a:gd name="connsiteY10" fmla="*/ 34451 h 323850"/>
                <a:gd name="connsiteX11" fmla="*/ 467903 w 514350"/>
                <a:gd name="connsiteY11" fmla="*/ 19211 h 323850"/>
                <a:gd name="connsiteX12" fmla="*/ 486001 w 514350"/>
                <a:gd name="connsiteY12" fmla="*/ 63978 h 323850"/>
                <a:gd name="connsiteX13" fmla="*/ 504098 w 514350"/>
                <a:gd name="connsiteY13" fmla="*/ 25924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350" h="323850">
                  <a:moveTo>
                    <a:pt x="504098" y="259241"/>
                  </a:moveTo>
                  <a:cubicBezTo>
                    <a:pt x="475523" y="335441"/>
                    <a:pt x="414563" y="332583"/>
                    <a:pt x="414563" y="332583"/>
                  </a:cubicBezTo>
                  <a:lnTo>
                    <a:pt x="323123" y="332583"/>
                  </a:lnTo>
                  <a:cubicBezTo>
                    <a:pt x="323123" y="332583"/>
                    <a:pt x="285023" y="271623"/>
                    <a:pt x="190726" y="261146"/>
                  </a:cubicBezTo>
                  <a:cubicBezTo>
                    <a:pt x="169771" y="259241"/>
                    <a:pt x="145958" y="259241"/>
                    <a:pt x="120241" y="263051"/>
                  </a:cubicBezTo>
                  <a:cubicBezTo>
                    <a:pt x="120241" y="263051"/>
                    <a:pt x="119288" y="263051"/>
                    <a:pt x="119288" y="263051"/>
                  </a:cubicBezTo>
                  <a:cubicBezTo>
                    <a:pt x="-5489" y="281148"/>
                    <a:pt x="18323" y="326868"/>
                    <a:pt x="19276" y="328773"/>
                  </a:cubicBezTo>
                  <a:cubicBezTo>
                    <a:pt x="8798" y="303056"/>
                    <a:pt x="-1679" y="263051"/>
                    <a:pt x="226" y="241143"/>
                  </a:cubicBezTo>
                  <a:cubicBezTo>
                    <a:pt x="12608" y="142083"/>
                    <a:pt x="154531" y="122081"/>
                    <a:pt x="178343" y="93506"/>
                  </a:cubicBezTo>
                  <a:cubicBezTo>
                    <a:pt x="201203" y="64931"/>
                    <a:pt x="178343" y="25878"/>
                    <a:pt x="178343" y="25878"/>
                  </a:cubicBezTo>
                  <a:cubicBezTo>
                    <a:pt x="391703" y="-36987"/>
                    <a:pt x="424088" y="34451"/>
                    <a:pt x="424088" y="34451"/>
                  </a:cubicBezTo>
                  <a:cubicBezTo>
                    <a:pt x="433613" y="33498"/>
                    <a:pt x="457426" y="19211"/>
                    <a:pt x="467903" y="19211"/>
                  </a:cubicBezTo>
                  <a:cubicBezTo>
                    <a:pt x="467903" y="19211"/>
                    <a:pt x="478381" y="43023"/>
                    <a:pt x="486001" y="63978"/>
                  </a:cubicBezTo>
                  <a:cubicBezTo>
                    <a:pt x="490763" y="83028"/>
                    <a:pt x="535531" y="177326"/>
                    <a:pt x="504098" y="259241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1032833-55AD-4435-82DD-BD71C799EA07}"/>
                </a:ext>
              </a:extLst>
            </p:cNvPr>
            <p:cNvSpPr/>
            <p:nvPr/>
          </p:nvSpPr>
          <p:spPr>
            <a:xfrm>
              <a:off x="5168265" y="3277552"/>
              <a:ext cx="447675" cy="285750"/>
            </a:xfrm>
            <a:custGeom>
              <a:avLst/>
              <a:gdLst>
                <a:gd name="connsiteX0" fmla="*/ 416243 w 447675"/>
                <a:gd name="connsiteY0" fmla="*/ 0 h 285750"/>
                <a:gd name="connsiteX1" fmla="*/ 447675 w 447675"/>
                <a:gd name="connsiteY1" fmla="*/ 293370 h 285750"/>
                <a:gd name="connsiteX2" fmla="*/ 31433 w 447675"/>
                <a:gd name="connsiteY2" fmla="*/ 293370 h 285750"/>
                <a:gd name="connsiteX3" fmla="*/ 0 w 447675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285750">
                  <a:moveTo>
                    <a:pt x="416243" y="0"/>
                  </a:moveTo>
                  <a:lnTo>
                    <a:pt x="447675" y="293370"/>
                  </a:lnTo>
                  <a:lnTo>
                    <a:pt x="31433" y="29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58CC437-DAB5-4975-8651-29C2EFBDEC7E}"/>
                </a:ext>
              </a:extLst>
            </p:cNvPr>
            <p:cNvSpPr/>
            <p:nvPr/>
          </p:nvSpPr>
          <p:spPr>
            <a:xfrm>
              <a:off x="5579745" y="3545205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3 w 66675"/>
                <a:gd name="connsiteY1" fmla="*/ 0 h 19050"/>
                <a:gd name="connsiteX2" fmla="*/ 69533 w 66675"/>
                <a:gd name="connsiteY2" fmla="*/ 26670 h 19050"/>
                <a:gd name="connsiteX3" fmla="*/ 0 w 66675"/>
                <a:gd name="connsiteY3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3" y="0"/>
                  </a:lnTo>
                  <a:lnTo>
                    <a:pt x="69533" y="26670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DED1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78473B3-0239-47D4-AA55-13B507983880}"/>
                </a:ext>
              </a:extLst>
            </p:cNvPr>
            <p:cNvSpPr/>
            <p:nvPr/>
          </p:nvSpPr>
          <p:spPr>
            <a:xfrm>
              <a:off x="4912995" y="3570922"/>
              <a:ext cx="1143000" cy="38100"/>
            </a:xfrm>
            <a:custGeom>
              <a:avLst/>
              <a:gdLst>
                <a:gd name="connsiteX0" fmla="*/ 0 w 1143000"/>
                <a:gd name="connsiteY0" fmla="*/ 0 h 38100"/>
                <a:gd name="connsiteX1" fmla="*/ 1145858 w 1143000"/>
                <a:gd name="connsiteY1" fmla="*/ 0 h 38100"/>
                <a:gd name="connsiteX2" fmla="*/ 1145858 w 1143000"/>
                <a:gd name="connsiteY2" fmla="*/ 40005 h 38100"/>
                <a:gd name="connsiteX3" fmla="*/ 0 w 1143000"/>
                <a:gd name="connsiteY3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38100">
                  <a:moveTo>
                    <a:pt x="0" y="0"/>
                  </a:moveTo>
                  <a:lnTo>
                    <a:pt x="1145858" y="0"/>
                  </a:lnTo>
                  <a:lnTo>
                    <a:pt x="1145858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BC85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54ED5F-9B14-4FE9-AB6B-DD513DEF651A}"/>
                </a:ext>
              </a:extLst>
            </p:cNvPr>
            <p:cNvSpPr/>
            <p:nvPr/>
          </p:nvSpPr>
          <p:spPr>
            <a:xfrm>
              <a:off x="5389286" y="2824198"/>
              <a:ext cx="180975" cy="276225"/>
            </a:xfrm>
            <a:custGeom>
              <a:avLst/>
              <a:gdLst>
                <a:gd name="connsiteX0" fmla="*/ 103781 w 180975"/>
                <a:gd name="connsiteY0" fmla="*/ 1869 h 276225"/>
                <a:gd name="connsiteX1" fmla="*/ 183791 w 180975"/>
                <a:gd name="connsiteY1" fmla="*/ 159031 h 276225"/>
                <a:gd name="connsiteX2" fmla="*/ 103781 w 180975"/>
                <a:gd name="connsiteY2" fmla="*/ 282856 h 276225"/>
                <a:gd name="connsiteX3" fmla="*/ 2816 w 180975"/>
                <a:gd name="connsiteY3" fmla="*/ 131409 h 276225"/>
                <a:gd name="connsiteX4" fmla="*/ 103781 w 180975"/>
                <a:gd name="connsiteY4" fmla="*/ 186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76225">
                  <a:moveTo>
                    <a:pt x="103781" y="1869"/>
                  </a:moveTo>
                  <a:cubicBezTo>
                    <a:pt x="103781" y="1869"/>
                    <a:pt x="197126" y="29491"/>
                    <a:pt x="183791" y="159031"/>
                  </a:cubicBezTo>
                  <a:cubicBezTo>
                    <a:pt x="170456" y="288571"/>
                    <a:pt x="109496" y="281904"/>
                    <a:pt x="103781" y="282856"/>
                  </a:cubicBezTo>
                  <a:cubicBezTo>
                    <a:pt x="98066" y="283809"/>
                    <a:pt x="25676" y="288571"/>
                    <a:pt x="2816" y="131409"/>
                  </a:cubicBezTo>
                  <a:cubicBezTo>
                    <a:pt x="-20044" y="-25754"/>
                    <a:pt x="103781" y="1869"/>
                    <a:pt x="103781" y="186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A36A79F-4CA7-4CD9-83CC-51DADBD9197E}"/>
                </a:ext>
              </a:extLst>
            </p:cNvPr>
            <p:cNvSpPr/>
            <p:nvPr/>
          </p:nvSpPr>
          <p:spPr>
            <a:xfrm>
              <a:off x="5432108" y="3053251"/>
              <a:ext cx="104775" cy="114300"/>
            </a:xfrm>
            <a:custGeom>
              <a:avLst/>
              <a:gdLst>
                <a:gd name="connsiteX0" fmla="*/ 105727 w 104775"/>
                <a:gd name="connsiteY0" fmla="*/ 29038 h 114300"/>
                <a:gd name="connsiteX1" fmla="*/ 108585 w 104775"/>
                <a:gd name="connsiteY1" fmla="*/ 98571 h 114300"/>
                <a:gd name="connsiteX2" fmla="*/ 0 w 104775"/>
                <a:gd name="connsiteY2" fmla="*/ 104286 h 114300"/>
                <a:gd name="connsiteX3" fmla="*/ 952 w 104775"/>
                <a:gd name="connsiteY3" fmla="*/ 15703 h 114300"/>
                <a:gd name="connsiteX4" fmla="*/ 105727 w 104775"/>
                <a:gd name="connsiteY4" fmla="*/ 2903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05727" y="29038"/>
                  </a:moveTo>
                  <a:cubicBezTo>
                    <a:pt x="105727" y="29038"/>
                    <a:pt x="100965" y="71901"/>
                    <a:pt x="108585" y="98571"/>
                  </a:cubicBezTo>
                  <a:cubicBezTo>
                    <a:pt x="117157" y="125241"/>
                    <a:pt x="0" y="126193"/>
                    <a:pt x="0" y="104286"/>
                  </a:cubicBezTo>
                  <a:cubicBezTo>
                    <a:pt x="0" y="79521"/>
                    <a:pt x="12382" y="58566"/>
                    <a:pt x="952" y="15703"/>
                  </a:cubicBezTo>
                  <a:cubicBezTo>
                    <a:pt x="-10478" y="-26207"/>
                    <a:pt x="105727" y="29038"/>
                    <a:pt x="105727" y="2903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ED97363-274E-44B0-8674-60FF74CDDB6D}"/>
                </a:ext>
              </a:extLst>
            </p:cNvPr>
            <p:cNvSpPr/>
            <p:nvPr/>
          </p:nvSpPr>
          <p:spPr>
            <a:xfrm>
              <a:off x="5382697" y="2815140"/>
              <a:ext cx="190500" cy="180975"/>
            </a:xfrm>
            <a:custGeom>
              <a:avLst/>
              <a:gdLst>
                <a:gd name="connsiteX0" fmla="*/ 86558 w 190500"/>
                <a:gd name="connsiteY0" fmla="*/ 68077 h 180975"/>
                <a:gd name="connsiteX1" fmla="*/ 190381 w 190500"/>
                <a:gd name="connsiteY1" fmla="*/ 167137 h 180975"/>
                <a:gd name="connsiteX2" fmla="*/ 98941 w 190500"/>
                <a:gd name="connsiteY2" fmla="*/ 3307 h 180975"/>
                <a:gd name="connsiteX3" fmla="*/ 6548 w 190500"/>
                <a:gd name="connsiteY3" fmla="*/ 183330 h 180975"/>
                <a:gd name="connsiteX4" fmla="*/ 86558 w 190500"/>
                <a:gd name="connsiteY4" fmla="*/ 6807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80975">
                  <a:moveTo>
                    <a:pt x="86558" y="68077"/>
                  </a:moveTo>
                  <a:cubicBezTo>
                    <a:pt x="86558" y="68077"/>
                    <a:pt x="137041" y="149039"/>
                    <a:pt x="190381" y="167137"/>
                  </a:cubicBezTo>
                  <a:cubicBezTo>
                    <a:pt x="190381" y="167137"/>
                    <a:pt x="219908" y="31882"/>
                    <a:pt x="98941" y="3307"/>
                  </a:cubicBezTo>
                  <a:cubicBezTo>
                    <a:pt x="-21074" y="-25268"/>
                    <a:pt x="-2024" y="139514"/>
                    <a:pt x="6548" y="183330"/>
                  </a:cubicBezTo>
                  <a:cubicBezTo>
                    <a:pt x="6548" y="184282"/>
                    <a:pt x="31313" y="119512"/>
                    <a:pt x="86558" y="68077"/>
                  </a:cubicBez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FFB257E-2A96-4355-8869-CD9765D8548D}"/>
                </a:ext>
              </a:extLst>
            </p:cNvPr>
            <p:cNvSpPr/>
            <p:nvPr/>
          </p:nvSpPr>
          <p:spPr>
            <a:xfrm>
              <a:off x="5446395" y="3088004"/>
              <a:ext cx="76200" cy="28575"/>
            </a:xfrm>
            <a:custGeom>
              <a:avLst/>
              <a:gdLst>
                <a:gd name="connsiteX0" fmla="*/ 0 w 76200"/>
                <a:gd name="connsiteY0" fmla="*/ 0 h 28575"/>
                <a:gd name="connsiteX1" fmla="*/ 83820 w 76200"/>
                <a:gd name="connsiteY1" fmla="*/ 3810 h 28575"/>
                <a:gd name="connsiteX2" fmla="*/ 45720 w 76200"/>
                <a:gd name="connsiteY2" fmla="*/ 31433 h 28575"/>
                <a:gd name="connsiteX3" fmla="*/ 0 w 7620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0" y="0"/>
                  </a:moveTo>
                  <a:cubicBezTo>
                    <a:pt x="0" y="0"/>
                    <a:pt x="37147" y="38100"/>
                    <a:pt x="83820" y="3810"/>
                  </a:cubicBezTo>
                  <a:cubicBezTo>
                    <a:pt x="83820" y="3810"/>
                    <a:pt x="80010" y="28575"/>
                    <a:pt x="45720" y="31433"/>
                  </a:cubicBezTo>
                  <a:cubicBezTo>
                    <a:pt x="12382" y="3524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5CBDF6C-9B44-4AF1-B5EA-11EDD4288285}"/>
                </a:ext>
              </a:extLst>
            </p:cNvPr>
            <p:cNvSpPr/>
            <p:nvPr/>
          </p:nvSpPr>
          <p:spPr>
            <a:xfrm>
              <a:off x="5400675" y="2810827"/>
              <a:ext cx="142875" cy="57150"/>
            </a:xfrm>
            <a:custGeom>
              <a:avLst/>
              <a:gdLst>
                <a:gd name="connsiteX0" fmla="*/ 0 w 142875"/>
                <a:gd name="connsiteY0" fmla="*/ 60960 h 57150"/>
                <a:gd name="connsiteX1" fmla="*/ 71438 w 142875"/>
                <a:gd name="connsiteY1" fmla="*/ 6668 h 57150"/>
                <a:gd name="connsiteX2" fmla="*/ 142875 w 142875"/>
                <a:gd name="connsiteY2" fmla="*/ 43815 h 57150"/>
                <a:gd name="connsiteX3" fmla="*/ 71438 w 142875"/>
                <a:gd name="connsiteY3" fmla="*/ 0 h 57150"/>
                <a:gd name="connsiteX4" fmla="*/ 0 w 142875"/>
                <a:gd name="connsiteY4" fmla="*/ 609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57150">
                  <a:moveTo>
                    <a:pt x="0" y="60960"/>
                  </a:moveTo>
                  <a:cubicBezTo>
                    <a:pt x="0" y="60960"/>
                    <a:pt x="26670" y="9525"/>
                    <a:pt x="71438" y="6668"/>
                  </a:cubicBezTo>
                  <a:cubicBezTo>
                    <a:pt x="116205" y="4763"/>
                    <a:pt x="142875" y="43815"/>
                    <a:pt x="142875" y="43815"/>
                  </a:cubicBezTo>
                  <a:cubicBezTo>
                    <a:pt x="142875" y="43815"/>
                    <a:pt x="125730" y="0"/>
                    <a:pt x="71438" y="0"/>
                  </a:cubicBezTo>
                  <a:cubicBezTo>
                    <a:pt x="17145" y="0"/>
                    <a:pt x="0" y="60960"/>
                    <a:pt x="0" y="60960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74D32F-41AE-4B49-ADAF-1CCE9BE31140}"/>
                </a:ext>
              </a:extLst>
            </p:cNvPr>
            <p:cNvSpPr/>
            <p:nvPr/>
          </p:nvSpPr>
          <p:spPr>
            <a:xfrm>
              <a:off x="5423124" y="3140715"/>
              <a:ext cx="123825" cy="95250"/>
            </a:xfrm>
            <a:custGeom>
              <a:avLst/>
              <a:gdLst>
                <a:gd name="connsiteX0" fmla="*/ 129951 w 123825"/>
                <a:gd name="connsiteY0" fmla="*/ 5392 h 95250"/>
                <a:gd name="connsiteX1" fmla="*/ 57561 w 123825"/>
                <a:gd name="connsiteY1" fmla="*/ 97784 h 95250"/>
                <a:gd name="connsiteX2" fmla="*/ 1363 w 123825"/>
                <a:gd name="connsiteY2" fmla="*/ 12059 h 95250"/>
                <a:gd name="connsiteX3" fmla="*/ 129951 w 123825"/>
                <a:gd name="connsiteY3" fmla="*/ 539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95250">
                  <a:moveTo>
                    <a:pt x="129951" y="5392"/>
                  </a:moveTo>
                  <a:cubicBezTo>
                    <a:pt x="129951" y="5392"/>
                    <a:pt x="128046" y="94927"/>
                    <a:pt x="57561" y="97784"/>
                  </a:cubicBezTo>
                  <a:cubicBezTo>
                    <a:pt x="-13877" y="100642"/>
                    <a:pt x="1363" y="12059"/>
                    <a:pt x="1363" y="12059"/>
                  </a:cubicBezTo>
                  <a:cubicBezTo>
                    <a:pt x="1363" y="12059"/>
                    <a:pt x="52798" y="-9848"/>
                    <a:pt x="129951" y="539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4F2D474-4512-44FA-A842-3B7955382F39}"/>
                </a:ext>
              </a:extLst>
            </p:cNvPr>
            <p:cNvSpPr/>
            <p:nvPr/>
          </p:nvSpPr>
          <p:spPr>
            <a:xfrm>
              <a:off x="6029325" y="3610927"/>
              <a:ext cx="28575" cy="914400"/>
            </a:xfrm>
            <a:custGeom>
              <a:avLst/>
              <a:gdLst>
                <a:gd name="connsiteX0" fmla="*/ 0 w 28575"/>
                <a:gd name="connsiteY0" fmla="*/ 0 h 914400"/>
                <a:gd name="connsiteX1" fmla="*/ 29528 w 28575"/>
                <a:gd name="connsiteY1" fmla="*/ 0 h 914400"/>
                <a:gd name="connsiteX2" fmla="*/ 29528 w 28575"/>
                <a:gd name="connsiteY2" fmla="*/ 918210 h 914400"/>
                <a:gd name="connsiteX3" fmla="*/ 0 w 28575"/>
                <a:gd name="connsiteY3" fmla="*/ 91821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14400">
                  <a:moveTo>
                    <a:pt x="0" y="0"/>
                  </a:moveTo>
                  <a:lnTo>
                    <a:pt x="29528" y="0"/>
                  </a:lnTo>
                  <a:lnTo>
                    <a:pt x="29528" y="918210"/>
                  </a:lnTo>
                  <a:lnTo>
                    <a:pt x="0" y="918210"/>
                  </a:lnTo>
                  <a:close/>
                </a:path>
              </a:pathLst>
            </a:custGeom>
            <a:solidFill>
              <a:srgbClr val="807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C8AE3BA-5164-4B96-B61C-C90068E6D51D}"/>
                </a:ext>
              </a:extLst>
            </p:cNvPr>
            <p:cNvSpPr/>
            <p:nvPr/>
          </p:nvSpPr>
          <p:spPr>
            <a:xfrm>
              <a:off x="4912995" y="3610927"/>
              <a:ext cx="28575" cy="914400"/>
            </a:xfrm>
            <a:custGeom>
              <a:avLst/>
              <a:gdLst>
                <a:gd name="connsiteX0" fmla="*/ 0 w 28575"/>
                <a:gd name="connsiteY0" fmla="*/ 0 h 914400"/>
                <a:gd name="connsiteX1" fmla="*/ 29527 w 28575"/>
                <a:gd name="connsiteY1" fmla="*/ 0 h 914400"/>
                <a:gd name="connsiteX2" fmla="*/ 29527 w 28575"/>
                <a:gd name="connsiteY2" fmla="*/ 918210 h 914400"/>
                <a:gd name="connsiteX3" fmla="*/ 0 w 28575"/>
                <a:gd name="connsiteY3" fmla="*/ 91821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14400">
                  <a:moveTo>
                    <a:pt x="0" y="0"/>
                  </a:moveTo>
                  <a:lnTo>
                    <a:pt x="29527" y="0"/>
                  </a:lnTo>
                  <a:lnTo>
                    <a:pt x="29527" y="918210"/>
                  </a:lnTo>
                  <a:lnTo>
                    <a:pt x="0" y="918210"/>
                  </a:lnTo>
                  <a:close/>
                </a:path>
              </a:pathLst>
            </a:custGeom>
            <a:solidFill>
              <a:srgbClr val="8070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5" name="Title 104">
            <a:extLst>
              <a:ext uri="{FF2B5EF4-FFF2-40B4-BE49-F238E27FC236}">
                <a16:creationId xmlns:a16="http://schemas.microsoft.com/office/drawing/2014/main" id="{6119DD46-09C0-3549-96B8-1C894D27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50" y="1751795"/>
            <a:ext cx="6713541" cy="761957"/>
          </a:xfrm>
        </p:spPr>
        <p:txBody>
          <a:bodyPr>
            <a:normAutofit/>
          </a:bodyPr>
          <a:lstStyle/>
          <a:p>
            <a:r>
              <a:rPr lang="en-US" dirty="0"/>
              <a:t>HASIL AKHIR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0587F-FD80-4B09-B2B1-5AC2DC45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9" y="2898058"/>
            <a:ext cx="5467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54334B8-C573-41EA-A50B-107970F81F20}"/>
              </a:ext>
            </a:extLst>
          </p:cNvPr>
          <p:cNvGrpSpPr/>
          <p:nvPr/>
        </p:nvGrpSpPr>
        <p:grpSpPr>
          <a:xfrm>
            <a:off x="6097345" y="589246"/>
            <a:ext cx="6442627" cy="5785968"/>
            <a:chOff x="3706605" y="1285875"/>
            <a:chExt cx="4772550" cy="428611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0734B7-95F4-42F4-B39A-E2C8919CB517}"/>
                </a:ext>
              </a:extLst>
            </p:cNvPr>
            <p:cNvSpPr/>
            <p:nvPr/>
          </p:nvSpPr>
          <p:spPr>
            <a:xfrm>
              <a:off x="4091940" y="5008245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3197692-1781-43D7-9A47-08ED57303759}"/>
                </a:ext>
              </a:extLst>
            </p:cNvPr>
            <p:cNvSpPr/>
            <p:nvPr/>
          </p:nvSpPr>
          <p:spPr>
            <a:xfrm>
              <a:off x="4115753" y="4929188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644388-63DB-4DFD-9BAC-F78BAF5339AE}"/>
                </a:ext>
              </a:extLst>
            </p:cNvPr>
            <p:cNvSpPr/>
            <p:nvPr/>
          </p:nvSpPr>
          <p:spPr>
            <a:xfrm>
              <a:off x="4102418" y="4850130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8 h 76200"/>
                <a:gd name="connsiteX3" fmla="*/ 0 w 647700"/>
                <a:gd name="connsiteY3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8"/>
                  </a:lnTo>
                  <a:lnTo>
                    <a:pt x="0" y="79058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B4F4E0-D118-434E-BEB8-C69320084B5E}"/>
                </a:ext>
              </a:extLst>
            </p:cNvPr>
            <p:cNvSpPr/>
            <p:nvPr/>
          </p:nvSpPr>
          <p:spPr>
            <a:xfrm>
              <a:off x="4115753" y="4771073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4C7C48-5A3B-4D52-BFD0-2C72EB739669}"/>
                </a:ext>
              </a:extLst>
            </p:cNvPr>
            <p:cNvSpPr/>
            <p:nvPr/>
          </p:nvSpPr>
          <p:spPr>
            <a:xfrm>
              <a:off x="4126230" y="4692015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DA538-A318-4191-B5C3-80B1101B5269}"/>
                </a:ext>
              </a:extLst>
            </p:cNvPr>
            <p:cNvSpPr/>
            <p:nvPr/>
          </p:nvSpPr>
          <p:spPr>
            <a:xfrm>
              <a:off x="4106228" y="4613910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908E167-683A-43D8-9301-D149FD188FEE}"/>
                </a:ext>
              </a:extLst>
            </p:cNvPr>
            <p:cNvSpPr/>
            <p:nvPr/>
          </p:nvSpPr>
          <p:spPr>
            <a:xfrm>
              <a:off x="4091940" y="4534853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F6631A-9F25-4C95-BF04-6AD17D0FC06B}"/>
                </a:ext>
              </a:extLst>
            </p:cNvPr>
            <p:cNvSpPr/>
            <p:nvPr/>
          </p:nvSpPr>
          <p:spPr>
            <a:xfrm>
              <a:off x="4118610" y="4455795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7 h 76200"/>
                <a:gd name="connsiteX3" fmla="*/ 0 w 647700"/>
                <a:gd name="connsiteY3" fmla="*/ 7905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7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77B31B-C7F9-4881-8E25-7E7C4964C842}"/>
                </a:ext>
              </a:extLst>
            </p:cNvPr>
            <p:cNvSpPr/>
            <p:nvPr/>
          </p:nvSpPr>
          <p:spPr>
            <a:xfrm>
              <a:off x="4143375" y="5083493"/>
              <a:ext cx="647700" cy="76200"/>
            </a:xfrm>
            <a:custGeom>
              <a:avLst/>
              <a:gdLst>
                <a:gd name="connsiteX0" fmla="*/ 0 w 647700"/>
                <a:gd name="connsiteY0" fmla="*/ 0 h 76200"/>
                <a:gd name="connsiteX1" fmla="*/ 650558 w 647700"/>
                <a:gd name="connsiteY1" fmla="*/ 0 h 76200"/>
                <a:gd name="connsiteX2" fmla="*/ 650558 w 647700"/>
                <a:gd name="connsiteY2" fmla="*/ 79058 h 76200"/>
                <a:gd name="connsiteX3" fmla="*/ 0 w 647700"/>
                <a:gd name="connsiteY3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76200">
                  <a:moveTo>
                    <a:pt x="0" y="0"/>
                  </a:moveTo>
                  <a:lnTo>
                    <a:pt x="650558" y="0"/>
                  </a:lnTo>
                  <a:lnTo>
                    <a:pt x="650558" y="79058"/>
                  </a:lnTo>
                  <a:lnTo>
                    <a:pt x="0" y="79058"/>
                  </a:lnTo>
                  <a:close/>
                </a:path>
              </a:pathLst>
            </a:custGeom>
            <a:solidFill>
              <a:srgbClr val="F586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D68973-6D64-4589-847C-8763A0EF51E5}"/>
                </a:ext>
              </a:extLst>
            </p:cNvPr>
            <p:cNvSpPr/>
            <p:nvPr/>
          </p:nvSpPr>
          <p:spPr>
            <a:xfrm>
              <a:off x="4176713" y="4371975"/>
              <a:ext cx="647700" cy="85725"/>
            </a:xfrm>
            <a:custGeom>
              <a:avLst/>
              <a:gdLst>
                <a:gd name="connsiteX0" fmla="*/ 650558 w 647700"/>
                <a:gd name="connsiteY0" fmla="*/ 94297 h 85725"/>
                <a:gd name="connsiteX1" fmla="*/ 0 w 647700"/>
                <a:gd name="connsiteY1" fmla="*/ 79057 h 85725"/>
                <a:gd name="connsiteX2" fmla="*/ 1905 w 647700"/>
                <a:gd name="connsiteY2" fmla="*/ 0 h 85725"/>
                <a:gd name="connsiteX3" fmla="*/ 652463 w 647700"/>
                <a:gd name="connsiteY3" fmla="*/ 1619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85725">
                  <a:moveTo>
                    <a:pt x="650558" y="94297"/>
                  </a:moveTo>
                  <a:lnTo>
                    <a:pt x="0" y="79057"/>
                  </a:lnTo>
                  <a:lnTo>
                    <a:pt x="1905" y="0"/>
                  </a:lnTo>
                  <a:lnTo>
                    <a:pt x="652463" y="16193"/>
                  </a:lnTo>
                  <a:close/>
                </a:path>
              </a:pathLst>
            </a:custGeom>
            <a:solidFill>
              <a:srgbClr val="FF93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47C52B-9AA6-4AA5-8B32-28A506394DE0}"/>
                </a:ext>
              </a:extLst>
            </p:cNvPr>
            <p:cNvSpPr/>
            <p:nvPr/>
          </p:nvSpPr>
          <p:spPr>
            <a:xfrm>
              <a:off x="6327457" y="3488218"/>
              <a:ext cx="676275" cy="542925"/>
            </a:xfrm>
            <a:custGeom>
              <a:avLst/>
              <a:gdLst>
                <a:gd name="connsiteX0" fmla="*/ 644843 w 676275"/>
                <a:gd name="connsiteY0" fmla="*/ 417984 h 542925"/>
                <a:gd name="connsiteX1" fmla="*/ 0 w 676275"/>
                <a:gd name="connsiteY1" fmla="*/ 23649 h 542925"/>
                <a:gd name="connsiteX2" fmla="*/ 574358 w 676275"/>
                <a:gd name="connsiteY2" fmla="*/ 402744 h 542925"/>
                <a:gd name="connsiteX3" fmla="*/ 644843 w 676275"/>
                <a:gd name="connsiteY3" fmla="*/ 41798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542925">
                  <a:moveTo>
                    <a:pt x="644843" y="417984"/>
                  </a:moveTo>
                  <a:cubicBezTo>
                    <a:pt x="644843" y="417984"/>
                    <a:pt x="450533" y="-117321"/>
                    <a:pt x="0" y="23649"/>
                  </a:cubicBezTo>
                  <a:cubicBezTo>
                    <a:pt x="0" y="23649"/>
                    <a:pt x="379095" y="84609"/>
                    <a:pt x="574358" y="402744"/>
                  </a:cubicBezTo>
                  <a:cubicBezTo>
                    <a:pt x="769620" y="719926"/>
                    <a:pt x="644843" y="417984"/>
                    <a:pt x="644843" y="417984"/>
                  </a:cubicBezTo>
                  <a:close/>
                </a:path>
              </a:pathLst>
            </a:custGeom>
            <a:solidFill>
              <a:srgbClr val="8A18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1CD356-4727-4F4E-B6D8-8011725690ED}"/>
                </a:ext>
              </a:extLst>
            </p:cNvPr>
            <p:cNvSpPr/>
            <p:nvPr/>
          </p:nvSpPr>
          <p:spPr>
            <a:xfrm>
              <a:off x="6121319" y="3486394"/>
              <a:ext cx="371475" cy="466725"/>
            </a:xfrm>
            <a:custGeom>
              <a:avLst/>
              <a:gdLst>
                <a:gd name="connsiteX0" fmla="*/ 377589 w 371475"/>
                <a:gd name="connsiteY0" fmla="*/ 2614 h 466725"/>
                <a:gd name="connsiteX1" fmla="*/ 366159 w 371475"/>
                <a:gd name="connsiteY1" fmla="*/ 453146 h 466725"/>
                <a:gd name="connsiteX2" fmla="*/ 207091 w 371475"/>
                <a:gd name="connsiteY2" fmla="*/ 471244 h 466725"/>
                <a:gd name="connsiteX3" fmla="*/ 377589 w 371475"/>
                <a:gd name="connsiteY3" fmla="*/ 261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466725">
                  <a:moveTo>
                    <a:pt x="377589" y="2614"/>
                  </a:moveTo>
                  <a:cubicBezTo>
                    <a:pt x="377589" y="2614"/>
                    <a:pt x="65169" y="-62156"/>
                    <a:pt x="366159" y="453146"/>
                  </a:cubicBezTo>
                  <a:lnTo>
                    <a:pt x="207091" y="471244"/>
                  </a:lnTo>
                  <a:cubicBezTo>
                    <a:pt x="206139" y="471244"/>
                    <a:pt x="-356789" y="-22151"/>
                    <a:pt x="377589" y="2614"/>
                  </a:cubicBezTo>
                  <a:close/>
                </a:path>
              </a:pathLst>
            </a:custGeom>
            <a:solidFill>
              <a:srgbClr val="D626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75CE38-C6F0-4EFD-8F16-967E4FAA047D}"/>
                </a:ext>
              </a:extLst>
            </p:cNvPr>
            <p:cNvSpPr/>
            <p:nvPr/>
          </p:nvSpPr>
          <p:spPr>
            <a:xfrm>
              <a:off x="6856826" y="3488218"/>
              <a:ext cx="676275" cy="542925"/>
            </a:xfrm>
            <a:custGeom>
              <a:avLst/>
              <a:gdLst>
                <a:gd name="connsiteX0" fmla="*/ 39274 w 676275"/>
                <a:gd name="connsiteY0" fmla="*/ 417984 h 542925"/>
                <a:gd name="connsiteX1" fmla="*/ 684117 w 676275"/>
                <a:gd name="connsiteY1" fmla="*/ 23649 h 542925"/>
                <a:gd name="connsiteX2" fmla="*/ 109759 w 676275"/>
                <a:gd name="connsiteY2" fmla="*/ 402744 h 542925"/>
                <a:gd name="connsiteX3" fmla="*/ 39274 w 676275"/>
                <a:gd name="connsiteY3" fmla="*/ 41798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275" h="542925">
                  <a:moveTo>
                    <a:pt x="39274" y="417984"/>
                  </a:moveTo>
                  <a:cubicBezTo>
                    <a:pt x="39274" y="417984"/>
                    <a:pt x="233584" y="-117321"/>
                    <a:pt x="684117" y="23649"/>
                  </a:cubicBezTo>
                  <a:cubicBezTo>
                    <a:pt x="684117" y="23649"/>
                    <a:pt x="305021" y="84609"/>
                    <a:pt x="109759" y="402744"/>
                  </a:cubicBezTo>
                  <a:cubicBezTo>
                    <a:pt x="-85504" y="719926"/>
                    <a:pt x="39274" y="417984"/>
                    <a:pt x="39274" y="417984"/>
                  </a:cubicBezTo>
                  <a:close/>
                </a:path>
              </a:pathLst>
            </a:custGeom>
            <a:solidFill>
              <a:srgbClr val="8F19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2FB4CA-92EE-4C2D-A107-F6F4D2B35549}"/>
                </a:ext>
              </a:extLst>
            </p:cNvPr>
            <p:cNvSpPr/>
            <p:nvPr/>
          </p:nvSpPr>
          <p:spPr>
            <a:xfrm>
              <a:off x="7370445" y="3486394"/>
              <a:ext cx="371475" cy="466725"/>
            </a:xfrm>
            <a:custGeom>
              <a:avLst/>
              <a:gdLst>
                <a:gd name="connsiteX0" fmla="*/ 0 w 371475"/>
                <a:gd name="connsiteY0" fmla="*/ 2614 h 466725"/>
                <a:gd name="connsiteX1" fmla="*/ 11430 w 371475"/>
                <a:gd name="connsiteY1" fmla="*/ 453146 h 466725"/>
                <a:gd name="connsiteX2" fmla="*/ 170498 w 371475"/>
                <a:gd name="connsiteY2" fmla="*/ 471244 h 466725"/>
                <a:gd name="connsiteX3" fmla="*/ 0 w 371475"/>
                <a:gd name="connsiteY3" fmla="*/ 261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466725">
                  <a:moveTo>
                    <a:pt x="0" y="2614"/>
                  </a:moveTo>
                  <a:cubicBezTo>
                    <a:pt x="0" y="2614"/>
                    <a:pt x="312420" y="-62156"/>
                    <a:pt x="11430" y="453146"/>
                  </a:cubicBezTo>
                  <a:lnTo>
                    <a:pt x="170498" y="471244"/>
                  </a:lnTo>
                  <a:cubicBezTo>
                    <a:pt x="170498" y="471244"/>
                    <a:pt x="733425" y="-22151"/>
                    <a:pt x="0" y="2614"/>
                  </a:cubicBezTo>
                  <a:close/>
                </a:path>
              </a:pathLst>
            </a:custGeom>
            <a:solidFill>
              <a:srgbClr val="D626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9B6862-B856-4797-9670-F7B89BDBA7DB}"/>
                </a:ext>
              </a:extLst>
            </p:cNvPr>
            <p:cNvSpPr/>
            <p:nvPr/>
          </p:nvSpPr>
          <p:spPr>
            <a:xfrm>
              <a:off x="6829641" y="3816173"/>
              <a:ext cx="190500" cy="114300"/>
            </a:xfrm>
            <a:custGeom>
              <a:avLst/>
              <a:gdLst>
                <a:gd name="connsiteX0" fmla="*/ 195999 w 190500"/>
                <a:gd name="connsiteY0" fmla="*/ 90983 h 114300"/>
                <a:gd name="connsiteX1" fmla="*/ 142659 w 190500"/>
                <a:gd name="connsiteY1" fmla="*/ 114795 h 114300"/>
                <a:gd name="connsiteX2" fmla="*/ 128372 w 190500"/>
                <a:gd name="connsiteY2" fmla="*/ 121462 h 114300"/>
                <a:gd name="connsiteX3" fmla="*/ 35979 w 190500"/>
                <a:gd name="connsiteY3" fmla="*/ 11925 h 114300"/>
                <a:gd name="connsiteX4" fmla="*/ 108369 w 190500"/>
                <a:gd name="connsiteY4" fmla="*/ 2400 h 114300"/>
                <a:gd name="connsiteX5" fmla="*/ 195999 w 190500"/>
                <a:gd name="connsiteY5" fmla="*/ 9098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14300">
                  <a:moveTo>
                    <a:pt x="195999" y="90983"/>
                  </a:moveTo>
                  <a:lnTo>
                    <a:pt x="142659" y="114795"/>
                  </a:lnTo>
                  <a:lnTo>
                    <a:pt x="128372" y="121462"/>
                  </a:lnTo>
                  <a:cubicBezTo>
                    <a:pt x="128372" y="121462"/>
                    <a:pt x="-82131" y="62408"/>
                    <a:pt x="35979" y="11925"/>
                  </a:cubicBezTo>
                  <a:cubicBezTo>
                    <a:pt x="64554" y="-457"/>
                    <a:pt x="88367" y="-2363"/>
                    <a:pt x="108369" y="2400"/>
                  </a:cubicBezTo>
                  <a:cubicBezTo>
                    <a:pt x="172187" y="15735"/>
                    <a:pt x="195999" y="90983"/>
                    <a:pt x="195999" y="90983"/>
                  </a:cubicBezTo>
                  <a:close/>
                </a:path>
              </a:pathLst>
            </a:custGeom>
            <a:solidFill>
              <a:srgbClr val="FF42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BE6FAE-3451-430D-88C2-89BF1AD7978D}"/>
                </a:ext>
              </a:extLst>
            </p:cNvPr>
            <p:cNvSpPr/>
            <p:nvPr/>
          </p:nvSpPr>
          <p:spPr>
            <a:xfrm>
              <a:off x="6829641" y="3817125"/>
              <a:ext cx="133350" cy="114300"/>
            </a:xfrm>
            <a:custGeom>
              <a:avLst/>
              <a:gdLst>
                <a:gd name="connsiteX0" fmla="*/ 142659 w 133350"/>
                <a:gd name="connsiteY0" fmla="*/ 114795 h 114300"/>
                <a:gd name="connsiteX1" fmla="*/ 128372 w 133350"/>
                <a:gd name="connsiteY1" fmla="*/ 121462 h 114300"/>
                <a:gd name="connsiteX2" fmla="*/ 35979 w 133350"/>
                <a:gd name="connsiteY2" fmla="*/ 11925 h 114300"/>
                <a:gd name="connsiteX3" fmla="*/ 108369 w 133350"/>
                <a:gd name="connsiteY3" fmla="*/ 2400 h 114300"/>
                <a:gd name="connsiteX4" fmla="*/ 108369 w 133350"/>
                <a:gd name="connsiteY4" fmla="*/ 2400 h 114300"/>
                <a:gd name="connsiteX5" fmla="*/ 142659 w 133350"/>
                <a:gd name="connsiteY5" fmla="*/ 11479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14300">
                  <a:moveTo>
                    <a:pt x="142659" y="114795"/>
                  </a:moveTo>
                  <a:lnTo>
                    <a:pt x="128372" y="121462"/>
                  </a:lnTo>
                  <a:cubicBezTo>
                    <a:pt x="128372" y="121462"/>
                    <a:pt x="-82131" y="62407"/>
                    <a:pt x="35979" y="11925"/>
                  </a:cubicBezTo>
                  <a:cubicBezTo>
                    <a:pt x="64554" y="-457"/>
                    <a:pt x="88367" y="-2363"/>
                    <a:pt x="108369" y="2400"/>
                  </a:cubicBezTo>
                  <a:cubicBezTo>
                    <a:pt x="108369" y="2400"/>
                    <a:pt x="108369" y="2400"/>
                    <a:pt x="108369" y="2400"/>
                  </a:cubicBezTo>
                  <a:cubicBezTo>
                    <a:pt x="109322" y="1447"/>
                    <a:pt x="15977" y="32880"/>
                    <a:pt x="142659" y="114795"/>
                  </a:cubicBezTo>
                  <a:close/>
                </a:path>
              </a:pathLst>
            </a:custGeom>
            <a:solidFill>
              <a:srgbClr val="D62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1BF9DE-29AE-496A-B8E7-D0BB75836F30}"/>
                </a:ext>
              </a:extLst>
            </p:cNvPr>
            <p:cNvSpPr/>
            <p:nvPr/>
          </p:nvSpPr>
          <p:spPr>
            <a:xfrm>
              <a:off x="6092190" y="3877628"/>
              <a:ext cx="1638300" cy="1285875"/>
            </a:xfrm>
            <a:custGeom>
              <a:avLst/>
              <a:gdLst>
                <a:gd name="connsiteX0" fmla="*/ 0 w 1638300"/>
                <a:gd name="connsiteY0" fmla="*/ 0 h 1285875"/>
                <a:gd name="connsiteX1" fmla="*/ 1639253 w 1638300"/>
                <a:gd name="connsiteY1" fmla="*/ 0 h 1285875"/>
                <a:gd name="connsiteX2" fmla="*/ 1639253 w 1638300"/>
                <a:gd name="connsiteY2" fmla="*/ 1287780 h 1285875"/>
                <a:gd name="connsiteX3" fmla="*/ 0 w 1638300"/>
                <a:gd name="connsiteY3" fmla="*/ 128778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1285875">
                  <a:moveTo>
                    <a:pt x="0" y="0"/>
                  </a:moveTo>
                  <a:lnTo>
                    <a:pt x="1639253" y="0"/>
                  </a:lnTo>
                  <a:lnTo>
                    <a:pt x="1639253" y="1287780"/>
                  </a:lnTo>
                  <a:lnTo>
                    <a:pt x="0" y="1287780"/>
                  </a:lnTo>
                  <a:close/>
                </a:path>
              </a:pathLst>
            </a:custGeom>
            <a:gradFill>
              <a:gsLst>
                <a:gs pos="0">
                  <a:srgbClr val="C9513A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D87D1D-098D-45F6-863C-EF217A34D333}"/>
                </a:ext>
              </a:extLst>
            </p:cNvPr>
            <p:cNvSpPr/>
            <p:nvPr/>
          </p:nvSpPr>
          <p:spPr>
            <a:xfrm>
              <a:off x="6034088" y="3877628"/>
              <a:ext cx="1752600" cy="381000"/>
            </a:xfrm>
            <a:custGeom>
              <a:avLst/>
              <a:gdLst>
                <a:gd name="connsiteX0" fmla="*/ 0 w 1752600"/>
                <a:gd name="connsiteY0" fmla="*/ 0 h 381000"/>
                <a:gd name="connsiteX1" fmla="*/ 1756410 w 1752600"/>
                <a:gd name="connsiteY1" fmla="*/ 0 h 381000"/>
                <a:gd name="connsiteX2" fmla="*/ 1756410 w 1752600"/>
                <a:gd name="connsiteY2" fmla="*/ 386715 h 381000"/>
                <a:gd name="connsiteX3" fmla="*/ 0 w 1752600"/>
                <a:gd name="connsiteY3" fmla="*/ 3867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0" h="381000">
                  <a:moveTo>
                    <a:pt x="0" y="0"/>
                  </a:moveTo>
                  <a:lnTo>
                    <a:pt x="1756410" y="0"/>
                  </a:lnTo>
                  <a:lnTo>
                    <a:pt x="1756410" y="386715"/>
                  </a:lnTo>
                  <a:lnTo>
                    <a:pt x="0" y="386715"/>
                  </a:lnTo>
                  <a:close/>
                </a:path>
              </a:pathLst>
            </a:custGeom>
            <a:gradFill>
              <a:gsLst>
                <a:gs pos="0">
                  <a:srgbClr val="C9513A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DD1E394-DD37-444E-BEF0-8F0AD60C0276}"/>
                </a:ext>
              </a:extLst>
            </p:cNvPr>
            <p:cNvSpPr/>
            <p:nvPr/>
          </p:nvSpPr>
          <p:spPr>
            <a:xfrm>
              <a:off x="6735128" y="3877628"/>
              <a:ext cx="352425" cy="1285875"/>
            </a:xfrm>
            <a:custGeom>
              <a:avLst/>
              <a:gdLst>
                <a:gd name="connsiteX0" fmla="*/ 0 w 352425"/>
                <a:gd name="connsiteY0" fmla="*/ 0 h 1285875"/>
                <a:gd name="connsiteX1" fmla="*/ 352425 w 352425"/>
                <a:gd name="connsiteY1" fmla="*/ 0 h 1285875"/>
                <a:gd name="connsiteX2" fmla="*/ 352425 w 352425"/>
                <a:gd name="connsiteY2" fmla="*/ 1287780 h 1285875"/>
                <a:gd name="connsiteX3" fmla="*/ 0 w 352425"/>
                <a:gd name="connsiteY3" fmla="*/ 128778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5" h="1285875">
                  <a:moveTo>
                    <a:pt x="0" y="0"/>
                  </a:moveTo>
                  <a:lnTo>
                    <a:pt x="352425" y="0"/>
                  </a:lnTo>
                  <a:lnTo>
                    <a:pt x="352425" y="1287780"/>
                  </a:lnTo>
                  <a:lnTo>
                    <a:pt x="0" y="1287780"/>
                  </a:lnTo>
                  <a:close/>
                </a:path>
              </a:pathLst>
            </a:custGeom>
            <a:solidFill>
              <a:srgbClr val="D626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F677B8-08C1-4EA7-B23D-619F17EBD986}"/>
                </a:ext>
              </a:extLst>
            </p:cNvPr>
            <p:cNvSpPr/>
            <p:nvPr/>
          </p:nvSpPr>
          <p:spPr>
            <a:xfrm>
              <a:off x="7721918" y="4124457"/>
              <a:ext cx="209550" cy="333375"/>
            </a:xfrm>
            <a:custGeom>
              <a:avLst/>
              <a:gdLst>
                <a:gd name="connsiteX0" fmla="*/ 108585 w 209550"/>
                <a:gd name="connsiteY0" fmla="*/ 3678 h 333375"/>
                <a:gd name="connsiteX1" fmla="*/ 214313 w 209550"/>
                <a:gd name="connsiteY1" fmla="*/ 274188 h 333375"/>
                <a:gd name="connsiteX2" fmla="*/ 0 w 209550"/>
                <a:gd name="connsiteY2" fmla="*/ 8440 h 333375"/>
                <a:gd name="connsiteX3" fmla="*/ 108585 w 209550"/>
                <a:gd name="connsiteY3" fmla="*/ 367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333375">
                  <a:moveTo>
                    <a:pt x="108585" y="3678"/>
                  </a:moveTo>
                  <a:cubicBezTo>
                    <a:pt x="108585" y="3678"/>
                    <a:pt x="201930" y="46540"/>
                    <a:pt x="214313" y="274188"/>
                  </a:cubicBezTo>
                  <a:cubicBezTo>
                    <a:pt x="225742" y="501835"/>
                    <a:pt x="0" y="8440"/>
                    <a:pt x="0" y="8440"/>
                  </a:cubicBezTo>
                  <a:cubicBezTo>
                    <a:pt x="0" y="8440"/>
                    <a:pt x="74295" y="-6800"/>
                    <a:pt x="108585" y="3678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02DBD3-EF9B-42E3-B047-4EAC1B1F2BD4}"/>
                </a:ext>
              </a:extLst>
            </p:cNvPr>
            <p:cNvSpPr/>
            <p:nvPr/>
          </p:nvSpPr>
          <p:spPr>
            <a:xfrm>
              <a:off x="7432357" y="4168140"/>
              <a:ext cx="409575" cy="238125"/>
            </a:xfrm>
            <a:custGeom>
              <a:avLst/>
              <a:gdLst>
                <a:gd name="connsiteX0" fmla="*/ 140970 w 409575"/>
                <a:gd name="connsiteY0" fmla="*/ 0 h 238125"/>
                <a:gd name="connsiteX1" fmla="*/ 390525 w 409575"/>
                <a:gd name="connsiteY1" fmla="*/ 192405 h 238125"/>
                <a:gd name="connsiteX2" fmla="*/ 0 w 409575"/>
                <a:gd name="connsiteY2" fmla="*/ 26670 h 238125"/>
                <a:gd name="connsiteX3" fmla="*/ 140970 w 409575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238125">
                  <a:moveTo>
                    <a:pt x="140970" y="0"/>
                  </a:moveTo>
                  <a:cubicBezTo>
                    <a:pt x="140970" y="0"/>
                    <a:pt x="240983" y="16192"/>
                    <a:pt x="390525" y="192405"/>
                  </a:cubicBezTo>
                  <a:cubicBezTo>
                    <a:pt x="541020" y="368617"/>
                    <a:pt x="0" y="26670"/>
                    <a:pt x="0" y="26670"/>
                  </a:cubicBezTo>
                  <a:cubicBezTo>
                    <a:pt x="0" y="26670"/>
                    <a:pt x="45720" y="6667"/>
                    <a:pt x="140970" y="0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E2851A-D69F-4DBF-8318-B82FDA8F557F}"/>
                </a:ext>
              </a:extLst>
            </p:cNvPr>
            <p:cNvSpPr/>
            <p:nvPr/>
          </p:nvSpPr>
          <p:spPr>
            <a:xfrm>
              <a:off x="7416776" y="4165438"/>
              <a:ext cx="333375" cy="238125"/>
            </a:xfrm>
            <a:custGeom>
              <a:avLst/>
              <a:gdLst>
                <a:gd name="connsiteX0" fmla="*/ 341336 w 333375"/>
                <a:gd name="connsiteY0" fmla="*/ 197964 h 238125"/>
                <a:gd name="connsiteX1" fmla="*/ 156551 w 333375"/>
                <a:gd name="connsiteY1" fmla="*/ 2702 h 238125"/>
                <a:gd name="connsiteX2" fmla="*/ 16534 w 333375"/>
                <a:gd name="connsiteY2" fmla="*/ 29372 h 238125"/>
                <a:gd name="connsiteX3" fmla="*/ 224179 w 333375"/>
                <a:gd name="connsiteY3" fmla="*/ 242732 h 238125"/>
                <a:gd name="connsiteX4" fmla="*/ 341336 w 333375"/>
                <a:gd name="connsiteY4" fmla="*/ 19796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238125">
                  <a:moveTo>
                    <a:pt x="341336" y="197964"/>
                  </a:moveTo>
                  <a:cubicBezTo>
                    <a:pt x="341336" y="197964"/>
                    <a:pt x="109879" y="35087"/>
                    <a:pt x="156551" y="2702"/>
                  </a:cubicBezTo>
                  <a:cubicBezTo>
                    <a:pt x="156551" y="2702"/>
                    <a:pt x="104164" y="-12538"/>
                    <a:pt x="16534" y="29372"/>
                  </a:cubicBezTo>
                  <a:cubicBezTo>
                    <a:pt x="-72049" y="71282"/>
                    <a:pt x="224179" y="242732"/>
                    <a:pt x="224179" y="242732"/>
                  </a:cubicBezTo>
                  <a:cubicBezTo>
                    <a:pt x="224179" y="242732"/>
                    <a:pt x="335621" y="227492"/>
                    <a:pt x="341336" y="19796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927751-3142-4967-9283-BFA3328F6E5D}"/>
                </a:ext>
              </a:extLst>
            </p:cNvPr>
            <p:cNvSpPr/>
            <p:nvPr/>
          </p:nvSpPr>
          <p:spPr>
            <a:xfrm>
              <a:off x="7669489" y="4121335"/>
              <a:ext cx="238125" cy="257175"/>
            </a:xfrm>
            <a:custGeom>
              <a:avLst/>
              <a:gdLst>
                <a:gd name="connsiteX0" fmla="*/ 241977 w 238125"/>
                <a:gd name="connsiteY0" fmla="*/ 249687 h 257175"/>
                <a:gd name="connsiteX1" fmla="*/ 161014 w 238125"/>
                <a:gd name="connsiteY1" fmla="*/ 7752 h 257175"/>
                <a:gd name="connsiteX2" fmla="*/ 15281 w 238125"/>
                <a:gd name="connsiteY2" fmla="*/ 34422 h 257175"/>
                <a:gd name="connsiteX3" fmla="*/ 141011 w 238125"/>
                <a:gd name="connsiteY3" fmla="*/ 265880 h 257175"/>
                <a:gd name="connsiteX4" fmla="*/ 241977 w 238125"/>
                <a:gd name="connsiteY4" fmla="*/ 24968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57175">
                  <a:moveTo>
                    <a:pt x="241977" y="249687"/>
                  </a:moveTo>
                  <a:cubicBezTo>
                    <a:pt x="241977" y="249687"/>
                    <a:pt x="115294" y="40137"/>
                    <a:pt x="161014" y="7752"/>
                  </a:cubicBezTo>
                  <a:cubicBezTo>
                    <a:pt x="161014" y="7752"/>
                    <a:pt x="86719" y="-21775"/>
                    <a:pt x="15281" y="34422"/>
                  </a:cubicBezTo>
                  <a:cubicBezTo>
                    <a:pt x="-55204" y="90620"/>
                    <a:pt x="141011" y="265880"/>
                    <a:pt x="141011" y="265880"/>
                  </a:cubicBezTo>
                  <a:lnTo>
                    <a:pt x="241977" y="249687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6CF9F9-1B10-4F47-8DA6-DA25A85E94B8}"/>
                </a:ext>
              </a:extLst>
            </p:cNvPr>
            <p:cNvSpPr/>
            <p:nvPr/>
          </p:nvSpPr>
          <p:spPr>
            <a:xfrm>
              <a:off x="7923428" y="4124457"/>
              <a:ext cx="209550" cy="333375"/>
            </a:xfrm>
            <a:custGeom>
              <a:avLst/>
              <a:gdLst>
                <a:gd name="connsiteX0" fmla="*/ 106147 w 209550"/>
                <a:gd name="connsiteY0" fmla="*/ 3678 h 333375"/>
                <a:gd name="connsiteX1" fmla="*/ 420 w 209550"/>
                <a:gd name="connsiteY1" fmla="*/ 274188 h 333375"/>
                <a:gd name="connsiteX2" fmla="*/ 214732 w 209550"/>
                <a:gd name="connsiteY2" fmla="*/ 8440 h 333375"/>
                <a:gd name="connsiteX3" fmla="*/ 106147 w 209550"/>
                <a:gd name="connsiteY3" fmla="*/ 367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333375">
                  <a:moveTo>
                    <a:pt x="106147" y="3678"/>
                  </a:moveTo>
                  <a:cubicBezTo>
                    <a:pt x="106147" y="3678"/>
                    <a:pt x="12803" y="46540"/>
                    <a:pt x="420" y="274188"/>
                  </a:cubicBezTo>
                  <a:cubicBezTo>
                    <a:pt x="-11010" y="501835"/>
                    <a:pt x="214732" y="8440"/>
                    <a:pt x="214732" y="8440"/>
                  </a:cubicBezTo>
                  <a:cubicBezTo>
                    <a:pt x="214732" y="8440"/>
                    <a:pt x="139485" y="-6800"/>
                    <a:pt x="106147" y="3678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952EBE-2420-4DBB-ADC3-221E9ED05634}"/>
                </a:ext>
              </a:extLst>
            </p:cNvPr>
            <p:cNvSpPr/>
            <p:nvPr/>
          </p:nvSpPr>
          <p:spPr>
            <a:xfrm>
              <a:off x="8009801" y="4168140"/>
              <a:ext cx="409575" cy="238125"/>
            </a:xfrm>
            <a:custGeom>
              <a:avLst/>
              <a:gdLst>
                <a:gd name="connsiteX0" fmla="*/ 275997 w 409575"/>
                <a:gd name="connsiteY0" fmla="*/ 0 h 238125"/>
                <a:gd name="connsiteX1" fmla="*/ 26442 w 409575"/>
                <a:gd name="connsiteY1" fmla="*/ 192405 h 238125"/>
                <a:gd name="connsiteX2" fmla="*/ 416967 w 409575"/>
                <a:gd name="connsiteY2" fmla="*/ 26670 h 238125"/>
                <a:gd name="connsiteX3" fmla="*/ 275997 w 409575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238125">
                  <a:moveTo>
                    <a:pt x="275997" y="0"/>
                  </a:moveTo>
                  <a:cubicBezTo>
                    <a:pt x="275997" y="0"/>
                    <a:pt x="175984" y="16192"/>
                    <a:pt x="26442" y="192405"/>
                  </a:cubicBezTo>
                  <a:cubicBezTo>
                    <a:pt x="-124053" y="368617"/>
                    <a:pt x="416967" y="26670"/>
                    <a:pt x="416967" y="26670"/>
                  </a:cubicBezTo>
                  <a:cubicBezTo>
                    <a:pt x="416967" y="26670"/>
                    <a:pt x="372199" y="6667"/>
                    <a:pt x="275997" y="0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F3C7D9-0A10-46AE-BBC8-6CA4A07AEA75}"/>
                </a:ext>
              </a:extLst>
            </p:cNvPr>
            <p:cNvSpPr/>
            <p:nvPr/>
          </p:nvSpPr>
          <p:spPr>
            <a:xfrm>
              <a:off x="8101013" y="4165438"/>
              <a:ext cx="333375" cy="238125"/>
            </a:xfrm>
            <a:custGeom>
              <a:avLst/>
              <a:gdLst>
                <a:gd name="connsiteX0" fmla="*/ 0 w 333375"/>
                <a:gd name="connsiteY0" fmla="*/ 197964 h 238125"/>
                <a:gd name="connsiteX1" fmla="*/ 184785 w 333375"/>
                <a:gd name="connsiteY1" fmla="*/ 2702 h 238125"/>
                <a:gd name="connsiteX2" fmla="*/ 324803 w 333375"/>
                <a:gd name="connsiteY2" fmla="*/ 29372 h 238125"/>
                <a:gd name="connsiteX3" fmla="*/ 117157 w 333375"/>
                <a:gd name="connsiteY3" fmla="*/ 242732 h 238125"/>
                <a:gd name="connsiteX4" fmla="*/ 0 w 333375"/>
                <a:gd name="connsiteY4" fmla="*/ 19796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238125">
                  <a:moveTo>
                    <a:pt x="0" y="197964"/>
                  </a:moveTo>
                  <a:cubicBezTo>
                    <a:pt x="0" y="197964"/>
                    <a:pt x="231457" y="35087"/>
                    <a:pt x="184785" y="2702"/>
                  </a:cubicBezTo>
                  <a:cubicBezTo>
                    <a:pt x="184785" y="2702"/>
                    <a:pt x="237172" y="-12538"/>
                    <a:pt x="324803" y="29372"/>
                  </a:cubicBezTo>
                  <a:cubicBezTo>
                    <a:pt x="413385" y="71282"/>
                    <a:pt x="117157" y="242732"/>
                    <a:pt x="117157" y="242732"/>
                  </a:cubicBezTo>
                  <a:cubicBezTo>
                    <a:pt x="117157" y="242732"/>
                    <a:pt x="5715" y="227492"/>
                    <a:pt x="0" y="19796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0558F4-C659-4420-994D-9EF293F6F0A5}"/>
                </a:ext>
              </a:extLst>
            </p:cNvPr>
            <p:cNvSpPr/>
            <p:nvPr/>
          </p:nvSpPr>
          <p:spPr>
            <a:xfrm>
              <a:off x="7948613" y="4121335"/>
              <a:ext cx="238125" cy="257175"/>
            </a:xfrm>
            <a:custGeom>
              <a:avLst/>
              <a:gdLst>
                <a:gd name="connsiteX0" fmla="*/ 0 w 238125"/>
                <a:gd name="connsiteY0" fmla="*/ 249687 h 257175"/>
                <a:gd name="connsiteX1" fmla="*/ 80963 w 238125"/>
                <a:gd name="connsiteY1" fmla="*/ 7752 h 257175"/>
                <a:gd name="connsiteX2" fmla="*/ 226695 w 238125"/>
                <a:gd name="connsiteY2" fmla="*/ 34422 h 257175"/>
                <a:gd name="connsiteX3" fmla="*/ 100965 w 238125"/>
                <a:gd name="connsiteY3" fmla="*/ 265880 h 257175"/>
                <a:gd name="connsiteX4" fmla="*/ 0 w 238125"/>
                <a:gd name="connsiteY4" fmla="*/ 249687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57175">
                  <a:moveTo>
                    <a:pt x="0" y="249687"/>
                  </a:moveTo>
                  <a:cubicBezTo>
                    <a:pt x="0" y="249687"/>
                    <a:pt x="126682" y="40137"/>
                    <a:pt x="80963" y="7752"/>
                  </a:cubicBezTo>
                  <a:cubicBezTo>
                    <a:pt x="80963" y="7752"/>
                    <a:pt x="155257" y="-21775"/>
                    <a:pt x="226695" y="34422"/>
                  </a:cubicBezTo>
                  <a:cubicBezTo>
                    <a:pt x="297180" y="90620"/>
                    <a:pt x="100965" y="265880"/>
                    <a:pt x="100965" y="265880"/>
                  </a:cubicBezTo>
                  <a:lnTo>
                    <a:pt x="0" y="249687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6B7055-D755-4F06-BA44-EFF2C5354A6D}"/>
                </a:ext>
              </a:extLst>
            </p:cNvPr>
            <p:cNvSpPr/>
            <p:nvPr/>
          </p:nvSpPr>
          <p:spPr>
            <a:xfrm>
              <a:off x="7401878" y="4345305"/>
              <a:ext cx="1038225" cy="819150"/>
            </a:xfrm>
            <a:custGeom>
              <a:avLst/>
              <a:gdLst>
                <a:gd name="connsiteX0" fmla="*/ 0 w 1038225"/>
                <a:gd name="connsiteY0" fmla="*/ 0 h 819150"/>
                <a:gd name="connsiteX1" fmla="*/ 1043940 w 1038225"/>
                <a:gd name="connsiteY1" fmla="*/ 0 h 819150"/>
                <a:gd name="connsiteX2" fmla="*/ 1043940 w 1038225"/>
                <a:gd name="connsiteY2" fmla="*/ 820103 h 819150"/>
                <a:gd name="connsiteX3" fmla="*/ 0 w 1038225"/>
                <a:gd name="connsiteY3" fmla="*/ 82010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819150">
                  <a:moveTo>
                    <a:pt x="0" y="0"/>
                  </a:moveTo>
                  <a:lnTo>
                    <a:pt x="1043940" y="0"/>
                  </a:lnTo>
                  <a:lnTo>
                    <a:pt x="1043940" y="820103"/>
                  </a:lnTo>
                  <a:lnTo>
                    <a:pt x="0" y="820103"/>
                  </a:lnTo>
                  <a:close/>
                </a:path>
              </a:pathLst>
            </a:custGeom>
            <a:solidFill>
              <a:srgbClr val="FF5C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34938-3AA7-497B-9CA6-079693E574FA}"/>
                </a:ext>
              </a:extLst>
            </p:cNvPr>
            <p:cNvSpPr/>
            <p:nvPr/>
          </p:nvSpPr>
          <p:spPr>
            <a:xfrm>
              <a:off x="7364730" y="4345305"/>
              <a:ext cx="1114425" cy="276225"/>
            </a:xfrm>
            <a:custGeom>
              <a:avLst/>
              <a:gdLst>
                <a:gd name="connsiteX0" fmla="*/ 0 w 1114425"/>
                <a:gd name="connsiteY0" fmla="*/ 0 h 276225"/>
                <a:gd name="connsiteX1" fmla="*/ 1117283 w 1114425"/>
                <a:gd name="connsiteY1" fmla="*/ 0 h 276225"/>
                <a:gd name="connsiteX2" fmla="*/ 1117283 w 1114425"/>
                <a:gd name="connsiteY2" fmla="*/ 284798 h 276225"/>
                <a:gd name="connsiteX3" fmla="*/ 0 w 1114425"/>
                <a:gd name="connsiteY3" fmla="*/ 28479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276225">
                  <a:moveTo>
                    <a:pt x="0" y="0"/>
                  </a:moveTo>
                  <a:lnTo>
                    <a:pt x="1117283" y="0"/>
                  </a:lnTo>
                  <a:lnTo>
                    <a:pt x="1117283" y="284798"/>
                  </a:lnTo>
                  <a:lnTo>
                    <a:pt x="0" y="284798"/>
                  </a:lnTo>
                  <a:close/>
                </a:path>
              </a:pathLst>
            </a:custGeom>
            <a:solidFill>
              <a:srgbClr val="FF5C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50E2C6-917A-4F8B-9DC7-4BE2966A69AE}"/>
                </a:ext>
              </a:extLst>
            </p:cNvPr>
            <p:cNvSpPr/>
            <p:nvPr/>
          </p:nvSpPr>
          <p:spPr>
            <a:xfrm>
              <a:off x="7811453" y="4345305"/>
              <a:ext cx="219075" cy="819150"/>
            </a:xfrm>
            <a:custGeom>
              <a:avLst/>
              <a:gdLst>
                <a:gd name="connsiteX0" fmla="*/ 0 w 219075"/>
                <a:gd name="connsiteY0" fmla="*/ 0 h 819150"/>
                <a:gd name="connsiteX1" fmla="*/ 224790 w 219075"/>
                <a:gd name="connsiteY1" fmla="*/ 0 h 819150"/>
                <a:gd name="connsiteX2" fmla="*/ 224790 w 219075"/>
                <a:gd name="connsiteY2" fmla="*/ 820103 h 819150"/>
                <a:gd name="connsiteX3" fmla="*/ 0 w 219075"/>
                <a:gd name="connsiteY3" fmla="*/ 820103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819150">
                  <a:moveTo>
                    <a:pt x="0" y="0"/>
                  </a:moveTo>
                  <a:lnTo>
                    <a:pt x="224790" y="0"/>
                  </a:lnTo>
                  <a:lnTo>
                    <a:pt x="224790" y="820103"/>
                  </a:lnTo>
                  <a:lnTo>
                    <a:pt x="0" y="820103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CB27A2-5BFD-4E6D-B8BA-961DB6683012}"/>
                </a:ext>
              </a:extLst>
            </p:cNvPr>
            <p:cNvSpPr/>
            <p:nvPr/>
          </p:nvSpPr>
          <p:spPr>
            <a:xfrm>
              <a:off x="6574155" y="3214688"/>
              <a:ext cx="1076325" cy="57150"/>
            </a:xfrm>
            <a:custGeom>
              <a:avLst/>
              <a:gdLst>
                <a:gd name="connsiteX0" fmla="*/ 0 w 1076325"/>
                <a:gd name="connsiteY0" fmla="*/ 0 h 57150"/>
                <a:gd name="connsiteX1" fmla="*/ 1078230 w 1076325"/>
                <a:gd name="connsiteY1" fmla="*/ 0 h 57150"/>
                <a:gd name="connsiteX2" fmla="*/ 1078230 w 1076325"/>
                <a:gd name="connsiteY2" fmla="*/ 60008 h 57150"/>
                <a:gd name="connsiteX3" fmla="*/ 0 w 107632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57150">
                  <a:moveTo>
                    <a:pt x="0" y="0"/>
                  </a:moveTo>
                  <a:lnTo>
                    <a:pt x="1078230" y="0"/>
                  </a:lnTo>
                  <a:lnTo>
                    <a:pt x="1078230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B13C88-E764-4F83-A26C-A714F288F85B}"/>
                </a:ext>
              </a:extLst>
            </p:cNvPr>
            <p:cNvSpPr/>
            <p:nvPr/>
          </p:nvSpPr>
          <p:spPr>
            <a:xfrm>
              <a:off x="6574155" y="2987993"/>
              <a:ext cx="1076325" cy="57150"/>
            </a:xfrm>
            <a:custGeom>
              <a:avLst/>
              <a:gdLst>
                <a:gd name="connsiteX0" fmla="*/ 0 w 1076325"/>
                <a:gd name="connsiteY0" fmla="*/ 0 h 57150"/>
                <a:gd name="connsiteX1" fmla="*/ 1078230 w 1076325"/>
                <a:gd name="connsiteY1" fmla="*/ 0 h 57150"/>
                <a:gd name="connsiteX2" fmla="*/ 1078230 w 1076325"/>
                <a:gd name="connsiteY2" fmla="*/ 60008 h 57150"/>
                <a:gd name="connsiteX3" fmla="*/ 0 w 1076325"/>
                <a:gd name="connsiteY3" fmla="*/ 6000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25" h="57150">
                  <a:moveTo>
                    <a:pt x="0" y="0"/>
                  </a:moveTo>
                  <a:lnTo>
                    <a:pt x="1078230" y="0"/>
                  </a:lnTo>
                  <a:lnTo>
                    <a:pt x="1078230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7B8D5E-5055-4BBB-AB40-FAE6DDB199EF}"/>
                </a:ext>
              </a:extLst>
            </p:cNvPr>
            <p:cNvSpPr/>
            <p:nvPr/>
          </p:nvSpPr>
          <p:spPr>
            <a:xfrm>
              <a:off x="4900613" y="2718435"/>
              <a:ext cx="1924050" cy="2438400"/>
            </a:xfrm>
            <a:custGeom>
              <a:avLst/>
              <a:gdLst>
                <a:gd name="connsiteX0" fmla="*/ 111442 w 1924050"/>
                <a:gd name="connsiteY0" fmla="*/ 2443163 h 2438400"/>
                <a:gd name="connsiteX1" fmla="*/ 1817370 w 1924050"/>
                <a:gd name="connsiteY1" fmla="*/ 2443163 h 2438400"/>
                <a:gd name="connsiteX2" fmla="*/ 1928813 w 1924050"/>
                <a:gd name="connsiteY2" fmla="*/ 2331720 h 2438400"/>
                <a:gd name="connsiteX3" fmla="*/ 1928813 w 1924050"/>
                <a:gd name="connsiteY3" fmla="*/ 111443 h 2438400"/>
                <a:gd name="connsiteX4" fmla="*/ 1817370 w 1924050"/>
                <a:gd name="connsiteY4" fmla="*/ 0 h 2438400"/>
                <a:gd name="connsiteX5" fmla="*/ 111442 w 1924050"/>
                <a:gd name="connsiteY5" fmla="*/ 0 h 2438400"/>
                <a:gd name="connsiteX6" fmla="*/ 0 w 1924050"/>
                <a:gd name="connsiteY6" fmla="*/ 111443 h 2438400"/>
                <a:gd name="connsiteX7" fmla="*/ 0 w 1924050"/>
                <a:gd name="connsiteY7" fmla="*/ 2331720 h 2438400"/>
                <a:gd name="connsiteX8" fmla="*/ 111442 w 1924050"/>
                <a:gd name="connsiteY8" fmla="*/ 2443163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4050" h="2438400">
                  <a:moveTo>
                    <a:pt x="111442" y="2443163"/>
                  </a:moveTo>
                  <a:lnTo>
                    <a:pt x="1817370" y="2443163"/>
                  </a:lnTo>
                  <a:cubicBezTo>
                    <a:pt x="1878330" y="2443163"/>
                    <a:pt x="1928813" y="2393633"/>
                    <a:pt x="1928813" y="2331720"/>
                  </a:cubicBezTo>
                  <a:lnTo>
                    <a:pt x="1928813" y="111443"/>
                  </a:lnTo>
                  <a:cubicBezTo>
                    <a:pt x="1928813" y="50483"/>
                    <a:pt x="1879282" y="0"/>
                    <a:pt x="1817370" y="0"/>
                  </a:cubicBezTo>
                  <a:lnTo>
                    <a:pt x="111442" y="0"/>
                  </a:lnTo>
                  <a:cubicBezTo>
                    <a:pt x="50483" y="0"/>
                    <a:pt x="0" y="49530"/>
                    <a:pt x="0" y="111443"/>
                  </a:cubicBezTo>
                  <a:lnTo>
                    <a:pt x="0" y="2331720"/>
                  </a:lnTo>
                  <a:cubicBezTo>
                    <a:pt x="952" y="2393633"/>
                    <a:pt x="50483" y="2443163"/>
                    <a:pt x="111442" y="2443163"/>
                  </a:cubicBezTo>
                  <a:close/>
                </a:path>
              </a:pathLst>
            </a:custGeom>
            <a:solidFill>
              <a:srgbClr val="FF9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9F0537-0CB7-4545-8A6D-43618F671E07}"/>
                </a:ext>
              </a:extLst>
            </p:cNvPr>
            <p:cNvSpPr/>
            <p:nvPr/>
          </p:nvSpPr>
          <p:spPr>
            <a:xfrm>
              <a:off x="5012055" y="2567940"/>
              <a:ext cx="1704975" cy="2352675"/>
            </a:xfrm>
            <a:custGeom>
              <a:avLst/>
              <a:gdLst>
                <a:gd name="connsiteX0" fmla="*/ 0 w 1704975"/>
                <a:gd name="connsiteY0" fmla="*/ 0 h 2352675"/>
                <a:gd name="connsiteX1" fmla="*/ 1705927 w 1704975"/>
                <a:gd name="connsiteY1" fmla="*/ 0 h 2352675"/>
                <a:gd name="connsiteX2" fmla="*/ 1705927 w 1704975"/>
                <a:gd name="connsiteY2" fmla="*/ 2355533 h 2352675"/>
                <a:gd name="connsiteX3" fmla="*/ 0 w 1704975"/>
                <a:gd name="connsiteY3" fmla="*/ 2355533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975" h="2352675">
                  <a:moveTo>
                    <a:pt x="0" y="0"/>
                  </a:moveTo>
                  <a:lnTo>
                    <a:pt x="1705927" y="0"/>
                  </a:lnTo>
                  <a:lnTo>
                    <a:pt x="1705927" y="2355533"/>
                  </a:lnTo>
                  <a:lnTo>
                    <a:pt x="0" y="2355533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E6A203-AE5D-4655-B504-6C8B41E50EB6}"/>
                </a:ext>
              </a:extLst>
            </p:cNvPr>
            <p:cNvSpPr/>
            <p:nvPr/>
          </p:nvSpPr>
          <p:spPr>
            <a:xfrm>
              <a:off x="5013008" y="2319338"/>
              <a:ext cx="1695450" cy="438150"/>
            </a:xfrm>
            <a:custGeom>
              <a:avLst/>
              <a:gdLst>
                <a:gd name="connsiteX0" fmla="*/ 1704975 w 1695450"/>
                <a:gd name="connsiteY0" fmla="*/ 0 h 438150"/>
                <a:gd name="connsiteX1" fmla="*/ 1704975 w 1695450"/>
                <a:gd name="connsiteY1" fmla="*/ 389572 h 438150"/>
                <a:gd name="connsiteX2" fmla="*/ 1534477 w 1695450"/>
                <a:gd name="connsiteY2" fmla="*/ 389572 h 438150"/>
                <a:gd name="connsiteX3" fmla="*/ 1363980 w 1695450"/>
                <a:gd name="connsiteY3" fmla="*/ 389572 h 438150"/>
                <a:gd name="connsiteX4" fmla="*/ 1193483 w 1695450"/>
                <a:gd name="connsiteY4" fmla="*/ 389572 h 438150"/>
                <a:gd name="connsiteX5" fmla="*/ 1022985 w 1695450"/>
                <a:gd name="connsiteY5" fmla="*/ 389572 h 438150"/>
                <a:gd name="connsiteX6" fmla="*/ 852488 w 1695450"/>
                <a:gd name="connsiteY6" fmla="*/ 389572 h 438150"/>
                <a:gd name="connsiteX7" fmla="*/ 681990 w 1695450"/>
                <a:gd name="connsiteY7" fmla="*/ 389572 h 438150"/>
                <a:gd name="connsiteX8" fmla="*/ 511492 w 1695450"/>
                <a:gd name="connsiteY8" fmla="*/ 389572 h 438150"/>
                <a:gd name="connsiteX9" fmla="*/ 340995 w 1695450"/>
                <a:gd name="connsiteY9" fmla="*/ 389572 h 438150"/>
                <a:gd name="connsiteX10" fmla="*/ 170497 w 1695450"/>
                <a:gd name="connsiteY10" fmla="*/ 389572 h 438150"/>
                <a:gd name="connsiteX11" fmla="*/ 0 w 1695450"/>
                <a:gd name="connsiteY11" fmla="*/ 389572 h 438150"/>
                <a:gd name="connsiteX12" fmla="*/ 0 w 1695450"/>
                <a:gd name="connsiteY12" fmla="*/ 0 h 438150"/>
                <a:gd name="connsiteX13" fmla="*/ 1704975 w 1695450"/>
                <a:gd name="connsiteY1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5450" h="438150">
                  <a:moveTo>
                    <a:pt x="1704975" y="0"/>
                  </a:moveTo>
                  <a:lnTo>
                    <a:pt x="1704975" y="389572"/>
                  </a:lnTo>
                  <a:lnTo>
                    <a:pt x="1534477" y="389572"/>
                  </a:lnTo>
                  <a:cubicBezTo>
                    <a:pt x="1442085" y="499110"/>
                    <a:pt x="1363980" y="389572"/>
                    <a:pt x="1363980" y="389572"/>
                  </a:cubicBezTo>
                  <a:lnTo>
                    <a:pt x="1193483" y="389572"/>
                  </a:lnTo>
                  <a:cubicBezTo>
                    <a:pt x="1100138" y="499110"/>
                    <a:pt x="1022985" y="389572"/>
                    <a:pt x="1022985" y="389572"/>
                  </a:cubicBezTo>
                  <a:lnTo>
                    <a:pt x="852488" y="389572"/>
                  </a:lnTo>
                  <a:cubicBezTo>
                    <a:pt x="759143" y="499110"/>
                    <a:pt x="681990" y="389572"/>
                    <a:pt x="681990" y="389572"/>
                  </a:cubicBezTo>
                  <a:lnTo>
                    <a:pt x="511492" y="389572"/>
                  </a:lnTo>
                  <a:cubicBezTo>
                    <a:pt x="419100" y="499110"/>
                    <a:pt x="340995" y="389572"/>
                    <a:pt x="340995" y="389572"/>
                  </a:cubicBezTo>
                  <a:lnTo>
                    <a:pt x="170497" y="389572"/>
                  </a:lnTo>
                  <a:cubicBezTo>
                    <a:pt x="77152" y="499110"/>
                    <a:pt x="0" y="389572"/>
                    <a:pt x="0" y="389572"/>
                  </a:cubicBezTo>
                  <a:lnTo>
                    <a:pt x="0" y="0"/>
                  </a:lnTo>
                  <a:lnTo>
                    <a:pt x="1704975" y="0"/>
                  </a:lnTo>
                  <a:close/>
                </a:path>
              </a:pathLst>
            </a:custGeom>
            <a:solidFill>
              <a:srgbClr val="FF53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A8F953-9C8E-4603-A4C6-1F7CB0ABF051}"/>
                </a:ext>
              </a:extLst>
            </p:cNvPr>
            <p:cNvSpPr/>
            <p:nvPr/>
          </p:nvSpPr>
          <p:spPr>
            <a:xfrm>
              <a:off x="5182553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7 w 161925"/>
                <a:gd name="connsiteY1" fmla="*/ 389572 h 438150"/>
                <a:gd name="connsiteX2" fmla="*/ 170497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7" y="389572"/>
                  </a:cubicBezTo>
                  <a:lnTo>
                    <a:pt x="170497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8E3985A-BFE3-4E00-B460-2F280ECFD3DC}"/>
                </a:ext>
              </a:extLst>
            </p:cNvPr>
            <p:cNvSpPr/>
            <p:nvPr/>
          </p:nvSpPr>
          <p:spPr>
            <a:xfrm>
              <a:off x="5523547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8 w 161925"/>
                <a:gd name="connsiteY1" fmla="*/ 389572 h 438150"/>
                <a:gd name="connsiteX2" fmla="*/ 170498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8" y="389572"/>
                  </a:cubicBezTo>
                  <a:lnTo>
                    <a:pt x="170498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60FF81A-92D2-4FE4-B817-46B68534F70A}"/>
                </a:ext>
              </a:extLst>
            </p:cNvPr>
            <p:cNvSpPr/>
            <p:nvPr/>
          </p:nvSpPr>
          <p:spPr>
            <a:xfrm>
              <a:off x="5865495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7 w 161925"/>
                <a:gd name="connsiteY1" fmla="*/ 389572 h 438150"/>
                <a:gd name="connsiteX2" fmla="*/ 170497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7" y="389572"/>
                  </a:cubicBezTo>
                  <a:lnTo>
                    <a:pt x="170497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763761-E2AA-4C6D-902B-ADE2660F9AAC}"/>
                </a:ext>
              </a:extLst>
            </p:cNvPr>
            <p:cNvSpPr/>
            <p:nvPr/>
          </p:nvSpPr>
          <p:spPr>
            <a:xfrm>
              <a:off x="6206490" y="2319338"/>
              <a:ext cx="161925" cy="438150"/>
            </a:xfrm>
            <a:custGeom>
              <a:avLst/>
              <a:gdLst>
                <a:gd name="connsiteX0" fmla="*/ 0 w 161925"/>
                <a:gd name="connsiteY0" fmla="*/ 389572 h 438150"/>
                <a:gd name="connsiteX1" fmla="*/ 170497 w 161925"/>
                <a:gd name="connsiteY1" fmla="*/ 389572 h 438150"/>
                <a:gd name="connsiteX2" fmla="*/ 170497 w 161925"/>
                <a:gd name="connsiteY2" fmla="*/ 0 h 438150"/>
                <a:gd name="connsiteX3" fmla="*/ 0 w 161925"/>
                <a:gd name="connsiteY3" fmla="*/ 0 h 438150"/>
                <a:gd name="connsiteX4" fmla="*/ 0 w 161925"/>
                <a:gd name="connsiteY4" fmla="*/ 389572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0" y="389572"/>
                  </a:moveTo>
                  <a:cubicBezTo>
                    <a:pt x="0" y="389572"/>
                    <a:pt x="78105" y="499110"/>
                    <a:pt x="170497" y="389572"/>
                  </a:cubicBezTo>
                  <a:lnTo>
                    <a:pt x="170497" y="0"/>
                  </a:lnTo>
                  <a:lnTo>
                    <a:pt x="0" y="0"/>
                  </a:lnTo>
                  <a:lnTo>
                    <a:pt x="0" y="389572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E1AEF3-1AD7-4489-A49C-4FE02B74622B}"/>
                </a:ext>
              </a:extLst>
            </p:cNvPr>
            <p:cNvSpPr/>
            <p:nvPr/>
          </p:nvSpPr>
          <p:spPr>
            <a:xfrm>
              <a:off x="6547485" y="2319338"/>
              <a:ext cx="161925" cy="438150"/>
            </a:xfrm>
            <a:custGeom>
              <a:avLst/>
              <a:gdLst>
                <a:gd name="connsiteX0" fmla="*/ 170497 w 161925"/>
                <a:gd name="connsiteY0" fmla="*/ 0 h 438150"/>
                <a:gd name="connsiteX1" fmla="*/ 170497 w 161925"/>
                <a:gd name="connsiteY1" fmla="*/ 389572 h 438150"/>
                <a:gd name="connsiteX2" fmla="*/ 0 w 161925"/>
                <a:gd name="connsiteY2" fmla="*/ 389572 h 438150"/>
                <a:gd name="connsiteX3" fmla="*/ 0 w 161925"/>
                <a:gd name="connsiteY3" fmla="*/ 0 h 438150"/>
                <a:gd name="connsiteX4" fmla="*/ 170497 w 161925"/>
                <a:gd name="connsiteY4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438150">
                  <a:moveTo>
                    <a:pt x="170497" y="0"/>
                  </a:moveTo>
                  <a:lnTo>
                    <a:pt x="170497" y="389572"/>
                  </a:lnTo>
                  <a:cubicBezTo>
                    <a:pt x="78105" y="499110"/>
                    <a:pt x="0" y="389572"/>
                    <a:pt x="0" y="389572"/>
                  </a:cubicBezTo>
                  <a:lnTo>
                    <a:pt x="0" y="0"/>
                  </a:lnTo>
                  <a:lnTo>
                    <a:pt x="170497" y="0"/>
                  </a:lnTo>
                  <a:close/>
                </a:path>
              </a:pathLst>
            </a:custGeom>
            <a:solidFill>
              <a:srgbClr val="FFB1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04DCCE-6395-40F8-AD6D-E4FB81E92C6A}"/>
                </a:ext>
              </a:extLst>
            </p:cNvPr>
            <p:cNvSpPr/>
            <p:nvPr/>
          </p:nvSpPr>
          <p:spPr>
            <a:xfrm>
              <a:off x="6911340" y="2927985"/>
              <a:ext cx="1076325" cy="409575"/>
            </a:xfrm>
            <a:custGeom>
              <a:avLst/>
              <a:gdLst>
                <a:gd name="connsiteX0" fmla="*/ 971550 w 1076325"/>
                <a:gd name="connsiteY0" fmla="*/ 409575 h 409575"/>
                <a:gd name="connsiteX1" fmla="*/ 107632 w 1076325"/>
                <a:gd name="connsiteY1" fmla="*/ 409575 h 409575"/>
                <a:gd name="connsiteX2" fmla="*/ 0 w 1076325"/>
                <a:gd name="connsiteY2" fmla="*/ 301943 h 409575"/>
                <a:gd name="connsiteX3" fmla="*/ 0 w 1076325"/>
                <a:gd name="connsiteY3" fmla="*/ 107633 h 409575"/>
                <a:gd name="connsiteX4" fmla="*/ 107632 w 1076325"/>
                <a:gd name="connsiteY4" fmla="*/ 0 h 409575"/>
                <a:gd name="connsiteX5" fmla="*/ 971550 w 1076325"/>
                <a:gd name="connsiteY5" fmla="*/ 0 h 409575"/>
                <a:gd name="connsiteX6" fmla="*/ 1079182 w 1076325"/>
                <a:gd name="connsiteY6" fmla="*/ 107633 h 409575"/>
                <a:gd name="connsiteX7" fmla="*/ 1079182 w 1076325"/>
                <a:gd name="connsiteY7" fmla="*/ 301943 h 409575"/>
                <a:gd name="connsiteX8" fmla="*/ 971550 w 1076325"/>
                <a:gd name="connsiteY8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325" h="409575">
                  <a:moveTo>
                    <a:pt x="971550" y="409575"/>
                  </a:moveTo>
                  <a:lnTo>
                    <a:pt x="107632" y="409575"/>
                  </a:lnTo>
                  <a:cubicBezTo>
                    <a:pt x="48578" y="409575"/>
                    <a:pt x="0" y="361950"/>
                    <a:pt x="0" y="301943"/>
                  </a:cubicBezTo>
                  <a:lnTo>
                    <a:pt x="0" y="107633"/>
                  </a:lnTo>
                  <a:cubicBezTo>
                    <a:pt x="0" y="48578"/>
                    <a:pt x="47625" y="0"/>
                    <a:pt x="107632" y="0"/>
                  </a:cubicBezTo>
                  <a:lnTo>
                    <a:pt x="971550" y="0"/>
                  </a:lnTo>
                  <a:cubicBezTo>
                    <a:pt x="1030605" y="0"/>
                    <a:pt x="1079182" y="47625"/>
                    <a:pt x="1079182" y="107633"/>
                  </a:cubicBezTo>
                  <a:lnTo>
                    <a:pt x="1079182" y="301943"/>
                  </a:lnTo>
                  <a:cubicBezTo>
                    <a:pt x="1079182" y="361950"/>
                    <a:pt x="1030605" y="409575"/>
                    <a:pt x="971550" y="409575"/>
                  </a:cubicBezTo>
                  <a:close/>
                </a:path>
              </a:pathLst>
            </a:custGeom>
            <a:solidFill>
              <a:srgbClr val="FFC4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A97DE0-9E3F-4172-9B41-3810CDADE4BB}"/>
                </a:ext>
              </a:extLst>
            </p:cNvPr>
            <p:cNvSpPr/>
            <p:nvPr/>
          </p:nvSpPr>
          <p:spPr>
            <a:xfrm>
              <a:off x="7091363" y="3026092"/>
              <a:ext cx="180975" cy="190500"/>
            </a:xfrm>
            <a:custGeom>
              <a:avLst/>
              <a:gdLst>
                <a:gd name="connsiteX0" fmla="*/ 93345 w 180975"/>
                <a:gd name="connsiteY0" fmla="*/ 192405 h 190500"/>
                <a:gd name="connsiteX1" fmla="*/ 55245 w 180975"/>
                <a:gd name="connsiteY1" fmla="*/ 183833 h 190500"/>
                <a:gd name="connsiteX2" fmla="*/ 25718 w 180975"/>
                <a:gd name="connsiteY2" fmla="*/ 161925 h 190500"/>
                <a:gd name="connsiteX3" fmla="*/ 6668 w 180975"/>
                <a:gd name="connsiteY3" fmla="*/ 130492 h 190500"/>
                <a:gd name="connsiteX4" fmla="*/ 0 w 180975"/>
                <a:gd name="connsiteY4" fmla="*/ 95250 h 190500"/>
                <a:gd name="connsiteX5" fmla="*/ 6668 w 180975"/>
                <a:gd name="connsiteY5" fmla="*/ 59055 h 190500"/>
                <a:gd name="connsiteX6" fmla="*/ 26670 w 180975"/>
                <a:gd name="connsiteY6" fmla="*/ 28575 h 190500"/>
                <a:gd name="connsiteX7" fmla="*/ 56197 w 180975"/>
                <a:gd name="connsiteY7" fmla="*/ 7620 h 190500"/>
                <a:gd name="connsiteX8" fmla="*/ 93345 w 180975"/>
                <a:gd name="connsiteY8" fmla="*/ 0 h 190500"/>
                <a:gd name="connsiteX9" fmla="*/ 131445 w 180975"/>
                <a:gd name="connsiteY9" fmla="*/ 8573 h 190500"/>
                <a:gd name="connsiteX10" fmla="*/ 160972 w 180975"/>
                <a:gd name="connsiteY10" fmla="*/ 30480 h 190500"/>
                <a:gd name="connsiteX11" fmla="*/ 180022 w 180975"/>
                <a:gd name="connsiteY11" fmla="*/ 61913 h 190500"/>
                <a:gd name="connsiteX12" fmla="*/ 186690 w 180975"/>
                <a:gd name="connsiteY12" fmla="*/ 97155 h 190500"/>
                <a:gd name="connsiteX13" fmla="*/ 180022 w 180975"/>
                <a:gd name="connsiteY13" fmla="*/ 133350 h 190500"/>
                <a:gd name="connsiteX14" fmla="*/ 160972 w 180975"/>
                <a:gd name="connsiteY14" fmla="*/ 163830 h 190500"/>
                <a:gd name="connsiteX15" fmla="*/ 131445 w 180975"/>
                <a:gd name="connsiteY15" fmla="*/ 184785 h 190500"/>
                <a:gd name="connsiteX16" fmla="*/ 93345 w 180975"/>
                <a:gd name="connsiteY16" fmla="*/ 192405 h 190500"/>
                <a:gd name="connsiteX17" fmla="*/ 38100 w 180975"/>
                <a:gd name="connsiteY17" fmla="*/ 96203 h 190500"/>
                <a:gd name="connsiteX18" fmla="*/ 41910 w 180975"/>
                <a:gd name="connsiteY18" fmla="*/ 120015 h 190500"/>
                <a:gd name="connsiteX19" fmla="*/ 52388 w 180975"/>
                <a:gd name="connsiteY19" fmla="*/ 140017 h 190500"/>
                <a:gd name="connsiteX20" fmla="*/ 69532 w 180975"/>
                <a:gd name="connsiteY20" fmla="*/ 154305 h 190500"/>
                <a:gd name="connsiteX21" fmla="*/ 93345 w 180975"/>
                <a:gd name="connsiteY21" fmla="*/ 160020 h 190500"/>
                <a:gd name="connsiteX22" fmla="*/ 117157 w 180975"/>
                <a:gd name="connsiteY22" fmla="*/ 154305 h 190500"/>
                <a:gd name="connsiteX23" fmla="*/ 134303 w 180975"/>
                <a:gd name="connsiteY23" fmla="*/ 140017 h 190500"/>
                <a:gd name="connsiteX24" fmla="*/ 144780 w 180975"/>
                <a:gd name="connsiteY24" fmla="*/ 119063 h 190500"/>
                <a:gd name="connsiteX25" fmla="*/ 148590 w 180975"/>
                <a:gd name="connsiteY25" fmla="*/ 96203 h 190500"/>
                <a:gd name="connsiteX26" fmla="*/ 144780 w 180975"/>
                <a:gd name="connsiteY26" fmla="*/ 72390 h 190500"/>
                <a:gd name="connsiteX27" fmla="*/ 133350 w 180975"/>
                <a:gd name="connsiteY27" fmla="*/ 52388 h 190500"/>
                <a:gd name="connsiteX28" fmla="*/ 116205 w 180975"/>
                <a:gd name="connsiteY28" fmla="*/ 38100 h 190500"/>
                <a:gd name="connsiteX29" fmla="*/ 93345 w 180975"/>
                <a:gd name="connsiteY29" fmla="*/ 33338 h 190500"/>
                <a:gd name="connsiteX30" fmla="*/ 69532 w 180975"/>
                <a:gd name="connsiteY30" fmla="*/ 39053 h 190500"/>
                <a:gd name="connsiteX31" fmla="*/ 52388 w 180975"/>
                <a:gd name="connsiteY31" fmla="*/ 53340 h 190500"/>
                <a:gd name="connsiteX32" fmla="*/ 41910 w 180975"/>
                <a:gd name="connsiteY32" fmla="*/ 73342 h 190500"/>
                <a:gd name="connsiteX33" fmla="*/ 38100 w 180975"/>
                <a:gd name="connsiteY33" fmla="*/ 9620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75" h="190500">
                  <a:moveTo>
                    <a:pt x="93345" y="192405"/>
                  </a:moveTo>
                  <a:cubicBezTo>
                    <a:pt x="79057" y="192405"/>
                    <a:pt x="66675" y="189548"/>
                    <a:pt x="55245" y="183833"/>
                  </a:cubicBezTo>
                  <a:cubicBezTo>
                    <a:pt x="43815" y="178117"/>
                    <a:pt x="34290" y="171450"/>
                    <a:pt x="25718" y="161925"/>
                  </a:cubicBezTo>
                  <a:cubicBezTo>
                    <a:pt x="17145" y="153353"/>
                    <a:pt x="11430" y="142875"/>
                    <a:pt x="6668" y="130492"/>
                  </a:cubicBezTo>
                  <a:cubicBezTo>
                    <a:pt x="1905" y="119063"/>
                    <a:pt x="0" y="106680"/>
                    <a:pt x="0" y="95250"/>
                  </a:cubicBezTo>
                  <a:cubicBezTo>
                    <a:pt x="0" y="82867"/>
                    <a:pt x="1905" y="70485"/>
                    <a:pt x="6668" y="59055"/>
                  </a:cubicBezTo>
                  <a:cubicBezTo>
                    <a:pt x="11430" y="47625"/>
                    <a:pt x="18097" y="37148"/>
                    <a:pt x="26670" y="28575"/>
                  </a:cubicBezTo>
                  <a:cubicBezTo>
                    <a:pt x="35243" y="20003"/>
                    <a:pt x="44768" y="12383"/>
                    <a:pt x="56197" y="7620"/>
                  </a:cubicBezTo>
                  <a:cubicBezTo>
                    <a:pt x="67628" y="1905"/>
                    <a:pt x="80010" y="0"/>
                    <a:pt x="93345" y="0"/>
                  </a:cubicBezTo>
                  <a:cubicBezTo>
                    <a:pt x="106680" y="0"/>
                    <a:pt x="120015" y="2858"/>
                    <a:pt x="131445" y="8573"/>
                  </a:cubicBezTo>
                  <a:cubicBezTo>
                    <a:pt x="142875" y="14288"/>
                    <a:pt x="152400" y="21908"/>
                    <a:pt x="160972" y="30480"/>
                  </a:cubicBezTo>
                  <a:cubicBezTo>
                    <a:pt x="168593" y="40005"/>
                    <a:pt x="175260" y="49530"/>
                    <a:pt x="180022" y="61913"/>
                  </a:cubicBezTo>
                  <a:cubicBezTo>
                    <a:pt x="184785" y="73342"/>
                    <a:pt x="186690" y="85725"/>
                    <a:pt x="186690" y="97155"/>
                  </a:cubicBezTo>
                  <a:cubicBezTo>
                    <a:pt x="186690" y="109538"/>
                    <a:pt x="184785" y="121920"/>
                    <a:pt x="180022" y="133350"/>
                  </a:cubicBezTo>
                  <a:cubicBezTo>
                    <a:pt x="175260" y="144780"/>
                    <a:pt x="168593" y="155258"/>
                    <a:pt x="160972" y="163830"/>
                  </a:cubicBezTo>
                  <a:cubicBezTo>
                    <a:pt x="152400" y="172403"/>
                    <a:pt x="142875" y="180023"/>
                    <a:pt x="131445" y="184785"/>
                  </a:cubicBezTo>
                  <a:cubicBezTo>
                    <a:pt x="119063" y="189548"/>
                    <a:pt x="106680" y="192405"/>
                    <a:pt x="93345" y="192405"/>
                  </a:cubicBezTo>
                  <a:close/>
                  <a:moveTo>
                    <a:pt x="38100" y="96203"/>
                  </a:moveTo>
                  <a:cubicBezTo>
                    <a:pt x="38100" y="104775"/>
                    <a:pt x="39053" y="112395"/>
                    <a:pt x="41910" y="120015"/>
                  </a:cubicBezTo>
                  <a:cubicBezTo>
                    <a:pt x="44768" y="127635"/>
                    <a:pt x="47625" y="134303"/>
                    <a:pt x="52388" y="140017"/>
                  </a:cubicBezTo>
                  <a:cubicBezTo>
                    <a:pt x="57150" y="145733"/>
                    <a:pt x="62865" y="150495"/>
                    <a:pt x="69532" y="154305"/>
                  </a:cubicBezTo>
                  <a:cubicBezTo>
                    <a:pt x="76200" y="158115"/>
                    <a:pt x="83820" y="160020"/>
                    <a:pt x="93345" y="160020"/>
                  </a:cubicBezTo>
                  <a:cubicBezTo>
                    <a:pt x="101918" y="160020"/>
                    <a:pt x="110490" y="158115"/>
                    <a:pt x="117157" y="154305"/>
                  </a:cubicBezTo>
                  <a:cubicBezTo>
                    <a:pt x="123825" y="150495"/>
                    <a:pt x="129540" y="145733"/>
                    <a:pt x="134303" y="140017"/>
                  </a:cubicBezTo>
                  <a:cubicBezTo>
                    <a:pt x="139065" y="134303"/>
                    <a:pt x="142875" y="126683"/>
                    <a:pt x="144780" y="119063"/>
                  </a:cubicBezTo>
                  <a:cubicBezTo>
                    <a:pt x="147638" y="111442"/>
                    <a:pt x="148590" y="103823"/>
                    <a:pt x="148590" y="96203"/>
                  </a:cubicBezTo>
                  <a:cubicBezTo>
                    <a:pt x="148590" y="87630"/>
                    <a:pt x="147638" y="80010"/>
                    <a:pt x="144780" y="72390"/>
                  </a:cubicBezTo>
                  <a:cubicBezTo>
                    <a:pt x="141922" y="64770"/>
                    <a:pt x="138113" y="58103"/>
                    <a:pt x="133350" y="52388"/>
                  </a:cubicBezTo>
                  <a:cubicBezTo>
                    <a:pt x="128588" y="46673"/>
                    <a:pt x="122872" y="41910"/>
                    <a:pt x="116205" y="38100"/>
                  </a:cubicBezTo>
                  <a:cubicBezTo>
                    <a:pt x="109538" y="34290"/>
                    <a:pt x="101918" y="33338"/>
                    <a:pt x="93345" y="33338"/>
                  </a:cubicBezTo>
                  <a:cubicBezTo>
                    <a:pt x="84772" y="33338"/>
                    <a:pt x="76200" y="35242"/>
                    <a:pt x="69532" y="39053"/>
                  </a:cubicBezTo>
                  <a:cubicBezTo>
                    <a:pt x="62865" y="42863"/>
                    <a:pt x="57150" y="47625"/>
                    <a:pt x="52388" y="53340"/>
                  </a:cubicBezTo>
                  <a:cubicBezTo>
                    <a:pt x="47625" y="59055"/>
                    <a:pt x="43815" y="65723"/>
                    <a:pt x="41910" y="73342"/>
                  </a:cubicBezTo>
                  <a:cubicBezTo>
                    <a:pt x="39053" y="80010"/>
                    <a:pt x="38100" y="87630"/>
                    <a:pt x="38100" y="962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089A9E1-814F-4FBB-8B43-D6321380071F}"/>
                </a:ext>
              </a:extLst>
            </p:cNvPr>
            <p:cNvSpPr/>
            <p:nvPr/>
          </p:nvSpPr>
          <p:spPr>
            <a:xfrm>
              <a:off x="7305675" y="3027045"/>
              <a:ext cx="133350" cy="190500"/>
            </a:xfrm>
            <a:custGeom>
              <a:avLst/>
              <a:gdLst>
                <a:gd name="connsiteX0" fmla="*/ 0 w 133350"/>
                <a:gd name="connsiteY0" fmla="*/ 190500 h 190500"/>
                <a:gd name="connsiteX1" fmla="*/ 0 w 133350"/>
                <a:gd name="connsiteY1" fmla="*/ 0 h 190500"/>
                <a:gd name="connsiteX2" fmla="*/ 80963 w 133350"/>
                <a:gd name="connsiteY2" fmla="*/ 0 h 190500"/>
                <a:gd name="connsiteX3" fmla="*/ 104775 w 133350"/>
                <a:gd name="connsiteY3" fmla="*/ 5715 h 190500"/>
                <a:gd name="connsiteX4" fmla="*/ 123825 w 133350"/>
                <a:gd name="connsiteY4" fmla="*/ 20002 h 190500"/>
                <a:gd name="connsiteX5" fmla="*/ 136207 w 133350"/>
                <a:gd name="connsiteY5" fmla="*/ 40005 h 190500"/>
                <a:gd name="connsiteX6" fmla="*/ 140970 w 133350"/>
                <a:gd name="connsiteY6" fmla="*/ 62865 h 190500"/>
                <a:gd name="connsiteX7" fmla="*/ 136207 w 133350"/>
                <a:gd name="connsiteY7" fmla="*/ 86677 h 190500"/>
                <a:gd name="connsiteX8" fmla="*/ 123825 w 133350"/>
                <a:gd name="connsiteY8" fmla="*/ 106680 h 190500"/>
                <a:gd name="connsiteX9" fmla="*/ 104775 w 133350"/>
                <a:gd name="connsiteY9" fmla="*/ 120967 h 190500"/>
                <a:gd name="connsiteX10" fmla="*/ 80963 w 133350"/>
                <a:gd name="connsiteY10" fmla="*/ 126683 h 190500"/>
                <a:gd name="connsiteX11" fmla="*/ 36195 w 133350"/>
                <a:gd name="connsiteY11" fmla="*/ 126683 h 190500"/>
                <a:gd name="connsiteX12" fmla="*/ 36195 w 133350"/>
                <a:gd name="connsiteY12" fmla="*/ 190500 h 190500"/>
                <a:gd name="connsiteX13" fmla="*/ 0 w 133350"/>
                <a:gd name="connsiteY13" fmla="*/ 190500 h 190500"/>
                <a:gd name="connsiteX14" fmla="*/ 37147 w 133350"/>
                <a:gd name="connsiteY14" fmla="*/ 93345 h 190500"/>
                <a:gd name="connsiteX15" fmla="*/ 80010 w 133350"/>
                <a:gd name="connsiteY15" fmla="*/ 93345 h 190500"/>
                <a:gd name="connsiteX16" fmla="*/ 97155 w 133350"/>
                <a:gd name="connsiteY16" fmla="*/ 84772 h 190500"/>
                <a:gd name="connsiteX17" fmla="*/ 103822 w 133350"/>
                <a:gd name="connsiteY17" fmla="*/ 61913 h 190500"/>
                <a:gd name="connsiteX18" fmla="*/ 101918 w 133350"/>
                <a:gd name="connsiteY18" fmla="*/ 48577 h 190500"/>
                <a:gd name="connsiteX19" fmla="*/ 96203 w 133350"/>
                <a:gd name="connsiteY19" fmla="*/ 39052 h 190500"/>
                <a:gd name="connsiteX20" fmla="*/ 87630 w 133350"/>
                <a:gd name="connsiteY20" fmla="*/ 33338 h 190500"/>
                <a:gd name="connsiteX21" fmla="*/ 78105 w 133350"/>
                <a:gd name="connsiteY21" fmla="*/ 31433 h 190500"/>
                <a:gd name="connsiteX22" fmla="*/ 37147 w 133350"/>
                <a:gd name="connsiteY22" fmla="*/ 31433 h 190500"/>
                <a:gd name="connsiteX23" fmla="*/ 37147 w 133350"/>
                <a:gd name="connsiteY23" fmla="*/ 933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350" h="190500">
                  <a:moveTo>
                    <a:pt x="0" y="190500"/>
                  </a:moveTo>
                  <a:lnTo>
                    <a:pt x="0" y="0"/>
                  </a:lnTo>
                  <a:lnTo>
                    <a:pt x="80963" y="0"/>
                  </a:lnTo>
                  <a:cubicBezTo>
                    <a:pt x="89535" y="0"/>
                    <a:pt x="98107" y="1905"/>
                    <a:pt x="104775" y="5715"/>
                  </a:cubicBezTo>
                  <a:cubicBezTo>
                    <a:pt x="112395" y="9525"/>
                    <a:pt x="119063" y="14288"/>
                    <a:pt x="123825" y="20002"/>
                  </a:cubicBezTo>
                  <a:cubicBezTo>
                    <a:pt x="129540" y="25717"/>
                    <a:pt x="133350" y="32385"/>
                    <a:pt x="136207" y="40005"/>
                  </a:cubicBezTo>
                  <a:cubicBezTo>
                    <a:pt x="139065" y="47625"/>
                    <a:pt x="140970" y="55245"/>
                    <a:pt x="140970" y="62865"/>
                  </a:cubicBezTo>
                  <a:cubicBezTo>
                    <a:pt x="140970" y="70485"/>
                    <a:pt x="139065" y="79058"/>
                    <a:pt x="136207" y="86677"/>
                  </a:cubicBezTo>
                  <a:cubicBezTo>
                    <a:pt x="133350" y="94297"/>
                    <a:pt x="129540" y="100965"/>
                    <a:pt x="123825" y="106680"/>
                  </a:cubicBezTo>
                  <a:cubicBezTo>
                    <a:pt x="119063" y="112395"/>
                    <a:pt x="112395" y="117158"/>
                    <a:pt x="104775" y="120967"/>
                  </a:cubicBezTo>
                  <a:cubicBezTo>
                    <a:pt x="97155" y="124777"/>
                    <a:pt x="89535" y="126683"/>
                    <a:pt x="80963" y="126683"/>
                  </a:cubicBezTo>
                  <a:lnTo>
                    <a:pt x="36195" y="126683"/>
                  </a:lnTo>
                  <a:lnTo>
                    <a:pt x="36195" y="190500"/>
                  </a:lnTo>
                  <a:lnTo>
                    <a:pt x="0" y="190500"/>
                  </a:lnTo>
                  <a:close/>
                  <a:moveTo>
                    <a:pt x="37147" y="93345"/>
                  </a:moveTo>
                  <a:lnTo>
                    <a:pt x="80010" y="93345"/>
                  </a:lnTo>
                  <a:cubicBezTo>
                    <a:pt x="86678" y="93345"/>
                    <a:pt x="92393" y="90488"/>
                    <a:pt x="97155" y="84772"/>
                  </a:cubicBezTo>
                  <a:cubicBezTo>
                    <a:pt x="101918" y="79058"/>
                    <a:pt x="103822" y="71438"/>
                    <a:pt x="103822" y="61913"/>
                  </a:cubicBezTo>
                  <a:cubicBezTo>
                    <a:pt x="103822" y="57150"/>
                    <a:pt x="102870" y="52388"/>
                    <a:pt x="101918" y="48577"/>
                  </a:cubicBezTo>
                  <a:cubicBezTo>
                    <a:pt x="100013" y="44767"/>
                    <a:pt x="99060" y="41910"/>
                    <a:pt x="96203" y="39052"/>
                  </a:cubicBezTo>
                  <a:cubicBezTo>
                    <a:pt x="94297" y="36195"/>
                    <a:pt x="91440" y="34290"/>
                    <a:pt x="87630" y="33338"/>
                  </a:cubicBezTo>
                  <a:cubicBezTo>
                    <a:pt x="84772" y="32385"/>
                    <a:pt x="80963" y="31433"/>
                    <a:pt x="78105" y="31433"/>
                  </a:cubicBezTo>
                  <a:lnTo>
                    <a:pt x="37147" y="31433"/>
                  </a:lnTo>
                  <a:lnTo>
                    <a:pt x="37147" y="9334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A9803F9-7CB1-458C-8A1C-284C9A834085}"/>
                </a:ext>
              </a:extLst>
            </p:cNvPr>
            <p:cNvSpPr/>
            <p:nvPr/>
          </p:nvSpPr>
          <p:spPr>
            <a:xfrm>
              <a:off x="7472363" y="3026092"/>
              <a:ext cx="123825" cy="190500"/>
            </a:xfrm>
            <a:custGeom>
              <a:avLst/>
              <a:gdLst>
                <a:gd name="connsiteX0" fmla="*/ 132397 w 123825"/>
                <a:gd name="connsiteY0" fmla="*/ 158115 h 190500"/>
                <a:gd name="connsiteX1" fmla="*/ 132397 w 123825"/>
                <a:gd name="connsiteY1" fmla="*/ 190500 h 190500"/>
                <a:gd name="connsiteX2" fmla="*/ 0 w 123825"/>
                <a:gd name="connsiteY2" fmla="*/ 190500 h 190500"/>
                <a:gd name="connsiteX3" fmla="*/ 0 w 123825"/>
                <a:gd name="connsiteY3" fmla="*/ 0 h 190500"/>
                <a:gd name="connsiteX4" fmla="*/ 129540 w 123825"/>
                <a:gd name="connsiteY4" fmla="*/ 0 h 190500"/>
                <a:gd name="connsiteX5" fmla="*/ 129540 w 123825"/>
                <a:gd name="connsiteY5" fmla="*/ 32385 h 190500"/>
                <a:gd name="connsiteX6" fmla="*/ 37147 w 123825"/>
                <a:gd name="connsiteY6" fmla="*/ 32385 h 190500"/>
                <a:gd name="connsiteX7" fmla="*/ 37147 w 123825"/>
                <a:gd name="connsiteY7" fmla="*/ 78105 h 190500"/>
                <a:gd name="connsiteX8" fmla="*/ 117157 w 123825"/>
                <a:gd name="connsiteY8" fmla="*/ 78105 h 190500"/>
                <a:gd name="connsiteX9" fmla="*/ 117157 w 123825"/>
                <a:gd name="connsiteY9" fmla="*/ 108585 h 190500"/>
                <a:gd name="connsiteX10" fmla="*/ 37147 w 123825"/>
                <a:gd name="connsiteY10" fmla="*/ 108585 h 190500"/>
                <a:gd name="connsiteX11" fmla="*/ 37147 w 123825"/>
                <a:gd name="connsiteY11" fmla="*/ 158115 h 190500"/>
                <a:gd name="connsiteX12" fmla="*/ 132397 w 123825"/>
                <a:gd name="connsiteY12" fmla="*/ 158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90500">
                  <a:moveTo>
                    <a:pt x="132397" y="158115"/>
                  </a:moveTo>
                  <a:lnTo>
                    <a:pt x="132397" y="190500"/>
                  </a:lnTo>
                  <a:lnTo>
                    <a:pt x="0" y="190500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129540" y="32385"/>
                  </a:lnTo>
                  <a:lnTo>
                    <a:pt x="37147" y="32385"/>
                  </a:lnTo>
                  <a:lnTo>
                    <a:pt x="37147" y="78105"/>
                  </a:lnTo>
                  <a:lnTo>
                    <a:pt x="117157" y="78105"/>
                  </a:lnTo>
                  <a:lnTo>
                    <a:pt x="117157" y="108585"/>
                  </a:lnTo>
                  <a:lnTo>
                    <a:pt x="37147" y="108585"/>
                  </a:lnTo>
                  <a:lnTo>
                    <a:pt x="37147" y="158115"/>
                  </a:lnTo>
                  <a:lnTo>
                    <a:pt x="132397" y="1581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C4689E2-2DA1-483B-93BB-4A1C700E2DC4}"/>
                </a:ext>
              </a:extLst>
            </p:cNvPr>
            <p:cNvSpPr/>
            <p:nvPr/>
          </p:nvSpPr>
          <p:spPr>
            <a:xfrm>
              <a:off x="7634288" y="3026092"/>
              <a:ext cx="161925" cy="190500"/>
            </a:xfrm>
            <a:custGeom>
              <a:avLst/>
              <a:gdLst>
                <a:gd name="connsiteX0" fmla="*/ 37147 w 161925"/>
                <a:gd name="connsiteY0" fmla="*/ 68580 h 190500"/>
                <a:gd name="connsiteX1" fmla="*/ 37147 w 161925"/>
                <a:gd name="connsiteY1" fmla="*/ 190500 h 190500"/>
                <a:gd name="connsiteX2" fmla="*/ 0 w 161925"/>
                <a:gd name="connsiteY2" fmla="*/ 190500 h 190500"/>
                <a:gd name="connsiteX3" fmla="*/ 0 w 161925"/>
                <a:gd name="connsiteY3" fmla="*/ 0 h 190500"/>
                <a:gd name="connsiteX4" fmla="*/ 28575 w 161925"/>
                <a:gd name="connsiteY4" fmla="*/ 0 h 190500"/>
                <a:gd name="connsiteX5" fmla="*/ 127635 w 161925"/>
                <a:gd name="connsiteY5" fmla="*/ 124778 h 190500"/>
                <a:gd name="connsiteX6" fmla="*/ 127635 w 161925"/>
                <a:gd name="connsiteY6" fmla="*/ 0 h 190500"/>
                <a:gd name="connsiteX7" fmla="*/ 164782 w 161925"/>
                <a:gd name="connsiteY7" fmla="*/ 0 h 190500"/>
                <a:gd name="connsiteX8" fmla="*/ 164782 w 161925"/>
                <a:gd name="connsiteY8" fmla="*/ 190500 h 190500"/>
                <a:gd name="connsiteX9" fmla="*/ 134303 w 161925"/>
                <a:gd name="connsiteY9" fmla="*/ 190500 h 190500"/>
                <a:gd name="connsiteX10" fmla="*/ 37147 w 161925"/>
                <a:gd name="connsiteY10" fmla="*/ 6858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90500">
                  <a:moveTo>
                    <a:pt x="37147" y="68580"/>
                  </a:moveTo>
                  <a:lnTo>
                    <a:pt x="37147" y="190500"/>
                  </a:lnTo>
                  <a:lnTo>
                    <a:pt x="0" y="190500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127635" y="124778"/>
                  </a:lnTo>
                  <a:lnTo>
                    <a:pt x="127635" y="0"/>
                  </a:lnTo>
                  <a:lnTo>
                    <a:pt x="164782" y="0"/>
                  </a:lnTo>
                  <a:lnTo>
                    <a:pt x="164782" y="190500"/>
                  </a:lnTo>
                  <a:lnTo>
                    <a:pt x="134303" y="190500"/>
                  </a:lnTo>
                  <a:lnTo>
                    <a:pt x="37147" y="685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7DC29F-21EE-43AC-A67E-06EFF37179C9}"/>
                </a:ext>
              </a:extLst>
            </p:cNvPr>
            <p:cNvSpPr/>
            <p:nvPr/>
          </p:nvSpPr>
          <p:spPr>
            <a:xfrm>
              <a:off x="5263515" y="3254693"/>
              <a:ext cx="1200150" cy="1200150"/>
            </a:xfrm>
            <a:custGeom>
              <a:avLst/>
              <a:gdLst>
                <a:gd name="connsiteX0" fmla="*/ 0 w 1200150"/>
                <a:gd name="connsiteY0" fmla="*/ 0 h 1200150"/>
                <a:gd name="connsiteX1" fmla="*/ 1203008 w 1200150"/>
                <a:gd name="connsiteY1" fmla="*/ 0 h 1200150"/>
                <a:gd name="connsiteX2" fmla="*/ 1203008 w 1200150"/>
                <a:gd name="connsiteY2" fmla="*/ 1203960 h 1200150"/>
                <a:gd name="connsiteX3" fmla="*/ 0 w 1200150"/>
                <a:gd name="connsiteY3" fmla="*/ 120396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200150">
                  <a:moveTo>
                    <a:pt x="0" y="0"/>
                  </a:moveTo>
                  <a:lnTo>
                    <a:pt x="1203008" y="0"/>
                  </a:lnTo>
                  <a:lnTo>
                    <a:pt x="1203008" y="1203960"/>
                  </a:lnTo>
                  <a:lnTo>
                    <a:pt x="0" y="120396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7F5173-3464-4253-9F62-AC803096A3D8}"/>
                </a:ext>
              </a:extLst>
            </p:cNvPr>
            <p:cNvSpPr/>
            <p:nvPr/>
          </p:nvSpPr>
          <p:spPr>
            <a:xfrm>
              <a:off x="4460558" y="3018473"/>
              <a:ext cx="723900" cy="723900"/>
            </a:xfrm>
            <a:custGeom>
              <a:avLst/>
              <a:gdLst>
                <a:gd name="connsiteX0" fmla="*/ 0 w 723900"/>
                <a:gd name="connsiteY0" fmla="*/ 0 h 723900"/>
                <a:gd name="connsiteX1" fmla="*/ 727710 w 723900"/>
                <a:gd name="connsiteY1" fmla="*/ 0 h 723900"/>
                <a:gd name="connsiteX2" fmla="*/ 727710 w 723900"/>
                <a:gd name="connsiteY2" fmla="*/ 727710 h 723900"/>
                <a:gd name="connsiteX3" fmla="*/ 0 w 723900"/>
                <a:gd name="connsiteY3" fmla="*/ 72771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23900">
                  <a:moveTo>
                    <a:pt x="0" y="0"/>
                  </a:moveTo>
                  <a:lnTo>
                    <a:pt x="727710" y="0"/>
                  </a:lnTo>
                  <a:lnTo>
                    <a:pt x="727710" y="727710"/>
                  </a:lnTo>
                  <a:lnTo>
                    <a:pt x="0" y="72771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435087F-AD1A-48D7-ABC5-C90BFEC802BC}"/>
                </a:ext>
              </a:extLst>
            </p:cNvPr>
            <p:cNvSpPr/>
            <p:nvPr/>
          </p:nvSpPr>
          <p:spPr>
            <a:xfrm>
              <a:off x="4460558" y="3856673"/>
              <a:ext cx="723900" cy="723900"/>
            </a:xfrm>
            <a:custGeom>
              <a:avLst/>
              <a:gdLst>
                <a:gd name="connsiteX0" fmla="*/ 0 w 723900"/>
                <a:gd name="connsiteY0" fmla="*/ 0 h 723900"/>
                <a:gd name="connsiteX1" fmla="*/ 727710 w 723900"/>
                <a:gd name="connsiteY1" fmla="*/ 0 h 723900"/>
                <a:gd name="connsiteX2" fmla="*/ 727710 w 723900"/>
                <a:gd name="connsiteY2" fmla="*/ 727710 h 723900"/>
                <a:gd name="connsiteX3" fmla="*/ 0 w 723900"/>
                <a:gd name="connsiteY3" fmla="*/ 72771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723900">
                  <a:moveTo>
                    <a:pt x="0" y="0"/>
                  </a:moveTo>
                  <a:lnTo>
                    <a:pt x="727710" y="0"/>
                  </a:lnTo>
                  <a:lnTo>
                    <a:pt x="727710" y="727710"/>
                  </a:lnTo>
                  <a:lnTo>
                    <a:pt x="0" y="72771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27DEBF0-C822-4AE5-8B79-21376C4EF9D3}"/>
                </a:ext>
              </a:extLst>
            </p:cNvPr>
            <p:cNvSpPr/>
            <p:nvPr/>
          </p:nvSpPr>
          <p:spPr>
            <a:xfrm>
              <a:off x="3961447" y="2745105"/>
              <a:ext cx="104775" cy="104775"/>
            </a:xfrm>
            <a:custGeom>
              <a:avLst/>
              <a:gdLst>
                <a:gd name="connsiteX0" fmla="*/ 111442 w 104775"/>
                <a:gd name="connsiteY0" fmla="*/ 111442 h 104775"/>
                <a:gd name="connsiteX1" fmla="*/ 0 w 104775"/>
                <a:gd name="connsiteY1" fmla="*/ 111442 h 104775"/>
                <a:gd name="connsiteX2" fmla="*/ 0 w 104775"/>
                <a:gd name="connsiteY2" fmla="*/ 0 h 104775"/>
                <a:gd name="connsiteX3" fmla="*/ 20955 w 104775"/>
                <a:gd name="connsiteY3" fmla="*/ 0 h 104775"/>
                <a:gd name="connsiteX4" fmla="*/ 20955 w 104775"/>
                <a:gd name="connsiteY4" fmla="*/ 90488 h 104775"/>
                <a:gd name="connsiteX5" fmla="*/ 111442 w 104775"/>
                <a:gd name="connsiteY5" fmla="*/ 904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111442" y="111442"/>
                  </a:moveTo>
                  <a:lnTo>
                    <a:pt x="0" y="111442"/>
                  </a:lnTo>
                  <a:lnTo>
                    <a:pt x="0" y="0"/>
                  </a:lnTo>
                  <a:lnTo>
                    <a:pt x="20955" y="0"/>
                  </a:lnTo>
                  <a:lnTo>
                    <a:pt x="20955" y="90488"/>
                  </a:lnTo>
                  <a:lnTo>
                    <a:pt x="111442" y="9048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D40B87A-75FE-430C-87FD-47D565637A0A}"/>
                </a:ext>
              </a:extLst>
            </p:cNvPr>
            <p:cNvSpPr/>
            <p:nvPr/>
          </p:nvSpPr>
          <p:spPr>
            <a:xfrm>
              <a:off x="4624388" y="2745105"/>
              <a:ext cx="104775" cy="104775"/>
            </a:xfrm>
            <a:custGeom>
              <a:avLst/>
              <a:gdLst>
                <a:gd name="connsiteX0" fmla="*/ 111442 w 104775"/>
                <a:gd name="connsiteY0" fmla="*/ 111442 h 104775"/>
                <a:gd name="connsiteX1" fmla="*/ 0 w 104775"/>
                <a:gd name="connsiteY1" fmla="*/ 111442 h 104775"/>
                <a:gd name="connsiteX2" fmla="*/ 0 w 104775"/>
                <a:gd name="connsiteY2" fmla="*/ 90488 h 104775"/>
                <a:gd name="connsiteX3" fmla="*/ 90488 w 104775"/>
                <a:gd name="connsiteY3" fmla="*/ 90488 h 104775"/>
                <a:gd name="connsiteX4" fmla="*/ 90488 w 104775"/>
                <a:gd name="connsiteY4" fmla="*/ 0 h 104775"/>
                <a:gd name="connsiteX5" fmla="*/ 111442 w 104775"/>
                <a:gd name="connsiteY5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111442" y="111442"/>
                  </a:moveTo>
                  <a:lnTo>
                    <a:pt x="0" y="111442"/>
                  </a:lnTo>
                  <a:lnTo>
                    <a:pt x="0" y="90488"/>
                  </a:lnTo>
                  <a:lnTo>
                    <a:pt x="90488" y="90488"/>
                  </a:lnTo>
                  <a:lnTo>
                    <a:pt x="90488" y="0"/>
                  </a:lnTo>
                  <a:lnTo>
                    <a:pt x="111442" y="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8DE2F98-5DC3-46BD-BFFA-6DBCAAC86BD5}"/>
                </a:ext>
              </a:extLst>
            </p:cNvPr>
            <p:cNvSpPr/>
            <p:nvPr/>
          </p:nvSpPr>
          <p:spPr>
            <a:xfrm>
              <a:off x="3961447" y="2220277"/>
              <a:ext cx="104775" cy="104775"/>
            </a:xfrm>
            <a:custGeom>
              <a:avLst/>
              <a:gdLst>
                <a:gd name="connsiteX0" fmla="*/ 20955 w 104775"/>
                <a:gd name="connsiteY0" fmla="*/ 111443 h 104775"/>
                <a:gd name="connsiteX1" fmla="*/ 0 w 104775"/>
                <a:gd name="connsiteY1" fmla="*/ 111443 h 104775"/>
                <a:gd name="connsiteX2" fmla="*/ 0 w 104775"/>
                <a:gd name="connsiteY2" fmla="*/ 0 h 104775"/>
                <a:gd name="connsiteX3" fmla="*/ 111442 w 104775"/>
                <a:gd name="connsiteY3" fmla="*/ 0 h 104775"/>
                <a:gd name="connsiteX4" fmla="*/ 111442 w 104775"/>
                <a:gd name="connsiteY4" fmla="*/ 20955 h 104775"/>
                <a:gd name="connsiteX5" fmla="*/ 20955 w 104775"/>
                <a:gd name="connsiteY5" fmla="*/ 2095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20955" y="111443"/>
                  </a:moveTo>
                  <a:lnTo>
                    <a:pt x="0" y="111443"/>
                  </a:lnTo>
                  <a:lnTo>
                    <a:pt x="0" y="0"/>
                  </a:lnTo>
                  <a:lnTo>
                    <a:pt x="111442" y="0"/>
                  </a:lnTo>
                  <a:lnTo>
                    <a:pt x="111442" y="20955"/>
                  </a:lnTo>
                  <a:lnTo>
                    <a:pt x="20955" y="20955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9BBACB9-146B-4912-A5BF-D7B9DA8B1CE4}"/>
                </a:ext>
              </a:extLst>
            </p:cNvPr>
            <p:cNvSpPr/>
            <p:nvPr/>
          </p:nvSpPr>
          <p:spPr>
            <a:xfrm>
              <a:off x="4624388" y="2220277"/>
              <a:ext cx="104775" cy="104775"/>
            </a:xfrm>
            <a:custGeom>
              <a:avLst/>
              <a:gdLst>
                <a:gd name="connsiteX0" fmla="*/ 111442 w 104775"/>
                <a:gd name="connsiteY0" fmla="*/ 111443 h 104775"/>
                <a:gd name="connsiteX1" fmla="*/ 90488 w 104775"/>
                <a:gd name="connsiteY1" fmla="*/ 111443 h 104775"/>
                <a:gd name="connsiteX2" fmla="*/ 90488 w 104775"/>
                <a:gd name="connsiteY2" fmla="*/ 20955 h 104775"/>
                <a:gd name="connsiteX3" fmla="*/ 0 w 104775"/>
                <a:gd name="connsiteY3" fmla="*/ 20955 h 104775"/>
                <a:gd name="connsiteX4" fmla="*/ 0 w 104775"/>
                <a:gd name="connsiteY4" fmla="*/ 0 h 104775"/>
                <a:gd name="connsiteX5" fmla="*/ 111442 w 104775"/>
                <a:gd name="connsiteY5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04775">
                  <a:moveTo>
                    <a:pt x="111442" y="111443"/>
                  </a:moveTo>
                  <a:lnTo>
                    <a:pt x="90488" y="111443"/>
                  </a:lnTo>
                  <a:lnTo>
                    <a:pt x="90488" y="20955"/>
                  </a:lnTo>
                  <a:lnTo>
                    <a:pt x="0" y="20955"/>
                  </a:lnTo>
                  <a:lnTo>
                    <a:pt x="0" y="0"/>
                  </a:lnTo>
                  <a:lnTo>
                    <a:pt x="111442" y="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6946A9-8CDD-4FB1-892B-58F11630D309}"/>
                </a:ext>
              </a:extLst>
            </p:cNvPr>
            <p:cNvSpPr/>
            <p:nvPr/>
          </p:nvSpPr>
          <p:spPr>
            <a:xfrm>
              <a:off x="6096953" y="1285875"/>
              <a:ext cx="676275" cy="790575"/>
            </a:xfrm>
            <a:custGeom>
              <a:avLst/>
              <a:gdLst>
                <a:gd name="connsiteX0" fmla="*/ 461963 w 676275"/>
                <a:gd name="connsiteY0" fmla="*/ 95250 h 790575"/>
                <a:gd name="connsiteX1" fmla="*/ 480060 w 676275"/>
                <a:gd name="connsiteY1" fmla="*/ 185738 h 790575"/>
                <a:gd name="connsiteX2" fmla="*/ 0 w 676275"/>
                <a:gd name="connsiteY2" fmla="*/ 400050 h 790575"/>
                <a:gd name="connsiteX3" fmla="*/ 8572 w 676275"/>
                <a:gd name="connsiteY3" fmla="*/ 419100 h 790575"/>
                <a:gd name="connsiteX4" fmla="*/ 220980 w 676275"/>
                <a:gd name="connsiteY4" fmla="*/ 708660 h 790575"/>
                <a:gd name="connsiteX5" fmla="*/ 224790 w 676275"/>
                <a:gd name="connsiteY5" fmla="*/ 718185 h 790575"/>
                <a:gd name="connsiteX6" fmla="*/ 263842 w 676275"/>
                <a:gd name="connsiteY6" fmla="*/ 701040 h 790575"/>
                <a:gd name="connsiteX7" fmla="*/ 292417 w 676275"/>
                <a:gd name="connsiteY7" fmla="*/ 738188 h 790575"/>
                <a:gd name="connsiteX8" fmla="*/ 306705 w 676275"/>
                <a:gd name="connsiteY8" fmla="*/ 731520 h 790575"/>
                <a:gd name="connsiteX9" fmla="*/ 298132 w 676275"/>
                <a:gd name="connsiteY9" fmla="*/ 774383 h 790575"/>
                <a:gd name="connsiteX10" fmla="*/ 348615 w 676275"/>
                <a:gd name="connsiteY10" fmla="*/ 793433 h 790575"/>
                <a:gd name="connsiteX11" fmla="*/ 367665 w 676275"/>
                <a:gd name="connsiteY11" fmla="*/ 742950 h 790575"/>
                <a:gd name="connsiteX12" fmla="*/ 329565 w 676275"/>
                <a:gd name="connsiteY12" fmla="*/ 720090 h 790575"/>
                <a:gd name="connsiteX13" fmla="*/ 526732 w 676275"/>
                <a:gd name="connsiteY13" fmla="*/ 632460 h 790575"/>
                <a:gd name="connsiteX14" fmla="*/ 518160 w 676275"/>
                <a:gd name="connsiteY14" fmla="*/ 675323 h 790575"/>
                <a:gd name="connsiteX15" fmla="*/ 568642 w 676275"/>
                <a:gd name="connsiteY15" fmla="*/ 694373 h 790575"/>
                <a:gd name="connsiteX16" fmla="*/ 587692 w 676275"/>
                <a:gd name="connsiteY16" fmla="*/ 643890 h 790575"/>
                <a:gd name="connsiteX17" fmla="*/ 549592 w 676275"/>
                <a:gd name="connsiteY17" fmla="*/ 621030 h 790575"/>
                <a:gd name="connsiteX18" fmla="*/ 564832 w 676275"/>
                <a:gd name="connsiteY18" fmla="*/ 614363 h 790575"/>
                <a:gd name="connsiteX19" fmla="*/ 561022 w 676275"/>
                <a:gd name="connsiteY19" fmla="*/ 600075 h 790575"/>
                <a:gd name="connsiteX20" fmla="*/ 297180 w 676275"/>
                <a:gd name="connsiteY20" fmla="*/ 717233 h 790575"/>
                <a:gd name="connsiteX21" fmla="*/ 279082 w 676275"/>
                <a:gd name="connsiteY21" fmla="*/ 693420 h 790575"/>
                <a:gd name="connsiteX22" fmla="*/ 577215 w 676275"/>
                <a:gd name="connsiteY22" fmla="*/ 561023 h 790575"/>
                <a:gd name="connsiteX23" fmla="*/ 573405 w 676275"/>
                <a:gd name="connsiteY23" fmla="*/ 551498 h 790575"/>
                <a:gd name="connsiteX24" fmla="*/ 513397 w 676275"/>
                <a:gd name="connsiteY24" fmla="*/ 263843 h 790575"/>
                <a:gd name="connsiteX25" fmla="*/ 481013 w 676275"/>
                <a:gd name="connsiteY25" fmla="*/ 104775 h 790575"/>
                <a:gd name="connsiteX26" fmla="*/ 681990 w 676275"/>
                <a:gd name="connsiteY26" fmla="*/ 15240 h 790575"/>
                <a:gd name="connsiteX27" fmla="*/ 675322 w 676275"/>
                <a:gd name="connsiteY27" fmla="*/ 0 h 790575"/>
                <a:gd name="connsiteX28" fmla="*/ 461963 w 676275"/>
                <a:gd name="connsiteY28" fmla="*/ 95250 h 790575"/>
                <a:gd name="connsiteX29" fmla="*/ 353378 w 676275"/>
                <a:gd name="connsiteY29" fmla="*/ 749618 h 790575"/>
                <a:gd name="connsiteX30" fmla="*/ 341947 w 676275"/>
                <a:gd name="connsiteY30" fmla="*/ 779145 h 790575"/>
                <a:gd name="connsiteX31" fmla="*/ 312420 w 676275"/>
                <a:gd name="connsiteY31" fmla="*/ 767715 h 790575"/>
                <a:gd name="connsiteX32" fmla="*/ 323850 w 676275"/>
                <a:gd name="connsiteY32" fmla="*/ 738188 h 790575"/>
                <a:gd name="connsiteX33" fmla="*/ 353378 w 676275"/>
                <a:gd name="connsiteY33" fmla="*/ 749618 h 790575"/>
                <a:gd name="connsiteX34" fmla="*/ 575310 w 676275"/>
                <a:gd name="connsiteY34" fmla="*/ 650558 h 790575"/>
                <a:gd name="connsiteX35" fmla="*/ 563880 w 676275"/>
                <a:gd name="connsiteY35" fmla="*/ 680085 h 790575"/>
                <a:gd name="connsiteX36" fmla="*/ 534353 w 676275"/>
                <a:gd name="connsiteY36" fmla="*/ 668655 h 790575"/>
                <a:gd name="connsiteX37" fmla="*/ 545782 w 676275"/>
                <a:gd name="connsiteY37" fmla="*/ 639128 h 790575"/>
                <a:gd name="connsiteX38" fmla="*/ 575310 w 676275"/>
                <a:gd name="connsiteY38" fmla="*/ 650558 h 790575"/>
                <a:gd name="connsiteX39" fmla="*/ 240030 w 676275"/>
                <a:gd name="connsiteY39" fmla="*/ 447675 h 790575"/>
                <a:gd name="connsiteX40" fmla="*/ 365760 w 676275"/>
                <a:gd name="connsiteY40" fmla="*/ 391478 h 790575"/>
                <a:gd name="connsiteX41" fmla="*/ 399097 w 676275"/>
                <a:gd name="connsiteY41" fmla="*/ 485775 h 790575"/>
                <a:gd name="connsiteX42" fmla="*/ 286703 w 676275"/>
                <a:gd name="connsiteY42" fmla="*/ 536258 h 790575"/>
                <a:gd name="connsiteX43" fmla="*/ 240030 w 676275"/>
                <a:gd name="connsiteY43" fmla="*/ 447675 h 790575"/>
                <a:gd name="connsiteX44" fmla="*/ 270510 w 676275"/>
                <a:gd name="connsiteY44" fmla="*/ 542925 h 790575"/>
                <a:gd name="connsiteX45" fmla="*/ 158115 w 676275"/>
                <a:gd name="connsiteY45" fmla="*/ 593408 h 790575"/>
                <a:gd name="connsiteX46" fmla="*/ 98107 w 676275"/>
                <a:gd name="connsiteY46" fmla="*/ 510540 h 790575"/>
                <a:gd name="connsiteX47" fmla="*/ 223838 w 676275"/>
                <a:gd name="connsiteY47" fmla="*/ 454343 h 790575"/>
                <a:gd name="connsiteX48" fmla="*/ 270510 w 676275"/>
                <a:gd name="connsiteY48" fmla="*/ 542925 h 790575"/>
                <a:gd name="connsiteX49" fmla="*/ 358140 w 676275"/>
                <a:gd name="connsiteY49" fmla="*/ 372428 h 790575"/>
                <a:gd name="connsiteX50" fmla="*/ 229553 w 676275"/>
                <a:gd name="connsiteY50" fmla="*/ 429578 h 790575"/>
                <a:gd name="connsiteX51" fmla="*/ 181928 w 676275"/>
                <a:gd name="connsiteY51" fmla="*/ 340995 h 790575"/>
                <a:gd name="connsiteX52" fmla="*/ 322897 w 676275"/>
                <a:gd name="connsiteY52" fmla="*/ 278130 h 790575"/>
                <a:gd name="connsiteX53" fmla="*/ 358140 w 676275"/>
                <a:gd name="connsiteY53" fmla="*/ 372428 h 790575"/>
                <a:gd name="connsiteX54" fmla="*/ 340995 w 676275"/>
                <a:gd name="connsiteY54" fmla="*/ 270510 h 790575"/>
                <a:gd name="connsiteX55" fmla="*/ 481965 w 676275"/>
                <a:gd name="connsiteY55" fmla="*/ 207645 h 790575"/>
                <a:gd name="connsiteX56" fmla="*/ 502920 w 676275"/>
                <a:gd name="connsiteY56" fmla="*/ 307658 h 790575"/>
                <a:gd name="connsiteX57" fmla="*/ 375285 w 676275"/>
                <a:gd name="connsiteY57" fmla="*/ 364808 h 790575"/>
                <a:gd name="connsiteX58" fmla="*/ 340995 w 676275"/>
                <a:gd name="connsiteY58" fmla="*/ 270510 h 790575"/>
                <a:gd name="connsiteX59" fmla="*/ 406717 w 676275"/>
                <a:gd name="connsiteY59" fmla="*/ 504825 h 790575"/>
                <a:gd name="connsiteX60" fmla="*/ 441007 w 676275"/>
                <a:gd name="connsiteY60" fmla="*/ 599123 h 790575"/>
                <a:gd name="connsiteX61" fmla="*/ 344805 w 676275"/>
                <a:gd name="connsiteY61" fmla="*/ 641985 h 790575"/>
                <a:gd name="connsiteX62" fmla="*/ 297180 w 676275"/>
                <a:gd name="connsiteY62" fmla="*/ 553403 h 790575"/>
                <a:gd name="connsiteX63" fmla="*/ 406717 w 676275"/>
                <a:gd name="connsiteY63" fmla="*/ 504825 h 790575"/>
                <a:gd name="connsiteX64" fmla="*/ 422910 w 676275"/>
                <a:gd name="connsiteY64" fmla="*/ 497205 h 790575"/>
                <a:gd name="connsiteX65" fmla="*/ 532447 w 676275"/>
                <a:gd name="connsiteY65" fmla="*/ 448628 h 790575"/>
                <a:gd name="connsiteX66" fmla="*/ 553403 w 676275"/>
                <a:gd name="connsiteY66" fmla="*/ 548640 h 790575"/>
                <a:gd name="connsiteX67" fmla="*/ 457200 w 676275"/>
                <a:gd name="connsiteY67" fmla="*/ 591503 h 790575"/>
                <a:gd name="connsiteX68" fmla="*/ 422910 w 676275"/>
                <a:gd name="connsiteY68" fmla="*/ 497205 h 790575"/>
                <a:gd name="connsiteX69" fmla="*/ 528638 w 676275"/>
                <a:gd name="connsiteY69" fmla="*/ 428625 h 790575"/>
                <a:gd name="connsiteX70" fmla="*/ 416242 w 676275"/>
                <a:gd name="connsiteY70" fmla="*/ 479108 h 790575"/>
                <a:gd name="connsiteX71" fmla="*/ 381953 w 676275"/>
                <a:gd name="connsiteY71" fmla="*/ 384810 h 790575"/>
                <a:gd name="connsiteX72" fmla="*/ 507682 w 676275"/>
                <a:gd name="connsiteY72" fmla="*/ 328613 h 790575"/>
                <a:gd name="connsiteX73" fmla="*/ 528638 w 676275"/>
                <a:gd name="connsiteY73" fmla="*/ 426720 h 790575"/>
                <a:gd name="connsiteX74" fmla="*/ 528638 w 676275"/>
                <a:gd name="connsiteY74" fmla="*/ 428625 h 790575"/>
                <a:gd name="connsiteX75" fmla="*/ 166688 w 676275"/>
                <a:gd name="connsiteY75" fmla="*/ 347663 h 790575"/>
                <a:gd name="connsiteX76" fmla="*/ 214313 w 676275"/>
                <a:gd name="connsiteY76" fmla="*/ 436245 h 790575"/>
                <a:gd name="connsiteX77" fmla="*/ 86678 w 676275"/>
                <a:gd name="connsiteY77" fmla="*/ 493395 h 790575"/>
                <a:gd name="connsiteX78" fmla="*/ 26670 w 676275"/>
                <a:gd name="connsiteY78" fmla="*/ 410528 h 790575"/>
                <a:gd name="connsiteX79" fmla="*/ 166688 w 676275"/>
                <a:gd name="connsiteY79" fmla="*/ 347663 h 790575"/>
                <a:gd name="connsiteX80" fmla="*/ 170497 w 676275"/>
                <a:gd name="connsiteY80" fmla="*/ 609600 h 790575"/>
                <a:gd name="connsiteX81" fmla="*/ 280035 w 676275"/>
                <a:gd name="connsiteY81" fmla="*/ 561023 h 790575"/>
                <a:gd name="connsiteX82" fmla="*/ 327660 w 676275"/>
                <a:gd name="connsiteY82" fmla="*/ 649605 h 790575"/>
                <a:gd name="connsiteX83" fmla="*/ 231457 w 676275"/>
                <a:gd name="connsiteY83" fmla="*/ 692468 h 790575"/>
                <a:gd name="connsiteX84" fmla="*/ 170497 w 676275"/>
                <a:gd name="connsiteY84" fmla="*/ 60960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76275" h="790575">
                  <a:moveTo>
                    <a:pt x="461963" y="95250"/>
                  </a:moveTo>
                  <a:lnTo>
                    <a:pt x="480060" y="185738"/>
                  </a:lnTo>
                  <a:lnTo>
                    <a:pt x="0" y="400050"/>
                  </a:lnTo>
                  <a:lnTo>
                    <a:pt x="8572" y="419100"/>
                  </a:lnTo>
                  <a:lnTo>
                    <a:pt x="220980" y="708660"/>
                  </a:lnTo>
                  <a:lnTo>
                    <a:pt x="224790" y="718185"/>
                  </a:lnTo>
                  <a:lnTo>
                    <a:pt x="263842" y="701040"/>
                  </a:lnTo>
                  <a:lnTo>
                    <a:pt x="292417" y="738188"/>
                  </a:lnTo>
                  <a:lnTo>
                    <a:pt x="306705" y="731520"/>
                  </a:lnTo>
                  <a:cubicBezTo>
                    <a:pt x="295275" y="741998"/>
                    <a:pt x="291465" y="759143"/>
                    <a:pt x="298132" y="774383"/>
                  </a:cubicBezTo>
                  <a:cubicBezTo>
                    <a:pt x="306705" y="793433"/>
                    <a:pt x="329565" y="802005"/>
                    <a:pt x="348615" y="793433"/>
                  </a:cubicBezTo>
                  <a:cubicBezTo>
                    <a:pt x="367665" y="784860"/>
                    <a:pt x="376238" y="762000"/>
                    <a:pt x="367665" y="742950"/>
                  </a:cubicBezTo>
                  <a:cubicBezTo>
                    <a:pt x="360997" y="727710"/>
                    <a:pt x="345757" y="719138"/>
                    <a:pt x="329565" y="720090"/>
                  </a:cubicBezTo>
                  <a:lnTo>
                    <a:pt x="526732" y="632460"/>
                  </a:lnTo>
                  <a:cubicBezTo>
                    <a:pt x="515303" y="642938"/>
                    <a:pt x="511492" y="660083"/>
                    <a:pt x="518160" y="675323"/>
                  </a:cubicBezTo>
                  <a:cubicBezTo>
                    <a:pt x="526732" y="694373"/>
                    <a:pt x="549592" y="702945"/>
                    <a:pt x="568642" y="694373"/>
                  </a:cubicBezTo>
                  <a:cubicBezTo>
                    <a:pt x="587692" y="685800"/>
                    <a:pt x="596265" y="662940"/>
                    <a:pt x="587692" y="643890"/>
                  </a:cubicBezTo>
                  <a:cubicBezTo>
                    <a:pt x="581025" y="628650"/>
                    <a:pt x="565785" y="620078"/>
                    <a:pt x="549592" y="621030"/>
                  </a:cubicBezTo>
                  <a:lnTo>
                    <a:pt x="564832" y="614363"/>
                  </a:lnTo>
                  <a:lnTo>
                    <a:pt x="561022" y="600075"/>
                  </a:lnTo>
                  <a:lnTo>
                    <a:pt x="297180" y="717233"/>
                  </a:lnTo>
                  <a:lnTo>
                    <a:pt x="279082" y="693420"/>
                  </a:lnTo>
                  <a:lnTo>
                    <a:pt x="577215" y="561023"/>
                  </a:lnTo>
                  <a:lnTo>
                    <a:pt x="573405" y="551498"/>
                  </a:lnTo>
                  <a:lnTo>
                    <a:pt x="513397" y="263843"/>
                  </a:lnTo>
                  <a:lnTo>
                    <a:pt x="481013" y="104775"/>
                  </a:lnTo>
                  <a:lnTo>
                    <a:pt x="681990" y="15240"/>
                  </a:lnTo>
                  <a:lnTo>
                    <a:pt x="675322" y="0"/>
                  </a:lnTo>
                  <a:lnTo>
                    <a:pt x="461963" y="95250"/>
                  </a:lnTo>
                  <a:close/>
                  <a:moveTo>
                    <a:pt x="353378" y="749618"/>
                  </a:moveTo>
                  <a:cubicBezTo>
                    <a:pt x="358140" y="761048"/>
                    <a:pt x="353378" y="774383"/>
                    <a:pt x="341947" y="779145"/>
                  </a:cubicBezTo>
                  <a:cubicBezTo>
                    <a:pt x="330517" y="783908"/>
                    <a:pt x="317182" y="779145"/>
                    <a:pt x="312420" y="767715"/>
                  </a:cubicBezTo>
                  <a:cubicBezTo>
                    <a:pt x="307657" y="756285"/>
                    <a:pt x="312420" y="742950"/>
                    <a:pt x="323850" y="738188"/>
                  </a:cubicBezTo>
                  <a:cubicBezTo>
                    <a:pt x="335280" y="733425"/>
                    <a:pt x="348615" y="738188"/>
                    <a:pt x="353378" y="749618"/>
                  </a:cubicBezTo>
                  <a:close/>
                  <a:moveTo>
                    <a:pt x="575310" y="650558"/>
                  </a:moveTo>
                  <a:cubicBezTo>
                    <a:pt x="580072" y="661988"/>
                    <a:pt x="575310" y="675323"/>
                    <a:pt x="563880" y="680085"/>
                  </a:cubicBezTo>
                  <a:cubicBezTo>
                    <a:pt x="552450" y="684848"/>
                    <a:pt x="539115" y="680085"/>
                    <a:pt x="534353" y="668655"/>
                  </a:cubicBezTo>
                  <a:cubicBezTo>
                    <a:pt x="529590" y="657225"/>
                    <a:pt x="534353" y="643890"/>
                    <a:pt x="545782" y="639128"/>
                  </a:cubicBezTo>
                  <a:cubicBezTo>
                    <a:pt x="557213" y="634365"/>
                    <a:pt x="569595" y="640080"/>
                    <a:pt x="575310" y="650558"/>
                  </a:cubicBezTo>
                  <a:close/>
                  <a:moveTo>
                    <a:pt x="240030" y="447675"/>
                  </a:moveTo>
                  <a:lnTo>
                    <a:pt x="365760" y="391478"/>
                  </a:lnTo>
                  <a:lnTo>
                    <a:pt x="399097" y="485775"/>
                  </a:lnTo>
                  <a:lnTo>
                    <a:pt x="286703" y="536258"/>
                  </a:lnTo>
                  <a:lnTo>
                    <a:pt x="240030" y="447675"/>
                  </a:lnTo>
                  <a:close/>
                  <a:moveTo>
                    <a:pt x="270510" y="542925"/>
                  </a:moveTo>
                  <a:lnTo>
                    <a:pt x="158115" y="593408"/>
                  </a:lnTo>
                  <a:lnTo>
                    <a:pt x="98107" y="510540"/>
                  </a:lnTo>
                  <a:lnTo>
                    <a:pt x="223838" y="454343"/>
                  </a:lnTo>
                  <a:lnTo>
                    <a:pt x="270510" y="542925"/>
                  </a:lnTo>
                  <a:close/>
                  <a:moveTo>
                    <a:pt x="358140" y="372428"/>
                  </a:moveTo>
                  <a:lnTo>
                    <a:pt x="229553" y="429578"/>
                  </a:lnTo>
                  <a:lnTo>
                    <a:pt x="181928" y="340995"/>
                  </a:lnTo>
                  <a:lnTo>
                    <a:pt x="322897" y="278130"/>
                  </a:lnTo>
                  <a:lnTo>
                    <a:pt x="358140" y="372428"/>
                  </a:lnTo>
                  <a:close/>
                  <a:moveTo>
                    <a:pt x="340995" y="270510"/>
                  </a:moveTo>
                  <a:lnTo>
                    <a:pt x="481965" y="207645"/>
                  </a:lnTo>
                  <a:lnTo>
                    <a:pt x="502920" y="307658"/>
                  </a:lnTo>
                  <a:lnTo>
                    <a:pt x="375285" y="364808"/>
                  </a:lnTo>
                  <a:lnTo>
                    <a:pt x="340995" y="270510"/>
                  </a:lnTo>
                  <a:close/>
                  <a:moveTo>
                    <a:pt x="406717" y="504825"/>
                  </a:moveTo>
                  <a:lnTo>
                    <a:pt x="441007" y="599123"/>
                  </a:lnTo>
                  <a:lnTo>
                    <a:pt x="344805" y="641985"/>
                  </a:lnTo>
                  <a:lnTo>
                    <a:pt x="297180" y="553403"/>
                  </a:lnTo>
                  <a:lnTo>
                    <a:pt x="406717" y="504825"/>
                  </a:lnTo>
                  <a:close/>
                  <a:moveTo>
                    <a:pt x="422910" y="497205"/>
                  </a:moveTo>
                  <a:lnTo>
                    <a:pt x="532447" y="448628"/>
                  </a:lnTo>
                  <a:lnTo>
                    <a:pt x="553403" y="548640"/>
                  </a:lnTo>
                  <a:lnTo>
                    <a:pt x="457200" y="591503"/>
                  </a:lnTo>
                  <a:lnTo>
                    <a:pt x="422910" y="497205"/>
                  </a:lnTo>
                  <a:close/>
                  <a:moveTo>
                    <a:pt x="528638" y="428625"/>
                  </a:moveTo>
                  <a:lnTo>
                    <a:pt x="416242" y="479108"/>
                  </a:lnTo>
                  <a:lnTo>
                    <a:pt x="381953" y="384810"/>
                  </a:lnTo>
                  <a:lnTo>
                    <a:pt x="507682" y="328613"/>
                  </a:lnTo>
                  <a:lnTo>
                    <a:pt x="528638" y="426720"/>
                  </a:lnTo>
                  <a:lnTo>
                    <a:pt x="528638" y="428625"/>
                  </a:lnTo>
                  <a:close/>
                  <a:moveTo>
                    <a:pt x="166688" y="347663"/>
                  </a:moveTo>
                  <a:lnTo>
                    <a:pt x="214313" y="436245"/>
                  </a:lnTo>
                  <a:lnTo>
                    <a:pt x="86678" y="493395"/>
                  </a:lnTo>
                  <a:lnTo>
                    <a:pt x="26670" y="410528"/>
                  </a:lnTo>
                  <a:lnTo>
                    <a:pt x="166688" y="347663"/>
                  </a:lnTo>
                  <a:close/>
                  <a:moveTo>
                    <a:pt x="170497" y="609600"/>
                  </a:moveTo>
                  <a:lnTo>
                    <a:pt x="280035" y="561023"/>
                  </a:lnTo>
                  <a:lnTo>
                    <a:pt x="327660" y="649605"/>
                  </a:lnTo>
                  <a:lnTo>
                    <a:pt x="231457" y="692468"/>
                  </a:lnTo>
                  <a:lnTo>
                    <a:pt x="170497" y="60960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4E03908-EE21-48F1-A4AC-5305D9952405}"/>
                </a:ext>
              </a:extLst>
            </p:cNvPr>
            <p:cNvSpPr/>
            <p:nvPr/>
          </p:nvSpPr>
          <p:spPr>
            <a:xfrm>
              <a:off x="5263515" y="4536757"/>
              <a:ext cx="561975" cy="152400"/>
            </a:xfrm>
            <a:custGeom>
              <a:avLst/>
              <a:gdLst>
                <a:gd name="connsiteX0" fmla="*/ 530543 w 561975"/>
                <a:gd name="connsiteY0" fmla="*/ 158115 h 152400"/>
                <a:gd name="connsiteX1" fmla="*/ 36195 w 561975"/>
                <a:gd name="connsiteY1" fmla="*/ 158115 h 152400"/>
                <a:gd name="connsiteX2" fmla="*/ 0 w 561975"/>
                <a:gd name="connsiteY2" fmla="*/ 121920 h 152400"/>
                <a:gd name="connsiteX3" fmla="*/ 0 w 561975"/>
                <a:gd name="connsiteY3" fmla="*/ 36195 h 152400"/>
                <a:gd name="connsiteX4" fmla="*/ 36195 w 561975"/>
                <a:gd name="connsiteY4" fmla="*/ 0 h 152400"/>
                <a:gd name="connsiteX5" fmla="*/ 530543 w 561975"/>
                <a:gd name="connsiteY5" fmla="*/ 0 h 152400"/>
                <a:gd name="connsiteX6" fmla="*/ 566738 w 561975"/>
                <a:gd name="connsiteY6" fmla="*/ 36195 h 152400"/>
                <a:gd name="connsiteX7" fmla="*/ 566738 w 561975"/>
                <a:gd name="connsiteY7" fmla="*/ 121920 h 152400"/>
                <a:gd name="connsiteX8" fmla="*/ 530543 w 561975"/>
                <a:gd name="connsiteY8" fmla="*/ 1581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52400">
                  <a:moveTo>
                    <a:pt x="530543" y="158115"/>
                  </a:moveTo>
                  <a:lnTo>
                    <a:pt x="36195" y="158115"/>
                  </a:lnTo>
                  <a:cubicBezTo>
                    <a:pt x="16192" y="158115"/>
                    <a:pt x="0" y="141923"/>
                    <a:pt x="0" y="121920"/>
                  </a:cubicBezTo>
                  <a:lnTo>
                    <a:pt x="0" y="36195"/>
                  </a:lnTo>
                  <a:cubicBezTo>
                    <a:pt x="0" y="16193"/>
                    <a:pt x="16192" y="0"/>
                    <a:pt x="36195" y="0"/>
                  </a:cubicBezTo>
                  <a:lnTo>
                    <a:pt x="530543" y="0"/>
                  </a:lnTo>
                  <a:cubicBezTo>
                    <a:pt x="550545" y="0"/>
                    <a:pt x="566738" y="16193"/>
                    <a:pt x="566738" y="36195"/>
                  </a:cubicBezTo>
                  <a:lnTo>
                    <a:pt x="566738" y="121920"/>
                  </a:lnTo>
                  <a:cubicBezTo>
                    <a:pt x="566738" y="142875"/>
                    <a:pt x="550545" y="158115"/>
                    <a:pt x="530543" y="1581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0A3475F-BAB1-48F9-A388-EB1215A6E75C}"/>
                </a:ext>
              </a:extLst>
            </p:cNvPr>
            <p:cNvSpPr/>
            <p:nvPr/>
          </p:nvSpPr>
          <p:spPr>
            <a:xfrm>
              <a:off x="5982653" y="4536757"/>
              <a:ext cx="476250" cy="152400"/>
            </a:xfrm>
            <a:custGeom>
              <a:avLst/>
              <a:gdLst>
                <a:gd name="connsiteX0" fmla="*/ 447675 w 476250"/>
                <a:gd name="connsiteY0" fmla="*/ 158115 h 152400"/>
                <a:gd name="connsiteX1" fmla="*/ 36195 w 476250"/>
                <a:gd name="connsiteY1" fmla="*/ 158115 h 152400"/>
                <a:gd name="connsiteX2" fmla="*/ 0 w 476250"/>
                <a:gd name="connsiteY2" fmla="*/ 121920 h 152400"/>
                <a:gd name="connsiteX3" fmla="*/ 0 w 476250"/>
                <a:gd name="connsiteY3" fmla="*/ 36195 h 152400"/>
                <a:gd name="connsiteX4" fmla="*/ 36195 w 476250"/>
                <a:gd name="connsiteY4" fmla="*/ 0 h 152400"/>
                <a:gd name="connsiteX5" fmla="*/ 447675 w 476250"/>
                <a:gd name="connsiteY5" fmla="*/ 0 h 152400"/>
                <a:gd name="connsiteX6" fmla="*/ 483870 w 476250"/>
                <a:gd name="connsiteY6" fmla="*/ 36195 h 152400"/>
                <a:gd name="connsiteX7" fmla="*/ 483870 w 476250"/>
                <a:gd name="connsiteY7" fmla="*/ 121920 h 152400"/>
                <a:gd name="connsiteX8" fmla="*/ 447675 w 476250"/>
                <a:gd name="connsiteY8" fmla="*/ 1581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152400">
                  <a:moveTo>
                    <a:pt x="447675" y="158115"/>
                  </a:moveTo>
                  <a:lnTo>
                    <a:pt x="36195" y="158115"/>
                  </a:lnTo>
                  <a:cubicBezTo>
                    <a:pt x="16192" y="158115"/>
                    <a:pt x="0" y="141923"/>
                    <a:pt x="0" y="121920"/>
                  </a:cubicBezTo>
                  <a:lnTo>
                    <a:pt x="0" y="36195"/>
                  </a:lnTo>
                  <a:cubicBezTo>
                    <a:pt x="0" y="16193"/>
                    <a:pt x="16192" y="0"/>
                    <a:pt x="36195" y="0"/>
                  </a:cubicBezTo>
                  <a:lnTo>
                    <a:pt x="447675" y="0"/>
                  </a:lnTo>
                  <a:cubicBezTo>
                    <a:pt x="467678" y="0"/>
                    <a:pt x="483870" y="16193"/>
                    <a:pt x="483870" y="36195"/>
                  </a:cubicBezTo>
                  <a:lnTo>
                    <a:pt x="483870" y="121920"/>
                  </a:lnTo>
                  <a:cubicBezTo>
                    <a:pt x="483870" y="142875"/>
                    <a:pt x="467678" y="158115"/>
                    <a:pt x="447675" y="158115"/>
                  </a:cubicBez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638CD59-6EF4-4B1D-A823-9675481AA1D1}"/>
                </a:ext>
              </a:extLst>
            </p:cNvPr>
            <p:cNvSpPr/>
            <p:nvPr/>
          </p:nvSpPr>
          <p:spPr>
            <a:xfrm>
              <a:off x="5254943" y="3018473"/>
              <a:ext cx="800100" cy="66675"/>
            </a:xfrm>
            <a:custGeom>
              <a:avLst/>
              <a:gdLst>
                <a:gd name="connsiteX0" fmla="*/ 0 w 800100"/>
                <a:gd name="connsiteY0" fmla="*/ 0 h 66675"/>
                <a:gd name="connsiteX1" fmla="*/ 802005 w 800100"/>
                <a:gd name="connsiteY1" fmla="*/ 0 h 66675"/>
                <a:gd name="connsiteX2" fmla="*/ 802005 w 800100"/>
                <a:gd name="connsiteY2" fmla="*/ 72390 h 66675"/>
                <a:gd name="connsiteX3" fmla="*/ 0 w 80010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66675">
                  <a:moveTo>
                    <a:pt x="0" y="0"/>
                  </a:moveTo>
                  <a:lnTo>
                    <a:pt x="802005" y="0"/>
                  </a:lnTo>
                  <a:lnTo>
                    <a:pt x="802005" y="72390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590951B-7417-4911-80EB-C7AC2D84AE11}"/>
                </a:ext>
              </a:extLst>
            </p:cNvPr>
            <p:cNvSpPr/>
            <p:nvPr/>
          </p:nvSpPr>
          <p:spPr>
            <a:xfrm>
              <a:off x="5254943" y="3134678"/>
              <a:ext cx="904875" cy="66675"/>
            </a:xfrm>
            <a:custGeom>
              <a:avLst/>
              <a:gdLst>
                <a:gd name="connsiteX0" fmla="*/ 0 w 904875"/>
                <a:gd name="connsiteY0" fmla="*/ 0 h 66675"/>
                <a:gd name="connsiteX1" fmla="*/ 913448 w 904875"/>
                <a:gd name="connsiteY1" fmla="*/ 0 h 66675"/>
                <a:gd name="connsiteX2" fmla="*/ 913448 w 904875"/>
                <a:gd name="connsiteY2" fmla="*/ 72390 h 66675"/>
                <a:gd name="connsiteX3" fmla="*/ 0 w 904875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75" h="66675">
                  <a:moveTo>
                    <a:pt x="0" y="0"/>
                  </a:moveTo>
                  <a:lnTo>
                    <a:pt x="913448" y="0"/>
                  </a:lnTo>
                  <a:lnTo>
                    <a:pt x="913448" y="72390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rgbClr val="FFFFFF">
                <a:alpha val="7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1705E6E-4DE5-48A7-96C2-51EF2CE063A7}"/>
                </a:ext>
              </a:extLst>
            </p:cNvPr>
            <p:cNvSpPr/>
            <p:nvPr/>
          </p:nvSpPr>
          <p:spPr>
            <a:xfrm>
              <a:off x="6985635" y="2479358"/>
              <a:ext cx="371475" cy="200025"/>
            </a:xfrm>
            <a:custGeom>
              <a:avLst/>
              <a:gdLst>
                <a:gd name="connsiteX0" fmla="*/ 376238 w 371475"/>
                <a:gd name="connsiteY0" fmla="*/ 72390 h 200025"/>
                <a:gd name="connsiteX1" fmla="*/ 365760 w 371475"/>
                <a:gd name="connsiteY1" fmla="*/ 201930 h 200025"/>
                <a:gd name="connsiteX2" fmla="*/ 0 w 371475"/>
                <a:gd name="connsiteY2" fmla="*/ 170497 h 200025"/>
                <a:gd name="connsiteX3" fmla="*/ 15240 w 371475"/>
                <a:gd name="connsiteY3" fmla="*/ 0 h 200025"/>
                <a:gd name="connsiteX4" fmla="*/ 339090 w 371475"/>
                <a:gd name="connsiteY4" fmla="*/ 28575 h 200025"/>
                <a:gd name="connsiteX5" fmla="*/ 340043 w 371475"/>
                <a:gd name="connsiteY5" fmla="*/ 30480 h 200025"/>
                <a:gd name="connsiteX6" fmla="*/ 375285 w 371475"/>
                <a:gd name="connsiteY6" fmla="*/ 7048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475" h="200025">
                  <a:moveTo>
                    <a:pt x="376238" y="72390"/>
                  </a:moveTo>
                  <a:lnTo>
                    <a:pt x="365760" y="201930"/>
                  </a:lnTo>
                  <a:lnTo>
                    <a:pt x="0" y="170497"/>
                  </a:lnTo>
                  <a:lnTo>
                    <a:pt x="15240" y="0"/>
                  </a:lnTo>
                  <a:lnTo>
                    <a:pt x="339090" y="28575"/>
                  </a:lnTo>
                  <a:lnTo>
                    <a:pt x="340043" y="30480"/>
                  </a:lnTo>
                  <a:lnTo>
                    <a:pt x="375285" y="70485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01FB89-BB80-4231-A8AF-388C90B75C9A}"/>
                </a:ext>
              </a:extLst>
            </p:cNvPr>
            <p:cNvSpPr/>
            <p:nvPr/>
          </p:nvSpPr>
          <p:spPr>
            <a:xfrm>
              <a:off x="7320915" y="2507933"/>
              <a:ext cx="38100" cy="38100"/>
            </a:xfrm>
            <a:custGeom>
              <a:avLst/>
              <a:gdLst>
                <a:gd name="connsiteX0" fmla="*/ 40957 w 38100"/>
                <a:gd name="connsiteY0" fmla="*/ 43815 h 38100"/>
                <a:gd name="connsiteX1" fmla="*/ 0 w 38100"/>
                <a:gd name="connsiteY1" fmla="*/ 40958 h 38100"/>
                <a:gd name="connsiteX2" fmla="*/ 3810 w 38100"/>
                <a:gd name="connsiteY2" fmla="*/ 0 h 38100"/>
                <a:gd name="connsiteX3" fmla="*/ 4763 w 38100"/>
                <a:gd name="connsiteY3" fmla="*/ 952 h 38100"/>
                <a:gd name="connsiteX4" fmla="*/ 5715 w 38100"/>
                <a:gd name="connsiteY4" fmla="*/ 2858 h 38100"/>
                <a:gd name="connsiteX5" fmla="*/ 39053 w 38100"/>
                <a:gd name="connsiteY5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40957" y="43815"/>
                  </a:moveTo>
                  <a:lnTo>
                    <a:pt x="0" y="40958"/>
                  </a:lnTo>
                  <a:lnTo>
                    <a:pt x="3810" y="0"/>
                  </a:lnTo>
                  <a:lnTo>
                    <a:pt x="4763" y="952"/>
                  </a:lnTo>
                  <a:lnTo>
                    <a:pt x="5715" y="2858"/>
                  </a:lnTo>
                  <a:lnTo>
                    <a:pt x="39053" y="40958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0603AA-B011-4B0E-9F4B-6D04BEB4E858}"/>
                </a:ext>
              </a:extLst>
            </p:cNvPr>
            <p:cNvSpPr/>
            <p:nvPr/>
          </p:nvSpPr>
          <p:spPr>
            <a:xfrm>
              <a:off x="7133120" y="2540165"/>
              <a:ext cx="76200" cy="76200"/>
            </a:xfrm>
            <a:custGeom>
              <a:avLst/>
              <a:gdLst>
                <a:gd name="connsiteX0" fmla="*/ 79210 w 76200"/>
                <a:gd name="connsiteY0" fmla="*/ 43015 h 76200"/>
                <a:gd name="connsiteX1" fmla="*/ 36347 w 76200"/>
                <a:gd name="connsiteY1" fmla="*/ 79210 h 76200"/>
                <a:gd name="connsiteX2" fmla="*/ 152 w 76200"/>
                <a:gd name="connsiteY2" fmla="*/ 36347 h 76200"/>
                <a:gd name="connsiteX3" fmla="*/ 43015 w 76200"/>
                <a:gd name="connsiteY3" fmla="*/ 152 h 76200"/>
                <a:gd name="connsiteX4" fmla="*/ 79210 w 76200"/>
                <a:gd name="connsiteY4" fmla="*/ 430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9210" y="43015"/>
                  </a:moveTo>
                  <a:cubicBezTo>
                    <a:pt x="77305" y="64922"/>
                    <a:pt x="58255" y="81115"/>
                    <a:pt x="36347" y="79210"/>
                  </a:cubicBezTo>
                  <a:cubicBezTo>
                    <a:pt x="14440" y="77305"/>
                    <a:pt x="-1753" y="58255"/>
                    <a:pt x="152" y="36347"/>
                  </a:cubicBezTo>
                  <a:cubicBezTo>
                    <a:pt x="2057" y="14440"/>
                    <a:pt x="21107" y="-1753"/>
                    <a:pt x="43015" y="152"/>
                  </a:cubicBezTo>
                  <a:cubicBezTo>
                    <a:pt x="64922" y="3010"/>
                    <a:pt x="81115" y="22060"/>
                    <a:pt x="79210" y="43015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6EFB7B3-74D9-4958-99A6-15051CF63E7A}"/>
                </a:ext>
              </a:extLst>
            </p:cNvPr>
            <p:cNvSpPr/>
            <p:nvPr/>
          </p:nvSpPr>
          <p:spPr>
            <a:xfrm>
              <a:off x="7258912" y="2572612"/>
              <a:ext cx="28575" cy="28575"/>
            </a:xfrm>
            <a:custGeom>
              <a:avLst/>
              <a:gdLst>
                <a:gd name="connsiteX0" fmla="*/ 33428 w 28575"/>
                <a:gd name="connsiteY0" fmla="*/ 18188 h 28575"/>
                <a:gd name="connsiteX1" fmla="*/ 15331 w 28575"/>
                <a:gd name="connsiteY1" fmla="*/ 33428 h 28575"/>
                <a:gd name="connsiteX2" fmla="*/ 91 w 28575"/>
                <a:gd name="connsiteY2" fmla="*/ 15330 h 28575"/>
                <a:gd name="connsiteX3" fmla="*/ 18188 w 28575"/>
                <a:gd name="connsiteY3" fmla="*/ 91 h 28575"/>
                <a:gd name="connsiteX4" fmla="*/ 33428 w 28575"/>
                <a:gd name="connsiteY4" fmla="*/ 181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3428" y="18188"/>
                  </a:moveTo>
                  <a:cubicBezTo>
                    <a:pt x="32475" y="27713"/>
                    <a:pt x="24856" y="34380"/>
                    <a:pt x="15331" y="33428"/>
                  </a:cubicBezTo>
                  <a:cubicBezTo>
                    <a:pt x="5806" y="32475"/>
                    <a:pt x="-862" y="24855"/>
                    <a:pt x="91" y="15330"/>
                  </a:cubicBezTo>
                  <a:cubicBezTo>
                    <a:pt x="1043" y="5805"/>
                    <a:pt x="8663" y="-862"/>
                    <a:pt x="18188" y="91"/>
                  </a:cubicBezTo>
                  <a:cubicBezTo>
                    <a:pt x="27713" y="1043"/>
                    <a:pt x="34381" y="8663"/>
                    <a:pt x="33428" y="18188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9805D44-1D94-421D-9CC2-DA7F041BA6FB}"/>
                </a:ext>
              </a:extLst>
            </p:cNvPr>
            <p:cNvSpPr/>
            <p:nvPr/>
          </p:nvSpPr>
          <p:spPr>
            <a:xfrm>
              <a:off x="7053172" y="2554514"/>
              <a:ext cx="28575" cy="28575"/>
            </a:xfrm>
            <a:custGeom>
              <a:avLst/>
              <a:gdLst>
                <a:gd name="connsiteX0" fmla="*/ 91 w 28575"/>
                <a:gd name="connsiteY0" fmla="*/ 15331 h 28575"/>
                <a:gd name="connsiteX1" fmla="*/ 18188 w 28575"/>
                <a:gd name="connsiteY1" fmla="*/ 90 h 28575"/>
                <a:gd name="connsiteX2" fmla="*/ 33428 w 28575"/>
                <a:gd name="connsiteY2" fmla="*/ 18188 h 28575"/>
                <a:gd name="connsiteX3" fmla="*/ 15331 w 28575"/>
                <a:gd name="connsiteY3" fmla="*/ 33428 h 28575"/>
                <a:gd name="connsiteX4" fmla="*/ 91 w 28575"/>
                <a:gd name="connsiteY4" fmla="*/ 153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91" y="15331"/>
                  </a:moveTo>
                  <a:cubicBezTo>
                    <a:pt x="1043" y="5806"/>
                    <a:pt x="8663" y="-862"/>
                    <a:pt x="18188" y="90"/>
                  </a:cubicBezTo>
                  <a:cubicBezTo>
                    <a:pt x="27713" y="1043"/>
                    <a:pt x="34381" y="8663"/>
                    <a:pt x="33428" y="18188"/>
                  </a:cubicBezTo>
                  <a:cubicBezTo>
                    <a:pt x="32475" y="27713"/>
                    <a:pt x="24856" y="34381"/>
                    <a:pt x="15331" y="33428"/>
                  </a:cubicBezTo>
                  <a:cubicBezTo>
                    <a:pt x="5806" y="32476"/>
                    <a:pt x="-862" y="24856"/>
                    <a:pt x="91" y="15331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7FEE1C-44BD-41AE-AF8E-12A90800AEFB}"/>
                </a:ext>
              </a:extLst>
            </p:cNvPr>
            <p:cNvSpPr/>
            <p:nvPr/>
          </p:nvSpPr>
          <p:spPr>
            <a:xfrm>
              <a:off x="7460932" y="2215515"/>
              <a:ext cx="400050" cy="295275"/>
            </a:xfrm>
            <a:custGeom>
              <a:avLst/>
              <a:gdLst>
                <a:gd name="connsiteX0" fmla="*/ 342900 w 400050"/>
                <a:gd name="connsiteY0" fmla="*/ 16193 h 295275"/>
                <a:gd name="connsiteX1" fmla="*/ 403860 w 400050"/>
                <a:gd name="connsiteY1" fmla="*/ 130493 h 295275"/>
                <a:gd name="connsiteX2" fmla="*/ 80963 w 400050"/>
                <a:gd name="connsiteY2" fmla="*/ 303848 h 295275"/>
                <a:gd name="connsiteX3" fmla="*/ 0 w 400050"/>
                <a:gd name="connsiteY3" fmla="*/ 153352 h 295275"/>
                <a:gd name="connsiteX4" fmla="*/ 286703 w 400050"/>
                <a:gd name="connsiteY4" fmla="*/ 0 h 295275"/>
                <a:gd name="connsiteX5" fmla="*/ 289560 w 400050"/>
                <a:gd name="connsiteY5" fmla="*/ 952 h 295275"/>
                <a:gd name="connsiteX6" fmla="*/ 340995 w 400050"/>
                <a:gd name="connsiteY6" fmla="*/ 16193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295275">
                  <a:moveTo>
                    <a:pt x="342900" y="16193"/>
                  </a:moveTo>
                  <a:lnTo>
                    <a:pt x="403860" y="130493"/>
                  </a:lnTo>
                  <a:lnTo>
                    <a:pt x="80963" y="303848"/>
                  </a:lnTo>
                  <a:lnTo>
                    <a:pt x="0" y="153352"/>
                  </a:lnTo>
                  <a:lnTo>
                    <a:pt x="286703" y="0"/>
                  </a:lnTo>
                  <a:lnTo>
                    <a:pt x="289560" y="952"/>
                  </a:lnTo>
                  <a:lnTo>
                    <a:pt x="340995" y="1619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4432681-0904-4D6A-9047-4AA806D7633C}"/>
                </a:ext>
              </a:extLst>
            </p:cNvPr>
            <p:cNvSpPr/>
            <p:nvPr/>
          </p:nvSpPr>
          <p:spPr>
            <a:xfrm>
              <a:off x="7748588" y="2215515"/>
              <a:ext cx="47625" cy="28575"/>
            </a:xfrm>
            <a:custGeom>
              <a:avLst/>
              <a:gdLst>
                <a:gd name="connsiteX0" fmla="*/ 55245 w 47625"/>
                <a:gd name="connsiteY0" fmla="*/ 16193 h 28575"/>
                <a:gd name="connsiteX1" fmla="*/ 19050 w 47625"/>
                <a:gd name="connsiteY1" fmla="*/ 36195 h 28575"/>
                <a:gd name="connsiteX2" fmla="*/ 0 w 47625"/>
                <a:gd name="connsiteY2" fmla="*/ 0 h 28575"/>
                <a:gd name="connsiteX3" fmla="*/ 953 w 47625"/>
                <a:gd name="connsiteY3" fmla="*/ 0 h 28575"/>
                <a:gd name="connsiteX4" fmla="*/ 2857 w 47625"/>
                <a:gd name="connsiteY4" fmla="*/ 952 h 28575"/>
                <a:gd name="connsiteX5" fmla="*/ 51435 w 47625"/>
                <a:gd name="connsiteY5" fmla="*/ 152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55245" y="16193"/>
                  </a:moveTo>
                  <a:lnTo>
                    <a:pt x="19050" y="36195"/>
                  </a:lnTo>
                  <a:lnTo>
                    <a:pt x="0" y="0"/>
                  </a:lnTo>
                  <a:lnTo>
                    <a:pt x="953" y="0"/>
                  </a:lnTo>
                  <a:lnTo>
                    <a:pt x="2857" y="952"/>
                  </a:lnTo>
                  <a:lnTo>
                    <a:pt x="51435" y="15240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3EC5F4D-51B4-42A0-8CD6-B8362DEDB841}"/>
                </a:ext>
              </a:extLst>
            </p:cNvPr>
            <p:cNvSpPr/>
            <p:nvPr/>
          </p:nvSpPr>
          <p:spPr>
            <a:xfrm>
              <a:off x="7620989" y="2319374"/>
              <a:ext cx="76200" cy="76200"/>
            </a:xfrm>
            <a:custGeom>
              <a:avLst/>
              <a:gdLst>
                <a:gd name="connsiteX0" fmla="*/ 74258 w 76200"/>
                <a:gd name="connsiteY0" fmla="*/ 20918 h 76200"/>
                <a:gd name="connsiteX1" fmla="*/ 58066 w 76200"/>
                <a:gd name="connsiteY1" fmla="*/ 74258 h 76200"/>
                <a:gd name="connsiteX2" fmla="*/ 4726 w 76200"/>
                <a:gd name="connsiteY2" fmla="*/ 58066 h 76200"/>
                <a:gd name="connsiteX3" fmla="*/ 20918 w 76200"/>
                <a:gd name="connsiteY3" fmla="*/ 4726 h 76200"/>
                <a:gd name="connsiteX4" fmla="*/ 74258 w 76200"/>
                <a:gd name="connsiteY4" fmla="*/ 2091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258" y="20918"/>
                  </a:moveTo>
                  <a:cubicBezTo>
                    <a:pt x="84736" y="39968"/>
                    <a:pt x="77116" y="63781"/>
                    <a:pt x="58066" y="74258"/>
                  </a:cubicBezTo>
                  <a:cubicBezTo>
                    <a:pt x="39016" y="84736"/>
                    <a:pt x="15203" y="77116"/>
                    <a:pt x="4726" y="58066"/>
                  </a:cubicBezTo>
                  <a:cubicBezTo>
                    <a:pt x="-5752" y="39016"/>
                    <a:pt x="1868" y="15203"/>
                    <a:pt x="20918" y="4726"/>
                  </a:cubicBezTo>
                  <a:cubicBezTo>
                    <a:pt x="39968" y="-5752"/>
                    <a:pt x="64733" y="1868"/>
                    <a:pt x="74258" y="20918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62050B-73C9-4D6A-9A10-C0503528C9E7}"/>
                </a:ext>
              </a:extLst>
            </p:cNvPr>
            <p:cNvSpPr/>
            <p:nvPr/>
          </p:nvSpPr>
          <p:spPr>
            <a:xfrm>
              <a:off x="7735057" y="2293231"/>
              <a:ext cx="28575" cy="28575"/>
            </a:xfrm>
            <a:custGeom>
              <a:avLst/>
              <a:gdLst>
                <a:gd name="connsiteX0" fmla="*/ 31628 w 28575"/>
                <a:gd name="connsiteY0" fmla="*/ 8962 h 28575"/>
                <a:gd name="connsiteX1" fmla="*/ 24961 w 28575"/>
                <a:gd name="connsiteY1" fmla="*/ 31822 h 28575"/>
                <a:gd name="connsiteX2" fmla="*/ 2100 w 28575"/>
                <a:gd name="connsiteY2" fmla="*/ 25154 h 28575"/>
                <a:gd name="connsiteX3" fmla="*/ 8768 w 28575"/>
                <a:gd name="connsiteY3" fmla="*/ 2294 h 28575"/>
                <a:gd name="connsiteX4" fmla="*/ 31628 w 28575"/>
                <a:gd name="connsiteY4" fmla="*/ 896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1628" y="8962"/>
                  </a:moveTo>
                  <a:cubicBezTo>
                    <a:pt x="36391" y="17534"/>
                    <a:pt x="32581" y="27059"/>
                    <a:pt x="24961" y="31822"/>
                  </a:cubicBezTo>
                  <a:cubicBezTo>
                    <a:pt x="16388" y="36584"/>
                    <a:pt x="6863" y="32774"/>
                    <a:pt x="2100" y="25154"/>
                  </a:cubicBezTo>
                  <a:cubicBezTo>
                    <a:pt x="-2662" y="16582"/>
                    <a:pt x="1148" y="7057"/>
                    <a:pt x="8768" y="2294"/>
                  </a:cubicBezTo>
                  <a:cubicBezTo>
                    <a:pt x="17341" y="-2468"/>
                    <a:pt x="27818" y="389"/>
                    <a:pt x="31628" y="8962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2AE59C-8274-43ED-8DF0-A957F14BE2BB}"/>
                </a:ext>
              </a:extLst>
            </p:cNvPr>
            <p:cNvSpPr/>
            <p:nvPr/>
          </p:nvSpPr>
          <p:spPr>
            <a:xfrm>
              <a:off x="7553130" y="2390579"/>
              <a:ext cx="28575" cy="28575"/>
            </a:xfrm>
            <a:custGeom>
              <a:avLst/>
              <a:gdLst>
                <a:gd name="connsiteX0" fmla="*/ 2101 w 28575"/>
                <a:gd name="connsiteY0" fmla="*/ 24961 h 28575"/>
                <a:gd name="connsiteX1" fmla="*/ 8768 w 28575"/>
                <a:gd name="connsiteY1" fmla="*/ 2100 h 28575"/>
                <a:gd name="connsiteX2" fmla="*/ 31628 w 28575"/>
                <a:gd name="connsiteY2" fmla="*/ 8768 h 28575"/>
                <a:gd name="connsiteX3" fmla="*/ 24960 w 28575"/>
                <a:gd name="connsiteY3" fmla="*/ 31628 h 28575"/>
                <a:gd name="connsiteX4" fmla="*/ 2101 w 28575"/>
                <a:gd name="connsiteY4" fmla="*/ 2496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101" y="24961"/>
                  </a:moveTo>
                  <a:cubicBezTo>
                    <a:pt x="-2662" y="16388"/>
                    <a:pt x="1148" y="6863"/>
                    <a:pt x="8768" y="2100"/>
                  </a:cubicBezTo>
                  <a:cubicBezTo>
                    <a:pt x="17340" y="-2662"/>
                    <a:pt x="26865" y="1148"/>
                    <a:pt x="31628" y="8768"/>
                  </a:cubicBezTo>
                  <a:cubicBezTo>
                    <a:pt x="36390" y="17341"/>
                    <a:pt x="32580" y="26866"/>
                    <a:pt x="24960" y="31628"/>
                  </a:cubicBezTo>
                  <a:cubicBezTo>
                    <a:pt x="16388" y="36391"/>
                    <a:pt x="5910" y="33533"/>
                    <a:pt x="2101" y="24961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E4DE588-F080-4AD4-8B90-432CD632144B}"/>
                </a:ext>
              </a:extLst>
            </p:cNvPr>
            <p:cNvSpPr/>
            <p:nvPr/>
          </p:nvSpPr>
          <p:spPr>
            <a:xfrm>
              <a:off x="7163753" y="1830705"/>
              <a:ext cx="361950" cy="352425"/>
            </a:xfrm>
            <a:custGeom>
              <a:avLst/>
              <a:gdLst>
                <a:gd name="connsiteX0" fmla="*/ 370522 w 361950"/>
                <a:gd name="connsiteY0" fmla="*/ 253365 h 352425"/>
                <a:gd name="connsiteX1" fmla="*/ 292417 w 361950"/>
                <a:gd name="connsiteY1" fmla="*/ 357187 h 352425"/>
                <a:gd name="connsiteX2" fmla="*/ 0 w 361950"/>
                <a:gd name="connsiteY2" fmla="*/ 136208 h 352425"/>
                <a:gd name="connsiteX3" fmla="*/ 102870 w 361950"/>
                <a:gd name="connsiteY3" fmla="*/ 0 h 352425"/>
                <a:gd name="connsiteX4" fmla="*/ 361950 w 361950"/>
                <a:gd name="connsiteY4" fmla="*/ 195262 h 352425"/>
                <a:gd name="connsiteX5" fmla="*/ 362903 w 361950"/>
                <a:gd name="connsiteY5" fmla="*/ 198120 h 352425"/>
                <a:gd name="connsiteX6" fmla="*/ 370522 w 361950"/>
                <a:gd name="connsiteY6" fmla="*/ 250508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52425">
                  <a:moveTo>
                    <a:pt x="370522" y="253365"/>
                  </a:moveTo>
                  <a:lnTo>
                    <a:pt x="292417" y="357187"/>
                  </a:lnTo>
                  <a:lnTo>
                    <a:pt x="0" y="136208"/>
                  </a:lnTo>
                  <a:lnTo>
                    <a:pt x="102870" y="0"/>
                  </a:lnTo>
                  <a:lnTo>
                    <a:pt x="361950" y="195262"/>
                  </a:lnTo>
                  <a:lnTo>
                    <a:pt x="362903" y="198120"/>
                  </a:lnTo>
                  <a:lnTo>
                    <a:pt x="370522" y="25050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FD1E6A0-E0A4-4698-9D40-8F691E769283}"/>
                </a:ext>
              </a:extLst>
            </p:cNvPr>
            <p:cNvSpPr/>
            <p:nvPr/>
          </p:nvSpPr>
          <p:spPr>
            <a:xfrm>
              <a:off x="7501890" y="2026920"/>
              <a:ext cx="28575" cy="57150"/>
            </a:xfrm>
            <a:custGeom>
              <a:avLst/>
              <a:gdLst>
                <a:gd name="connsiteX0" fmla="*/ 32385 w 28575"/>
                <a:gd name="connsiteY0" fmla="*/ 57150 h 57150"/>
                <a:gd name="connsiteX1" fmla="*/ 0 w 28575"/>
                <a:gd name="connsiteY1" fmla="*/ 32385 h 57150"/>
                <a:gd name="connsiteX2" fmla="*/ 24765 w 28575"/>
                <a:gd name="connsiteY2" fmla="*/ 0 h 57150"/>
                <a:gd name="connsiteX3" fmla="*/ 24765 w 28575"/>
                <a:gd name="connsiteY3" fmla="*/ 952 h 57150"/>
                <a:gd name="connsiteX4" fmla="*/ 24765 w 28575"/>
                <a:gd name="connsiteY4" fmla="*/ 2857 h 57150"/>
                <a:gd name="connsiteX5" fmla="*/ 31432 w 28575"/>
                <a:gd name="connsiteY5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57150">
                  <a:moveTo>
                    <a:pt x="32385" y="57150"/>
                  </a:moveTo>
                  <a:lnTo>
                    <a:pt x="0" y="32385"/>
                  </a:lnTo>
                  <a:lnTo>
                    <a:pt x="24765" y="0"/>
                  </a:lnTo>
                  <a:lnTo>
                    <a:pt x="24765" y="952"/>
                  </a:lnTo>
                  <a:lnTo>
                    <a:pt x="24765" y="2857"/>
                  </a:lnTo>
                  <a:lnTo>
                    <a:pt x="31432" y="53340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76E9FD3-B5C2-4BAD-AF7A-25A7CE3EFEA2}"/>
                </a:ext>
              </a:extLst>
            </p:cNvPr>
            <p:cNvSpPr/>
            <p:nvPr/>
          </p:nvSpPr>
          <p:spPr>
            <a:xfrm>
              <a:off x="7319564" y="1967466"/>
              <a:ext cx="76200" cy="76200"/>
            </a:xfrm>
            <a:custGeom>
              <a:avLst/>
              <a:gdLst>
                <a:gd name="connsiteX0" fmla="*/ 70884 w 76200"/>
                <a:gd name="connsiteY0" fmla="*/ 63264 h 76200"/>
                <a:gd name="connsiteX1" fmla="*/ 15639 w 76200"/>
                <a:gd name="connsiteY1" fmla="*/ 70884 h 76200"/>
                <a:gd name="connsiteX2" fmla="*/ 8019 w 76200"/>
                <a:gd name="connsiteY2" fmla="*/ 15639 h 76200"/>
                <a:gd name="connsiteX3" fmla="*/ 63264 w 76200"/>
                <a:gd name="connsiteY3" fmla="*/ 8019 h 76200"/>
                <a:gd name="connsiteX4" fmla="*/ 70884 w 76200"/>
                <a:gd name="connsiteY4" fmla="*/ 63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884" y="63264"/>
                  </a:moveTo>
                  <a:cubicBezTo>
                    <a:pt x="57549" y="80409"/>
                    <a:pt x="32784" y="84219"/>
                    <a:pt x="15639" y="70884"/>
                  </a:cubicBezTo>
                  <a:cubicBezTo>
                    <a:pt x="-1506" y="57549"/>
                    <a:pt x="-5316" y="32784"/>
                    <a:pt x="8019" y="15639"/>
                  </a:cubicBezTo>
                  <a:cubicBezTo>
                    <a:pt x="21354" y="-1506"/>
                    <a:pt x="46119" y="-5316"/>
                    <a:pt x="63264" y="8019"/>
                  </a:cubicBezTo>
                  <a:cubicBezTo>
                    <a:pt x="80409" y="21354"/>
                    <a:pt x="84219" y="46119"/>
                    <a:pt x="70884" y="63264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A03590-73BE-4EA2-94EB-F2325DDE396A}"/>
                </a:ext>
              </a:extLst>
            </p:cNvPr>
            <p:cNvSpPr/>
            <p:nvPr/>
          </p:nvSpPr>
          <p:spPr>
            <a:xfrm>
              <a:off x="7424874" y="2051821"/>
              <a:ext cx="28575" cy="28575"/>
            </a:xfrm>
            <a:custGeom>
              <a:avLst/>
              <a:gdLst>
                <a:gd name="connsiteX0" fmla="*/ 30344 w 28575"/>
                <a:gd name="connsiteY0" fmla="*/ 27486 h 28575"/>
                <a:gd name="connsiteX1" fmla="*/ 6532 w 28575"/>
                <a:gd name="connsiteY1" fmla="*/ 30344 h 28575"/>
                <a:gd name="connsiteX2" fmla="*/ 3674 w 28575"/>
                <a:gd name="connsiteY2" fmla="*/ 6531 h 28575"/>
                <a:gd name="connsiteX3" fmla="*/ 27486 w 28575"/>
                <a:gd name="connsiteY3" fmla="*/ 3674 h 28575"/>
                <a:gd name="connsiteX4" fmla="*/ 30344 w 28575"/>
                <a:gd name="connsiteY4" fmla="*/ 2748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344" y="27486"/>
                  </a:moveTo>
                  <a:cubicBezTo>
                    <a:pt x="24629" y="35106"/>
                    <a:pt x="14151" y="36059"/>
                    <a:pt x="6532" y="30344"/>
                  </a:cubicBezTo>
                  <a:cubicBezTo>
                    <a:pt x="-1089" y="24629"/>
                    <a:pt x="-2041" y="14151"/>
                    <a:pt x="3674" y="6531"/>
                  </a:cubicBezTo>
                  <a:cubicBezTo>
                    <a:pt x="9389" y="-1089"/>
                    <a:pt x="19867" y="-2041"/>
                    <a:pt x="27486" y="3674"/>
                  </a:cubicBezTo>
                  <a:cubicBezTo>
                    <a:pt x="34154" y="10341"/>
                    <a:pt x="36059" y="20819"/>
                    <a:pt x="30344" y="27486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12794D5-336D-4606-BF1F-B767F3A1ABBA}"/>
                </a:ext>
              </a:extLst>
            </p:cNvPr>
            <p:cNvSpPr/>
            <p:nvPr/>
          </p:nvSpPr>
          <p:spPr>
            <a:xfrm>
              <a:off x="7259429" y="1927996"/>
              <a:ext cx="28575" cy="28575"/>
            </a:xfrm>
            <a:custGeom>
              <a:avLst/>
              <a:gdLst>
                <a:gd name="connsiteX0" fmla="*/ 3384 w 28575"/>
                <a:gd name="connsiteY0" fmla="*/ 6531 h 28575"/>
                <a:gd name="connsiteX1" fmla="*/ 27196 w 28575"/>
                <a:gd name="connsiteY1" fmla="*/ 3674 h 28575"/>
                <a:gd name="connsiteX2" fmla="*/ 30054 w 28575"/>
                <a:gd name="connsiteY2" fmla="*/ 27486 h 28575"/>
                <a:gd name="connsiteX3" fmla="*/ 6241 w 28575"/>
                <a:gd name="connsiteY3" fmla="*/ 30344 h 28575"/>
                <a:gd name="connsiteX4" fmla="*/ 3384 w 28575"/>
                <a:gd name="connsiteY4" fmla="*/ 65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384" y="6531"/>
                  </a:moveTo>
                  <a:cubicBezTo>
                    <a:pt x="9099" y="-1089"/>
                    <a:pt x="19577" y="-2041"/>
                    <a:pt x="27196" y="3674"/>
                  </a:cubicBezTo>
                  <a:cubicBezTo>
                    <a:pt x="34816" y="9389"/>
                    <a:pt x="35769" y="19866"/>
                    <a:pt x="30054" y="27486"/>
                  </a:cubicBezTo>
                  <a:cubicBezTo>
                    <a:pt x="24339" y="35106"/>
                    <a:pt x="13862" y="36059"/>
                    <a:pt x="6241" y="30344"/>
                  </a:cubicBezTo>
                  <a:cubicBezTo>
                    <a:pt x="-426" y="24629"/>
                    <a:pt x="-2331" y="14151"/>
                    <a:pt x="3384" y="6531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E01EA8C-4B85-47C7-9AC3-E57404BCC8D9}"/>
                </a:ext>
              </a:extLst>
            </p:cNvPr>
            <p:cNvSpPr/>
            <p:nvPr/>
          </p:nvSpPr>
          <p:spPr>
            <a:xfrm>
              <a:off x="7558088" y="1463993"/>
              <a:ext cx="400050" cy="314325"/>
            </a:xfrm>
            <a:custGeom>
              <a:avLst/>
              <a:gdLst>
                <a:gd name="connsiteX0" fmla="*/ 329565 w 400050"/>
                <a:gd name="connsiteY0" fmla="*/ 12382 h 314325"/>
                <a:gd name="connsiteX1" fmla="*/ 400050 w 400050"/>
                <a:gd name="connsiteY1" fmla="*/ 120967 h 314325"/>
                <a:gd name="connsiteX2" fmla="*/ 93345 w 400050"/>
                <a:gd name="connsiteY2" fmla="*/ 320993 h 314325"/>
                <a:gd name="connsiteX3" fmla="*/ 0 w 400050"/>
                <a:gd name="connsiteY3" fmla="*/ 177165 h 314325"/>
                <a:gd name="connsiteX4" fmla="*/ 272415 w 400050"/>
                <a:gd name="connsiteY4" fmla="*/ 0 h 314325"/>
                <a:gd name="connsiteX5" fmla="*/ 275272 w 400050"/>
                <a:gd name="connsiteY5" fmla="*/ 952 h 314325"/>
                <a:gd name="connsiteX6" fmla="*/ 327660 w 400050"/>
                <a:gd name="connsiteY6" fmla="*/ 1143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314325">
                  <a:moveTo>
                    <a:pt x="329565" y="12382"/>
                  </a:moveTo>
                  <a:lnTo>
                    <a:pt x="400050" y="120967"/>
                  </a:lnTo>
                  <a:lnTo>
                    <a:pt x="93345" y="320993"/>
                  </a:lnTo>
                  <a:lnTo>
                    <a:pt x="0" y="177165"/>
                  </a:lnTo>
                  <a:lnTo>
                    <a:pt x="272415" y="0"/>
                  </a:lnTo>
                  <a:lnTo>
                    <a:pt x="275272" y="952"/>
                  </a:lnTo>
                  <a:lnTo>
                    <a:pt x="327660" y="1143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DEB8F5-C67D-4633-AC75-414CEF0B4F26}"/>
                </a:ext>
              </a:extLst>
            </p:cNvPr>
            <p:cNvSpPr/>
            <p:nvPr/>
          </p:nvSpPr>
          <p:spPr>
            <a:xfrm>
              <a:off x="7831455" y="1463993"/>
              <a:ext cx="47625" cy="28575"/>
            </a:xfrm>
            <a:custGeom>
              <a:avLst/>
              <a:gdLst>
                <a:gd name="connsiteX0" fmla="*/ 56197 w 47625"/>
                <a:gd name="connsiteY0" fmla="*/ 12382 h 28575"/>
                <a:gd name="connsiteX1" fmla="*/ 21907 w 47625"/>
                <a:gd name="connsiteY1" fmla="*/ 34290 h 28575"/>
                <a:gd name="connsiteX2" fmla="*/ 0 w 47625"/>
                <a:gd name="connsiteY2" fmla="*/ 0 h 28575"/>
                <a:gd name="connsiteX3" fmla="*/ 952 w 47625"/>
                <a:gd name="connsiteY3" fmla="*/ 952 h 28575"/>
                <a:gd name="connsiteX4" fmla="*/ 2857 w 47625"/>
                <a:gd name="connsiteY4" fmla="*/ 952 h 28575"/>
                <a:gd name="connsiteX5" fmla="*/ 52388 w 47625"/>
                <a:gd name="connsiteY5" fmla="*/ 1143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56197" y="12382"/>
                  </a:moveTo>
                  <a:lnTo>
                    <a:pt x="21907" y="34290"/>
                  </a:lnTo>
                  <a:lnTo>
                    <a:pt x="0" y="0"/>
                  </a:lnTo>
                  <a:lnTo>
                    <a:pt x="952" y="952"/>
                  </a:lnTo>
                  <a:lnTo>
                    <a:pt x="2857" y="952"/>
                  </a:lnTo>
                  <a:lnTo>
                    <a:pt x="52388" y="11430"/>
                  </a:ln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958EDD-8ABC-46EB-9FF2-AB0C6A44EC1C}"/>
                </a:ext>
              </a:extLst>
            </p:cNvPr>
            <p:cNvSpPr/>
            <p:nvPr/>
          </p:nvSpPr>
          <p:spPr>
            <a:xfrm>
              <a:off x="7716687" y="1575499"/>
              <a:ext cx="76200" cy="76200"/>
            </a:xfrm>
            <a:custGeom>
              <a:avLst/>
              <a:gdLst>
                <a:gd name="connsiteX0" fmla="*/ 71906 w 76200"/>
                <a:gd name="connsiteY0" fmla="*/ 18034 h 76200"/>
                <a:gd name="connsiteX1" fmla="*/ 60476 w 76200"/>
                <a:gd name="connsiteY1" fmla="*/ 72326 h 76200"/>
                <a:gd name="connsiteX2" fmla="*/ 6183 w 76200"/>
                <a:gd name="connsiteY2" fmla="*/ 60896 h 76200"/>
                <a:gd name="connsiteX3" fmla="*/ 17613 w 76200"/>
                <a:gd name="connsiteY3" fmla="*/ 6604 h 76200"/>
                <a:gd name="connsiteX4" fmla="*/ 71906 w 76200"/>
                <a:gd name="connsiteY4" fmla="*/ 180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06" y="18034"/>
                  </a:moveTo>
                  <a:cubicBezTo>
                    <a:pt x="83336" y="36131"/>
                    <a:pt x="78573" y="60896"/>
                    <a:pt x="60476" y="72326"/>
                  </a:cubicBezTo>
                  <a:cubicBezTo>
                    <a:pt x="42378" y="83756"/>
                    <a:pt x="17613" y="78994"/>
                    <a:pt x="6183" y="60896"/>
                  </a:cubicBezTo>
                  <a:cubicBezTo>
                    <a:pt x="-5247" y="42799"/>
                    <a:pt x="-484" y="18034"/>
                    <a:pt x="17613" y="6604"/>
                  </a:cubicBezTo>
                  <a:cubicBezTo>
                    <a:pt x="35711" y="-5779"/>
                    <a:pt x="60476" y="-64"/>
                    <a:pt x="71906" y="18034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5F411-57CE-43F6-B9B9-70E99A002BD6}"/>
                </a:ext>
              </a:extLst>
            </p:cNvPr>
            <p:cNvSpPr/>
            <p:nvPr/>
          </p:nvSpPr>
          <p:spPr>
            <a:xfrm>
              <a:off x="7826954" y="1541688"/>
              <a:ext cx="28575" cy="28575"/>
            </a:xfrm>
            <a:custGeom>
              <a:avLst/>
              <a:gdLst>
                <a:gd name="connsiteX0" fmla="*/ 30219 w 28575"/>
                <a:gd name="connsiteY0" fmla="*/ 8029 h 28575"/>
                <a:gd name="connsiteX1" fmla="*/ 25456 w 28575"/>
                <a:gd name="connsiteY1" fmla="*/ 30889 h 28575"/>
                <a:gd name="connsiteX2" fmla="*/ 2596 w 28575"/>
                <a:gd name="connsiteY2" fmla="*/ 26127 h 28575"/>
                <a:gd name="connsiteX3" fmla="*/ 7359 w 28575"/>
                <a:gd name="connsiteY3" fmla="*/ 3267 h 28575"/>
                <a:gd name="connsiteX4" fmla="*/ 30219 w 28575"/>
                <a:gd name="connsiteY4" fmla="*/ 802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219" y="8029"/>
                  </a:moveTo>
                  <a:cubicBezTo>
                    <a:pt x="34981" y="15649"/>
                    <a:pt x="33077" y="26127"/>
                    <a:pt x="25456" y="30889"/>
                  </a:cubicBezTo>
                  <a:cubicBezTo>
                    <a:pt x="17837" y="35652"/>
                    <a:pt x="7359" y="33747"/>
                    <a:pt x="2596" y="26127"/>
                  </a:cubicBezTo>
                  <a:cubicBezTo>
                    <a:pt x="-2166" y="18507"/>
                    <a:pt x="-261" y="8029"/>
                    <a:pt x="7359" y="3267"/>
                  </a:cubicBezTo>
                  <a:cubicBezTo>
                    <a:pt x="14027" y="-2448"/>
                    <a:pt x="24504" y="-543"/>
                    <a:pt x="30219" y="8029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FA4EE5C-F074-4755-B0CF-D758F72D8F54}"/>
                </a:ext>
              </a:extLst>
            </p:cNvPr>
            <p:cNvSpPr/>
            <p:nvPr/>
          </p:nvSpPr>
          <p:spPr>
            <a:xfrm>
              <a:off x="7652646" y="1654754"/>
              <a:ext cx="28575" cy="28575"/>
            </a:xfrm>
            <a:custGeom>
              <a:avLst/>
              <a:gdLst>
                <a:gd name="connsiteX0" fmla="*/ 2597 w 28575"/>
                <a:gd name="connsiteY0" fmla="*/ 25456 h 28575"/>
                <a:gd name="connsiteX1" fmla="*/ 7359 w 28575"/>
                <a:gd name="connsiteY1" fmla="*/ 2596 h 28575"/>
                <a:gd name="connsiteX2" fmla="*/ 30219 w 28575"/>
                <a:gd name="connsiteY2" fmla="*/ 7359 h 28575"/>
                <a:gd name="connsiteX3" fmla="*/ 25456 w 28575"/>
                <a:gd name="connsiteY3" fmla="*/ 30219 h 28575"/>
                <a:gd name="connsiteX4" fmla="*/ 2597 w 28575"/>
                <a:gd name="connsiteY4" fmla="*/ 254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597" y="25456"/>
                  </a:moveTo>
                  <a:cubicBezTo>
                    <a:pt x="-2166" y="17836"/>
                    <a:pt x="-261" y="7359"/>
                    <a:pt x="7359" y="2596"/>
                  </a:cubicBezTo>
                  <a:cubicBezTo>
                    <a:pt x="14979" y="-2166"/>
                    <a:pt x="25456" y="-261"/>
                    <a:pt x="30219" y="7359"/>
                  </a:cubicBezTo>
                  <a:cubicBezTo>
                    <a:pt x="34981" y="14979"/>
                    <a:pt x="33076" y="25456"/>
                    <a:pt x="25456" y="30219"/>
                  </a:cubicBezTo>
                  <a:cubicBezTo>
                    <a:pt x="17836" y="34981"/>
                    <a:pt x="7359" y="33076"/>
                    <a:pt x="2597" y="25456"/>
                  </a:cubicBezTo>
                  <a:close/>
                </a:path>
              </a:pathLst>
            </a:custGeom>
            <a:solidFill>
              <a:srgbClr val="2180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25499C6-FBE9-4149-9E36-DEDF60FAC5FA}"/>
                </a:ext>
              </a:extLst>
            </p:cNvPr>
            <p:cNvSpPr/>
            <p:nvPr/>
          </p:nvSpPr>
          <p:spPr>
            <a:xfrm>
              <a:off x="4145280" y="2306002"/>
              <a:ext cx="428625" cy="428625"/>
            </a:xfrm>
            <a:custGeom>
              <a:avLst/>
              <a:gdLst>
                <a:gd name="connsiteX0" fmla="*/ 433387 w 428625"/>
                <a:gd name="connsiteY0" fmla="*/ 433388 h 428625"/>
                <a:gd name="connsiteX1" fmla="*/ 0 w 428625"/>
                <a:gd name="connsiteY1" fmla="*/ 433388 h 428625"/>
                <a:gd name="connsiteX2" fmla="*/ 0 w 428625"/>
                <a:gd name="connsiteY2" fmla="*/ 0 h 428625"/>
                <a:gd name="connsiteX3" fmla="*/ 433387 w 428625"/>
                <a:gd name="connsiteY3" fmla="*/ 0 h 428625"/>
                <a:gd name="connsiteX4" fmla="*/ 433387 w 428625"/>
                <a:gd name="connsiteY4" fmla="*/ 433388 h 428625"/>
                <a:gd name="connsiteX5" fmla="*/ 25718 w 428625"/>
                <a:gd name="connsiteY5" fmla="*/ 408623 h 428625"/>
                <a:gd name="connsiteX6" fmla="*/ 407670 w 428625"/>
                <a:gd name="connsiteY6" fmla="*/ 408623 h 428625"/>
                <a:gd name="connsiteX7" fmla="*/ 407670 w 428625"/>
                <a:gd name="connsiteY7" fmla="*/ 25718 h 428625"/>
                <a:gd name="connsiteX8" fmla="*/ 25718 w 428625"/>
                <a:gd name="connsiteY8" fmla="*/ 25718 h 428625"/>
                <a:gd name="connsiteX9" fmla="*/ 25718 w 428625"/>
                <a:gd name="connsiteY9" fmla="*/ 408623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428625">
                  <a:moveTo>
                    <a:pt x="433387" y="433388"/>
                  </a:moveTo>
                  <a:lnTo>
                    <a:pt x="0" y="433388"/>
                  </a:lnTo>
                  <a:lnTo>
                    <a:pt x="0" y="0"/>
                  </a:lnTo>
                  <a:lnTo>
                    <a:pt x="433387" y="0"/>
                  </a:lnTo>
                  <a:lnTo>
                    <a:pt x="433387" y="433388"/>
                  </a:lnTo>
                  <a:close/>
                  <a:moveTo>
                    <a:pt x="25718" y="408623"/>
                  </a:moveTo>
                  <a:lnTo>
                    <a:pt x="407670" y="408623"/>
                  </a:lnTo>
                  <a:lnTo>
                    <a:pt x="407670" y="25718"/>
                  </a:lnTo>
                  <a:lnTo>
                    <a:pt x="25718" y="25718"/>
                  </a:lnTo>
                  <a:lnTo>
                    <a:pt x="25718" y="40862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7A3439-5DB7-41B2-A505-3DFE844AD73F}"/>
                </a:ext>
              </a:extLst>
            </p:cNvPr>
            <p:cNvSpPr/>
            <p:nvPr/>
          </p:nvSpPr>
          <p:spPr>
            <a:xfrm>
              <a:off x="4189095" y="2410778"/>
              <a:ext cx="342900" cy="19050"/>
            </a:xfrm>
            <a:custGeom>
              <a:avLst/>
              <a:gdLst>
                <a:gd name="connsiteX0" fmla="*/ 0 w 342900"/>
                <a:gd name="connsiteY0" fmla="*/ 0 h 19050"/>
                <a:gd name="connsiteX1" fmla="*/ 344805 w 342900"/>
                <a:gd name="connsiteY1" fmla="*/ 0 h 19050"/>
                <a:gd name="connsiteX2" fmla="*/ 344805 w 342900"/>
                <a:gd name="connsiteY2" fmla="*/ 25717 h 19050"/>
                <a:gd name="connsiteX3" fmla="*/ 0 w 342900"/>
                <a:gd name="connsiteY3" fmla="*/ 257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9050">
                  <a:moveTo>
                    <a:pt x="0" y="0"/>
                  </a:moveTo>
                  <a:lnTo>
                    <a:pt x="344805" y="0"/>
                  </a:lnTo>
                  <a:lnTo>
                    <a:pt x="344805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6CD034-0730-4DD5-9C46-0EC4C5794709}"/>
                </a:ext>
              </a:extLst>
            </p:cNvPr>
            <p:cNvSpPr/>
            <p:nvPr/>
          </p:nvSpPr>
          <p:spPr>
            <a:xfrm>
              <a:off x="5476360" y="3439478"/>
              <a:ext cx="771525" cy="828675"/>
            </a:xfrm>
            <a:custGeom>
              <a:avLst/>
              <a:gdLst>
                <a:gd name="connsiteX0" fmla="*/ 121483 w 771525"/>
                <a:gd name="connsiteY0" fmla="*/ 37147 h 828675"/>
                <a:gd name="connsiteX1" fmla="*/ 261500 w 771525"/>
                <a:gd name="connsiteY1" fmla="*/ 3810 h 828675"/>
                <a:gd name="connsiteX2" fmla="*/ 283408 w 771525"/>
                <a:gd name="connsiteY2" fmla="*/ 1905 h 828675"/>
                <a:gd name="connsiteX3" fmla="*/ 314840 w 771525"/>
                <a:gd name="connsiteY3" fmla="*/ 0 h 828675"/>
                <a:gd name="connsiteX4" fmla="*/ 389135 w 771525"/>
                <a:gd name="connsiteY4" fmla="*/ 64770 h 828675"/>
                <a:gd name="connsiteX5" fmla="*/ 463430 w 771525"/>
                <a:gd name="connsiteY5" fmla="*/ 0 h 828675"/>
                <a:gd name="connsiteX6" fmla="*/ 494863 w 771525"/>
                <a:gd name="connsiteY6" fmla="*/ 1905 h 828675"/>
                <a:gd name="connsiteX7" fmla="*/ 516770 w 771525"/>
                <a:gd name="connsiteY7" fmla="*/ 3810 h 828675"/>
                <a:gd name="connsiteX8" fmla="*/ 707270 w 771525"/>
                <a:gd name="connsiteY8" fmla="*/ 75247 h 828675"/>
                <a:gd name="connsiteX9" fmla="*/ 773945 w 771525"/>
                <a:gd name="connsiteY9" fmla="*/ 813435 h 828675"/>
                <a:gd name="connsiteX10" fmla="*/ 760610 w 771525"/>
                <a:gd name="connsiteY10" fmla="*/ 813435 h 828675"/>
                <a:gd name="connsiteX11" fmla="*/ 760610 w 771525"/>
                <a:gd name="connsiteY11" fmla="*/ 835342 h 828675"/>
                <a:gd name="connsiteX12" fmla="*/ 672028 w 771525"/>
                <a:gd name="connsiteY12" fmla="*/ 835342 h 828675"/>
                <a:gd name="connsiteX13" fmla="*/ 672028 w 771525"/>
                <a:gd name="connsiteY13" fmla="*/ 813435 h 828675"/>
                <a:gd name="connsiteX14" fmla="*/ 654883 w 771525"/>
                <a:gd name="connsiteY14" fmla="*/ 813435 h 828675"/>
                <a:gd name="connsiteX15" fmla="*/ 654883 w 771525"/>
                <a:gd name="connsiteY15" fmla="*/ 703897 h 828675"/>
                <a:gd name="connsiteX16" fmla="*/ 619640 w 771525"/>
                <a:gd name="connsiteY16" fmla="*/ 703897 h 828675"/>
                <a:gd name="connsiteX17" fmla="*/ 619640 w 771525"/>
                <a:gd name="connsiteY17" fmla="*/ 748665 h 828675"/>
                <a:gd name="connsiteX18" fmla="*/ 156725 w 771525"/>
                <a:gd name="connsiteY18" fmla="*/ 748665 h 828675"/>
                <a:gd name="connsiteX19" fmla="*/ 156725 w 771525"/>
                <a:gd name="connsiteY19" fmla="*/ 703897 h 828675"/>
                <a:gd name="connsiteX20" fmla="*/ 122435 w 771525"/>
                <a:gd name="connsiteY20" fmla="*/ 703897 h 828675"/>
                <a:gd name="connsiteX21" fmla="*/ 122435 w 771525"/>
                <a:gd name="connsiteY21" fmla="*/ 812482 h 828675"/>
                <a:gd name="connsiteX22" fmla="*/ 106243 w 771525"/>
                <a:gd name="connsiteY22" fmla="*/ 812482 h 828675"/>
                <a:gd name="connsiteX23" fmla="*/ 106243 w 771525"/>
                <a:gd name="connsiteY23" fmla="*/ 834390 h 828675"/>
                <a:gd name="connsiteX24" fmla="*/ 17660 w 771525"/>
                <a:gd name="connsiteY24" fmla="*/ 834390 h 828675"/>
                <a:gd name="connsiteX25" fmla="*/ 17660 w 771525"/>
                <a:gd name="connsiteY25" fmla="*/ 812482 h 828675"/>
                <a:gd name="connsiteX26" fmla="*/ 2420 w 771525"/>
                <a:gd name="connsiteY26" fmla="*/ 812482 h 828675"/>
                <a:gd name="connsiteX27" fmla="*/ 69095 w 771525"/>
                <a:gd name="connsiteY27" fmla="*/ 74295 h 828675"/>
                <a:gd name="connsiteX28" fmla="*/ 115768 w 771525"/>
                <a:gd name="connsiteY28" fmla="*/ 38100 h 828675"/>
                <a:gd name="connsiteX29" fmla="*/ 121483 w 771525"/>
                <a:gd name="connsiteY29" fmla="*/ 37147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71525" h="828675">
                  <a:moveTo>
                    <a:pt x="121483" y="37147"/>
                  </a:moveTo>
                  <a:cubicBezTo>
                    <a:pt x="161488" y="19050"/>
                    <a:pt x="212923" y="8572"/>
                    <a:pt x="261500" y="3810"/>
                  </a:cubicBezTo>
                  <a:cubicBezTo>
                    <a:pt x="269120" y="2857"/>
                    <a:pt x="276740" y="2857"/>
                    <a:pt x="283408" y="1905"/>
                  </a:cubicBezTo>
                  <a:cubicBezTo>
                    <a:pt x="293885" y="952"/>
                    <a:pt x="305315" y="0"/>
                    <a:pt x="314840" y="0"/>
                  </a:cubicBezTo>
                  <a:cubicBezTo>
                    <a:pt x="319603" y="37147"/>
                    <a:pt x="351035" y="64770"/>
                    <a:pt x="389135" y="64770"/>
                  </a:cubicBezTo>
                  <a:cubicBezTo>
                    <a:pt x="427235" y="64770"/>
                    <a:pt x="458668" y="36195"/>
                    <a:pt x="463430" y="0"/>
                  </a:cubicBezTo>
                  <a:cubicBezTo>
                    <a:pt x="472955" y="0"/>
                    <a:pt x="483433" y="952"/>
                    <a:pt x="494863" y="1905"/>
                  </a:cubicBezTo>
                  <a:cubicBezTo>
                    <a:pt x="502483" y="2857"/>
                    <a:pt x="509150" y="2857"/>
                    <a:pt x="516770" y="3810"/>
                  </a:cubicBezTo>
                  <a:cubicBezTo>
                    <a:pt x="591065" y="11430"/>
                    <a:pt x="674885" y="30480"/>
                    <a:pt x="707270" y="75247"/>
                  </a:cubicBezTo>
                  <a:cubicBezTo>
                    <a:pt x="771088" y="161925"/>
                    <a:pt x="783470" y="385763"/>
                    <a:pt x="773945" y="813435"/>
                  </a:cubicBezTo>
                  <a:lnTo>
                    <a:pt x="760610" y="813435"/>
                  </a:lnTo>
                  <a:lnTo>
                    <a:pt x="760610" y="835342"/>
                  </a:lnTo>
                  <a:lnTo>
                    <a:pt x="672028" y="835342"/>
                  </a:lnTo>
                  <a:lnTo>
                    <a:pt x="672028" y="813435"/>
                  </a:lnTo>
                  <a:lnTo>
                    <a:pt x="654883" y="813435"/>
                  </a:lnTo>
                  <a:lnTo>
                    <a:pt x="654883" y="703897"/>
                  </a:lnTo>
                  <a:lnTo>
                    <a:pt x="619640" y="703897"/>
                  </a:lnTo>
                  <a:lnTo>
                    <a:pt x="619640" y="748665"/>
                  </a:lnTo>
                  <a:lnTo>
                    <a:pt x="156725" y="748665"/>
                  </a:lnTo>
                  <a:lnTo>
                    <a:pt x="156725" y="703897"/>
                  </a:lnTo>
                  <a:lnTo>
                    <a:pt x="122435" y="703897"/>
                  </a:lnTo>
                  <a:lnTo>
                    <a:pt x="122435" y="812482"/>
                  </a:lnTo>
                  <a:lnTo>
                    <a:pt x="106243" y="812482"/>
                  </a:lnTo>
                  <a:lnTo>
                    <a:pt x="106243" y="834390"/>
                  </a:lnTo>
                  <a:lnTo>
                    <a:pt x="17660" y="834390"/>
                  </a:lnTo>
                  <a:lnTo>
                    <a:pt x="17660" y="812482"/>
                  </a:lnTo>
                  <a:lnTo>
                    <a:pt x="2420" y="812482"/>
                  </a:lnTo>
                  <a:cubicBezTo>
                    <a:pt x="-6152" y="384810"/>
                    <a:pt x="6230" y="161925"/>
                    <a:pt x="69095" y="74295"/>
                  </a:cubicBezTo>
                  <a:cubicBezTo>
                    <a:pt x="79573" y="60007"/>
                    <a:pt x="96718" y="47625"/>
                    <a:pt x="115768" y="38100"/>
                  </a:cubicBezTo>
                  <a:lnTo>
                    <a:pt x="121483" y="37147"/>
                  </a:lnTo>
                  <a:close/>
                </a:path>
              </a:pathLst>
            </a:custGeom>
            <a:solidFill>
              <a:srgbClr val="6B7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FF2322-4644-4577-98E3-56C4B72CFBAF}"/>
                </a:ext>
              </a:extLst>
            </p:cNvPr>
            <p:cNvSpPr/>
            <p:nvPr/>
          </p:nvSpPr>
          <p:spPr>
            <a:xfrm>
              <a:off x="5758815" y="3439478"/>
              <a:ext cx="209550" cy="104775"/>
            </a:xfrm>
            <a:custGeom>
              <a:avLst/>
              <a:gdLst>
                <a:gd name="connsiteX0" fmla="*/ 211455 w 209550"/>
                <a:gd name="connsiteY0" fmla="*/ 1905 h 104775"/>
                <a:gd name="connsiteX1" fmla="*/ 105727 w 209550"/>
                <a:gd name="connsiteY1" fmla="*/ 104775 h 104775"/>
                <a:gd name="connsiteX2" fmla="*/ 0 w 209550"/>
                <a:gd name="connsiteY2" fmla="*/ 1905 h 104775"/>
                <a:gd name="connsiteX3" fmla="*/ 31432 w 209550"/>
                <a:gd name="connsiteY3" fmla="*/ 0 h 104775"/>
                <a:gd name="connsiteX4" fmla="*/ 105727 w 209550"/>
                <a:gd name="connsiteY4" fmla="*/ 64770 h 104775"/>
                <a:gd name="connsiteX5" fmla="*/ 180022 w 209550"/>
                <a:gd name="connsiteY5" fmla="*/ 0 h 104775"/>
                <a:gd name="connsiteX6" fmla="*/ 211455 w 209550"/>
                <a:gd name="connsiteY6" fmla="*/ 190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104775">
                  <a:moveTo>
                    <a:pt x="211455" y="1905"/>
                  </a:moveTo>
                  <a:cubicBezTo>
                    <a:pt x="210502" y="59055"/>
                    <a:pt x="163830" y="104775"/>
                    <a:pt x="105727" y="104775"/>
                  </a:cubicBezTo>
                  <a:cubicBezTo>
                    <a:pt x="48577" y="104775"/>
                    <a:pt x="1905" y="59055"/>
                    <a:pt x="0" y="1905"/>
                  </a:cubicBezTo>
                  <a:cubicBezTo>
                    <a:pt x="10477" y="952"/>
                    <a:pt x="21907" y="0"/>
                    <a:pt x="31432" y="0"/>
                  </a:cubicBezTo>
                  <a:cubicBezTo>
                    <a:pt x="36195" y="37147"/>
                    <a:pt x="67627" y="64770"/>
                    <a:pt x="105727" y="64770"/>
                  </a:cubicBezTo>
                  <a:cubicBezTo>
                    <a:pt x="143827" y="64770"/>
                    <a:pt x="175260" y="36195"/>
                    <a:pt x="180022" y="0"/>
                  </a:cubicBezTo>
                  <a:cubicBezTo>
                    <a:pt x="190500" y="0"/>
                    <a:pt x="200977" y="952"/>
                    <a:pt x="211455" y="1905"/>
                  </a:cubicBezTo>
                  <a:close/>
                </a:path>
              </a:pathLst>
            </a:custGeom>
            <a:solidFill>
              <a:srgbClr val="4855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2C9896-6579-44FA-B48C-BCCFA2B8C3A5}"/>
                </a:ext>
              </a:extLst>
            </p:cNvPr>
            <p:cNvSpPr/>
            <p:nvPr/>
          </p:nvSpPr>
          <p:spPr>
            <a:xfrm>
              <a:off x="4606290" y="3169920"/>
              <a:ext cx="428625" cy="419100"/>
            </a:xfrm>
            <a:custGeom>
              <a:avLst/>
              <a:gdLst>
                <a:gd name="connsiteX0" fmla="*/ 435293 w 428625"/>
                <a:gd name="connsiteY0" fmla="*/ 115252 h 419100"/>
                <a:gd name="connsiteX1" fmla="*/ 364807 w 428625"/>
                <a:gd name="connsiteY1" fmla="*/ 168592 h 419100"/>
                <a:gd name="connsiteX2" fmla="*/ 364807 w 428625"/>
                <a:gd name="connsiteY2" fmla="*/ 423863 h 419100"/>
                <a:gd name="connsiteX3" fmla="*/ 70485 w 428625"/>
                <a:gd name="connsiteY3" fmla="*/ 423863 h 419100"/>
                <a:gd name="connsiteX4" fmla="*/ 70485 w 428625"/>
                <a:gd name="connsiteY4" fmla="*/ 168592 h 419100"/>
                <a:gd name="connsiteX5" fmla="*/ 0 w 428625"/>
                <a:gd name="connsiteY5" fmla="*/ 115252 h 419100"/>
                <a:gd name="connsiteX6" fmla="*/ 70485 w 428625"/>
                <a:gd name="connsiteY6" fmla="*/ 18097 h 419100"/>
                <a:gd name="connsiteX7" fmla="*/ 146685 w 428625"/>
                <a:gd name="connsiteY7" fmla="*/ 0 h 419100"/>
                <a:gd name="connsiteX8" fmla="*/ 218123 w 428625"/>
                <a:gd name="connsiteY8" fmla="*/ 27622 h 419100"/>
                <a:gd name="connsiteX9" fmla="*/ 289560 w 428625"/>
                <a:gd name="connsiteY9" fmla="*/ 0 h 419100"/>
                <a:gd name="connsiteX10" fmla="*/ 365760 w 428625"/>
                <a:gd name="connsiteY10" fmla="*/ 18097 h 419100"/>
                <a:gd name="connsiteX11" fmla="*/ 435293 w 428625"/>
                <a:gd name="connsiteY11" fmla="*/ 115252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5" h="419100">
                  <a:moveTo>
                    <a:pt x="435293" y="115252"/>
                  </a:moveTo>
                  <a:lnTo>
                    <a:pt x="364807" y="168592"/>
                  </a:lnTo>
                  <a:lnTo>
                    <a:pt x="364807" y="423863"/>
                  </a:lnTo>
                  <a:lnTo>
                    <a:pt x="70485" y="423863"/>
                  </a:lnTo>
                  <a:lnTo>
                    <a:pt x="70485" y="168592"/>
                  </a:lnTo>
                  <a:lnTo>
                    <a:pt x="0" y="115252"/>
                  </a:lnTo>
                  <a:cubicBezTo>
                    <a:pt x="0" y="115252"/>
                    <a:pt x="20002" y="38100"/>
                    <a:pt x="70485" y="18097"/>
                  </a:cubicBezTo>
                  <a:cubicBezTo>
                    <a:pt x="91440" y="9525"/>
                    <a:pt x="120015" y="3810"/>
                    <a:pt x="146685" y="0"/>
                  </a:cubicBezTo>
                  <a:cubicBezTo>
                    <a:pt x="151448" y="15240"/>
                    <a:pt x="180975" y="27622"/>
                    <a:pt x="218123" y="27622"/>
                  </a:cubicBezTo>
                  <a:cubicBezTo>
                    <a:pt x="254318" y="27622"/>
                    <a:pt x="284798" y="15240"/>
                    <a:pt x="289560" y="0"/>
                  </a:cubicBezTo>
                  <a:cubicBezTo>
                    <a:pt x="316230" y="3810"/>
                    <a:pt x="344805" y="9525"/>
                    <a:pt x="365760" y="18097"/>
                  </a:cubicBezTo>
                  <a:cubicBezTo>
                    <a:pt x="415290" y="39052"/>
                    <a:pt x="435293" y="115252"/>
                    <a:pt x="435293" y="115252"/>
                  </a:cubicBezTo>
                  <a:close/>
                </a:path>
              </a:pathLst>
            </a:custGeom>
            <a:solidFill>
              <a:srgbClr val="FFAD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F0A9DE7-779B-4B6B-9B95-0ACE216E9492}"/>
                </a:ext>
              </a:extLst>
            </p:cNvPr>
            <p:cNvSpPr/>
            <p:nvPr/>
          </p:nvSpPr>
          <p:spPr>
            <a:xfrm>
              <a:off x="4650105" y="3969068"/>
              <a:ext cx="342900" cy="495300"/>
            </a:xfrm>
            <a:custGeom>
              <a:avLst/>
              <a:gdLst>
                <a:gd name="connsiteX0" fmla="*/ 239078 w 342900"/>
                <a:gd name="connsiteY0" fmla="*/ 120015 h 495300"/>
                <a:gd name="connsiteX1" fmla="*/ 239078 w 342900"/>
                <a:gd name="connsiteY1" fmla="*/ 120015 h 495300"/>
                <a:gd name="connsiteX2" fmla="*/ 257175 w 342900"/>
                <a:gd name="connsiteY2" fmla="*/ 59055 h 495300"/>
                <a:gd name="connsiteX3" fmla="*/ 257175 w 342900"/>
                <a:gd name="connsiteY3" fmla="*/ 59055 h 495300"/>
                <a:gd name="connsiteX4" fmla="*/ 311467 w 342900"/>
                <a:gd name="connsiteY4" fmla="*/ 56197 h 495300"/>
                <a:gd name="connsiteX5" fmla="*/ 302895 w 342900"/>
                <a:gd name="connsiteY5" fmla="*/ 4763 h 495300"/>
                <a:gd name="connsiteX6" fmla="*/ 194310 w 342900"/>
                <a:gd name="connsiteY6" fmla="*/ 0 h 495300"/>
                <a:gd name="connsiteX7" fmla="*/ 173355 w 342900"/>
                <a:gd name="connsiteY7" fmla="*/ 30480 h 495300"/>
                <a:gd name="connsiteX8" fmla="*/ 152400 w 342900"/>
                <a:gd name="connsiteY8" fmla="*/ 0 h 495300"/>
                <a:gd name="connsiteX9" fmla="*/ 43815 w 342900"/>
                <a:gd name="connsiteY9" fmla="*/ 4763 h 495300"/>
                <a:gd name="connsiteX10" fmla="*/ 35243 w 342900"/>
                <a:gd name="connsiteY10" fmla="*/ 56197 h 495300"/>
                <a:gd name="connsiteX11" fmla="*/ 89535 w 342900"/>
                <a:gd name="connsiteY11" fmla="*/ 59055 h 495300"/>
                <a:gd name="connsiteX12" fmla="*/ 89535 w 342900"/>
                <a:gd name="connsiteY12" fmla="*/ 59055 h 495300"/>
                <a:gd name="connsiteX13" fmla="*/ 107633 w 342900"/>
                <a:gd name="connsiteY13" fmla="*/ 120015 h 495300"/>
                <a:gd name="connsiteX14" fmla="*/ 107633 w 342900"/>
                <a:gd name="connsiteY14" fmla="*/ 120015 h 495300"/>
                <a:gd name="connsiteX15" fmla="*/ 0 w 342900"/>
                <a:gd name="connsiteY15" fmla="*/ 503872 h 495300"/>
                <a:gd name="connsiteX16" fmla="*/ 172403 w 342900"/>
                <a:gd name="connsiteY16" fmla="*/ 503872 h 495300"/>
                <a:gd name="connsiteX17" fmla="*/ 344805 w 342900"/>
                <a:gd name="connsiteY17" fmla="*/ 503872 h 495300"/>
                <a:gd name="connsiteX18" fmla="*/ 239078 w 342900"/>
                <a:gd name="connsiteY18" fmla="*/ 12001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495300">
                  <a:moveTo>
                    <a:pt x="239078" y="120015"/>
                  </a:moveTo>
                  <a:lnTo>
                    <a:pt x="239078" y="120015"/>
                  </a:lnTo>
                  <a:cubicBezTo>
                    <a:pt x="246698" y="98107"/>
                    <a:pt x="253365" y="77152"/>
                    <a:pt x="257175" y="59055"/>
                  </a:cubicBezTo>
                  <a:lnTo>
                    <a:pt x="257175" y="59055"/>
                  </a:lnTo>
                  <a:lnTo>
                    <a:pt x="311467" y="56197"/>
                  </a:lnTo>
                  <a:lnTo>
                    <a:pt x="302895" y="4763"/>
                  </a:lnTo>
                  <a:cubicBezTo>
                    <a:pt x="263843" y="952"/>
                    <a:pt x="220028" y="0"/>
                    <a:pt x="194310" y="0"/>
                  </a:cubicBezTo>
                  <a:cubicBezTo>
                    <a:pt x="192405" y="20955"/>
                    <a:pt x="173355" y="30480"/>
                    <a:pt x="173355" y="30480"/>
                  </a:cubicBezTo>
                  <a:cubicBezTo>
                    <a:pt x="173355" y="30480"/>
                    <a:pt x="153353" y="20002"/>
                    <a:pt x="152400" y="0"/>
                  </a:cubicBezTo>
                  <a:cubicBezTo>
                    <a:pt x="126683" y="0"/>
                    <a:pt x="82868" y="952"/>
                    <a:pt x="43815" y="4763"/>
                  </a:cubicBezTo>
                  <a:lnTo>
                    <a:pt x="35243" y="56197"/>
                  </a:lnTo>
                  <a:lnTo>
                    <a:pt x="89535" y="59055"/>
                  </a:lnTo>
                  <a:lnTo>
                    <a:pt x="89535" y="59055"/>
                  </a:lnTo>
                  <a:cubicBezTo>
                    <a:pt x="94298" y="77152"/>
                    <a:pt x="100013" y="99060"/>
                    <a:pt x="107633" y="120015"/>
                  </a:cubicBezTo>
                  <a:lnTo>
                    <a:pt x="107633" y="120015"/>
                  </a:lnTo>
                  <a:cubicBezTo>
                    <a:pt x="107633" y="120015"/>
                    <a:pt x="0" y="300038"/>
                    <a:pt x="0" y="503872"/>
                  </a:cubicBezTo>
                  <a:lnTo>
                    <a:pt x="172403" y="503872"/>
                  </a:lnTo>
                  <a:lnTo>
                    <a:pt x="344805" y="503872"/>
                  </a:lnTo>
                  <a:cubicBezTo>
                    <a:pt x="346710" y="300038"/>
                    <a:pt x="239078" y="120015"/>
                    <a:pt x="239078" y="120015"/>
                  </a:cubicBezTo>
                  <a:close/>
                </a:path>
              </a:pathLst>
            </a:custGeom>
            <a:solidFill>
              <a:srgbClr val="E665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827086C-7062-4BF4-8116-4233BF7CF467}"/>
                </a:ext>
              </a:extLst>
            </p:cNvPr>
            <p:cNvSpPr/>
            <p:nvPr/>
          </p:nvSpPr>
          <p:spPr>
            <a:xfrm>
              <a:off x="6863094" y="3882354"/>
              <a:ext cx="142875" cy="285750"/>
            </a:xfrm>
            <a:custGeom>
              <a:avLst/>
              <a:gdLst>
                <a:gd name="connsiteX0" fmla="*/ 53961 w 142875"/>
                <a:gd name="connsiteY0" fmla="*/ 29564 h 285750"/>
                <a:gd name="connsiteX1" fmla="*/ 113968 w 142875"/>
                <a:gd name="connsiteY1" fmla="*/ 4799 h 285750"/>
                <a:gd name="connsiteX2" fmla="*/ 133018 w 142875"/>
                <a:gd name="connsiteY2" fmla="*/ 105764 h 285750"/>
                <a:gd name="connsiteX3" fmla="*/ 82536 w 142875"/>
                <a:gd name="connsiteY3" fmla="*/ 209586 h 285750"/>
                <a:gd name="connsiteX4" fmla="*/ 121588 w 142875"/>
                <a:gd name="connsiteY4" fmla="*/ 287691 h 285750"/>
                <a:gd name="connsiteX5" fmla="*/ 1573 w 142875"/>
                <a:gd name="connsiteY5" fmla="*/ 225779 h 285750"/>
                <a:gd name="connsiteX6" fmla="*/ 53961 w 142875"/>
                <a:gd name="connsiteY6" fmla="*/ 2956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0">
                  <a:moveTo>
                    <a:pt x="53961" y="29564"/>
                  </a:moveTo>
                  <a:cubicBezTo>
                    <a:pt x="53961" y="29564"/>
                    <a:pt x="73963" y="-14251"/>
                    <a:pt x="113968" y="4799"/>
                  </a:cubicBezTo>
                  <a:cubicBezTo>
                    <a:pt x="153973" y="23849"/>
                    <a:pt x="147306" y="81952"/>
                    <a:pt x="133018" y="105764"/>
                  </a:cubicBezTo>
                  <a:cubicBezTo>
                    <a:pt x="117778" y="130529"/>
                    <a:pt x="64438" y="165771"/>
                    <a:pt x="82536" y="209586"/>
                  </a:cubicBezTo>
                  <a:cubicBezTo>
                    <a:pt x="99681" y="253402"/>
                    <a:pt x="121588" y="287691"/>
                    <a:pt x="121588" y="287691"/>
                  </a:cubicBezTo>
                  <a:cubicBezTo>
                    <a:pt x="121588" y="287691"/>
                    <a:pt x="13956" y="282929"/>
                    <a:pt x="1573" y="225779"/>
                  </a:cubicBezTo>
                  <a:cubicBezTo>
                    <a:pt x="-10809" y="169581"/>
                    <a:pt x="53961" y="29564"/>
                    <a:pt x="53961" y="29564"/>
                  </a:cubicBezTo>
                  <a:close/>
                </a:path>
              </a:pathLst>
            </a:custGeom>
            <a:solidFill>
              <a:srgbClr val="2232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2FF62B-1F1B-4FDC-9F13-45ED8760BA15}"/>
                </a:ext>
              </a:extLst>
            </p:cNvPr>
            <p:cNvSpPr/>
            <p:nvPr/>
          </p:nvSpPr>
          <p:spPr>
            <a:xfrm>
              <a:off x="6701354" y="4094797"/>
              <a:ext cx="85725" cy="342900"/>
            </a:xfrm>
            <a:custGeom>
              <a:avLst/>
              <a:gdLst>
                <a:gd name="connsiteX0" fmla="*/ 436 w 85725"/>
                <a:gd name="connsiteY0" fmla="*/ 332422 h 342900"/>
                <a:gd name="connsiteX1" fmla="*/ 8056 w 85725"/>
                <a:gd name="connsiteY1" fmla="*/ 294322 h 342900"/>
                <a:gd name="connsiteX2" fmla="*/ 12818 w 85725"/>
                <a:gd name="connsiteY2" fmla="*/ 147638 h 342900"/>
                <a:gd name="connsiteX3" fmla="*/ 30915 w 85725"/>
                <a:gd name="connsiteY3" fmla="*/ 43815 h 342900"/>
                <a:gd name="connsiteX4" fmla="*/ 93781 w 85725"/>
                <a:gd name="connsiteY4" fmla="*/ 0 h 342900"/>
                <a:gd name="connsiteX5" fmla="*/ 69015 w 85725"/>
                <a:gd name="connsiteY5" fmla="*/ 160972 h 342900"/>
                <a:gd name="connsiteX6" fmla="*/ 62348 w 85725"/>
                <a:gd name="connsiteY6" fmla="*/ 201930 h 342900"/>
                <a:gd name="connsiteX7" fmla="*/ 62348 w 85725"/>
                <a:gd name="connsiteY7" fmla="*/ 201930 h 342900"/>
                <a:gd name="connsiteX8" fmla="*/ 62348 w 85725"/>
                <a:gd name="connsiteY8" fmla="*/ 212408 h 342900"/>
                <a:gd name="connsiteX9" fmla="*/ 66158 w 85725"/>
                <a:gd name="connsiteY9" fmla="*/ 241935 h 342900"/>
                <a:gd name="connsiteX10" fmla="*/ 66158 w 85725"/>
                <a:gd name="connsiteY10" fmla="*/ 248603 h 342900"/>
                <a:gd name="connsiteX11" fmla="*/ 65206 w 85725"/>
                <a:gd name="connsiteY11" fmla="*/ 252413 h 342900"/>
                <a:gd name="connsiteX12" fmla="*/ 53776 w 85725"/>
                <a:gd name="connsiteY12" fmla="*/ 300038 h 342900"/>
                <a:gd name="connsiteX13" fmla="*/ 52823 w 85725"/>
                <a:gd name="connsiteY13" fmla="*/ 303847 h 342900"/>
                <a:gd name="connsiteX14" fmla="*/ 48061 w 85725"/>
                <a:gd name="connsiteY14" fmla="*/ 340043 h 342900"/>
                <a:gd name="connsiteX15" fmla="*/ 436 w 85725"/>
                <a:gd name="connsiteY15" fmla="*/ 33242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725" h="342900">
                  <a:moveTo>
                    <a:pt x="436" y="332422"/>
                  </a:moveTo>
                  <a:cubicBezTo>
                    <a:pt x="3293" y="316230"/>
                    <a:pt x="6151" y="317183"/>
                    <a:pt x="8056" y="294322"/>
                  </a:cubicBezTo>
                  <a:cubicBezTo>
                    <a:pt x="9961" y="271463"/>
                    <a:pt x="11865" y="160972"/>
                    <a:pt x="12818" y="147638"/>
                  </a:cubicBezTo>
                  <a:cubicBezTo>
                    <a:pt x="13771" y="134303"/>
                    <a:pt x="15676" y="70485"/>
                    <a:pt x="30915" y="43815"/>
                  </a:cubicBezTo>
                  <a:cubicBezTo>
                    <a:pt x="46156" y="16193"/>
                    <a:pt x="93781" y="0"/>
                    <a:pt x="93781" y="0"/>
                  </a:cubicBezTo>
                  <a:cubicBezTo>
                    <a:pt x="93781" y="0"/>
                    <a:pt x="69015" y="133350"/>
                    <a:pt x="69015" y="160972"/>
                  </a:cubicBezTo>
                  <a:cubicBezTo>
                    <a:pt x="69015" y="169545"/>
                    <a:pt x="66158" y="184785"/>
                    <a:pt x="62348" y="201930"/>
                  </a:cubicBezTo>
                  <a:cubicBezTo>
                    <a:pt x="62348" y="201930"/>
                    <a:pt x="62348" y="201930"/>
                    <a:pt x="62348" y="201930"/>
                  </a:cubicBezTo>
                  <a:cubicBezTo>
                    <a:pt x="61396" y="205740"/>
                    <a:pt x="61396" y="209550"/>
                    <a:pt x="62348" y="212408"/>
                  </a:cubicBezTo>
                  <a:cubicBezTo>
                    <a:pt x="63301" y="221933"/>
                    <a:pt x="69015" y="228600"/>
                    <a:pt x="66158" y="241935"/>
                  </a:cubicBezTo>
                  <a:lnTo>
                    <a:pt x="66158" y="248603"/>
                  </a:lnTo>
                  <a:cubicBezTo>
                    <a:pt x="66158" y="249555"/>
                    <a:pt x="65206" y="251460"/>
                    <a:pt x="65206" y="252413"/>
                  </a:cubicBezTo>
                  <a:cubicBezTo>
                    <a:pt x="60443" y="271463"/>
                    <a:pt x="55681" y="291465"/>
                    <a:pt x="53776" y="300038"/>
                  </a:cubicBezTo>
                  <a:cubicBezTo>
                    <a:pt x="53776" y="301943"/>
                    <a:pt x="52823" y="302895"/>
                    <a:pt x="52823" y="303847"/>
                  </a:cubicBezTo>
                  <a:cubicBezTo>
                    <a:pt x="49965" y="316230"/>
                    <a:pt x="53776" y="309563"/>
                    <a:pt x="48061" y="340043"/>
                  </a:cubicBezTo>
                  <a:cubicBezTo>
                    <a:pt x="47108" y="341947"/>
                    <a:pt x="-5279" y="363855"/>
                    <a:pt x="436" y="332422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F4D619E-8B93-4E30-964B-00C08CDE6FDE}"/>
                </a:ext>
              </a:extLst>
            </p:cNvPr>
            <p:cNvSpPr/>
            <p:nvPr/>
          </p:nvSpPr>
          <p:spPr>
            <a:xfrm>
              <a:off x="6847522" y="4497394"/>
              <a:ext cx="190500" cy="971550"/>
            </a:xfrm>
            <a:custGeom>
              <a:avLst/>
              <a:gdLst>
                <a:gd name="connsiteX0" fmla="*/ 127635 w 190500"/>
                <a:gd name="connsiteY0" fmla="*/ 17456 h 971550"/>
                <a:gd name="connsiteX1" fmla="*/ 180022 w 190500"/>
                <a:gd name="connsiteY1" fmla="*/ 134613 h 971550"/>
                <a:gd name="connsiteX2" fmla="*/ 174308 w 190500"/>
                <a:gd name="connsiteY2" fmla="*/ 444176 h 971550"/>
                <a:gd name="connsiteX3" fmla="*/ 198120 w 190500"/>
                <a:gd name="connsiteY3" fmla="*/ 613721 h 971550"/>
                <a:gd name="connsiteX4" fmla="*/ 142875 w 190500"/>
                <a:gd name="connsiteY4" fmla="*/ 971861 h 971550"/>
                <a:gd name="connsiteX5" fmla="*/ 104775 w 190500"/>
                <a:gd name="connsiteY5" fmla="*/ 965193 h 971550"/>
                <a:gd name="connsiteX6" fmla="*/ 105728 w 190500"/>
                <a:gd name="connsiteY6" fmla="*/ 629913 h 971550"/>
                <a:gd name="connsiteX7" fmla="*/ 93345 w 190500"/>
                <a:gd name="connsiteY7" fmla="*/ 504183 h 971550"/>
                <a:gd name="connsiteX8" fmla="*/ 0 w 190500"/>
                <a:gd name="connsiteY8" fmla="*/ 178428 h 971550"/>
                <a:gd name="connsiteX9" fmla="*/ 127635 w 190500"/>
                <a:gd name="connsiteY9" fmla="*/ 17456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71550">
                  <a:moveTo>
                    <a:pt x="127635" y="17456"/>
                  </a:moveTo>
                  <a:cubicBezTo>
                    <a:pt x="127635" y="17456"/>
                    <a:pt x="168593" y="70796"/>
                    <a:pt x="180022" y="134613"/>
                  </a:cubicBezTo>
                  <a:cubicBezTo>
                    <a:pt x="191453" y="198431"/>
                    <a:pt x="173355" y="412743"/>
                    <a:pt x="174308" y="444176"/>
                  </a:cubicBezTo>
                  <a:cubicBezTo>
                    <a:pt x="175260" y="475608"/>
                    <a:pt x="203835" y="553713"/>
                    <a:pt x="198120" y="613721"/>
                  </a:cubicBezTo>
                  <a:cubicBezTo>
                    <a:pt x="192405" y="672776"/>
                    <a:pt x="142875" y="971861"/>
                    <a:pt x="142875" y="971861"/>
                  </a:cubicBezTo>
                  <a:lnTo>
                    <a:pt x="104775" y="965193"/>
                  </a:lnTo>
                  <a:cubicBezTo>
                    <a:pt x="104775" y="965193"/>
                    <a:pt x="109538" y="654678"/>
                    <a:pt x="105728" y="629913"/>
                  </a:cubicBezTo>
                  <a:cubicBezTo>
                    <a:pt x="101918" y="605148"/>
                    <a:pt x="94297" y="513708"/>
                    <a:pt x="93345" y="504183"/>
                  </a:cubicBezTo>
                  <a:cubicBezTo>
                    <a:pt x="91440" y="493706"/>
                    <a:pt x="0" y="224148"/>
                    <a:pt x="0" y="178428"/>
                  </a:cubicBezTo>
                  <a:cubicBezTo>
                    <a:pt x="0" y="131756"/>
                    <a:pt x="28575" y="-57792"/>
                    <a:pt x="127635" y="17456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397489-2CC8-4BC9-B953-2893B1A14D11}"/>
                </a:ext>
              </a:extLst>
            </p:cNvPr>
            <p:cNvSpPr/>
            <p:nvPr/>
          </p:nvSpPr>
          <p:spPr>
            <a:xfrm>
              <a:off x="6583680" y="4522386"/>
              <a:ext cx="323850" cy="904875"/>
            </a:xfrm>
            <a:custGeom>
              <a:avLst/>
              <a:gdLst>
                <a:gd name="connsiteX0" fmla="*/ 183832 w 323850"/>
                <a:gd name="connsiteY0" fmla="*/ 13420 h 904875"/>
                <a:gd name="connsiteX1" fmla="*/ 107632 w 323850"/>
                <a:gd name="connsiteY1" fmla="*/ 308695 h 904875"/>
                <a:gd name="connsiteX2" fmla="*/ 87630 w 323850"/>
                <a:gd name="connsiteY2" fmla="*/ 389657 h 904875"/>
                <a:gd name="connsiteX3" fmla="*/ 74295 w 323850"/>
                <a:gd name="connsiteY3" fmla="*/ 493480 h 904875"/>
                <a:gd name="connsiteX4" fmla="*/ 0 w 323850"/>
                <a:gd name="connsiteY4" fmla="*/ 911627 h 904875"/>
                <a:gd name="connsiteX5" fmla="*/ 42863 w 323850"/>
                <a:gd name="connsiteY5" fmla="*/ 911627 h 904875"/>
                <a:gd name="connsiteX6" fmla="*/ 160020 w 323850"/>
                <a:gd name="connsiteY6" fmla="*/ 576347 h 904875"/>
                <a:gd name="connsiteX7" fmla="*/ 178117 w 323850"/>
                <a:gd name="connsiteY7" fmla="*/ 448712 h 904875"/>
                <a:gd name="connsiteX8" fmla="*/ 309563 w 323850"/>
                <a:gd name="connsiteY8" fmla="*/ 203920 h 904875"/>
                <a:gd name="connsiteX9" fmla="*/ 183832 w 323850"/>
                <a:gd name="connsiteY9" fmla="*/ 1342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904875">
                  <a:moveTo>
                    <a:pt x="183832" y="13420"/>
                  </a:moveTo>
                  <a:cubicBezTo>
                    <a:pt x="183832" y="13420"/>
                    <a:pt x="116205" y="272499"/>
                    <a:pt x="107632" y="308695"/>
                  </a:cubicBezTo>
                  <a:cubicBezTo>
                    <a:pt x="100013" y="344889"/>
                    <a:pt x="87630" y="374417"/>
                    <a:pt x="87630" y="389657"/>
                  </a:cubicBezTo>
                  <a:cubicBezTo>
                    <a:pt x="87630" y="424899"/>
                    <a:pt x="74295" y="493480"/>
                    <a:pt x="74295" y="493480"/>
                  </a:cubicBezTo>
                  <a:lnTo>
                    <a:pt x="0" y="911627"/>
                  </a:lnTo>
                  <a:lnTo>
                    <a:pt x="42863" y="911627"/>
                  </a:lnTo>
                  <a:cubicBezTo>
                    <a:pt x="42863" y="911627"/>
                    <a:pt x="147638" y="638259"/>
                    <a:pt x="160020" y="576347"/>
                  </a:cubicBezTo>
                  <a:cubicBezTo>
                    <a:pt x="169545" y="528722"/>
                    <a:pt x="170497" y="468714"/>
                    <a:pt x="178117" y="448712"/>
                  </a:cubicBezTo>
                  <a:cubicBezTo>
                    <a:pt x="185738" y="427757"/>
                    <a:pt x="309563" y="203920"/>
                    <a:pt x="309563" y="203920"/>
                  </a:cubicBezTo>
                  <a:cubicBezTo>
                    <a:pt x="309563" y="203920"/>
                    <a:pt x="393382" y="-61828"/>
                    <a:pt x="183832" y="13420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0956F7-AE3A-42B2-9F39-4DE0256A7DC1}"/>
                </a:ext>
              </a:extLst>
            </p:cNvPr>
            <p:cNvSpPr/>
            <p:nvPr/>
          </p:nvSpPr>
          <p:spPr>
            <a:xfrm>
              <a:off x="6672263" y="4549066"/>
              <a:ext cx="390525" cy="428625"/>
            </a:xfrm>
            <a:custGeom>
              <a:avLst/>
              <a:gdLst>
                <a:gd name="connsiteX0" fmla="*/ 0 w 390525"/>
                <a:gd name="connsiteY0" fmla="*/ 362977 h 428625"/>
                <a:gd name="connsiteX1" fmla="*/ 391478 w 390525"/>
                <a:gd name="connsiteY1" fmla="*/ 430604 h 428625"/>
                <a:gd name="connsiteX2" fmla="*/ 346710 w 390525"/>
                <a:gd name="connsiteY2" fmla="*/ 49604 h 428625"/>
                <a:gd name="connsiteX3" fmla="*/ 90488 w 390525"/>
                <a:gd name="connsiteY3" fmla="*/ 7694 h 428625"/>
                <a:gd name="connsiteX4" fmla="*/ 0 w 390525"/>
                <a:gd name="connsiteY4" fmla="*/ 3629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428625">
                  <a:moveTo>
                    <a:pt x="0" y="362977"/>
                  </a:moveTo>
                  <a:cubicBezTo>
                    <a:pt x="0" y="362977"/>
                    <a:pt x="157163" y="430604"/>
                    <a:pt x="391478" y="430604"/>
                  </a:cubicBezTo>
                  <a:cubicBezTo>
                    <a:pt x="391478" y="430604"/>
                    <a:pt x="381000" y="125804"/>
                    <a:pt x="346710" y="49604"/>
                  </a:cubicBezTo>
                  <a:cubicBezTo>
                    <a:pt x="312420" y="-26596"/>
                    <a:pt x="90488" y="7694"/>
                    <a:pt x="90488" y="7694"/>
                  </a:cubicBezTo>
                  <a:cubicBezTo>
                    <a:pt x="90488" y="7694"/>
                    <a:pt x="0" y="299159"/>
                    <a:pt x="0" y="362977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F715630-7370-42FA-AA7C-A5A388B359AB}"/>
                </a:ext>
              </a:extLst>
            </p:cNvPr>
            <p:cNvSpPr/>
            <p:nvPr/>
          </p:nvSpPr>
          <p:spPr>
            <a:xfrm>
              <a:off x="6722622" y="4073671"/>
              <a:ext cx="314325" cy="523875"/>
            </a:xfrm>
            <a:custGeom>
              <a:avLst/>
              <a:gdLst>
                <a:gd name="connsiteX0" fmla="*/ 21078 w 314325"/>
                <a:gd name="connsiteY0" fmla="*/ 209722 h 523875"/>
                <a:gd name="connsiteX1" fmla="*/ 30603 w 314325"/>
                <a:gd name="connsiteY1" fmla="*/ 304972 h 523875"/>
                <a:gd name="connsiteX2" fmla="*/ 37270 w 314325"/>
                <a:gd name="connsiteY2" fmla="*/ 480232 h 523875"/>
                <a:gd name="connsiteX3" fmla="*/ 304923 w 314325"/>
                <a:gd name="connsiteY3" fmla="*/ 518332 h 523875"/>
                <a:gd name="connsiteX4" fmla="*/ 277300 w 314325"/>
                <a:gd name="connsiteY4" fmla="*/ 429749 h 523875"/>
                <a:gd name="connsiteX5" fmla="*/ 271585 w 314325"/>
                <a:gd name="connsiteY5" fmla="*/ 412604 h 523875"/>
                <a:gd name="connsiteX6" fmla="*/ 247773 w 314325"/>
                <a:gd name="connsiteY6" fmla="*/ 352597 h 523875"/>
                <a:gd name="connsiteX7" fmla="*/ 245868 w 314325"/>
                <a:gd name="connsiteY7" fmla="*/ 280207 h 523875"/>
                <a:gd name="connsiteX8" fmla="*/ 270633 w 314325"/>
                <a:gd name="connsiteY8" fmla="*/ 234487 h 523875"/>
                <a:gd name="connsiteX9" fmla="*/ 285873 w 314325"/>
                <a:gd name="connsiteY9" fmla="*/ 207817 h 523875"/>
                <a:gd name="connsiteX10" fmla="*/ 313495 w 314325"/>
                <a:gd name="connsiteY10" fmla="*/ 161144 h 523875"/>
                <a:gd name="connsiteX11" fmla="*/ 299208 w 314325"/>
                <a:gd name="connsiteY11" fmla="*/ 34462 h 523875"/>
                <a:gd name="connsiteX12" fmla="*/ 255393 w 314325"/>
                <a:gd name="connsiteY12" fmla="*/ 17317 h 523875"/>
                <a:gd name="connsiteX13" fmla="*/ 235390 w 314325"/>
                <a:gd name="connsiteY13" fmla="*/ 12554 h 523875"/>
                <a:gd name="connsiteX14" fmla="*/ 191575 w 314325"/>
                <a:gd name="connsiteY14" fmla="*/ 3982 h 523875"/>
                <a:gd name="connsiteX15" fmla="*/ 122995 w 314325"/>
                <a:gd name="connsiteY15" fmla="*/ 2077 h 523875"/>
                <a:gd name="connsiteX16" fmla="*/ 74418 w 314325"/>
                <a:gd name="connsiteY16" fmla="*/ 22079 h 523875"/>
                <a:gd name="connsiteX17" fmla="*/ 3933 w 314325"/>
                <a:gd name="connsiteY17" fmla="*/ 111614 h 523875"/>
                <a:gd name="connsiteX18" fmla="*/ 21078 w 314325"/>
                <a:gd name="connsiteY18" fmla="*/ 209722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325" h="523875">
                  <a:moveTo>
                    <a:pt x="21078" y="209722"/>
                  </a:moveTo>
                  <a:cubicBezTo>
                    <a:pt x="39175" y="250679"/>
                    <a:pt x="22030" y="264014"/>
                    <a:pt x="30603" y="304972"/>
                  </a:cubicBezTo>
                  <a:cubicBezTo>
                    <a:pt x="38223" y="345929"/>
                    <a:pt x="38223" y="457372"/>
                    <a:pt x="37270" y="480232"/>
                  </a:cubicBezTo>
                  <a:cubicBezTo>
                    <a:pt x="35365" y="503092"/>
                    <a:pt x="258250" y="559289"/>
                    <a:pt x="304923" y="518332"/>
                  </a:cubicBezTo>
                  <a:cubicBezTo>
                    <a:pt x="304923" y="518332"/>
                    <a:pt x="292540" y="475469"/>
                    <a:pt x="277300" y="429749"/>
                  </a:cubicBezTo>
                  <a:cubicBezTo>
                    <a:pt x="275395" y="424034"/>
                    <a:pt x="273490" y="418319"/>
                    <a:pt x="271585" y="412604"/>
                  </a:cubicBezTo>
                  <a:cubicBezTo>
                    <a:pt x="263965" y="390697"/>
                    <a:pt x="255393" y="369742"/>
                    <a:pt x="247773" y="352597"/>
                  </a:cubicBezTo>
                  <a:cubicBezTo>
                    <a:pt x="243010" y="342119"/>
                    <a:pt x="240153" y="294494"/>
                    <a:pt x="245868" y="280207"/>
                  </a:cubicBezTo>
                  <a:cubicBezTo>
                    <a:pt x="247773" y="274492"/>
                    <a:pt x="258250" y="255442"/>
                    <a:pt x="270633" y="234487"/>
                  </a:cubicBezTo>
                  <a:cubicBezTo>
                    <a:pt x="275395" y="225914"/>
                    <a:pt x="281110" y="216389"/>
                    <a:pt x="285873" y="207817"/>
                  </a:cubicBezTo>
                  <a:cubicBezTo>
                    <a:pt x="300160" y="183052"/>
                    <a:pt x="313495" y="161144"/>
                    <a:pt x="313495" y="161144"/>
                  </a:cubicBezTo>
                  <a:cubicBezTo>
                    <a:pt x="313495" y="161144"/>
                    <a:pt x="326830" y="56369"/>
                    <a:pt x="299208" y="34462"/>
                  </a:cubicBezTo>
                  <a:cubicBezTo>
                    <a:pt x="289683" y="26842"/>
                    <a:pt x="272538" y="21127"/>
                    <a:pt x="255393" y="17317"/>
                  </a:cubicBezTo>
                  <a:cubicBezTo>
                    <a:pt x="248725" y="15412"/>
                    <a:pt x="242058" y="14459"/>
                    <a:pt x="235390" y="12554"/>
                  </a:cubicBezTo>
                  <a:cubicBezTo>
                    <a:pt x="214435" y="8744"/>
                    <a:pt x="196338" y="5887"/>
                    <a:pt x="191575" y="3982"/>
                  </a:cubicBezTo>
                  <a:cubicBezTo>
                    <a:pt x="180145" y="172"/>
                    <a:pt x="145855" y="-1733"/>
                    <a:pt x="122995" y="2077"/>
                  </a:cubicBezTo>
                  <a:cubicBezTo>
                    <a:pt x="122995" y="2077"/>
                    <a:pt x="86800" y="19222"/>
                    <a:pt x="74418" y="22079"/>
                  </a:cubicBezTo>
                  <a:cubicBezTo>
                    <a:pt x="62035" y="24937"/>
                    <a:pt x="12505" y="87802"/>
                    <a:pt x="3933" y="111614"/>
                  </a:cubicBezTo>
                  <a:cubicBezTo>
                    <a:pt x="-5592" y="133522"/>
                    <a:pt x="2980" y="168764"/>
                    <a:pt x="21078" y="209722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FF00C6-2553-4347-9B7F-09C848704339}"/>
                </a:ext>
              </a:extLst>
            </p:cNvPr>
            <p:cNvSpPr/>
            <p:nvPr/>
          </p:nvSpPr>
          <p:spPr>
            <a:xfrm>
              <a:off x="6827520" y="3984220"/>
              <a:ext cx="85725" cy="142875"/>
            </a:xfrm>
            <a:custGeom>
              <a:avLst/>
              <a:gdLst>
                <a:gd name="connsiteX0" fmla="*/ 0 w 85725"/>
                <a:gd name="connsiteY0" fmla="*/ 49618 h 142875"/>
                <a:gd name="connsiteX1" fmla="*/ 1905 w 85725"/>
                <a:gd name="connsiteY1" fmla="*/ 69620 h 142875"/>
                <a:gd name="connsiteX2" fmla="*/ 3810 w 85725"/>
                <a:gd name="connsiteY2" fmla="*/ 87718 h 142875"/>
                <a:gd name="connsiteX3" fmla="*/ 5715 w 85725"/>
                <a:gd name="connsiteY3" fmla="*/ 138200 h 142875"/>
                <a:gd name="connsiteX4" fmla="*/ 86678 w 85725"/>
                <a:gd name="connsiteY4" fmla="*/ 94385 h 142875"/>
                <a:gd name="connsiteX5" fmla="*/ 81915 w 85725"/>
                <a:gd name="connsiteY5" fmla="*/ 14375 h 142875"/>
                <a:gd name="connsiteX6" fmla="*/ 0 w 85725"/>
                <a:gd name="connsiteY6" fmla="*/ 4961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0" y="49618"/>
                  </a:moveTo>
                  <a:cubicBezTo>
                    <a:pt x="0" y="49618"/>
                    <a:pt x="953" y="58190"/>
                    <a:pt x="1905" y="69620"/>
                  </a:cubicBezTo>
                  <a:cubicBezTo>
                    <a:pt x="2858" y="75335"/>
                    <a:pt x="2858" y="81050"/>
                    <a:pt x="3810" y="87718"/>
                  </a:cubicBezTo>
                  <a:cubicBezTo>
                    <a:pt x="5715" y="106768"/>
                    <a:pt x="6668" y="127723"/>
                    <a:pt x="5715" y="138200"/>
                  </a:cubicBezTo>
                  <a:cubicBezTo>
                    <a:pt x="5715" y="138200"/>
                    <a:pt x="43815" y="176300"/>
                    <a:pt x="86678" y="94385"/>
                  </a:cubicBezTo>
                  <a:cubicBezTo>
                    <a:pt x="86678" y="94385"/>
                    <a:pt x="68580" y="61048"/>
                    <a:pt x="81915" y="14375"/>
                  </a:cubicBezTo>
                  <a:cubicBezTo>
                    <a:pt x="95250" y="-32297"/>
                    <a:pt x="0" y="49618"/>
                    <a:pt x="0" y="49618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424D5E3-A5BE-43D6-ADE7-147A25244BC8}"/>
                </a:ext>
              </a:extLst>
            </p:cNvPr>
            <p:cNvSpPr/>
            <p:nvPr/>
          </p:nvSpPr>
          <p:spPr>
            <a:xfrm>
              <a:off x="6802131" y="4076700"/>
              <a:ext cx="133350" cy="76200"/>
            </a:xfrm>
            <a:custGeom>
              <a:avLst/>
              <a:gdLst>
                <a:gd name="connsiteX0" fmla="*/ 140642 w 133350"/>
                <a:gd name="connsiteY0" fmla="*/ 6668 h 76200"/>
                <a:gd name="connsiteX1" fmla="*/ 43487 w 133350"/>
                <a:gd name="connsiteY1" fmla="*/ 78105 h 76200"/>
                <a:gd name="connsiteX2" fmla="*/ 10149 w 133350"/>
                <a:gd name="connsiteY2" fmla="*/ 13335 h 76200"/>
                <a:gd name="connsiteX3" fmla="*/ 33009 w 133350"/>
                <a:gd name="connsiteY3" fmla="*/ 1905 h 76200"/>
                <a:gd name="connsiteX4" fmla="*/ 112067 w 133350"/>
                <a:gd name="connsiteY4" fmla="*/ 0 h 76200"/>
                <a:gd name="connsiteX5" fmla="*/ 140642 w 133350"/>
                <a:gd name="connsiteY5" fmla="*/ 66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76200">
                  <a:moveTo>
                    <a:pt x="140642" y="6668"/>
                  </a:moveTo>
                  <a:cubicBezTo>
                    <a:pt x="140642" y="6668"/>
                    <a:pt x="94922" y="80963"/>
                    <a:pt x="43487" y="78105"/>
                  </a:cubicBezTo>
                  <a:cubicBezTo>
                    <a:pt x="-27951" y="73343"/>
                    <a:pt x="10149" y="13335"/>
                    <a:pt x="10149" y="13335"/>
                  </a:cubicBezTo>
                  <a:cubicBezTo>
                    <a:pt x="10149" y="13335"/>
                    <a:pt x="28247" y="2857"/>
                    <a:pt x="33009" y="1905"/>
                  </a:cubicBezTo>
                  <a:cubicBezTo>
                    <a:pt x="37772" y="953"/>
                    <a:pt x="112067" y="0"/>
                    <a:pt x="112067" y="0"/>
                  </a:cubicBezTo>
                  <a:lnTo>
                    <a:pt x="140642" y="6668"/>
                  </a:ln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FC6D089-D679-4454-86D8-CA60D4AD31F7}"/>
                </a:ext>
              </a:extLst>
            </p:cNvPr>
            <p:cNvSpPr/>
            <p:nvPr/>
          </p:nvSpPr>
          <p:spPr>
            <a:xfrm>
              <a:off x="6951345" y="4096955"/>
              <a:ext cx="161925" cy="342900"/>
            </a:xfrm>
            <a:custGeom>
              <a:avLst/>
              <a:gdLst>
                <a:gd name="connsiteX0" fmla="*/ 19050 w 161925"/>
                <a:gd name="connsiteY0" fmla="*/ 700 h 342900"/>
                <a:gd name="connsiteX1" fmla="*/ 92393 w 161925"/>
                <a:gd name="connsiteY1" fmla="*/ 34990 h 342900"/>
                <a:gd name="connsiteX2" fmla="*/ 125730 w 161925"/>
                <a:gd name="connsiteY2" fmla="*/ 130240 h 342900"/>
                <a:gd name="connsiteX3" fmla="*/ 145733 w 161925"/>
                <a:gd name="connsiteY3" fmla="*/ 196915 h 342900"/>
                <a:gd name="connsiteX4" fmla="*/ 167640 w 161925"/>
                <a:gd name="connsiteY4" fmla="*/ 296927 h 342900"/>
                <a:gd name="connsiteX5" fmla="*/ 16193 w 161925"/>
                <a:gd name="connsiteY5" fmla="*/ 351220 h 342900"/>
                <a:gd name="connsiteX6" fmla="*/ 0 w 161925"/>
                <a:gd name="connsiteY6" fmla="*/ 303595 h 342900"/>
                <a:gd name="connsiteX7" fmla="*/ 39053 w 161925"/>
                <a:gd name="connsiteY7" fmla="*/ 293117 h 342900"/>
                <a:gd name="connsiteX8" fmla="*/ 82868 w 161925"/>
                <a:gd name="connsiteY8" fmla="*/ 258827 h 342900"/>
                <a:gd name="connsiteX9" fmla="*/ 44768 w 161925"/>
                <a:gd name="connsiteY9" fmla="*/ 158815 h 342900"/>
                <a:gd name="connsiteX10" fmla="*/ 19050 w 161925"/>
                <a:gd name="connsiteY10" fmla="*/ 7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342900">
                  <a:moveTo>
                    <a:pt x="19050" y="700"/>
                  </a:moveTo>
                  <a:cubicBezTo>
                    <a:pt x="19050" y="700"/>
                    <a:pt x="66675" y="-7873"/>
                    <a:pt x="92393" y="34990"/>
                  </a:cubicBezTo>
                  <a:cubicBezTo>
                    <a:pt x="121920" y="83567"/>
                    <a:pt x="121920" y="105475"/>
                    <a:pt x="125730" y="130240"/>
                  </a:cubicBezTo>
                  <a:cubicBezTo>
                    <a:pt x="130493" y="153100"/>
                    <a:pt x="143828" y="190247"/>
                    <a:pt x="145733" y="196915"/>
                  </a:cubicBezTo>
                  <a:cubicBezTo>
                    <a:pt x="147638" y="203582"/>
                    <a:pt x="181928" y="269305"/>
                    <a:pt x="167640" y="296927"/>
                  </a:cubicBezTo>
                  <a:cubicBezTo>
                    <a:pt x="153353" y="325502"/>
                    <a:pt x="17145" y="345505"/>
                    <a:pt x="16193" y="351220"/>
                  </a:cubicBezTo>
                  <a:cubicBezTo>
                    <a:pt x="15240" y="355030"/>
                    <a:pt x="0" y="303595"/>
                    <a:pt x="0" y="303595"/>
                  </a:cubicBezTo>
                  <a:cubicBezTo>
                    <a:pt x="0" y="303595"/>
                    <a:pt x="20003" y="299785"/>
                    <a:pt x="39053" y="293117"/>
                  </a:cubicBezTo>
                  <a:cubicBezTo>
                    <a:pt x="62865" y="285497"/>
                    <a:pt x="85725" y="270257"/>
                    <a:pt x="82868" y="258827"/>
                  </a:cubicBezTo>
                  <a:cubicBezTo>
                    <a:pt x="76200" y="232157"/>
                    <a:pt x="51435" y="172150"/>
                    <a:pt x="44768" y="158815"/>
                  </a:cubicBezTo>
                  <a:cubicBezTo>
                    <a:pt x="40005" y="146432"/>
                    <a:pt x="-18097" y="18797"/>
                    <a:pt x="19050" y="700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15AD5A-24FD-4C39-8F51-5574E8C242DD}"/>
                </a:ext>
              </a:extLst>
            </p:cNvPr>
            <p:cNvSpPr/>
            <p:nvPr/>
          </p:nvSpPr>
          <p:spPr>
            <a:xfrm>
              <a:off x="6474068" y="5413971"/>
              <a:ext cx="180975" cy="104775"/>
            </a:xfrm>
            <a:custGeom>
              <a:avLst/>
              <a:gdLst>
                <a:gd name="connsiteX0" fmla="*/ 145807 w 180975"/>
                <a:gd name="connsiteY0" fmla="*/ 15279 h 104775"/>
                <a:gd name="connsiteX1" fmla="*/ 123899 w 180975"/>
                <a:gd name="connsiteY1" fmla="*/ 991 h 104775"/>
                <a:gd name="connsiteX2" fmla="*/ 106754 w 180975"/>
                <a:gd name="connsiteY2" fmla="*/ 2896 h 104775"/>
                <a:gd name="connsiteX3" fmla="*/ 89609 w 180975"/>
                <a:gd name="connsiteY3" fmla="*/ 24804 h 104775"/>
                <a:gd name="connsiteX4" fmla="*/ 41984 w 180975"/>
                <a:gd name="connsiteY4" fmla="*/ 64809 h 104775"/>
                <a:gd name="connsiteX5" fmla="*/ 74 w 180975"/>
                <a:gd name="connsiteY5" fmla="*/ 85764 h 104775"/>
                <a:gd name="connsiteX6" fmla="*/ 81989 w 180975"/>
                <a:gd name="connsiteY6" fmla="*/ 110529 h 104775"/>
                <a:gd name="connsiteX7" fmla="*/ 156284 w 180975"/>
                <a:gd name="connsiteY7" fmla="*/ 87669 h 104775"/>
                <a:gd name="connsiteX8" fmla="*/ 182002 w 180975"/>
                <a:gd name="connsiteY8" fmla="*/ 49569 h 104775"/>
                <a:gd name="connsiteX9" fmla="*/ 158189 w 180975"/>
                <a:gd name="connsiteY9" fmla="*/ 9564 h 104775"/>
                <a:gd name="connsiteX10" fmla="*/ 145807 w 180975"/>
                <a:gd name="connsiteY10" fmla="*/ 152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104775">
                  <a:moveTo>
                    <a:pt x="145807" y="15279"/>
                  </a:moveTo>
                  <a:cubicBezTo>
                    <a:pt x="145807" y="15279"/>
                    <a:pt x="130567" y="1944"/>
                    <a:pt x="123899" y="991"/>
                  </a:cubicBezTo>
                  <a:cubicBezTo>
                    <a:pt x="116279" y="-914"/>
                    <a:pt x="109612" y="39"/>
                    <a:pt x="106754" y="2896"/>
                  </a:cubicBezTo>
                  <a:cubicBezTo>
                    <a:pt x="103897" y="6706"/>
                    <a:pt x="94372" y="20041"/>
                    <a:pt x="89609" y="24804"/>
                  </a:cubicBezTo>
                  <a:cubicBezTo>
                    <a:pt x="84847" y="29566"/>
                    <a:pt x="50557" y="62904"/>
                    <a:pt x="41984" y="64809"/>
                  </a:cubicBezTo>
                  <a:cubicBezTo>
                    <a:pt x="33412" y="66714"/>
                    <a:pt x="-1831" y="64809"/>
                    <a:pt x="74" y="85764"/>
                  </a:cubicBezTo>
                  <a:cubicBezTo>
                    <a:pt x="1979" y="106719"/>
                    <a:pt x="30554" y="115291"/>
                    <a:pt x="81989" y="110529"/>
                  </a:cubicBezTo>
                  <a:cubicBezTo>
                    <a:pt x="133424" y="105766"/>
                    <a:pt x="126757" y="93384"/>
                    <a:pt x="156284" y="87669"/>
                  </a:cubicBezTo>
                  <a:cubicBezTo>
                    <a:pt x="184859" y="81001"/>
                    <a:pt x="186764" y="66714"/>
                    <a:pt x="182002" y="49569"/>
                  </a:cubicBezTo>
                  <a:cubicBezTo>
                    <a:pt x="177239" y="32424"/>
                    <a:pt x="156284" y="14326"/>
                    <a:pt x="158189" y="9564"/>
                  </a:cubicBezTo>
                  <a:cubicBezTo>
                    <a:pt x="161047" y="4801"/>
                    <a:pt x="145807" y="15279"/>
                    <a:pt x="145807" y="15279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9D91197-6821-4B20-A971-340C3BE94222}"/>
                </a:ext>
              </a:extLst>
            </p:cNvPr>
            <p:cNvSpPr/>
            <p:nvPr/>
          </p:nvSpPr>
          <p:spPr>
            <a:xfrm>
              <a:off x="6878572" y="5457687"/>
              <a:ext cx="133350" cy="114300"/>
            </a:xfrm>
            <a:custGeom>
              <a:avLst/>
              <a:gdLst>
                <a:gd name="connsiteX0" fmla="*/ 104205 w 133350"/>
                <a:gd name="connsiteY0" fmla="*/ 8710 h 114300"/>
                <a:gd name="connsiteX1" fmla="*/ 76583 w 133350"/>
                <a:gd name="connsiteY1" fmla="*/ 2043 h 114300"/>
                <a:gd name="connsiteX2" fmla="*/ 64200 w 133350"/>
                <a:gd name="connsiteY2" fmla="*/ 13473 h 114300"/>
                <a:gd name="connsiteX3" fmla="*/ 28958 w 133350"/>
                <a:gd name="connsiteY3" fmla="*/ 63955 h 114300"/>
                <a:gd name="connsiteX4" fmla="*/ 383 w 133350"/>
                <a:gd name="connsiteY4" fmla="*/ 96340 h 114300"/>
                <a:gd name="connsiteX5" fmla="*/ 74678 w 133350"/>
                <a:gd name="connsiteY5" fmla="*/ 115390 h 114300"/>
                <a:gd name="connsiteX6" fmla="*/ 139448 w 133350"/>
                <a:gd name="connsiteY6" fmla="*/ 65860 h 114300"/>
                <a:gd name="connsiteX7" fmla="*/ 118493 w 133350"/>
                <a:gd name="connsiteY7" fmla="*/ 1090 h 114300"/>
                <a:gd name="connsiteX8" fmla="*/ 104205 w 133350"/>
                <a:gd name="connsiteY8" fmla="*/ 871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14300">
                  <a:moveTo>
                    <a:pt x="104205" y="8710"/>
                  </a:moveTo>
                  <a:cubicBezTo>
                    <a:pt x="104205" y="8710"/>
                    <a:pt x="88013" y="1090"/>
                    <a:pt x="76583" y="2043"/>
                  </a:cubicBezTo>
                  <a:cubicBezTo>
                    <a:pt x="66105" y="2043"/>
                    <a:pt x="67058" y="8710"/>
                    <a:pt x="64200" y="13473"/>
                  </a:cubicBezTo>
                  <a:cubicBezTo>
                    <a:pt x="61343" y="17283"/>
                    <a:pt x="35625" y="56335"/>
                    <a:pt x="28958" y="63955"/>
                  </a:cubicBezTo>
                  <a:cubicBezTo>
                    <a:pt x="22290" y="70623"/>
                    <a:pt x="-3427" y="78243"/>
                    <a:pt x="383" y="96340"/>
                  </a:cubicBezTo>
                  <a:cubicBezTo>
                    <a:pt x="4193" y="113485"/>
                    <a:pt x="35625" y="121105"/>
                    <a:pt x="74678" y="115390"/>
                  </a:cubicBezTo>
                  <a:cubicBezTo>
                    <a:pt x="113730" y="110628"/>
                    <a:pt x="132780" y="74433"/>
                    <a:pt x="139448" y="65860"/>
                  </a:cubicBezTo>
                  <a:cubicBezTo>
                    <a:pt x="146115" y="57288"/>
                    <a:pt x="124208" y="4900"/>
                    <a:pt x="118493" y="1090"/>
                  </a:cubicBezTo>
                  <a:cubicBezTo>
                    <a:pt x="111825" y="-3672"/>
                    <a:pt x="104205" y="8710"/>
                    <a:pt x="104205" y="8710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6F23B8B-BF98-4976-BCDC-31F0C6F76567}"/>
                </a:ext>
              </a:extLst>
            </p:cNvPr>
            <p:cNvSpPr/>
            <p:nvPr/>
          </p:nvSpPr>
          <p:spPr>
            <a:xfrm>
              <a:off x="6725603" y="4230053"/>
              <a:ext cx="28575" cy="180975"/>
            </a:xfrm>
            <a:custGeom>
              <a:avLst/>
              <a:gdLst>
                <a:gd name="connsiteX0" fmla="*/ 0 w 28575"/>
                <a:gd name="connsiteY0" fmla="*/ 0 h 180975"/>
                <a:gd name="connsiteX1" fmla="*/ 19050 w 28575"/>
                <a:gd name="connsiteY1" fmla="*/ 55245 h 180975"/>
                <a:gd name="connsiteX2" fmla="*/ 25717 w 28575"/>
                <a:gd name="connsiteY2" fmla="*/ 110490 h 180975"/>
                <a:gd name="connsiteX3" fmla="*/ 29528 w 28575"/>
                <a:gd name="connsiteY3" fmla="*/ 163830 h 180975"/>
                <a:gd name="connsiteX4" fmla="*/ 24765 w 28575"/>
                <a:gd name="connsiteY4" fmla="*/ 182880 h 180975"/>
                <a:gd name="connsiteX5" fmla="*/ 0 w 28575"/>
                <a:gd name="connsiteY5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80975">
                  <a:moveTo>
                    <a:pt x="0" y="0"/>
                  </a:moveTo>
                  <a:cubicBezTo>
                    <a:pt x="0" y="0"/>
                    <a:pt x="10478" y="37147"/>
                    <a:pt x="19050" y="55245"/>
                  </a:cubicBezTo>
                  <a:cubicBezTo>
                    <a:pt x="27622" y="73342"/>
                    <a:pt x="25717" y="96203"/>
                    <a:pt x="25717" y="110490"/>
                  </a:cubicBezTo>
                  <a:cubicBezTo>
                    <a:pt x="24765" y="124778"/>
                    <a:pt x="25717" y="140970"/>
                    <a:pt x="29528" y="163830"/>
                  </a:cubicBezTo>
                  <a:cubicBezTo>
                    <a:pt x="29528" y="163830"/>
                    <a:pt x="28575" y="183832"/>
                    <a:pt x="24765" y="182880"/>
                  </a:cubicBezTo>
                  <a:cubicBezTo>
                    <a:pt x="24765" y="183832"/>
                    <a:pt x="6667" y="134303"/>
                    <a:pt x="0" y="0"/>
                  </a:cubicBezTo>
                  <a:close/>
                </a:path>
              </a:pathLst>
            </a:custGeom>
            <a:solidFill>
              <a:srgbClr val="C9B9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69F2BA1-D98B-44B5-9AFE-2966A46EB0DE}"/>
                </a:ext>
              </a:extLst>
            </p:cNvPr>
            <p:cNvSpPr/>
            <p:nvPr/>
          </p:nvSpPr>
          <p:spPr>
            <a:xfrm>
              <a:off x="6918144" y="3890010"/>
              <a:ext cx="47625" cy="95250"/>
            </a:xfrm>
            <a:custGeom>
              <a:avLst/>
              <a:gdLst>
                <a:gd name="connsiteX0" fmla="*/ 29391 w 47625"/>
                <a:gd name="connsiteY0" fmla="*/ 0 h 95250"/>
                <a:gd name="connsiteX1" fmla="*/ 50346 w 47625"/>
                <a:gd name="connsiteY1" fmla="*/ 43815 h 95250"/>
                <a:gd name="connsiteX2" fmla="*/ 2721 w 47625"/>
                <a:gd name="connsiteY2" fmla="*/ 95250 h 95250"/>
                <a:gd name="connsiteX3" fmla="*/ 29391 w 47625"/>
                <a:gd name="connsiteY3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95250">
                  <a:moveTo>
                    <a:pt x="29391" y="0"/>
                  </a:moveTo>
                  <a:cubicBezTo>
                    <a:pt x="29391" y="0"/>
                    <a:pt x="51299" y="11430"/>
                    <a:pt x="50346" y="43815"/>
                  </a:cubicBezTo>
                  <a:cubicBezTo>
                    <a:pt x="49394" y="76200"/>
                    <a:pt x="17009" y="101918"/>
                    <a:pt x="2721" y="95250"/>
                  </a:cubicBezTo>
                  <a:cubicBezTo>
                    <a:pt x="-10614" y="88583"/>
                    <a:pt x="29391" y="0"/>
                    <a:pt x="29391" y="0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EA6BBB2-7FD7-44B7-9615-7AFFE8246BFF}"/>
                </a:ext>
              </a:extLst>
            </p:cNvPr>
            <p:cNvSpPr/>
            <p:nvPr/>
          </p:nvSpPr>
          <p:spPr>
            <a:xfrm>
              <a:off x="6765373" y="3829278"/>
              <a:ext cx="171450" cy="219075"/>
            </a:xfrm>
            <a:custGeom>
              <a:avLst/>
              <a:gdLst>
                <a:gd name="connsiteX0" fmla="*/ 40240 w 171450"/>
                <a:gd name="connsiteY0" fmla="*/ 11203 h 219075"/>
                <a:gd name="connsiteX1" fmla="*/ 235 w 171450"/>
                <a:gd name="connsiteY1" fmla="*/ 99785 h 219075"/>
                <a:gd name="connsiteX2" fmla="*/ 36430 w 171450"/>
                <a:gd name="connsiteY2" fmla="*/ 226467 h 219075"/>
                <a:gd name="connsiteX3" fmla="*/ 112630 w 171450"/>
                <a:gd name="connsiteY3" fmla="*/ 206465 h 219075"/>
                <a:gd name="connsiteX4" fmla="*/ 148825 w 171450"/>
                <a:gd name="connsiteY4" fmla="*/ 170270 h 219075"/>
                <a:gd name="connsiteX5" fmla="*/ 154540 w 171450"/>
                <a:gd name="connsiteY5" fmla="*/ 31205 h 219075"/>
                <a:gd name="connsiteX6" fmla="*/ 40240 w 171450"/>
                <a:gd name="connsiteY6" fmla="*/ 1120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219075">
                  <a:moveTo>
                    <a:pt x="40240" y="11203"/>
                  </a:moveTo>
                  <a:cubicBezTo>
                    <a:pt x="40240" y="11203"/>
                    <a:pt x="-3575" y="39778"/>
                    <a:pt x="235" y="99785"/>
                  </a:cubicBezTo>
                  <a:cubicBezTo>
                    <a:pt x="4045" y="159792"/>
                    <a:pt x="24047" y="220753"/>
                    <a:pt x="36430" y="226467"/>
                  </a:cubicBezTo>
                  <a:cubicBezTo>
                    <a:pt x="48812" y="232182"/>
                    <a:pt x="102152" y="212180"/>
                    <a:pt x="112630" y="206465"/>
                  </a:cubicBezTo>
                  <a:cubicBezTo>
                    <a:pt x="124060" y="199797"/>
                    <a:pt x="145015" y="176938"/>
                    <a:pt x="148825" y="170270"/>
                  </a:cubicBezTo>
                  <a:cubicBezTo>
                    <a:pt x="152635" y="163603"/>
                    <a:pt x="196450" y="67400"/>
                    <a:pt x="154540" y="31205"/>
                  </a:cubicBezTo>
                  <a:cubicBezTo>
                    <a:pt x="112630" y="-4990"/>
                    <a:pt x="90722" y="-6895"/>
                    <a:pt x="40240" y="11203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A18DE78-B4CD-4705-85C1-A7377DE99D9C}"/>
                </a:ext>
              </a:extLst>
            </p:cNvPr>
            <p:cNvSpPr/>
            <p:nvPr/>
          </p:nvSpPr>
          <p:spPr>
            <a:xfrm>
              <a:off x="6766127" y="3816668"/>
              <a:ext cx="180975" cy="190500"/>
            </a:xfrm>
            <a:custGeom>
              <a:avLst/>
              <a:gdLst>
                <a:gd name="connsiteX0" fmla="*/ 74728 w 180975"/>
                <a:gd name="connsiteY0" fmla="*/ 96202 h 190500"/>
                <a:gd name="connsiteX1" fmla="*/ 433 w 180975"/>
                <a:gd name="connsiteY1" fmla="*/ 106680 h 190500"/>
                <a:gd name="connsiteX2" fmla="*/ 95683 w 180975"/>
                <a:gd name="connsiteY2" fmla="*/ 0 h 190500"/>
                <a:gd name="connsiteX3" fmla="*/ 185218 w 180975"/>
                <a:gd name="connsiteY3" fmla="*/ 120967 h 190500"/>
                <a:gd name="connsiteX4" fmla="*/ 140451 w 180975"/>
                <a:gd name="connsiteY4" fmla="*/ 199072 h 190500"/>
                <a:gd name="connsiteX5" fmla="*/ 132831 w 180975"/>
                <a:gd name="connsiteY5" fmla="*/ 134302 h 190500"/>
                <a:gd name="connsiteX6" fmla="*/ 74728 w 180975"/>
                <a:gd name="connsiteY6" fmla="*/ 9620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190500">
                  <a:moveTo>
                    <a:pt x="74728" y="96202"/>
                  </a:moveTo>
                  <a:cubicBezTo>
                    <a:pt x="74728" y="96202"/>
                    <a:pt x="37581" y="109538"/>
                    <a:pt x="433" y="106680"/>
                  </a:cubicBezTo>
                  <a:cubicBezTo>
                    <a:pt x="433" y="106680"/>
                    <a:pt x="-11949" y="0"/>
                    <a:pt x="95683" y="0"/>
                  </a:cubicBezTo>
                  <a:cubicBezTo>
                    <a:pt x="202363" y="0"/>
                    <a:pt x="187123" y="106680"/>
                    <a:pt x="185218" y="120967"/>
                  </a:cubicBezTo>
                  <a:cubicBezTo>
                    <a:pt x="183313" y="135255"/>
                    <a:pt x="163311" y="187642"/>
                    <a:pt x="140451" y="199072"/>
                  </a:cubicBezTo>
                  <a:cubicBezTo>
                    <a:pt x="140451" y="199072"/>
                    <a:pt x="149023" y="143827"/>
                    <a:pt x="132831" y="134302"/>
                  </a:cubicBezTo>
                  <a:cubicBezTo>
                    <a:pt x="116638" y="124777"/>
                    <a:pt x="82348" y="112395"/>
                    <a:pt x="74728" y="96202"/>
                  </a:cubicBezTo>
                  <a:close/>
                </a:path>
              </a:pathLst>
            </a:custGeom>
            <a:solidFill>
              <a:srgbClr val="2232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51CAF26-7A52-476D-AD45-950A19194C15}"/>
                </a:ext>
              </a:extLst>
            </p:cNvPr>
            <p:cNvSpPr/>
            <p:nvPr/>
          </p:nvSpPr>
          <p:spPr>
            <a:xfrm>
              <a:off x="6874859" y="3922777"/>
              <a:ext cx="28575" cy="38100"/>
            </a:xfrm>
            <a:custGeom>
              <a:avLst/>
              <a:gdLst>
                <a:gd name="connsiteX0" fmla="*/ 1239 w 28575"/>
                <a:gd name="connsiteY0" fmla="*/ 16763 h 38100"/>
                <a:gd name="connsiteX1" fmla="*/ 27909 w 28575"/>
                <a:gd name="connsiteY1" fmla="*/ 5333 h 38100"/>
                <a:gd name="connsiteX2" fmla="*/ 8859 w 28575"/>
                <a:gd name="connsiteY2" fmla="*/ 47243 h 38100"/>
                <a:gd name="connsiteX3" fmla="*/ 1239 w 28575"/>
                <a:gd name="connsiteY3" fmla="*/ 167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1239" y="16763"/>
                  </a:moveTo>
                  <a:cubicBezTo>
                    <a:pt x="3144" y="4381"/>
                    <a:pt x="14573" y="-7049"/>
                    <a:pt x="27909" y="5333"/>
                  </a:cubicBezTo>
                  <a:cubicBezTo>
                    <a:pt x="41244" y="17716"/>
                    <a:pt x="18384" y="49148"/>
                    <a:pt x="8859" y="47243"/>
                  </a:cubicBezTo>
                  <a:cubicBezTo>
                    <a:pt x="286" y="46291"/>
                    <a:pt x="-1619" y="32956"/>
                    <a:pt x="1239" y="16763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03FAAC7-81D8-4DEA-AC95-70D134D6EC3B}"/>
                </a:ext>
              </a:extLst>
            </p:cNvPr>
            <p:cNvSpPr/>
            <p:nvPr/>
          </p:nvSpPr>
          <p:spPr>
            <a:xfrm>
              <a:off x="6829425" y="4033838"/>
              <a:ext cx="47625" cy="38100"/>
            </a:xfrm>
            <a:custGeom>
              <a:avLst/>
              <a:gdLst>
                <a:gd name="connsiteX0" fmla="*/ 0 w 47625"/>
                <a:gd name="connsiteY0" fmla="*/ 20003 h 38100"/>
                <a:gd name="connsiteX1" fmla="*/ 1905 w 47625"/>
                <a:gd name="connsiteY1" fmla="*/ 38100 h 38100"/>
                <a:gd name="connsiteX2" fmla="*/ 53340 w 47625"/>
                <a:gd name="connsiteY2" fmla="*/ 0 h 38100"/>
                <a:gd name="connsiteX3" fmla="*/ 0 w 47625"/>
                <a:gd name="connsiteY3" fmla="*/ 2000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0" y="20003"/>
                  </a:moveTo>
                  <a:cubicBezTo>
                    <a:pt x="953" y="25718"/>
                    <a:pt x="953" y="31432"/>
                    <a:pt x="1905" y="38100"/>
                  </a:cubicBezTo>
                  <a:cubicBezTo>
                    <a:pt x="38100" y="24765"/>
                    <a:pt x="53340" y="0"/>
                    <a:pt x="53340" y="0"/>
                  </a:cubicBezTo>
                  <a:cubicBezTo>
                    <a:pt x="43815" y="7620"/>
                    <a:pt x="0" y="20003"/>
                    <a:pt x="0" y="20003"/>
                  </a:cubicBezTo>
                  <a:close/>
                </a:path>
              </a:pathLst>
            </a:custGeom>
            <a:solidFill>
              <a:srgbClr val="6136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67BA0BE-812B-4A03-962D-C77F06FD4C53}"/>
                </a:ext>
              </a:extLst>
            </p:cNvPr>
            <p:cNvSpPr/>
            <p:nvPr/>
          </p:nvSpPr>
          <p:spPr>
            <a:xfrm>
              <a:off x="6378283" y="3829806"/>
              <a:ext cx="657225" cy="657225"/>
            </a:xfrm>
            <a:custGeom>
              <a:avLst/>
              <a:gdLst>
                <a:gd name="connsiteX0" fmla="*/ 31089 w 657225"/>
                <a:gd name="connsiteY0" fmla="*/ 189744 h 657225"/>
                <a:gd name="connsiteX1" fmla="*/ 190157 w 657225"/>
                <a:gd name="connsiteY1" fmla="*/ 627894 h 657225"/>
                <a:gd name="connsiteX2" fmla="*/ 628307 w 657225"/>
                <a:gd name="connsiteY2" fmla="*/ 468827 h 657225"/>
                <a:gd name="connsiteX3" fmla="*/ 469239 w 657225"/>
                <a:gd name="connsiteY3" fmla="*/ 30677 h 657225"/>
                <a:gd name="connsiteX4" fmla="*/ 31089 w 657225"/>
                <a:gd name="connsiteY4" fmla="*/ 18974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25" h="657225">
                  <a:moveTo>
                    <a:pt x="31089" y="189744"/>
                  </a:moveTo>
                  <a:cubicBezTo>
                    <a:pt x="-46063" y="354527"/>
                    <a:pt x="25374" y="550742"/>
                    <a:pt x="190157" y="627894"/>
                  </a:cubicBezTo>
                  <a:cubicBezTo>
                    <a:pt x="354939" y="705047"/>
                    <a:pt x="551154" y="633610"/>
                    <a:pt x="628307" y="468827"/>
                  </a:cubicBezTo>
                  <a:cubicBezTo>
                    <a:pt x="705459" y="304044"/>
                    <a:pt x="634022" y="107829"/>
                    <a:pt x="469239" y="30677"/>
                  </a:cubicBezTo>
                  <a:cubicBezTo>
                    <a:pt x="304457" y="-45523"/>
                    <a:pt x="108242" y="24962"/>
                    <a:pt x="31089" y="189744"/>
                  </a:cubicBezTo>
                  <a:close/>
                </a:path>
              </a:pathLst>
            </a:custGeom>
            <a:solidFill>
              <a:srgbClr val="F8BB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606F2D7-3AC8-44F0-8569-8A45A6AA5A3C}"/>
                </a:ext>
              </a:extLst>
            </p:cNvPr>
            <p:cNvSpPr/>
            <p:nvPr/>
          </p:nvSpPr>
          <p:spPr>
            <a:xfrm>
              <a:off x="6586538" y="3870007"/>
              <a:ext cx="447675" cy="619125"/>
            </a:xfrm>
            <a:custGeom>
              <a:avLst/>
              <a:gdLst>
                <a:gd name="connsiteX0" fmla="*/ 278130 w 447675"/>
                <a:gd name="connsiteY0" fmla="*/ 0 h 619125"/>
                <a:gd name="connsiteX1" fmla="*/ 0 w 447675"/>
                <a:gd name="connsiteY1" fmla="*/ 596265 h 619125"/>
                <a:gd name="connsiteX2" fmla="*/ 420053 w 447675"/>
                <a:gd name="connsiteY2" fmla="*/ 429578 h 619125"/>
                <a:gd name="connsiteX3" fmla="*/ 278130 w 447675"/>
                <a:gd name="connsiteY3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619125">
                  <a:moveTo>
                    <a:pt x="278130" y="0"/>
                  </a:moveTo>
                  <a:lnTo>
                    <a:pt x="0" y="596265"/>
                  </a:lnTo>
                  <a:cubicBezTo>
                    <a:pt x="160972" y="660083"/>
                    <a:pt x="345757" y="588645"/>
                    <a:pt x="420053" y="429578"/>
                  </a:cubicBezTo>
                  <a:cubicBezTo>
                    <a:pt x="494347" y="270510"/>
                    <a:pt x="430530" y="81915"/>
                    <a:pt x="278130" y="0"/>
                  </a:cubicBezTo>
                  <a:close/>
                </a:path>
              </a:pathLst>
            </a:custGeom>
            <a:solidFill>
              <a:srgbClr val="F8BB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C89AE06-1DBA-4D0A-9003-EA1ED9123CA3}"/>
                </a:ext>
              </a:extLst>
            </p:cNvPr>
            <p:cNvSpPr/>
            <p:nvPr/>
          </p:nvSpPr>
          <p:spPr>
            <a:xfrm>
              <a:off x="6378187" y="3829905"/>
              <a:ext cx="390525" cy="581025"/>
            </a:xfrm>
            <a:custGeom>
              <a:avLst/>
              <a:gdLst>
                <a:gd name="connsiteX0" fmla="*/ 31185 w 390525"/>
                <a:gd name="connsiteY0" fmla="*/ 189645 h 581025"/>
                <a:gd name="connsiteX1" fmla="*/ 121673 w 390525"/>
                <a:gd name="connsiteY1" fmla="*/ 584933 h 581025"/>
                <a:gd name="connsiteX2" fmla="*/ 392183 w 390525"/>
                <a:gd name="connsiteY2" fmla="*/ 5813 h 581025"/>
                <a:gd name="connsiteX3" fmla="*/ 31185 w 390525"/>
                <a:gd name="connsiteY3" fmla="*/ 18964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581025">
                  <a:moveTo>
                    <a:pt x="31185" y="189645"/>
                  </a:moveTo>
                  <a:cubicBezTo>
                    <a:pt x="-34537" y="329663"/>
                    <a:pt x="7373" y="491588"/>
                    <a:pt x="121673" y="584933"/>
                  </a:cubicBezTo>
                  <a:lnTo>
                    <a:pt x="392183" y="5813"/>
                  </a:lnTo>
                  <a:cubicBezTo>
                    <a:pt x="247403" y="-21810"/>
                    <a:pt x="96908" y="50580"/>
                    <a:pt x="31185" y="189645"/>
                  </a:cubicBezTo>
                  <a:close/>
                </a:path>
              </a:pathLst>
            </a:custGeom>
            <a:solidFill>
              <a:srgbClr val="F8BB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02B2D54-D11D-44A1-A8CB-36DBB922B90D}"/>
                </a:ext>
              </a:extLst>
            </p:cNvPr>
            <p:cNvSpPr/>
            <p:nvPr/>
          </p:nvSpPr>
          <p:spPr>
            <a:xfrm>
              <a:off x="6457346" y="3908996"/>
              <a:ext cx="495300" cy="495300"/>
            </a:xfrm>
            <a:custGeom>
              <a:avLst/>
              <a:gdLst>
                <a:gd name="connsiteX0" fmla="*/ 23464 w 495300"/>
                <a:gd name="connsiteY0" fmla="*/ 144844 h 495300"/>
                <a:gd name="connsiteX1" fmla="*/ 144431 w 495300"/>
                <a:gd name="connsiteY1" fmla="*/ 477266 h 495300"/>
                <a:gd name="connsiteX2" fmla="*/ 476854 w 495300"/>
                <a:gd name="connsiteY2" fmla="*/ 356299 h 495300"/>
                <a:gd name="connsiteX3" fmla="*/ 355886 w 495300"/>
                <a:gd name="connsiteY3" fmla="*/ 23876 h 495300"/>
                <a:gd name="connsiteX4" fmla="*/ 23464 w 495300"/>
                <a:gd name="connsiteY4" fmla="*/ 1448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495300">
                  <a:moveTo>
                    <a:pt x="23464" y="144844"/>
                  </a:moveTo>
                  <a:cubicBezTo>
                    <a:pt x="-34639" y="270574"/>
                    <a:pt x="18701" y="419164"/>
                    <a:pt x="144431" y="477266"/>
                  </a:cubicBezTo>
                  <a:cubicBezTo>
                    <a:pt x="270161" y="535369"/>
                    <a:pt x="418751" y="482029"/>
                    <a:pt x="476854" y="356299"/>
                  </a:cubicBezTo>
                  <a:cubicBezTo>
                    <a:pt x="534956" y="230569"/>
                    <a:pt x="481616" y="81979"/>
                    <a:pt x="355886" y="23876"/>
                  </a:cubicBezTo>
                  <a:cubicBezTo>
                    <a:pt x="231109" y="-35179"/>
                    <a:pt x="82519" y="19114"/>
                    <a:pt x="23464" y="144844"/>
                  </a:cubicBezTo>
                  <a:close/>
                </a:path>
              </a:pathLst>
            </a:custGeom>
            <a:solidFill>
              <a:srgbClr val="F898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DE67BD0-8D08-495B-8271-BBAFEB93D825}"/>
                </a:ext>
              </a:extLst>
            </p:cNvPr>
            <p:cNvSpPr/>
            <p:nvPr/>
          </p:nvSpPr>
          <p:spPr>
            <a:xfrm>
              <a:off x="6590347" y="3988118"/>
              <a:ext cx="228600" cy="314325"/>
            </a:xfrm>
            <a:custGeom>
              <a:avLst/>
              <a:gdLst>
                <a:gd name="connsiteX0" fmla="*/ 85725 w 228600"/>
                <a:gd name="connsiteY0" fmla="*/ 26670 h 314325"/>
                <a:gd name="connsiteX1" fmla="*/ 125730 w 228600"/>
                <a:gd name="connsiteY1" fmla="*/ 23813 h 314325"/>
                <a:gd name="connsiteX2" fmla="*/ 169545 w 228600"/>
                <a:gd name="connsiteY2" fmla="*/ 33338 h 314325"/>
                <a:gd name="connsiteX3" fmla="*/ 184785 w 228600"/>
                <a:gd name="connsiteY3" fmla="*/ 0 h 314325"/>
                <a:gd name="connsiteX4" fmla="*/ 201930 w 228600"/>
                <a:gd name="connsiteY4" fmla="*/ 7620 h 314325"/>
                <a:gd name="connsiteX5" fmla="*/ 186690 w 228600"/>
                <a:gd name="connsiteY5" fmla="*/ 40957 h 314325"/>
                <a:gd name="connsiteX6" fmla="*/ 214313 w 228600"/>
                <a:gd name="connsiteY6" fmla="*/ 61913 h 314325"/>
                <a:gd name="connsiteX7" fmla="*/ 231458 w 228600"/>
                <a:gd name="connsiteY7" fmla="*/ 87630 h 314325"/>
                <a:gd name="connsiteX8" fmla="*/ 237172 w 228600"/>
                <a:gd name="connsiteY8" fmla="*/ 117157 h 314325"/>
                <a:gd name="connsiteX9" fmla="*/ 229553 w 228600"/>
                <a:gd name="connsiteY9" fmla="*/ 148590 h 314325"/>
                <a:gd name="connsiteX10" fmla="*/ 214313 w 228600"/>
                <a:gd name="connsiteY10" fmla="*/ 170497 h 314325"/>
                <a:gd name="connsiteX11" fmla="*/ 193358 w 228600"/>
                <a:gd name="connsiteY11" fmla="*/ 180975 h 314325"/>
                <a:gd name="connsiteX12" fmla="*/ 165735 w 228600"/>
                <a:gd name="connsiteY12" fmla="*/ 182880 h 314325"/>
                <a:gd name="connsiteX13" fmla="*/ 130493 w 228600"/>
                <a:gd name="connsiteY13" fmla="*/ 178117 h 314325"/>
                <a:gd name="connsiteX14" fmla="*/ 125730 w 228600"/>
                <a:gd name="connsiteY14" fmla="*/ 177165 h 314325"/>
                <a:gd name="connsiteX15" fmla="*/ 120968 w 228600"/>
                <a:gd name="connsiteY15" fmla="*/ 176213 h 314325"/>
                <a:gd name="connsiteX16" fmla="*/ 88583 w 228600"/>
                <a:gd name="connsiteY16" fmla="*/ 244792 h 314325"/>
                <a:gd name="connsiteX17" fmla="*/ 113347 w 228600"/>
                <a:gd name="connsiteY17" fmla="*/ 250507 h 314325"/>
                <a:gd name="connsiteX18" fmla="*/ 137160 w 228600"/>
                <a:gd name="connsiteY18" fmla="*/ 252413 h 314325"/>
                <a:gd name="connsiteX19" fmla="*/ 157163 w 228600"/>
                <a:gd name="connsiteY19" fmla="*/ 251460 h 314325"/>
                <a:gd name="connsiteX20" fmla="*/ 171450 w 228600"/>
                <a:gd name="connsiteY20" fmla="*/ 247650 h 314325"/>
                <a:gd name="connsiteX21" fmla="*/ 173355 w 228600"/>
                <a:gd name="connsiteY21" fmla="*/ 287655 h 314325"/>
                <a:gd name="connsiteX22" fmla="*/ 123825 w 228600"/>
                <a:gd name="connsiteY22" fmla="*/ 290513 h 314325"/>
                <a:gd name="connsiteX23" fmla="*/ 74295 w 228600"/>
                <a:gd name="connsiteY23" fmla="*/ 279082 h 314325"/>
                <a:gd name="connsiteX24" fmla="*/ 58103 w 228600"/>
                <a:gd name="connsiteY24" fmla="*/ 314325 h 314325"/>
                <a:gd name="connsiteX25" fmla="*/ 40958 w 228600"/>
                <a:gd name="connsiteY25" fmla="*/ 306705 h 314325"/>
                <a:gd name="connsiteX26" fmla="*/ 57150 w 228600"/>
                <a:gd name="connsiteY26" fmla="*/ 271463 h 314325"/>
                <a:gd name="connsiteX27" fmla="*/ 27622 w 228600"/>
                <a:gd name="connsiteY27" fmla="*/ 252413 h 314325"/>
                <a:gd name="connsiteX28" fmla="*/ 7620 w 228600"/>
                <a:gd name="connsiteY28" fmla="*/ 227647 h 314325"/>
                <a:gd name="connsiteX29" fmla="*/ 0 w 228600"/>
                <a:gd name="connsiteY29" fmla="*/ 199072 h 314325"/>
                <a:gd name="connsiteX30" fmla="*/ 7620 w 228600"/>
                <a:gd name="connsiteY30" fmla="*/ 165735 h 314325"/>
                <a:gd name="connsiteX31" fmla="*/ 25718 w 228600"/>
                <a:gd name="connsiteY31" fmla="*/ 140970 h 314325"/>
                <a:gd name="connsiteX32" fmla="*/ 49530 w 228600"/>
                <a:gd name="connsiteY32" fmla="*/ 129540 h 314325"/>
                <a:gd name="connsiteX33" fmla="*/ 80010 w 228600"/>
                <a:gd name="connsiteY33" fmla="*/ 127635 h 314325"/>
                <a:gd name="connsiteX34" fmla="*/ 117158 w 228600"/>
                <a:gd name="connsiteY34" fmla="*/ 133350 h 314325"/>
                <a:gd name="connsiteX35" fmla="*/ 123825 w 228600"/>
                <a:gd name="connsiteY35" fmla="*/ 135255 h 314325"/>
                <a:gd name="connsiteX36" fmla="*/ 156210 w 228600"/>
                <a:gd name="connsiteY36" fmla="*/ 66675 h 314325"/>
                <a:gd name="connsiteX37" fmla="*/ 136208 w 228600"/>
                <a:gd name="connsiteY37" fmla="*/ 60960 h 314325"/>
                <a:gd name="connsiteX38" fmla="*/ 117158 w 228600"/>
                <a:gd name="connsiteY38" fmla="*/ 59055 h 314325"/>
                <a:gd name="connsiteX39" fmla="*/ 100013 w 228600"/>
                <a:gd name="connsiteY39" fmla="*/ 60007 h 314325"/>
                <a:gd name="connsiteX40" fmla="*/ 87630 w 228600"/>
                <a:gd name="connsiteY40" fmla="*/ 62865 h 314325"/>
                <a:gd name="connsiteX41" fmla="*/ 85725 w 228600"/>
                <a:gd name="connsiteY41" fmla="*/ 26670 h 314325"/>
                <a:gd name="connsiteX42" fmla="*/ 194310 w 228600"/>
                <a:gd name="connsiteY42" fmla="*/ 98107 h 314325"/>
                <a:gd name="connsiteX43" fmla="*/ 168593 w 228600"/>
                <a:gd name="connsiteY43" fmla="*/ 74295 h 314325"/>
                <a:gd name="connsiteX44" fmla="*/ 138113 w 228600"/>
                <a:gd name="connsiteY44" fmla="*/ 140017 h 314325"/>
                <a:gd name="connsiteX45" fmla="*/ 173355 w 228600"/>
                <a:gd name="connsiteY45" fmla="*/ 141922 h 314325"/>
                <a:gd name="connsiteX46" fmla="*/ 193358 w 228600"/>
                <a:gd name="connsiteY46" fmla="*/ 125730 h 314325"/>
                <a:gd name="connsiteX47" fmla="*/ 194310 w 228600"/>
                <a:gd name="connsiteY47" fmla="*/ 98107 h 314325"/>
                <a:gd name="connsiteX48" fmla="*/ 47625 w 228600"/>
                <a:gd name="connsiteY48" fmla="*/ 218122 h 314325"/>
                <a:gd name="connsiteX49" fmla="*/ 76200 w 228600"/>
                <a:gd name="connsiteY49" fmla="*/ 240982 h 314325"/>
                <a:gd name="connsiteX50" fmla="*/ 106680 w 228600"/>
                <a:gd name="connsiteY50" fmla="*/ 175260 h 314325"/>
                <a:gd name="connsiteX51" fmla="*/ 67628 w 228600"/>
                <a:gd name="connsiteY51" fmla="*/ 173355 h 314325"/>
                <a:gd name="connsiteX52" fmla="*/ 45720 w 228600"/>
                <a:gd name="connsiteY52" fmla="*/ 189547 h 314325"/>
                <a:gd name="connsiteX53" fmla="*/ 47625 w 228600"/>
                <a:gd name="connsiteY53" fmla="*/ 21812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8600" h="314325">
                  <a:moveTo>
                    <a:pt x="85725" y="26670"/>
                  </a:moveTo>
                  <a:cubicBezTo>
                    <a:pt x="98108" y="23813"/>
                    <a:pt x="111443" y="22860"/>
                    <a:pt x="125730" y="23813"/>
                  </a:cubicBezTo>
                  <a:cubicBezTo>
                    <a:pt x="140018" y="24765"/>
                    <a:pt x="154305" y="27622"/>
                    <a:pt x="169545" y="33338"/>
                  </a:cubicBezTo>
                  <a:lnTo>
                    <a:pt x="184785" y="0"/>
                  </a:lnTo>
                  <a:lnTo>
                    <a:pt x="201930" y="7620"/>
                  </a:lnTo>
                  <a:lnTo>
                    <a:pt x="186690" y="40957"/>
                  </a:lnTo>
                  <a:cubicBezTo>
                    <a:pt x="197168" y="46672"/>
                    <a:pt x="206693" y="54292"/>
                    <a:pt x="214313" y="61913"/>
                  </a:cubicBezTo>
                  <a:cubicBezTo>
                    <a:pt x="221933" y="69532"/>
                    <a:pt x="227647" y="78105"/>
                    <a:pt x="231458" y="87630"/>
                  </a:cubicBezTo>
                  <a:cubicBezTo>
                    <a:pt x="235268" y="97155"/>
                    <a:pt x="237172" y="106680"/>
                    <a:pt x="237172" y="117157"/>
                  </a:cubicBezTo>
                  <a:cubicBezTo>
                    <a:pt x="237172" y="127635"/>
                    <a:pt x="234315" y="138113"/>
                    <a:pt x="229553" y="148590"/>
                  </a:cubicBezTo>
                  <a:cubicBezTo>
                    <a:pt x="224790" y="158115"/>
                    <a:pt x="220028" y="164782"/>
                    <a:pt x="214313" y="170497"/>
                  </a:cubicBezTo>
                  <a:cubicBezTo>
                    <a:pt x="208597" y="175260"/>
                    <a:pt x="200978" y="179070"/>
                    <a:pt x="193358" y="180975"/>
                  </a:cubicBezTo>
                  <a:cubicBezTo>
                    <a:pt x="185738" y="182880"/>
                    <a:pt x="176213" y="183832"/>
                    <a:pt x="165735" y="182880"/>
                  </a:cubicBezTo>
                  <a:cubicBezTo>
                    <a:pt x="155258" y="181927"/>
                    <a:pt x="143828" y="180975"/>
                    <a:pt x="130493" y="178117"/>
                  </a:cubicBezTo>
                  <a:cubicBezTo>
                    <a:pt x="128588" y="178117"/>
                    <a:pt x="127635" y="178117"/>
                    <a:pt x="125730" y="177165"/>
                  </a:cubicBezTo>
                  <a:cubicBezTo>
                    <a:pt x="123825" y="177165"/>
                    <a:pt x="122872" y="176213"/>
                    <a:pt x="120968" y="176213"/>
                  </a:cubicBezTo>
                  <a:lnTo>
                    <a:pt x="88583" y="244792"/>
                  </a:lnTo>
                  <a:cubicBezTo>
                    <a:pt x="97155" y="247650"/>
                    <a:pt x="105728" y="249555"/>
                    <a:pt x="113347" y="250507"/>
                  </a:cubicBezTo>
                  <a:cubicBezTo>
                    <a:pt x="121920" y="251460"/>
                    <a:pt x="129540" y="252413"/>
                    <a:pt x="137160" y="252413"/>
                  </a:cubicBezTo>
                  <a:cubicBezTo>
                    <a:pt x="144780" y="252413"/>
                    <a:pt x="151447" y="252413"/>
                    <a:pt x="157163" y="251460"/>
                  </a:cubicBezTo>
                  <a:cubicBezTo>
                    <a:pt x="162878" y="250507"/>
                    <a:pt x="168593" y="249555"/>
                    <a:pt x="171450" y="247650"/>
                  </a:cubicBezTo>
                  <a:lnTo>
                    <a:pt x="173355" y="287655"/>
                  </a:lnTo>
                  <a:cubicBezTo>
                    <a:pt x="157163" y="291465"/>
                    <a:pt x="140970" y="292417"/>
                    <a:pt x="123825" y="290513"/>
                  </a:cubicBezTo>
                  <a:cubicBezTo>
                    <a:pt x="106680" y="288607"/>
                    <a:pt x="90488" y="284797"/>
                    <a:pt x="74295" y="279082"/>
                  </a:cubicBezTo>
                  <a:lnTo>
                    <a:pt x="58103" y="314325"/>
                  </a:lnTo>
                  <a:lnTo>
                    <a:pt x="40958" y="306705"/>
                  </a:lnTo>
                  <a:lnTo>
                    <a:pt x="57150" y="271463"/>
                  </a:lnTo>
                  <a:cubicBezTo>
                    <a:pt x="45720" y="265747"/>
                    <a:pt x="36195" y="259080"/>
                    <a:pt x="27622" y="252413"/>
                  </a:cubicBezTo>
                  <a:cubicBezTo>
                    <a:pt x="19050" y="244792"/>
                    <a:pt x="12383" y="237172"/>
                    <a:pt x="7620" y="227647"/>
                  </a:cubicBezTo>
                  <a:cubicBezTo>
                    <a:pt x="2858" y="219075"/>
                    <a:pt x="0" y="208597"/>
                    <a:pt x="0" y="199072"/>
                  </a:cubicBezTo>
                  <a:cubicBezTo>
                    <a:pt x="0" y="188595"/>
                    <a:pt x="1905" y="178117"/>
                    <a:pt x="7620" y="165735"/>
                  </a:cubicBezTo>
                  <a:cubicBezTo>
                    <a:pt x="12383" y="155257"/>
                    <a:pt x="19050" y="146685"/>
                    <a:pt x="25718" y="140970"/>
                  </a:cubicBezTo>
                  <a:cubicBezTo>
                    <a:pt x="32385" y="135255"/>
                    <a:pt x="40958" y="131445"/>
                    <a:pt x="49530" y="129540"/>
                  </a:cubicBezTo>
                  <a:cubicBezTo>
                    <a:pt x="58103" y="127635"/>
                    <a:pt x="68580" y="126682"/>
                    <a:pt x="80010" y="127635"/>
                  </a:cubicBezTo>
                  <a:cubicBezTo>
                    <a:pt x="91440" y="128588"/>
                    <a:pt x="103822" y="130492"/>
                    <a:pt x="117158" y="133350"/>
                  </a:cubicBezTo>
                  <a:lnTo>
                    <a:pt x="123825" y="135255"/>
                  </a:lnTo>
                  <a:lnTo>
                    <a:pt x="156210" y="66675"/>
                  </a:lnTo>
                  <a:cubicBezTo>
                    <a:pt x="149543" y="63817"/>
                    <a:pt x="142875" y="61913"/>
                    <a:pt x="136208" y="60960"/>
                  </a:cubicBezTo>
                  <a:cubicBezTo>
                    <a:pt x="129540" y="60007"/>
                    <a:pt x="122872" y="59055"/>
                    <a:pt x="117158" y="59055"/>
                  </a:cubicBezTo>
                  <a:cubicBezTo>
                    <a:pt x="111443" y="59055"/>
                    <a:pt x="105728" y="59055"/>
                    <a:pt x="100013" y="60007"/>
                  </a:cubicBezTo>
                  <a:cubicBezTo>
                    <a:pt x="95250" y="60960"/>
                    <a:pt x="90488" y="61913"/>
                    <a:pt x="87630" y="62865"/>
                  </a:cubicBezTo>
                  <a:lnTo>
                    <a:pt x="85725" y="26670"/>
                  </a:lnTo>
                  <a:close/>
                  <a:moveTo>
                    <a:pt x="194310" y="98107"/>
                  </a:moveTo>
                  <a:cubicBezTo>
                    <a:pt x="190500" y="89535"/>
                    <a:pt x="181928" y="81915"/>
                    <a:pt x="168593" y="74295"/>
                  </a:cubicBezTo>
                  <a:lnTo>
                    <a:pt x="138113" y="140017"/>
                  </a:lnTo>
                  <a:cubicBezTo>
                    <a:pt x="153353" y="142875"/>
                    <a:pt x="164783" y="142875"/>
                    <a:pt x="173355" y="141922"/>
                  </a:cubicBezTo>
                  <a:cubicBezTo>
                    <a:pt x="181928" y="140017"/>
                    <a:pt x="188595" y="135255"/>
                    <a:pt x="193358" y="125730"/>
                  </a:cubicBezTo>
                  <a:cubicBezTo>
                    <a:pt x="198120" y="115252"/>
                    <a:pt x="198120" y="106680"/>
                    <a:pt x="194310" y="98107"/>
                  </a:cubicBezTo>
                  <a:close/>
                  <a:moveTo>
                    <a:pt x="47625" y="218122"/>
                  </a:moveTo>
                  <a:cubicBezTo>
                    <a:pt x="53340" y="226695"/>
                    <a:pt x="62865" y="234315"/>
                    <a:pt x="76200" y="240982"/>
                  </a:cubicBezTo>
                  <a:lnTo>
                    <a:pt x="106680" y="175260"/>
                  </a:lnTo>
                  <a:cubicBezTo>
                    <a:pt x="90488" y="172402"/>
                    <a:pt x="78105" y="172402"/>
                    <a:pt x="67628" y="173355"/>
                  </a:cubicBezTo>
                  <a:cubicBezTo>
                    <a:pt x="57150" y="174307"/>
                    <a:pt x="50483" y="180022"/>
                    <a:pt x="45720" y="189547"/>
                  </a:cubicBezTo>
                  <a:cubicBezTo>
                    <a:pt x="41910" y="200025"/>
                    <a:pt x="41910" y="209550"/>
                    <a:pt x="47625" y="218122"/>
                  </a:cubicBezTo>
                  <a:close/>
                </a:path>
              </a:pathLst>
            </a:custGeom>
            <a:solidFill>
              <a:srgbClr val="F8C6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5DE293-E0C3-43F7-B8EC-2BD02B24B249}"/>
                </a:ext>
              </a:extLst>
            </p:cNvPr>
            <p:cNvSpPr/>
            <p:nvPr/>
          </p:nvSpPr>
          <p:spPr>
            <a:xfrm>
              <a:off x="6638925" y="3899535"/>
              <a:ext cx="390525" cy="581025"/>
            </a:xfrm>
            <a:custGeom>
              <a:avLst/>
              <a:gdLst>
                <a:gd name="connsiteX0" fmla="*/ 271463 w 390525"/>
                <a:gd name="connsiteY0" fmla="*/ 0 h 581025"/>
                <a:gd name="connsiteX1" fmla="*/ 367665 w 390525"/>
                <a:gd name="connsiteY1" fmla="*/ 399097 h 581025"/>
                <a:gd name="connsiteX2" fmla="*/ 0 w 390525"/>
                <a:gd name="connsiteY2" fmla="*/ 581978 h 581025"/>
                <a:gd name="connsiteX3" fmla="*/ 271463 w 390525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581025">
                  <a:moveTo>
                    <a:pt x="271463" y="0"/>
                  </a:moveTo>
                  <a:cubicBezTo>
                    <a:pt x="390525" y="92393"/>
                    <a:pt x="433388" y="257175"/>
                    <a:pt x="367665" y="399097"/>
                  </a:cubicBezTo>
                  <a:cubicBezTo>
                    <a:pt x="300990" y="541020"/>
                    <a:pt x="146685" y="613410"/>
                    <a:pt x="0" y="581978"/>
                  </a:cubicBezTo>
                  <a:lnTo>
                    <a:pt x="271463" y="0"/>
                  </a:lnTo>
                  <a:close/>
                </a:path>
              </a:pathLst>
            </a:custGeom>
            <a:solidFill>
              <a:srgbClr val="F8F8F8">
                <a:alpha val="3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DCB1E6A-F14C-4508-830D-7A19E1F2F7F8}"/>
                </a:ext>
              </a:extLst>
            </p:cNvPr>
            <p:cNvSpPr/>
            <p:nvPr/>
          </p:nvSpPr>
          <p:spPr>
            <a:xfrm>
              <a:off x="6499860" y="3835718"/>
              <a:ext cx="361950" cy="628650"/>
            </a:xfrm>
            <a:custGeom>
              <a:avLst/>
              <a:gdLst>
                <a:gd name="connsiteX0" fmla="*/ 270510 w 361950"/>
                <a:gd name="connsiteY0" fmla="*/ 0 h 628650"/>
                <a:gd name="connsiteX1" fmla="*/ 0 w 361950"/>
                <a:gd name="connsiteY1" fmla="*/ 579120 h 628650"/>
                <a:gd name="connsiteX2" fmla="*/ 68580 w 361950"/>
                <a:gd name="connsiteY2" fmla="*/ 621982 h 628650"/>
                <a:gd name="connsiteX3" fmla="*/ 86678 w 361950"/>
                <a:gd name="connsiteY3" fmla="*/ 629602 h 628650"/>
                <a:gd name="connsiteX4" fmla="*/ 364808 w 361950"/>
                <a:gd name="connsiteY4" fmla="*/ 33338 h 628650"/>
                <a:gd name="connsiteX5" fmla="*/ 347663 w 361950"/>
                <a:gd name="connsiteY5" fmla="*/ 24765 h 628650"/>
                <a:gd name="connsiteX6" fmla="*/ 270510 w 361950"/>
                <a:gd name="connsiteY6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628650">
                  <a:moveTo>
                    <a:pt x="270510" y="0"/>
                  </a:moveTo>
                  <a:lnTo>
                    <a:pt x="0" y="579120"/>
                  </a:lnTo>
                  <a:cubicBezTo>
                    <a:pt x="20955" y="596265"/>
                    <a:pt x="43815" y="610552"/>
                    <a:pt x="68580" y="621982"/>
                  </a:cubicBezTo>
                  <a:cubicBezTo>
                    <a:pt x="74295" y="624840"/>
                    <a:pt x="80963" y="627697"/>
                    <a:pt x="86678" y="629602"/>
                  </a:cubicBezTo>
                  <a:lnTo>
                    <a:pt x="364808" y="33338"/>
                  </a:lnTo>
                  <a:cubicBezTo>
                    <a:pt x="359093" y="30480"/>
                    <a:pt x="353378" y="27622"/>
                    <a:pt x="347663" y="24765"/>
                  </a:cubicBezTo>
                  <a:cubicBezTo>
                    <a:pt x="321945" y="13335"/>
                    <a:pt x="296228" y="5715"/>
                    <a:pt x="270510" y="0"/>
                  </a:cubicBezTo>
                  <a:close/>
                </a:path>
              </a:pathLst>
            </a:custGeom>
            <a:solidFill>
              <a:srgbClr val="F8F8F8">
                <a:alpha val="2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C14F24-7FFA-4A5C-B6E4-92319DF9F59B}"/>
                </a:ext>
              </a:extLst>
            </p:cNvPr>
            <p:cNvSpPr/>
            <p:nvPr/>
          </p:nvSpPr>
          <p:spPr>
            <a:xfrm>
              <a:off x="6418710" y="4320540"/>
              <a:ext cx="66675" cy="76200"/>
            </a:xfrm>
            <a:custGeom>
              <a:avLst/>
              <a:gdLst>
                <a:gd name="connsiteX0" fmla="*/ 19237 w 66675"/>
                <a:gd name="connsiteY0" fmla="*/ 0 h 76200"/>
                <a:gd name="connsiteX1" fmla="*/ 1140 w 66675"/>
                <a:gd name="connsiteY1" fmla="*/ 36195 h 76200"/>
                <a:gd name="connsiteX2" fmla="*/ 31620 w 66675"/>
                <a:gd name="connsiteY2" fmla="*/ 73342 h 76200"/>
                <a:gd name="connsiteX3" fmla="*/ 66862 w 66675"/>
                <a:gd name="connsiteY3" fmla="*/ 77153 h 76200"/>
                <a:gd name="connsiteX4" fmla="*/ 19237 w 66675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19237" y="0"/>
                  </a:moveTo>
                  <a:cubicBezTo>
                    <a:pt x="19237" y="0"/>
                    <a:pt x="-5528" y="18097"/>
                    <a:pt x="1140" y="36195"/>
                  </a:cubicBezTo>
                  <a:cubicBezTo>
                    <a:pt x="7807" y="54292"/>
                    <a:pt x="23047" y="68580"/>
                    <a:pt x="31620" y="73342"/>
                  </a:cubicBezTo>
                  <a:cubicBezTo>
                    <a:pt x="40192" y="78105"/>
                    <a:pt x="64005" y="88582"/>
                    <a:pt x="66862" y="77153"/>
                  </a:cubicBezTo>
                  <a:cubicBezTo>
                    <a:pt x="74482" y="41910"/>
                    <a:pt x="19237" y="0"/>
                    <a:pt x="19237" y="0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765FA52-EE98-4DE5-AA31-78D39F113FBA}"/>
                </a:ext>
              </a:extLst>
            </p:cNvPr>
            <p:cNvSpPr/>
            <p:nvPr/>
          </p:nvSpPr>
          <p:spPr>
            <a:xfrm>
              <a:off x="6416660" y="4316150"/>
              <a:ext cx="9525" cy="19050"/>
            </a:xfrm>
            <a:custGeom>
              <a:avLst/>
              <a:gdLst>
                <a:gd name="connsiteX0" fmla="*/ 8905 w 9525"/>
                <a:gd name="connsiteY0" fmla="*/ 22488 h 19050"/>
                <a:gd name="connsiteX1" fmla="*/ 2237 w 9525"/>
                <a:gd name="connsiteY1" fmla="*/ 581 h 19050"/>
                <a:gd name="connsiteX2" fmla="*/ 17477 w 9525"/>
                <a:gd name="connsiteY2" fmla="*/ 12963 h 19050"/>
                <a:gd name="connsiteX3" fmla="*/ 8905 w 9525"/>
                <a:gd name="connsiteY3" fmla="*/ 2248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8905" y="22488"/>
                  </a:moveTo>
                  <a:cubicBezTo>
                    <a:pt x="8905" y="22488"/>
                    <a:pt x="-5382" y="4390"/>
                    <a:pt x="2237" y="581"/>
                  </a:cubicBezTo>
                  <a:cubicBezTo>
                    <a:pt x="9858" y="-3230"/>
                    <a:pt x="17477" y="12963"/>
                    <a:pt x="17477" y="12963"/>
                  </a:cubicBezTo>
                  <a:lnTo>
                    <a:pt x="8905" y="22488"/>
                  </a:ln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4EE96EE-41E5-4E2E-A259-1EED6592E280}"/>
                </a:ext>
              </a:extLst>
            </p:cNvPr>
            <p:cNvSpPr/>
            <p:nvPr/>
          </p:nvSpPr>
          <p:spPr>
            <a:xfrm>
              <a:off x="6960870" y="4400550"/>
              <a:ext cx="9525" cy="28575"/>
            </a:xfrm>
            <a:custGeom>
              <a:avLst/>
              <a:gdLst>
                <a:gd name="connsiteX0" fmla="*/ 0 w 9525"/>
                <a:gd name="connsiteY0" fmla="*/ 0 h 28575"/>
                <a:gd name="connsiteX1" fmla="*/ 17145 w 9525"/>
                <a:gd name="connsiteY1" fmla="*/ 11430 h 28575"/>
                <a:gd name="connsiteX2" fmla="*/ 10478 w 9525"/>
                <a:gd name="connsiteY2" fmla="*/ 29528 h 28575"/>
                <a:gd name="connsiteX3" fmla="*/ 0 w 952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0" y="0"/>
                  </a:moveTo>
                  <a:cubicBezTo>
                    <a:pt x="0" y="0"/>
                    <a:pt x="20003" y="2857"/>
                    <a:pt x="17145" y="11430"/>
                  </a:cubicBezTo>
                  <a:cubicBezTo>
                    <a:pt x="14288" y="20003"/>
                    <a:pt x="10478" y="29528"/>
                    <a:pt x="10478" y="295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429FD9C-465C-4E11-9D78-D7BEAEA44062}"/>
                </a:ext>
              </a:extLst>
            </p:cNvPr>
            <p:cNvSpPr/>
            <p:nvPr/>
          </p:nvSpPr>
          <p:spPr>
            <a:xfrm>
              <a:off x="6825509" y="4398645"/>
              <a:ext cx="142875" cy="66675"/>
            </a:xfrm>
            <a:custGeom>
              <a:avLst/>
              <a:gdLst>
                <a:gd name="connsiteX0" fmla="*/ 106 w 142875"/>
                <a:gd name="connsiteY0" fmla="*/ 63818 h 66675"/>
                <a:gd name="connsiteX1" fmla="*/ 78211 w 142875"/>
                <a:gd name="connsiteY1" fmla="*/ 27623 h 66675"/>
                <a:gd name="connsiteX2" fmla="*/ 56303 w 142875"/>
                <a:gd name="connsiteY2" fmla="*/ 20003 h 66675"/>
                <a:gd name="connsiteX3" fmla="*/ 93451 w 142875"/>
                <a:gd name="connsiteY3" fmla="*/ 10478 h 66675"/>
                <a:gd name="connsiteX4" fmla="*/ 117263 w 142875"/>
                <a:gd name="connsiteY4" fmla="*/ 8573 h 66675"/>
                <a:gd name="connsiteX5" fmla="*/ 136313 w 142875"/>
                <a:gd name="connsiteY5" fmla="*/ 0 h 66675"/>
                <a:gd name="connsiteX6" fmla="*/ 144886 w 142875"/>
                <a:gd name="connsiteY6" fmla="*/ 30480 h 66675"/>
                <a:gd name="connsiteX7" fmla="*/ 94403 w 142875"/>
                <a:gd name="connsiteY7" fmla="*/ 60008 h 66675"/>
                <a:gd name="connsiteX8" fmla="*/ 2963 w 142875"/>
                <a:gd name="connsiteY8" fmla="*/ 70485 h 66675"/>
                <a:gd name="connsiteX9" fmla="*/ 106 w 142875"/>
                <a:gd name="connsiteY9" fmla="*/ 638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66675">
                  <a:moveTo>
                    <a:pt x="106" y="63818"/>
                  </a:moveTo>
                  <a:lnTo>
                    <a:pt x="78211" y="27623"/>
                  </a:lnTo>
                  <a:cubicBezTo>
                    <a:pt x="69638" y="26670"/>
                    <a:pt x="55351" y="24765"/>
                    <a:pt x="56303" y="20003"/>
                  </a:cubicBezTo>
                  <a:cubicBezTo>
                    <a:pt x="57256" y="14288"/>
                    <a:pt x="83926" y="14288"/>
                    <a:pt x="93451" y="10478"/>
                  </a:cubicBezTo>
                  <a:cubicBezTo>
                    <a:pt x="102023" y="7620"/>
                    <a:pt x="115358" y="8573"/>
                    <a:pt x="117263" y="8573"/>
                  </a:cubicBezTo>
                  <a:lnTo>
                    <a:pt x="136313" y="0"/>
                  </a:lnTo>
                  <a:lnTo>
                    <a:pt x="144886" y="30480"/>
                  </a:lnTo>
                  <a:cubicBezTo>
                    <a:pt x="144886" y="30480"/>
                    <a:pt x="105833" y="54293"/>
                    <a:pt x="94403" y="60008"/>
                  </a:cubicBezTo>
                  <a:cubicBezTo>
                    <a:pt x="75353" y="70485"/>
                    <a:pt x="5821" y="74295"/>
                    <a:pt x="2963" y="70485"/>
                  </a:cubicBezTo>
                  <a:cubicBezTo>
                    <a:pt x="-847" y="66675"/>
                    <a:pt x="106" y="63818"/>
                    <a:pt x="106" y="63818"/>
                  </a:cubicBezTo>
                  <a:close/>
                </a:path>
              </a:pathLst>
            </a:custGeom>
            <a:solidFill>
              <a:srgbClr val="8E4F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8E7020E-A963-49D4-9870-E533A7B0E69D}"/>
                </a:ext>
              </a:extLst>
            </p:cNvPr>
            <p:cNvSpPr/>
            <p:nvPr/>
          </p:nvSpPr>
          <p:spPr>
            <a:xfrm>
              <a:off x="6952297" y="4373880"/>
              <a:ext cx="114300" cy="76200"/>
            </a:xfrm>
            <a:custGeom>
              <a:avLst/>
              <a:gdLst>
                <a:gd name="connsiteX0" fmla="*/ 0 w 114300"/>
                <a:gd name="connsiteY0" fmla="*/ 26670 h 76200"/>
                <a:gd name="connsiteX1" fmla="*/ 20003 w 114300"/>
                <a:gd name="connsiteY1" fmla="*/ 81915 h 76200"/>
                <a:gd name="connsiteX2" fmla="*/ 121920 w 114300"/>
                <a:gd name="connsiteY2" fmla="*/ 44767 h 76200"/>
                <a:gd name="connsiteX3" fmla="*/ 71438 w 114300"/>
                <a:gd name="connsiteY3" fmla="*/ 0 h 76200"/>
                <a:gd name="connsiteX4" fmla="*/ 0 w 114300"/>
                <a:gd name="connsiteY4" fmla="*/ 2667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0" y="26670"/>
                  </a:moveTo>
                  <a:cubicBezTo>
                    <a:pt x="0" y="26670"/>
                    <a:pt x="7620" y="65722"/>
                    <a:pt x="20003" y="81915"/>
                  </a:cubicBezTo>
                  <a:cubicBezTo>
                    <a:pt x="20003" y="81915"/>
                    <a:pt x="101918" y="52388"/>
                    <a:pt x="121920" y="44767"/>
                  </a:cubicBezTo>
                  <a:lnTo>
                    <a:pt x="71438" y="0"/>
                  </a:lnTo>
                  <a:cubicBezTo>
                    <a:pt x="71438" y="952"/>
                    <a:pt x="42863" y="17145"/>
                    <a:pt x="0" y="26670"/>
                  </a:cubicBezTo>
                  <a:close/>
                </a:path>
              </a:pathLst>
            </a:custGeom>
            <a:solidFill>
              <a:srgbClr val="F08D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52CDFF7-66F6-4A15-A8C4-9F7229BFF608}"/>
                </a:ext>
              </a:extLst>
            </p:cNvPr>
            <p:cNvSpPr/>
            <p:nvPr/>
          </p:nvSpPr>
          <p:spPr>
            <a:xfrm>
              <a:off x="3777615" y="3821076"/>
              <a:ext cx="104775" cy="238125"/>
            </a:xfrm>
            <a:custGeom>
              <a:avLst/>
              <a:gdLst>
                <a:gd name="connsiteX0" fmla="*/ 81915 w 104775"/>
                <a:gd name="connsiteY0" fmla="*/ 1307 h 238125"/>
                <a:gd name="connsiteX1" fmla="*/ 26670 w 104775"/>
                <a:gd name="connsiteY1" fmla="*/ 24167 h 238125"/>
                <a:gd name="connsiteX2" fmla="*/ 50482 w 104775"/>
                <a:gd name="connsiteY2" fmla="*/ 200379 h 238125"/>
                <a:gd name="connsiteX3" fmla="*/ 0 w 104775"/>
                <a:gd name="connsiteY3" fmla="*/ 218477 h 238125"/>
                <a:gd name="connsiteX4" fmla="*/ 94298 w 104775"/>
                <a:gd name="connsiteY4" fmla="*/ 208952 h 238125"/>
                <a:gd name="connsiteX5" fmla="*/ 107633 w 104775"/>
                <a:gd name="connsiteY5" fmla="*/ 91794 h 238125"/>
                <a:gd name="connsiteX6" fmla="*/ 81915 w 104775"/>
                <a:gd name="connsiteY6" fmla="*/ 130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38125">
                  <a:moveTo>
                    <a:pt x="81915" y="1307"/>
                  </a:moveTo>
                  <a:cubicBezTo>
                    <a:pt x="81915" y="1307"/>
                    <a:pt x="44768" y="-8218"/>
                    <a:pt x="26670" y="24167"/>
                  </a:cubicBezTo>
                  <a:cubicBezTo>
                    <a:pt x="8573" y="56552"/>
                    <a:pt x="80010" y="158469"/>
                    <a:pt x="50482" y="200379"/>
                  </a:cubicBezTo>
                  <a:cubicBezTo>
                    <a:pt x="23813" y="236574"/>
                    <a:pt x="0" y="218477"/>
                    <a:pt x="0" y="218477"/>
                  </a:cubicBezTo>
                  <a:cubicBezTo>
                    <a:pt x="0" y="218477"/>
                    <a:pt x="50482" y="273722"/>
                    <a:pt x="94298" y="208952"/>
                  </a:cubicBezTo>
                  <a:cubicBezTo>
                    <a:pt x="120015" y="169899"/>
                    <a:pt x="109538" y="127037"/>
                    <a:pt x="107633" y="91794"/>
                  </a:cubicBezTo>
                  <a:cubicBezTo>
                    <a:pt x="106680" y="55599"/>
                    <a:pt x="81915" y="1307"/>
                    <a:pt x="81915" y="1307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F53C178-6D06-4CF8-8465-BC7E9E9A52F1}"/>
                </a:ext>
              </a:extLst>
            </p:cNvPr>
            <p:cNvSpPr/>
            <p:nvPr/>
          </p:nvSpPr>
          <p:spPr>
            <a:xfrm>
              <a:off x="4087198" y="5422729"/>
              <a:ext cx="180975" cy="133350"/>
            </a:xfrm>
            <a:custGeom>
              <a:avLst/>
              <a:gdLst>
                <a:gd name="connsiteX0" fmla="*/ 59034 w 180975"/>
                <a:gd name="connsiteY0" fmla="*/ 26523 h 133350"/>
                <a:gd name="connsiteX1" fmla="*/ 82847 w 180975"/>
                <a:gd name="connsiteY1" fmla="*/ 58908 h 133350"/>
                <a:gd name="connsiteX2" fmla="*/ 139997 w 180975"/>
                <a:gd name="connsiteY2" fmla="*/ 96056 h 133350"/>
                <a:gd name="connsiteX3" fmla="*/ 183812 w 180975"/>
                <a:gd name="connsiteY3" fmla="*/ 116058 h 133350"/>
                <a:gd name="connsiteX4" fmla="*/ 121899 w 180975"/>
                <a:gd name="connsiteY4" fmla="*/ 137966 h 133350"/>
                <a:gd name="connsiteX5" fmla="*/ 3789 w 180975"/>
                <a:gd name="connsiteY5" fmla="*/ 101771 h 133350"/>
                <a:gd name="connsiteX6" fmla="*/ 11409 w 180975"/>
                <a:gd name="connsiteY6" fmla="*/ 10331 h 133350"/>
                <a:gd name="connsiteX7" fmla="*/ 59034 w 180975"/>
                <a:gd name="connsiteY7" fmla="*/ 2652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33350">
                  <a:moveTo>
                    <a:pt x="59034" y="26523"/>
                  </a:moveTo>
                  <a:cubicBezTo>
                    <a:pt x="59034" y="26523"/>
                    <a:pt x="68559" y="53193"/>
                    <a:pt x="82847" y="58908"/>
                  </a:cubicBezTo>
                  <a:cubicBezTo>
                    <a:pt x="96182" y="65576"/>
                    <a:pt x="127614" y="94151"/>
                    <a:pt x="139997" y="96056"/>
                  </a:cubicBezTo>
                  <a:cubicBezTo>
                    <a:pt x="152379" y="97961"/>
                    <a:pt x="182859" y="100818"/>
                    <a:pt x="183812" y="116058"/>
                  </a:cubicBezTo>
                  <a:cubicBezTo>
                    <a:pt x="185717" y="132251"/>
                    <a:pt x="181907" y="146538"/>
                    <a:pt x="121899" y="137966"/>
                  </a:cubicBezTo>
                  <a:cubicBezTo>
                    <a:pt x="60939" y="129393"/>
                    <a:pt x="3789" y="101771"/>
                    <a:pt x="3789" y="101771"/>
                  </a:cubicBezTo>
                  <a:cubicBezTo>
                    <a:pt x="3789" y="101771"/>
                    <a:pt x="-8593" y="40811"/>
                    <a:pt x="11409" y="10331"/>
                  </a:cubicBezTo>
                  <a:cubicBezTo>
                    <a:pt x="32364" y="-20149"/>
                    <a:pt x="59034" y="26523"/>
                    <a:pt x="59034" y="26523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A9427DF-614A-4C0A-BD7D-B7B9D963CD03}"/>
                </a:ext>
              </a:extLst>
            </p:cNvPr>
            <p:cNvSpPr/>
            <p:nvPr/>
          </p:nvSpPr>
          <p:spPr>
            <a:xfrm>
              <a:off x="4091940" y="5411153"/>
              <a:ext cx="47625" cy="47625"/>
            </a:xfrm>
            <a:custGeom>
              <a:avLst/>
              <a:gdLst>
                <a:gd name="connsiteX0" fmla="*/ 54293 w 47625"/>
                <a:gd name="connsiteY0" fmla="*/ 38100 h 47625"/>
                <a:gd name="connsiteX1" fmla="*/ 42863 w 47625"/>
                <a:gd name="connsiteY1" fmla="*/ 0 h 47625"/>
                <a:gd name="connsiteX2" fmla="*/ 0 w 47625"/>
                <a:gd name="connsiteY2" fmla="*/ 0 h 47625"/>
                <a:gd name="connsiteX3" fmla="*/ 0 w 47625"/>
                <a:gd name="connsiteY3" fmla="*/ 40005 h 47625"/>
                <a:gd name="connsiteX4" fmla="*/ 54293 w 47625"/>
                <a:gd name="connsiteY4" fmla="*/ 38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3" y="38100"/>
                  </a:moveTo>
                  <a:lnTo>
                    <a:pt x="42863" y="0"/>
                  </a:lnTo>
                  <a:lnTo>
                    <a:pt x="0" y="0"/>
                  </a:lnTo>
                  <a:lnTo>
                    <a:pt x="0" y="40005"/>
                  </a:lnTo>
                  <a:cubicBezTo>
                    <a:pt x="0" y="40005"/>
                    <a:pt x="65723" y="64770"/>
                    <a:pt x="54293" y="3810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C63CAF1-9399-4BA4-A748-F61C0B9FAFE9}"/>
                </a:ext>
              </a:extLst>
            </p:cNvPr>
            <p:cNvSpPr/>
            <p:nvPr/>
          </p:nvSpPr>
          <p:spPr>
            <a:xfrm>
              <a:off x="3706605" y="5356057"/>
              <a:ext cx="133350" cy="171450"/>
            </a:xfrm>
            <a:custGeom>
              <a:avLst/>
              <a:gdLst>
                <a:gd name="connsiteX0" fmla="*/ 60533 w 133350"/>
                <a:gd name="connsiteY0" fmla="*/ 21758 h 171450"/>
                <a:gd name="connsiteX1" fmla="*/ 71963 w 133350"/>
                <a:gd name="connsiteY1" fmla="*/ 57000 h 171450"/>
                <a:gd name="connsiteX2" fmla="*/ 102443 w 133350"/>
                <a:gd name="connsiteY2" fmla="*/ 117008 h 171450"/>
                <a:gd name="connsiteX3" fmla="*/ 139590 w 133350"/>
                <a:gd name="connsiteY3" fmla="*/ 172253 h 171450"/>
                <a:gd name="connsiteX4" fmla="*/ 31958 w 133350"/>
                <a:gd name="connsiteY4" fmla="*/ 124628 h 171450"/>
                <a:gd name="connsiteX5" fmla="*/ 525 w 133350"/>
                <a:gd name="connsiteY5" fmla="*/ 63668 h 171450"/>
                <a:gd name="connsiteX6" fmla="*/ 27195 w 133350"/>
                <a:gd name="connsiteY6" fmla="*/ 803 h 171450"/>
                <a:gd name="connsiteX7" fmla="*/ 60533 w 133350"/>
                <a:gd name="connsiteY7" fmla="*/ 2175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71450">
                  <a:moveTo>
                    <a:pt x="60533" y="21758"/>
                  </a:moveTo>
                  <a:cubicBezTo>
                    <a:pt x="60533" y="21758"/>
                    <a:pt x="64343" y="49380"/>
                    <a:pt x="71963" y="57000"/>
                  </a:cubicBezTo>
                  <a:cubicBezTo>
                    <a:pt x="78630" y="65573"/>
                    <a:pt x="88155" y="104625"/>
                    <a:pt x="102443" y="117008"/>
                  </a:cubicBezTo>
                  <a:cubicBezTo>
                    <a:pt x="115778" y="129390"/>
                    <a:pt x="150068" y="157965"/>
                    <a:pt x="139590" y="172253"/>
                  </a:cubicBezTo>
                  <a:cubicBezTo>
                    <a:pt x="129113" y="186540"/>
                    <a:pt x="57675" y="168443"/>
                    <a:pt x="31958" y="124628"/>
                  </a:cubicBezTo>
                  <a:cubicBezTo>
                    <a:pt x="6240" y="80813"/>
                    <a:pt x="-2332" y="76050"/>
                    <a:pt x="525" y="63668"/>
                  </a:cubicBezTo>
                  <a:cubicBezTo>
                    <a:pt x="3383" y="52238"/>
                    <a:pt x="28148" y="6518"/>
                    <a:pt x="27195" y="803"/>
                  </a:cubicBezTo>
                  <a:cubicBezTo>
                    <a:pt x="25290" y="-4912"/>
                    <a:pt x="60533" y="21758"/>
                    <a:pt x="60533" y="21758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8F7DDD0-318F-4483-AD16-6E58E4F5F3C5}"/>
                </a:ext>
              </a:extLst>
            </p:cNvPr>
            <p:cNvSpPr/>
            <p:nvPr/>
          </p:nvSpPr>
          <p:spPr>
            <a:xfrm>
              <a:off x="3732848" y="5325428"/>
              <a:ext cx="38100" cy="57150"/>
            </a:xfrm>
            <a:custGeom>
              <a:avLst/>
              <a:gdLst>
                <a:gd name="connsiteX0" fmla="*/ 44768 w 38100"/>
                <a:gd name="connsiteY0" fmla="*/ 32385 h 57150"/>
                <a:gd name="connsiteX1" fmla="*/ 34290 w 38100"/>
                <a:gd name="connsiteY1" fmla="*/ 52388 h 57150"/>
                <a:gd name="connsiteX2" fmla="*/ 3810 w 38100"/>
                <a:gd name="connsiteY2" fmla="*/ 46672 h 57150"/>
                <a:gd name="connsiteX3" fmla="*/ 0 w 38100"/>
                <a:gd name="connsiteY3" fmla="*/ 31432 h 57150"/>
                <a:gd name="connsiteX4" fmla="*/ 11430 w 38100"/>
                <a:gd name="connsiteY4" fmla="*/ 0 h 57150"/>
                <a:gd name="connsiteX5" fmla="*/ 44768 w 38100"/>
                <a:gd name="connsiteY5" fmla="*/ 323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57150">
                  <a:moveTo>
                    <a:pt x="44768" y="32385"/>
                  </a:moveTo>
                  <a:cubicBezTo>
                    <a:pt x="44768" y="32385"/>
                    <a:pt x="36195" y="44767"/>
                    <a:pt x="34290" y="52388"/>
                  </a:cubicBezTo>
                  <a:cubicBezTo>
                    <a:pt x="32385" y="60007"/>
                    <a:pt x="16192" y="62865"/>
                    <a:pt x="3810" y="46672"/>
                  </a:cubicBezTo>
                  <a:cubicBezTo>
                    <a:pt x="3810" y="46672"/>
                    <a:pt x="0" y="40957"/>
                    <a:pt x="0" y="31432"/>
                  </a:cubicBezTo>
                  <a:cubicBezTo>
                    <a:pt x="952" y="21907"/>
                    <a:pt x="11430" y="0"/>
                    <a:pt x="11430" y="0"/>
                  </a:cubicBezTo>
                  <a:lnTo>
                    <a:pt x="44768" y="3238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E09C32-4895-4C18-AE86-30633CA5A6B0}"/>
                </a:ext>
              </a:extLst>
            </p:cNvPr>
            <p:cNvSpPr/>
            <p:nvPr/>
          </p:nvSpPr>
          <p:spPr>
            <a:xfrm>
              <a:off x="4063094" y="4237672"/>
              <a:ext cx="152400" cy="323850"/>
            </a:xfrm>
            <a:custGeom>
              <a:avLst/>
              <a:gdLst>
                <a:gd name="connsiteX0" fmla="*/ 5986 w 152400"/>
                <a:gd name="connsiteY0" fmla="*/ 174308 h 323850"/>
                <a:gd name="connsiteX1" fmla="*/ 8844 w 152400"/>
                <a:gd name="connsiteY1" fmla="*/ 177165 h 323850"/>
                <a:gd name="connsiteX2" fmla="*/ 8844 w 152400"/>
                <a:gd name="connsiteY2" fmla="*/ 177165 h 323850"/>
                <a:gd name="connsiteX3" fmla="*/ 21226 w 152400"/>
                <a:gd name="connsiteY3" fmla="*/ 192405 h 323850"/>
                <a:gd name="connsiteX4" fmla="*/ 146004 w 152400"/>
                <a:gd name="connsiteY4" fmla="*/ 321945 h 323850"/>
                <a:gd name="connsiteX5" fmla="*/ 148861 w 152400"/>
                <a:gd name="connsiteY5" fmla="*/ 280988 h 323850"/>
                <a:gd name="connsiteX6" fmla="*/ 43134 w 152400"/>
                <a:gd name="connsiteY6" fmla="*/ 124778 h 323850"/>
                <a:gd name="connsiteX7" fmla="*/ 14559 w 152400"/>
                <a:gd name="connsiteY7" fmla="*/ 0 h 323850"/>
                <a:gd name="connsiteX8" fmla="*/ 1224 w 152400"/>
                <a:gd name="connsiteY8" fmla="*/ 104775 h 323850"/>
                <a:gd name="connsiteX9" fmla="*/ 5986 w 152400"/>
                <a:gd name="connsiteY9" fmla="*/ 17430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323850">
                  <a:moveTo>
                    <a:pt x="5986" y="174308"/>
                  </a:moveTo>
                  <a:cubicBezTo>
                    <a:pt x="6939" y="175260"/>
                    <a:pt x="6939" y="176213"/>
                    <a:pt x="8844" y="177165"/>
                  </a:cubicBezTo>
                  <a:lnTo>
                    <a:pt x="8844" y="177165"/>
                  </a:lnTo>
                  <a:cubicBezTo>
                    <a:pt x="11701" y="180022"/>
                    <a:pt x="15511" y="185738"/>
                    <a:pt x="21226" y="192405"/>
                  </a:cubicBezTo>
                  <a:cubicBezTo>
                    <a:pt x="51706" y="229553"/>
                    <a:pt x="119334" y="307658"/>
                    <a:pt x="146004" y="321945"/>
                  </a:cubicBezTo>
                  <a:cubicBezTo>
                    <a:pt x="164101" y="332422"/>
                    <a:pt x="166959" y="300038"/>
                    <a:pt x="148861" y="280988"/>
                  </a:cubicBezTo>
                  <a:cubicBezTo>
                    <a:pt x="132669" y="262890"/>
                    <a:pt x="67899" y="149543"/>
                    <a:pt x="43134" y="124778"/>
                  </a:cubicBezTo>
                  <a:cubicBezTo>
                    <a:pt x="30751" y="112395"/>
                    <a:pt x="14559" y="0"/>
                    <a:pt x="14559" y="0"/>
                  </a:cubicBezTo>
                  <a:cubicBezTo>
                    <a:pt x="14559" y="0"/>
                    <a:pt x="-681" y="94297"/>
                    <a:pt x="1224" y="104775"/>
                  </a:cubicBezTo>
                  <a:cubicBezTo>
                    <a:pt x="2176" y="115253"/>
                    <a:pt x="-4491" y="161925"/>
                    <a:pt x="5986" y="174308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3F99C95-C30F-4C4E-A320-DC2B742F67FF}"/>
                </a:ext>
              </a:extLst>
            </p:cNvPr>
            <p:cNvSpPr/>
            <p:nvPr/>
          </p:nvSpPr>
          <p:spPr>
            <a:xfrm>
              <a:off x="4178618" y="4518660"/>
              <a:ext cx="104775" cy="104775"/>
            </a:xfrm>
            <a:custGeom>
              <a:avLst/>
              <a:gdLst>
                <a:gd name="connsiteX0" fmla="*/ 32385 w 104775"/>
                <a:gd name="connsiteY0" fmla="*/ 0 h 104775"/>
                <a:gd name="connsiteX1" fmla="*/ 48577 w 104775"/>
                <a:gd name="connsiteY1" fmla="*/ 16193 h 104775"/>
                <a:gd name="connsiteX2" fmla="*/ 64770 w 104775"/>
                <a:gd name="connsiteY2" fmla="*/ 30480 h 104775"/>
                <a:gd name="connsiteX3" fmla="*/ 88582 w 104775"/>
                <a:gd name="connsiteY3" fmla="*/ 40005 h 104775"/>
                <a:gd name="connsiteX4" fmla="*/ 98107 w 104775"/>
                <a:gd name="connsiteY4" fmla="*/ 59055 h 104775"/>
                <a:gd name="connsiteX5" fmla="*/ 106680 w 104775"/>
                <a:gd name="connsiteY5" fmla="*/ 70485 h 104775"/>
                <a:gd name="connsiteX6" fmla="*/ 95250 w 104775"/>
                <a:gd name="connsiteY6" fmla="*/ 70485 h 104775"/>
                <a:gd name="connsiteX7" fmla="*/ 96202 w 104775"/>
                <a:gd name="connsiteY7" fmla="*/ 77153 h 104775"/>
                <a:gd name="connsiteX8" fmla="*/ 88582 w 104775"/>
                <a:gd name="connsiteY8" fmla="*/ 81915 h 104775"/>
                <a:gd name="connsiteX9" fmla="*/ 87630 w 104775"/>
                <a:gd name="connsiteY9" fmla="*/ 89535 h 104775"/>
                <a:gd name="connsiteX10" fmla="*/ 78105 w 104775"/>
                <a:gd name="connsiteY10" fmla="*/ 94297 h 104775"/>
                <a:gd name="connsiteX11" fmla="*/ 73343 w 104775"/>
                <a:gd name="connsiteY11" fmla="*/ 100965 h 104775"/>
                <a:gd name="connsiteX12" fmla="*/ 62865 w 104775"/>
                <a:gd name="connsiteY12" fmla="*/ 101918 h 104775"/>
                <a:gd name="connsiteX13" fmla="*/ 53340 w 104775"/>
                <a:gd name="connsiteY13" fmla="*/ 105728 h 104775"/>
                <a:gd name="connsiteX14" fmla="*/ 44768 w 104775"/>
                <a:gd name="connsiteY14" fmla="*/ 99060 h 104775"/>
                <a:gd name="connsiteX15" fmla="*/ 18097 w 104775"/>
                <a:gd name="connsiteY15" fmla="*/ 49530 h 104775"/>
                <a:gd name="connsiteX16" fmla="*/ 0 w 104775"/>
                <a:gd name="connsiteY16" fmla="*/ 11430 h 104775"/>
                <a:gd name="connsiteX17" fmla="*/ 32385 w 104775"/>
                <a:gd name="connsiteY17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104775">
                  <a:moveTo>
                    <a:pt x="32385" y="0"/>
                  </a:moveTo>
                  <a:cubicBezTo>
                    <a:pt x="32385" y="0"/>
                    <a:pt x="42863" y="14288"/>
                    <a:pt x="48577" y="16193"/>
                  </a:cubicBezTo>
                  <a:cubicBezTo>
                    <a:pt x="54293" y="18097"/>
                    <a:pt x="60007" y="27622"/>
                    <a:pt x="64770" y="30480"/>
                  </a:cubicBezTo>
                  <a:cubicBezTo>
                    <a:pt x="69532" y="33338"/>
                    <a:pt x="84772" y="35243"/>
                    <a:pt x="88582" y="40005"/>
                  </a:cubicBezTo>
                  <a:cubicBezTo>
                    <a:pt x="90488" y="41910"/>
                    <a:pt x="95250" y="56197"/>
                    <a:pt x="98107" y="59055"/>
                  </a:cubicBezTo>
                  <a:cubicBezTo>
                    <a:pt x="101918" y="61913"/>
                    <a:pt x="109538" y="67628"/>
                    <a:pt x="106680" y="70485"/>
                  </a:cubicBezTo>
                  <a:cubicBezTo>
                    <a:pt x="103822" y="73343"/>
                    <a:pt x="95250" y="70485"/>
                    <a:pt x="95250" y="70485"/>
                  </a:cubicBezTo>
                  <a:cubicBezTo>
                    <a:pt x="95250" y="70485"/>
                    <a:pt x="98107" y="73343"/>
                    <a:pt x="96202" y="77153"/>
                  </a:cubicBezTo>
                  <a:cubicBezTo>
                    <a:pt x="92393" y="81915"/>
                    <a:pt x="88582" y="81915"/>
                    <a:pt x="88582" y="81915"/>
                  </a:cubicBezTo>
                  <a:cubicBezTo>
                    <a:pt x="88582" y="81915"/>
                    <a:pt x="89535" y="86678"/>
                    <a:pt x="87630" y="89535"/>
                  </a:cubicBezTo>
                  <a:cubicBezTo>
                    <a:pt x="82868" y="94297"/>
                    <a:pt x="78105" y="94297"/>
                    <a:pt x="78105" y="94297"/>
                  </a:cubicBezTo>
                  <a:cubicBezTo>
                    <a:pt x="78105" y="94297"/>
                    <a:pt x="77152" y="98108"/>
                    <a:pt x="73343" y="100965"/>
                  </a:cubicBezTo>
                  <a:cubicBezTo>
                    <a:pt x="68580" y="104775"/>
                    <a:pt x="62865" y="101918"/>
                    <a:pt x="62865" y="101918"/>
                  </a:cubicBezTo>
                  <a:cubicBezTo>
                    <a:pt x="62865" y="101918"/>
                    <a:pt x="57150" y="107633"/>
                    <a:pt x="53340" y="105728"/>
                  </a:cubicBezTo>
                  <a:cubicBezTo>
                    <a:pt x="49530" y="103822"/>
                    <a:pt x="47625" y="100965"/>
                    <a:pt x="44768" y="99060"/>
                  </a:cubicBezTo>
                  <a:cubicBezTo>
                    <a:pt x="41910" y="97155"/>
                    <a:pt x="23813" y="71438"/>
                    <a:pt x="18097" y="49530"/>
                  </a:cubicBezTo>
                  <a:cubicBezTo>
                    <a:pt x="13335" y="26670"/>
                    <a:pt x="0" y="11430"/>
                    <a:pt x="0" y="11430"/>
                  </a:cubicBezTo>
                  <a:lnTo>
                    <a:pt x="32385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A65240A-8FE5-4E41-8093-F8148F9797B3}"/>
                </a:ext>
              </a:extLst>
            </p:cNvPr>
            <p:cNvSpPr/>
            <p:nvPr/>
          </p:nvSpPr>
          <p:spPr>
            <a:xfrm>
              <a:off x="4193193" y="4581586"/>
              <a:ext cx="133350" cy="95250"/>
            </a:xfrm>
            <a:custGeom>
              <a:avLst/>
              <a:gdLst>
                <a:gd name="connsiteX0" fmla="*/ 10189 w 133350"/>
                <a:gd name="connsiteY0" fmla="*/ 99952 h 95250"/>
                <a:gd name="connsiteX1" fmla="*/ 4474 w 133350"/>
                <a:gd name="connsiteY1" fmla="*/ 32324 h 95250"/>
                <a:gd name="connsiteX2" fmla="*/ 35907 w 133350"/>
                <a:gd name="connsiteY2" fmla="*/ 4702 h 95250"/>
                <a:gd name="connsiteX3" fmla="*/ 93057 w 133350"/>
                <a:gd name="connsiteY3" fmla="*/ 8512 h 95250"/>
                <a:gd name="connsiteX4" fmla="*/ 128299 w 133350"/>
                <a:gd name="connsiteY4" fmla="*/ 51374 h 95250"/>
                <a:gd name="connsiteX5" fmla="*/ 137824 w 133350"/>
                <a:gd name="connsiteY5" fmla="*/ 78997 h 95250"/>
                <a:gd name="connsiteX6" fmla="*/ 138777 w 133350"/>
                <a:gd name="connsiteY6" fmla="*/ 81854 h 95250"/>
                <a:gd name="connsiteX7" fmla="*/ 11142 w 133350"/>
                <a:gd name="connsiteY7" fmla="*/ 102809 h 95250"/>
                <a:gd name="connsiteX8" fmla="*/ 10189 w 133350"/>
                <a:gd name="connsiteY8" fmla="*/ 99952 h 95250"/>
                <a:gd name="connsiteX9" fmla="*/ 91152 w 133350"/>
                <a:gd name="connsiteY9" fmla="*/ 13274 h 95250"/>
                <a:gd name="connsiteX10" fmla="*/ 38764 w 133350"/>
                <a:gd name="connsiteY10" fmla="*/ 10417 h 95250"/>
                <a:gd name="connsiteX11" fmla="*/ 11142 w 133350"/>
                <a:gd name="connsiteY11" fmla="*/ 34229 h 95250"/>
                <a:gd name="connsiteX12" fmla="*/ 14952 w 133350"/>
                <a:gd name="connsiteY12" fmla="*/ 95189 h 95250"/>
                <a:gd name="connsiteX13" fmla="*/ 131157 w 133350"/>
                <a:gd name="connsiteY13" fmla="*/ 76139 h 95250"/>
                <a:gd name="connsiteX14" fmla="*/ 91152 w 133350"/>
                <a:gd name="connsiteY14" fmla="*/ 1327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350" h="95250">
                  <a:moveTo>
                    <a:pt x="10189" y="99952"/>
                  </a:moveTo>
                  <a:cubicBezTo>
                    <a:pt x="9237" y="98047"/>
                    <a:pt x="-7908" y="60899"/>
                    <a:pt x="4474" y="32324"/>
                  </a:cubicBezTo>
                  <a:cubicBezTo>
                    <a:pt x="10189" y="18989"/>
                    <a:pt x="20667" y="10417"/>
                    <a:pt x="35907" y="4702"/>
                  </a:cubicBezTo>
                  <a:cubicBezTo>
                    <a:pt x="57814" y="-2918"/>
                    <a:pt x="76864" y="-1013"/>
                    <a:pt x="93057" y="8512"/>
                  </a:cubicBezTo>
                  <a:cubicBezTo>
                    <a:pt x="111154" y="18989"/>
                    <a:pt x="122584" y="37087"/>
                    <a:pt x="128299" y="51374"/>
                  </a:cubicBezTo>
                  <a:cubicBezTo>
                    <a:pt x="134967" y="65662"/>
                    <a:pt x="137824" y="78044"/>
                    <a:pt x="137824" y="78997"/>
                  </a:cubicBezTo>
                  <a:lnTo>
                    <a:pt x="138777" y="81854"/>
                  </a:lnTo>
                  <a:lnTo>
                    <a:pt x="11142" y="102809"/>
                  </a:lnTo>
                  <a:lnTo>
                    <a:pt x="10189" y="99952"/>
                  </a:lnTo>
                  <a:close/>
                  <a:moveTo>
                    <a:pt x="91152" y="13274"/>
                  </a:moveTo>
                  <a:cubicBezTo>
                    <a:pt x="75912" y="4702"/>
                    <a:pt x="58767" y="3749"/>
                    <a:pt x="38764" y="10417"/>
                  </a:cubicBezTo>
                  <a:cubicBezTo>
                    <a:pt x="25429" y="15179"/>
                    <a:pt x="15904" y="22799"/>
                    <a:pt x="11142" y="34229"/>
                  </a:cubicBezTo>
                  <a:cubicBezTo>
                    <a:pt x="1617" y="57089"/>
                    <a:pt x="12094" y="86617"/>
                    <a:pt x="14952" y="95189"/>
                  </a:cubicBezTo>
                  <a:lnTo>
                    <a:pt x="131157" y="76139"/>
                  </a:lnTo>
                  <a:cubicBezTo>
                    <a:pt x="129252" y="64709"/>
                    <a:pt x="117822" y="29467"/>
                    <a:pt x="91152" y="13274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73F9D79-205B-413F-841B-3E0970A2FB82}"/>
                </a:ext>
              </a:extLst>
            </p:cNvPr>
            <p:cNvSpPr/>
            <p:nvPr/>
          </p:nvSpPr>
          <p:spPr>
            <a:xfrm>
              <a:off x="4062413" y="4625340"/>
              <a:ext cx="476250" cy="447675"/>
            </a:xfrm>
            <a:custGeom>
              <a:avLst/>
              <a:gdLst>
                <a:gd name="connsiteX0" fmla="*/ 479108 w 476250"/>
                <a:gd name="connsiteY0" fmla="*/ 394335 h 447675"/>
                <a:gd name="connsiteX1" fmla="*/ 69532 w 476250"/>
                <a:gd name="connsiteY1" fmla="*/ 447675 h 447675"/>
                <a:gd name="connsiteX2" fmla="*/ 0 w 476250"/>
                <a:gd name="connsiteY2" fmla="*/ 72390 h 447675"/>
                <a:gd name="connsiteX3" fmla="*/ 428625 w 476250"/>
                <a:gd name="connsiteY3" fmla="*/ 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447675">
                  <a:moveTo>
                    <a:pt x="479108" y="394335"/>
                  </a:moveTo>
                  <a:lnTo>
                    <a:pt x="69532" y="447675"/>
                  </a:lnTo>
                  <a:lnTo>
                    <a:pt x="0" y="72390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7888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A228A46-30C6-4FE7-BD08-F0DEAE024BEC}"/>
                </a:ext>
              </a:extLst>
            </p:cNvPr>
            <p:cNvSpPr/>
            <p:nvPr/>
          </p:nvSpPr>
          <p:spPr>
            <a:xfrm>
              <a:off x="4491038" y="4625340"/>
              <a:ext cx="142875" cy="390525"/>
            </a:xfrm>
            <a:custGeom>
              <a:avLst/>
              <a:gdLst>
                <a:gd name="connsiteX0" fmla="*/ 146685 w 142875"/>
                <a:gd name="connsiteY0" fmla="*/ 366713 h 390525"/>
                <a:gd name="connsiteX1" fmla="*/ 0 w 142875"/>
                <a:gd name="connsiteY1" fmla="*/ 0 h 390525"/>
                <a:gd name="connsiteX2" fmla="*/ 50483 w 142875"/>
                <a:gd name="connsiteY2" fmla="*/ 394335 h 390525"/>
                <a:gd name="connsiteX3" fmla="*/ 93345 w 142875"/>
                <a:gd name="connsiteY3" fmla="*/ 36957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390525">
                  <a:moveTo>
                    <a:pt x="146685" y="366713"/>
                  </a:moveTo>
                  <a:lnTo>
                    <a:pt x="0" y="0"/>
                  </a:lnTo>
                  <a:lnTo>
                    <a:pt x="50483" y="394335"/>
                  </a:lnTo>
                  <a:lnTo>
                    <a:pt x="93345" y="369570"/>
                  </a:lnTo>
                  <a:close/>
                </a:path>
              </a:pathLst>
            </a:custGeom>
            <a:solidFill>
              <a:srgbClr val="5B68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9218909-3DFA-4878-84AE-3147C6AC9AEF}"/>
                </a:ext>
              </a:extLst>
            </p:cNvPr>
            <p:cNvSpPr/>
            <p:nvPr/>
          </p:nvSpPr>
          <p:spPr>
            <a:xfrm>
              <a:off x="4181408" y="4582149"/>
              <a:ext cx="133350" cy="95250"/>
            </a:xfrm>
            <a:custGeom>
              <a:avLst/>
              <a:gdLst>
                <a:gd name="connsiteX0" fmla="*/ 3877 w 133350"/>
                <a:gd name="connsiteY0" fmla="*/ 95578 h 95250"/>
                <a:gd name="connsiteX1" fmla="*/ 10545 w 133350"/>
                <a:gd name="connsiteY1" fmla="*/ 24141 h 95250"/>
                <a:gd name="connsiteX2" fmla="*/ 48645 w 133350"/>
                <a:gd name="connsiteY2" fmla="*/ 1281 h 95250"/>
                <a:gd name="connsiteX3" fmla="*/ 107700 w 133350"/>
                <a:gd name="connsiteY3" fmla="*/ 14616 h 95250"/>
                <a:gd name="connsiteX4" fmla="*/ 137227 w 133350"/>
                <a:gd name="connsiteY4" fmla="*/ 65098 h 95250"/>
                <a:gd name="connsiteX5" fmla="*/ 141990 w 133350"/>
                <a:gd name="connsiteY5" fmla="*/ 95578 h 95250"/>
                <a:gd name="connsiteX6" fmla="*/ 141990 w 133350"/>
                <a:gd name="connsiteY6" fmla="*/ 99388 h 95250"/>
                <a:gd name="connsiteX7" fmla="*/ 4830 w 133350"/>
                <a:gd name="connsiteY7" fmla="*/ 99388 h 95250"/>
                <a:gd name="connsiteX8" fmla="*/ 3877 w 133350"/>
                <a:gd name="connsiteY8" fmla="*/ 95578 h 95250"/>
                <a:gd name="connsiteX9" fmla="*/ 101985 w 133350"/>
                <a:gd name="connsiteY9" fmla="*/ 19378 h 95250"/>
                <a:gd name="connsiteX10" fmla="*/ 47692 w 133350"/>
                <a:gd name="connsiteY10" fmla="*/ 6996 h 95250"/>
                <a:gd name="connsiteX11" fmla="*/ 14355 w 133350"/>
                <a:gd name="connsiteY11" fmla="*/ 26998 h 95250"/>
                <a:gd name="connsiteX12" fmla="*/ 8640 w 133350"/>
                <a:gd name="connsiteY12" fmla="*/ 90816 h 95250"/>
                <a:gd name="connsiteX13" fmla="*/ 133417 w 133350"/>
                <a:gd name="connsiteY13" fmla="*/ 90816 h 95250"/>
                <a:gd name="connsiteX14" fmla="*/ 101985 w 133350"/>
                <a:gd name="connsiteY14" fmla="*/ 1937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350" h="95250">
                  <a:moveTo>
                    <a:pt x="3877" y="95578"/>
                  </a:moveTo>
                  <a:cubicBezTo>
                    <a:pt x="2925" y="93673"/>
                    <a:pt x="-7553" y="51763"/>
                    <a:pt x="10545" y="24141"/>
                  </a:cubicBezTo>
                  <a:cubicBezTo>
                    <a:pt x="18165" y="11758"/>
                    <a:pt x="31500" y="4138"/>
                    <a:pt x="48645" y="1281"/>
                  </a:cubicBezTo>
                  <a:cubicBezTo>
                    <a:pt x="72457" y="-2529"/>
                    <a:pt x="92460" y="2233"/>
                    <a:pt x="107700" y="14616"/>
                  </a:cubicBezTo>
                  <a:cubicBezTo>
                    <a:pt x="124845" y="28903"/>
                    <a:pt x="133417" y="49858"/>
                    <a:pt x="137227" y="65098"/>
                  </a:cubicBezTo>
                  <a:cubicBezTo>
                    <a:pt x="141990" y="81291"/>
                    <a:pt x="141990" y="94626"/>
                    <a:pt x="141990" y="95578"/>
                  </a:cubicBezTo>
                  <a:lnTo>
                    <a:pt x="141990" y="99388"/>
                  </a:lnTo>
                  <a:lnTo>
                    <a:pt x="4830" y="99388"/>
                  </a:lnTo>
                  <a:lnTo>
                    <a:pt x="3877" y="95578"/>
                  </a:lnTo>
                  <a:close/>
                  <a:moveTo>
                    <a:pt x="101985" y="19378"/>
                  </a:moveTo>
                  <a:cubicBezTo>
                    <a:pt x="87697" y="7948"/>
                    <a:pt x="69600" y="4138"/>
                    <a:pt x="47692" y="6996"/>
                  </a:cubicBezTo>
                  <a:cubicBezTo>
                    <a:pt x="32452" y="9853"/>
                    <a:pt x="21975" y="16521"/>
                    <a:pt x="14355" y="26998"/>
                  </a:cubicBezTo>
                  <a:cubicBezTo>
                    <a:pt x="67" y="48906"/>
                    <a:pt x="5782" y="82243"/>
                    <a:pt x="8640" y="90816"/>
                  </a:cubicBezTo>
                  <a:lnTo>
                    <a:pt x="133417" y="90816"/>
                  </a:lnTo>
                  <a:cubicBezTo>
                    <a:pt x="133417" y="79386"/>
                    <a:pt x="127702" y="40333"/>
                    <a:pt x="101985" y="19378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73C0ECE-EC90-4DB6-8163-ACC7B8C14C16}"/>
                </a:ext>
              </a:extLst>
            </p:cNvPr>
            <p:cNvSpPr/>
            <p:nvPr/>
          </p:nvSpPr>
          <p:spPr>
            <a:xfrm>
              <a:off x="4034790" y="4668203"/>
              <a:ext cx="457200" cy="419100"/>
            </a:xfrm>
            <a:custGeom>
              <a:avLst/>
              <a:gdLst>
                <a:gd name="connsiteX0" fmla="*/ 443865 w 457200"/>
                <a:gd name="connsiteY0" fmla="*/ 421005 h 419100"/>
                <a:gd name="connsiteX1" fmla="*/ 7620 w 457200"/>
                <a:gd name="connsiteY1" fmla="*/ 405765 h 419100"/>
                <a:gd name="connsiteX2" fmla="*/ 0 w 457200"/>
                <a:gd name="connsiteY2" fmla="*/ 1905 h 419100"/>
                <a:gd name="connsiteX3" fmla="*/ 459105 w 457200"/>
                <a:gd name="connsiteY3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19100">
                  <a:moveTo>
                    <a:pt x="443865" y="421005"/>
                  </a:moveTo>
                  <a:lnTo>
                    <a:pt x="7620" y="405765"/>
                  </a:lnTo>
                  <a:lnTo>
                    <a:pt x="0" y="1905"/>
                  </a:lnTo>
                  <a:lnTo>
                    <a:pt x="459105" y="0"/>
                  </a:lnTo>
                  <a:close/>
                </a:path>
              </a:pathLst>
            </a:custGeom>
            <a:solidFill>
              <a:srgbClr val="FA5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9FD05D4-094A-473C-88AB-A99C41ED6434}"/>
                </a:ext>
              </a:extLst>
            </p:cNvPr>
            <p:cNvSpPr/>
            <p:nvPr/>
          </p:nvSpPr>
          <p:spPr>
            <a:xfrm>
              <a:off x="4478655" y="4668203"/>
              <a:ext cx="104775" cy="419100"/>
            </a:xfrm>
            <a:custGeom>
              <a:avLst/>
              <a:gdLst>
                <a:gd name="connsiteX0" fmla="*/ 105728 w 104775"/>
                <a:gd name="connsiteY0" fmla="*/ 408622 h 419100"/>
                <a:gd name="connsiteX1" fmla="*/ 15240 w 104775"/>
                <a:gd name="connsiteY1" fmla="*/ 0 h 419100"/>
                <a:gd name="connsiteX2" fmla="*/ 0 w 104775"/>
                <a:gd name="connsiteY2" fmla="*/ 421005 h 419100"/>
                <a:gd name="connsiteX3" fmla="*/ 49530 w 104775"/>
                <a:gd name="connsiteY3" fmla="*/ 40195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19100">
                  <a:moveTo>
                    <a:pt x="105728" y="408622"/>
                  </a:moveTo>
                  <a:lnTo>
                    <a:pt x="15240" y="0"/>
                  </a:lnTo>
                  <a:lnTo>
                    <a:pt x="0" y="421005"/>
                  </a:lnTo>
                  <a:lnTo>
                    <a:pt x="49530" y="401955"/>
                  </a:lnTo>
                  <a:close/>
                </a:path>
              </a:pathLst>
            </a:custGeom>
            <a:solidFill>
              <a:srgbClr val="AD34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06520D1-2418-4030-8621-6687AEE06FB0}"/>
                </a:ext>
              </a:extLst>
            </p:cNvPr>
            <p:cNvSpPr/>
            <p:nvPr/>
          </p:nvSpPr>
          <p:spPr>
            <a:xfrm>
              <a:off x="4211899" y="4563428"/>
              <a:ext cx="57150" cy="57150"/>
            </a:xfrm>
            <a:custGeom>
              <a:avLst/>
              <a:gdLst>
                <a:gd name="connsiteX0" fmla="*/ 61016 w 57150"/>
                <a:gd name="connsiteY0" fmla="*/ 21907 h 57150"/>
                <a:gd name="connsiteX1" fmla="*/ 36251 w 57150"/>
                <a:gd name="connsiteY1" fmla="*/ 0 h 57150"/>
                <a:gd name="connsiteX2" fmla="*/ 32441 w 57150"/>
                <a:gd name="connsiteY2" fmla="*/ 7620 h 57150"/>
                <a:gd name="connsiteX3" fmla="*/ 20059 w 57150"/>
                <a:gd name="connsiteY3" fmla="*/ 2857 h 57150"/>
                <a:gd name="connsiteX4" fmla="*/ 20059 w 57150"/>
                <a:gd name="connsiteY4" fmla="*/ 15240 h 57150"/>
                <a:gd name="connsiteX5" fmla="*/ 8629 w 57150"/>
                <a:gd name="connsiteY5" fmla="*/ 16192 h 57150"/>
                <a:gd name="connsiteX6" fmla="*/ 10534 w 57150"/>
                <a:gd name="connsiteY6" fmla="*/ 28575 h 57150"/>
                <a:gd name="connsiteX7" fmla="*/ 56 w 57150"/>
                <a:gd name="connsiteY7" fmla="*/ 35242 h 57150"/>
                <a:gd name="connsiteX8" fmla="*/ 19106 w 57150"/>
                <a:gd name="connsiteY8" fmla="*/ 60960 h 57150"/>
                <a:gd name="connsiteX9" fmla="*/ 29584 w 57150"/>
                <a:gd name="connsiteY9" fmla="*/ 57150 h 57150"/>
                <a:gd name="connsiteX10" fmla="*/ 44824 w 57150"/>
                <a:gd name="connsiteY10" fmla="*/ 49530 h 57150"/>
                <a:gd name="connsiteX11" fmla="*/ 55301 w 57150"/>
                <a:gd name="connsiteY11" fmla="*/ 37147 h 57150"/>
                <a:gd name="connsiteX12" fmla="*/ 61016 w 57150"/>
                <a:gd name="connsiteY12" fmla="*/ 21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57150">
                  <a:moveTo>
                    <a:pt x="61016" y="21907"/>
                  </a:moveTo>
                  <a:cubicBezTo>
                    <a:pt x="61016" y="21907"/>
                    <a:pt x="44824" y="953"/>
                    <a:pt x="36251" y="0"/>
                  </a:cubicBezTo>
                  <a:cubicBezTo>
                    <a:pt x="26726" y="0"/>
                    <a:pt x="32441" y="7620"/>
                    <a:pt x="32441" y="7620"/>
                  </a:cubicBezTo>
                  <a:cubicBezTo>
                    <a:pt x="32441" y="7620"/>
                    <a:pt x="27679" y="0"/>
                    <a:pt x="20059" y="2857"/>
                  </a:cubicBezTo>
                  <a:cubicBezTo>
                    <a:pt x="13391" y="6667"/>
                    <a:pt x="20059" y="15240"/>
                    <a:pt x="20059" y="15240"/>
                  </a:cubicBezTo>
                  <a:cubicBezTo>
                    <a:pt x="20059" y="15240"/>
                    <a:pt x="14344" y="10478"/>
                    <a:pt x="8629" y="16192"/>
                  </a:cubicBezTo>
                  <a:cubicBezTo>
                    <a:pt x="2914" y="21907"/>
                    <a:pt x="10534" y="28575"/>
                    <a:pt x="10534" y="28575"/>
                  </a:cubicBezTo>
                  <a:cubicBezTo>
                    <a:pt x="10534" y="28575"/>
                    <a:pt x="-896" y="25717"/>
                    <a:pt x="56" y="35242"/>
                  </a:cubicBezTo>
                  <a:cubicBezTo>
                    <a:pt x="2914" y="51435"/>
                    <a:pt x="19106" y="60960"/>
                    <a:pt x="19106" y="60960"/>
                  </a:cubicBezTo>
                  <a:cubicBezTo>
                    <a:pt x="19106" y="60960"/>
                    <a:pt x="23869" y="62865"/>
                    <a:pt x="29584" y="57150"/>
                  </a:cubicBezTo>
                  <a:cubicBezTo>
                    <a:pt x="29584" y="57150"/>
                    <a:pt x="40061" y="61913"/>
                    <a:pt x="44824" y="49530"/>
                  </a:cubicBezTo>
                  <a:cubicBezTo>
                    <a:pt x="44824" y="49530"/>
                    <a:pt x="58159" y="47625"/>
                    <a:pt x="55301" y="37147"/>
                  </a:cubicBezTo>
                  <a:cubicBezTo>
                    <a:pt x="55301" y="38100"/>
                    <a:pt x="69589" y="34290"/>
                    <a:pt x="61016" y="21907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677391-6597-4907-AEEF-30B6353E6033}"/>
                </a:ext>
              </a:extLst>
            </p:cNvPr>
            <p:cNvSpPr/>
            <p:nvPr/>
          </p:nvSpPr>
          <p:spPr>
            <a:xfrm>
              <a:off x="3938991" y="4535310"/>
              <a:ext cx="209550" cy="904875"/>
            </a:xfrm>
            <a:custGeom>
              <a:avLst/>
              <a:gdLst>
                <a:gd name="connsiteX0" fmla="*/ 17694 w 209550"/>
                <a:gd name="connsiteY0" fmla="*/ 200520 h 904875"/>
                <a:gd name="connsiteX1" fmla="*/ 51031 w 209550"/>
                <a:gd name="connsiteY1" fmla="*/ 308152 h 904875"/>
                <a:gd name="connsiteX2" fmla="*/ 51031 w 209550"/>
                <a:gd name="connsiteY2" fmla="*/ 308152 h 904875"/>
                <a:gd name="connsiteX3" fmla="*/ 91989 w 209550"/>
                <a:gd name="connsiteY3" fmla="*/ 436740 h 904875"/>
                <a:gd name="connsiteX4" fmla="*/ 99609 w 209550"/>
                <a:gd name="connsiteY4" fmla="*/ 464362 h 904875"/>
                <a:gd name="connsiteX5" fmla="*/ 94846 w 209550"/>
                <a:gd name="connsiteY5" fmla="*/ 612000 h 904875"/>
                <a:gd name="connsiteX6" fmla="*/ 145329 w 209550"/>
                <a:gd name="connsiteY6" fmla="*/ 908228 h 904875"/>
                <a:gd name="connsiteX7" fmla="*/ 214861 w 209550"/>
                <a:gd name="connsiteY7" fmla="*/ 898703 h 904875"/>
                <a:gd name="connsiteX8" fmla="*/ 197716 w 209550"/>
                <a:gd name="connsiteY8" fmla="*/ 555803 h 904875"/>
                <a:gd name="connsiteX9" fmla="*/ 201526 w 209550"/>
                <a:gd name="connsiteY9" fmla="*/ 460552 h 904875"/>
                <a:gd name="connsiteX10" fmla="*/ 199621 w 209550"/>
                <a:gd name="connsiteY10" fmla="*/ 443408 h 904875"/>
                <a:gd name="connsiteX11" fmla="*/ 208194 w 209550"/>
                <a:gd name="connsiteY11" fmla="*/ 324345 h 904875"/>
                <a:gd name="connsiteX12" fmla="*/ 185334 w 209550"/>
                <a:gd name="connsiteY12" fmla="*/ 98602 h 904875"/>
                <a:gd name="connsiteX13" fmla="*/ 183429 w 209550"/>
                <a:gd name="connsiteY13" fmla="*/ 93840 h 904875"/>
                <a:gd name="connsiteX14" fmla="*/ 156759 w 209550"/>
                <a:gd name="connsiteY14" fmla="*/ 11925 h 904875"/>
                <a:gd name="connsiteX15" fmla="*/ 62461 w 209550"/>
                <a:gd name="connsiteY15" fmla="*/ 2400 h 904875"/>
                <a:gd name="connsiteX16" fmla="*/ 7216 w 209550"/>
                <a:gd name="connsiteY16" fmla="*/ 50025 h 904875"/>
                <a:gd name="connsiteX17" fmla="*/ 17694 w 209550"/>
                <a:gd name="connsiteY17" fmla="*/ 20052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904875">
                  <a:moveTo>
                    <a:pt x="17694" y="200520"/>
                  </a:moveTo>
                  <a:cubicBezTo>
                    <a:pt x="19599" y="210997"/>
                    <a:pt x="34839" y="256718"/>
                    <a:pt x="51031" y="308152"/>
                  </a:cubicBezTo>
                  <a:lnTo>
                    <a:pt x="51031" y="308152"/>
                  </a:lnTo>
                  <a:cubicBezTo>
                    <a:pt x="66271" y="354825"/>
                    <a:pt x="82464" y="405308"/>
                    <a:pt x="91989" y="436740"/>
                  </a:cubicBezTo>
                  <a:cubicBezTo>
                    <a:pt x="95799" y="449122"/>
                    <a:pt x="98656" y="458647"/>
                    <a:pt x="99609" y="464362"/>
                  </a:cubicBezTo>
                  <a:cubicBezTo>
                    <a:pt x="109134" y="502462"/>
                    <a:pt x="98656" y="562470"/>
                    <a:pt x="94846" y="612000"/>
                  </a:cubicBezTo>
                  <a:cubicBezTo>
                    <a:pt x="91036" y="661530"/>
                    <a:pt x="145329" y="908228"/>
                    <a:pt x="145329" y="908228"/>
                  </a:cubicBezTo>
                  <a:cubicBezTo>
                    <a:pt x="157711" y="913943"/>
                    <a:pt x="214861" y="898703"/>
                    <a:pt x="214861" y="898703"/>
                  </a:cubicBezTo>
                  <a:cubicBezTo>
                    <a:pt x="205336" y="880605"/>
                    <a:pt x="192954" y="574853"/>
                    <a:pt x="197716" y="555803"/>
                  </a:cubicBezTo>
                  <a:cubicBezTo>
                    <a:pt x="202479" y="536753"/>
                    <a:pt x="206289" y="482460"/>
                    <a:pt x="201526" y="460552"/>
                  </a:cubicBezTo>
                  <a:cubicBezTo>
                    <a:pt x="200574" y="455790"/>
                    <a:pt x="199621" y="450075"/>
                    <a:pt x="199621" y="443408"/>
                  </a:cubicBezTo>
                  <a:cubicBezTo>
                    <a:pt x="199621" y="416737"/>
                    <a:pt x="204384" y="372922"/>
                    <a:pt x="208194" y="324345"/>
                  </a:cubicBezTo>
                  <a:cubicBezTo>
                    <a:pt x="212004" y="263385"/>
                    <a:pt x="189144" y="111937"/>
                    <a:pt x="185334" y="98602"/>
                  </a:cubicBezTo>
                  <a:cubicBezTo>
                    <a:pt x="185334" y="97650"/>
                    <a:pt x="184381" y="95745"/>
                    <a:pt x="183429" y="93840"/>
                  </a:cubicBezTo>
                  <a:cubicBezTo>
                    <a:pt x="176761" y="72885"/>
                    <a:pt x="156759" y="11925"/>
                    <a:pt x="156759" y="11925"/>
                  </a:cubicBezTo>
                  <a:cubicBezTo>
                    <a:pt x="115801" y="-457"/>
                    <a:pt x="85321" y="-2363"/>
                    <a:pt x="62461" y="2400"/>
                  </a:cubicBezTo>
                  <a:cubicBezTo>
                    <a:pt x="31981" y="8115"/>
                    <a:pt x="15789" y="27165"/>
                    <a:pt x="7216" y="50025"/>
                  </a:cubicBezTo>
                  <a:cubicBezTo>
                    <a:pt x="-12786" y="103365"/>
                    <a:pt x="14836" y="186233"/>
                    <a:pt x="17694" y="20052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0363724-48EF-43F5-A1C9-24D51452DA9A}"/>
                </a:ext>
              </a:extLst>
            </p:cNvPr>
            <p:cNvSpPr/>
            <p:nvPr/>
          </p:nvSpPr>
          <p:spPr>
            <a:xfrm>
              <a:off x="3724275" y="4492473"/>
              <a:ext cx="276225" cy="876300"/>
            </a:xfrm>
            <a:custGeom>
              <a:avLst/>
              <a:gdLst>
                <a:gd name="connsiteX0" fmla="*/ 0 w 276225"/>
                <a:gd name="connsiteY0" fmla="*/ 857720 h 876300"/>
                <a:gd name="connsiteX1" fmla="*/ 55245 w 276225"/>
                <a:gd name="connsiteY1" fmla="*/ 881532 h 876300"/>
                <a:gd name="connsiteX2" fmla="*/ 227648 w 276225"/>
                <a:gd name="connsiteY2" fmla="*/ 586257 h 876300"/>
                <a:gd name="connsiteX3" fmla="*/ 248603 w 276225"/>
                <a:gd name="connsiteY3" fmla="*/ 491007 h 876300"/>
                <a:gd name="connsiteX4" fmla="*/ 249555 w 276225"/>
                <a:gd name="connsiteY4" fmla="*/ 474815 h 876300"/>
                <a:gd name="connsiteX5" fmla="*/ 263843 w 276225"/>
                <a:gd name="connsiteY5" fmla="*/ 351942 h 876300"/>
                <a:gd name="connsiteX6" fmla="*/ 268605 w 276225"/>
                <a:gd name="connsiteY6" fmla="*/ 330035 h 876300"/>
                <a:gd name="connsiteX7" fmla="*/ 278130 w 276225"/>
                <a:gd name="connsiteY7" fmla="*/ 100482 h 876300"/>
                <a:gd name="connsiteX8" fmla="*/ 278130 w 276225"/>
                <a:gd name="connsiteY8" fmla="*/ 46190 h 876300"/>
                <a:gd name="connsiteX9" fmla="*/ 276225 w 276225"/>
                <a:gd name="connsiteY9" fmla="*/ 44285 h 876300"/>
                <a:gd name="connsiteX10" fmla="*/ 126683 w 276225"/>
                <a:gd name="connsiteY10" fmla="*/ 28092 h 876300"/>
                <a:gd name="connsiteX11" fmla="*/ 107633 w 276225"/>
                <a:gd name="connsiteY11" fmla="*/ 84290 h 876300"/>
                <a:gd name="connsiteX12" fmla="*/ 105728 w 276225"/>
                <a:gd name="connsiteY12" fmla="*/ 281457 h 876300"/>
                <a:gd name="connsiteX13" fmla="*/ 142875 w 276225"/>
                <a:gd name="connsiteY13" fmla="*/ 458622 h 876300"/>
                <a:gd name="connsiteX14" fmla="*/ 137160 w 276225"/>
                <a:gd name="connsiteY14" fmla="*/ 526250 h 876300"/>
                <a:gd name="connsiteX15" fmla="*/ 59055 w 276225"/>
                <a:gd name="connsiteY15" fmla="*/ 708177 h 876300"/>
                <a:gd name="connsiteX16" fmla="*/ 0 w 276225"/>
                <a:gd name="connsiteY16" fmla="*/ 85772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876300">
                  <a:moveTo>
                    <a:pt x="0" y="857720"/>
                  </a:moveTo>
                  <a:lnTo>
                    <a:pt x="55245" y="881532"/>
                  </a:lnTo>
                  <a:cubicBezTo>
                    <a:pt x="61913" y="847242"/>
                    <a:pt x="217170" y="611975"/>
                    <a:pt x="227648" y="586257"/>
                  </a:cubicBezTo>
                  <a:cubicBezTo>
                    <a:pt x="238125" y="559587"/>
                    <a:pt x="248603" y="509105"/>
                    <a:pt x="248603" y="491007"/>
                  </a:cubicBezTo>
                  <a:cubicBezTo>
                    <a:pt x="248603" y="488150"/>
                    <a:pt x="248603" y="482435"/>
                    <a:pt x="249555" y="474815"/>
                  </a:cubicBezTo>
                  <a:cubicBezTo>
                    <a:pt x="251460" y="446240"/>
                    <a:pt x="256223" y="392900"/>
                    <a:pt x="263843" y="351942"/>
                  </a:cubicBezTo>
                  <a:cubicBezTo>
                    <a:pt x="264795" y="344322"/>
                    <a:pt x="266700" y="336702"/>
                    <a:pt x="268605" y="330035"/>
                  </a:cubicBezTo>
                  <a:cubicBezTo>
                    <a:pt x="277178" y="293840"/>
                    <a:pt x="278130" y="171920"/>
                    <a:pt x="278130" y="100482"/>
                  </a:cubicBezTo>
                  <a:cubicBezTo>
                    <a:pt x="278130" y="68097"/>
                    <a:pt x="278130" y="46190"/>
                    <a:pt x="278130" y="46190"/>
                  </a:cubicBezTo>
                  <a:cubicBezTo>
                    <a:pt x="278130" y="46190"/>
                    <a:pt x="277178" y="45237"/>
                    <a:pt x="276225" y="44285"/>
                  </a:cubicBezTo>
                  <a:cubicBezTo>
                    <a:pt x="260985" y="32855"/>
                    <a:pt x="161925" y="-38583"/>
                    <a:pt x="126683" y="28092"/>
                  </a:cubicBezTo>
                  <a:cubicBezTo>
                    <a:pt x="117158" y="45237"/>
                    <a:pt x="111443" y="64287"/>
                    <a:pt x="107633" y="84290"/>
                  </a:cubicBezTo>
                  <a:cubicBezTo>
                    <a:pt x="96203" y="144297"/>
                    <a:pt x="97155" y="219545"/>
                    <a:pt x="105728" y="281457"/>
                  </a:cubicBezTo>
                  <a:cubicBezTo>
                    <a:pt x="113348" y="334797"/>
                    <a:pt x="139065" y="403377"/>
                    <a:pt x="142875" y="458622"/>
                  </a:cubicBezTo>
                  <a:cubicBezTo>
                    <a:pt x="144780" y="489102"/>
                    <a:pt x="144780" y="513867"/>
                    <a:pt x="137160" y="526250"/>
                  </a:cubicBezTo>
                  <a:cubicBezTo>
                    <a:pt x="118110" y="560540"/>
                    <a:pt x="99060" y="589115"/>
                    <a:pt x="59055" y="708177"/>
                  </a:cubicBezTo>
                  <a:cubicBezTo>
                    <a:pt x="48578" y="746277"/>
                    <a:pt x="0" y="857720"/>
                    <a:pt x="0" y="85772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8D1503E-5348-4F2F-86D0-5092D81EF1D4}"/>
                </a:ext>
              </a:extLst>
            </p:cNvPr>
            <p:cNvSpPr/>
            <p:nvPr/>
          </p:nvSpPr>
          <p:spPr>
            <a:xfrm>
              <a:off x="3846592" y="3805324"/>
              <a:ext cx="180975" cy="228600"/>
            </a:xfrm>
            <a:custGeom>
              <a:avLst/>
              <a:gdLst>
                <a:gd name="connsiteX0" fmla="*/ 101521 w 180975"/>
                <a:gd name="connsiteY0" fmla="*/ 1818 h 228600"/>
                <a:gd name="connsiteX1" fmla="*/ 181531 w 180975"/>
                <a:gd name="connsiteY1" fmla="*/ 115166 h 228600"/>
                <a:gd name="connsiteX2" fmla="*/ 91996 w 180975"/>
                <a:gd name="connsiteY2" fmla="*/ 226608 h 228600"/>
                <a:gd name="connsiteX3" fmla="*/ 556 w 180975"/>
                <a:gd name="connsiteY3" fmla="*/ 69446 h 228600"/>
                <a:gd name="connsiteX4" fmla="*/ 101521 w 180975"/>
                <a:gd name="connsiteY4" fmla="*/ 181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28600">
                  <a:moveTo>
                    <a:pt x="101521" y="1818"/>
                  </a:moveTo>
                  <a:cubicBezTo>
                    <a:pt x="101521" y="1818"/>
                    <a:pt x="178673" y="4676"/>
                    <a:pt x="181531" y="115166"/>
                  </a:cubicBezTo>
                  <a:cubicBezTo>
                    <a:pt x="184388" y="226608"/>
                    <a:pt x="160576" y="249468"/>
                    <a:pt x="91996" y="226608"/>
                  </a:cubicBezTo>
                  <a:cubicBezTo>
                    <a:pt x="23416" y="203748"/>
                    <a:pt x="1508" y="87543"/>
                    <a:pt x="556" y="69446"/>
                  </a:cubicBezTo>
                  <a:cubicBezTo>
                    <a:pt x="-1349" y="52301"/>
                    <a:pt x="-4207" y="-11517"/>
                    <a:pt x="101521" y="181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8BA28D2-8684-4642-BF24-3BC1CD91D1B3}"/>
                </a:ext>
              </a:extLst>
            </p:cNvPr>
            <p:cNvSpPr/>
            <p:nvPr/>
          </p:nvSpPr>
          <p:spPr>
            <a:xfrm>
              <a:off x="3809047" y="4069080"/>
              <a:ext cx="304800" cy="552450"/>
            </a:xfrm>
            <a:custGeom>
              <a:avLst/>
              <a:gdLst>
                <a:gd name="connsiteX0" fmla="*/ 0 w 304800"/>
                <a:gd name="connsiteY0" fmla="*/ 115252 h 552450"/>
                <a:gd name="connsiteX1" fmla="*/ 50483 w 304800"/>
                <a:gd name="connsiteY1" fmla="*/ 273367 h 552450"/>
                <a:gd name="connsiteX2" fmla="*/ 59055 w 304800"/>
                <a:gd name="connsiteY2" fmla="*/ 346710 h 552450"/>
                <a:gd name="connsiteX3" fmla="*/ 22860 w 304800"/>
                <a:gd name="connsiteY3" fmla="*/ 516255 h 552450"/>
                <a:gd name="connsiteX4" fmla="*/ 312420 w 304800"/>
                <a:gd name="connsiteY4" fmla="*/ 559117 h 552450"/>
                <a:gd name="connsiteX5" fmla="*/ 262890 w 304800"/>
                <a:gd name="connsiteY5" fmla="*/ 366713 h 552450"/>
                <a:gd name="connsiteX6" fmla="*/ 268605 w 304800"/>
                <a:gd name="connsiteY6" fmla="*/ 252413 h 552450"/>
                <a:gd name="connsiteX7" fmla="*/ 290513 w 304800"/>
                <a:gd name="connsiteY7" fmla="*/ 165735 h 552450"/>
                <a:gd name="connsiteX8" fmla="*/ 264795 w 304800"/>
                <a:gd name="connsiteY8" fmla="*/ 102870 h 552450"/>
                <a:gd name="connsiteX9" fmla="*/ 250508 w 304800"/>
                <a:gd name="connsiteY9" fmla="*/ 81915 h 552450"/>
                <a:gd name="connsiteX10" fmla="*/ 211455 w 304800"/>
                <a:gd name="connsiteY10" fmla="*/ 31432 h 552450"/>
                <a:gd name="connsiteX11" fmla="*/ 196215 w 304800"/>
                <a:gd name="connsiteY11" fmla="*/ 19050 h 552450"/>
                <a:gd name="connsiteX12" fmla="*/ 196215 w 304800"/>
                <a:gd name="connsiteY12" fmla="*/ 19050 h 552450"/>
                <a:gd name="connsiteX13" fmla="*/ 180023 w 304800"/>
                <a:gd name="connsiteY13" fmla="*/ 10477 h 552450"/>
                <a:gd name="connsiteX14" fmla="*/ 112395 w 304800"/>
                <a:gd name="connsiteY14" fmla="*/ 0 h 552450"/>
                <a:gd name="connsiteX15" fmla="*/ 46673 w 304800"/>
                <a:gd name="connsiteY15" fmla="*/ 20955 h 552450"/>
                <a:gd name="connsiteX16" fmla="*/ 0 w 304800"/>
                <a:gd name="connsiteY16" fmla="*/ 115252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800" h="552450">
                  <a:moveTo>
                    <a:pt x="0" y="115252"/>
                  </a:moveTo>
                  <a:cubicBezTo>
                    <a:pt x="0" y="153352"/>
                    <a:pt x="43815" y="244792"/>
                    <a:pt x="50483" y="273367"/>
                  </a:cubicBezTo>
                  <a:cubicBezTo>
                    <a:pt x="57150" y="301942"/>
                    <a:pt x="67628" y="310515"/>
                    <a:pt x="59055" y="346710"/>
                  </a:cubicBezTo>
                  <a:cubicBezTo>
                    <a:pt x="50483" y="382905"/>
                    <a:pt x="21908" y="504825"/>
                    <a:pt x="22860" y="516255"/>
                  </a:cubicBezTo>
                  <a:cubicBezTo>
                    <a:pt x="23813" y="526732"/>
                    <a:pt x="275273" y="566738"/>
                    <a:pt x="312420" y="559117"/>
                  </a:cubicBezTo>
                  <a:cubicBezTo>
                    <a:pt x="312420" y="559117"/>
                    <a:pt x="265748" y="386715"/>
                    <a:pt x="262890" y="366713"/>
                  </a:cubicBezTo>
                  <a:cubicBezTo>
                    <a:pt x="259080" y="346710"/>
                    <a:pt x="266700" y="272415"/>
                    <a:pt x="268605" y="252413"/>
                  </a:cubicBezTo>
                  <a:cubicBezTo>
                    <a:pt x="270510" y="231457"/>
                    <a:pt x="291465" y="186690"/>
                    <a:pt x="290513" y="165735"/>
                  </a:cubicBezTo>
                  <a:cubicBezTo>
                    <a:pt x="289560" y="144780"/>
                    <a:pt x="279083" y="125730"/>
                    <a:pt x="264795" y="102870"/>
                  </a:cubicBezTo>
                  <a:cubicBezTo>
                    <a:pt x="260033" y="96202"/>
                    <a:pt x="255270" y="88582"/>
                    <a:pt x="250508" y="81915"/>
                  </a:cubicBezTo>
                  <a:cubicBezTo>
                    <a:pt x="235267" y="59055"/>
                    <a:pt x="219075" y="38100"/>
                    <a:pt x="211455" y="31432"/>
                  </a:cubicBezTo>
                  <a:cubicBezTo>
                    <a:pt x="205740" y="25717"/>
                    <a:pt x="200025" y="21907"/>
                    <a:pt x="196215" y="19050"/>
                  </a:cubicBezTo>
                  <a:cubicBezTo>
                    <a:pt x="196215" y="19050"/>
                    <a:pt x="196215" y="19050"/>
                    <a:pt x="196215" y="19050"/>
                  </a:cubicBezTo>
                  <a:cubicBezTo>
                    <a:pt x="186690" y="12382"/>
                    <a:pt x="180023" y="10477"/>
                    <a:pt x="180023" y="10477"/>
                  </a:cubicBezTo>
                  <a:lnTo>
                    <a:pt x="112395" y="0"/>
                  </a:lnTo>
                  <a:cubicBezTo>
                    <a:pt x="112395" y="0"/>
                    <a:pt x="70485" y="15240"/>
                    <a:pt x="46673" y="20955"/>
                  </a:cubicBezTo>
                  <a:cubicBezTo>
                    <a:pt x="47625" y="19050"/>
                    <a:pt x="953" y="25717"/>
                    <a:pt x="0" y="115252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03698BD-CB07-4519-8C69-BBEBA7D5A8A7}"/>
                </a:ext>
              </a:extLst>
            </p:cNvPr>
            <p:cNvSpPr/>
            <p:nvPr/>
          </p:nvSpPr>
          <p:spPr>
            <a:xfrm>
              <a:off x="4006215" y="4087178"/>
              <a:ext cx="66675" cy="114300"/>
            </a:xfrm>
            <a:custGeom>
              <a:avLst/>
              <a:gdLst>
                <a:gd name="connsiteX0" fmla="*/ 0 w 66675"/>
                <a:gd name="connsiteY0" fmla="*/ 0 h 114300"/>
                <a:gd name="connsiteX1" fmla="*/ 39053 w 66675"/>
                <a:gd name="connsiteY1" fmla="*/ 60960 h 114300"/>
                <a:gd name="connsiteX2" fmla="*/ 75248 w 66675"/>
                <a:gd name="connsiteY2" fmla="*/ 117157 h 114300"/>
                <a:gd name="connsiteX3" fmla="*/ 68580 w 66675"/>
                <a:gd name="connsiteY3" fmla="*/ 83820 h 114300"/>
                <a:gd name="connsiteX4" fmla="*/ 65723 w 66675"/>
                <a:gd name="connsiteY4" fmla="*/ 67628 h 114300"/>
                <a:gd name="connsiteX5" fmla="*/ 64770 w 66675"/>
                <a:gd name="connsiteY5" fmla="*/ 62865 h 114300"/>
                <a:gd name="connsiteX6" fmla="*/ 64770 w 66675"/>
                <a:gd name="connsiteY6" fmla="*/ 62865 h 114300"/>
                <a:gd name="connsiteX7" fmla="*/ 0 w 66675"/>
                <a:gd name="connsiteY7" fmla="*/ 0 h 114300"/>
                <a:gd name="connsiteX8" fmla="*/ 0 w 66675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14300">
                  <a:moveTo>
                    <a:pt x="0" y="0"/>
                  </a:moveTo>
                  <a:lnTo>
                    <a:pt x="39053" y="60960"/>
                  </a:lnTo>
                  <a:lnTo>
                    <a:pt x="75248" y="117157"/>
                  </a:lnTo>
                  <a:cubicBezTo>
                    <a:pt x="75248" y="117157"/>
                    <a:pt x="72390" y="108585"/>
                    <a:pt x="68580" y="83820"/>
                  </a:cubicBezTo>
                  <a:cubicBezTo>
                    <a:pt x="67628" y="79057"/>
                    <a:pt x="66675" y="73342"/>
                    <a:pt x="65723" y="67628"/>
                  </a:cubicBezTo>
                  <a:cubicBezTo>
                    <a:pt x="65723" y="65722"/>
                    <a:pt x="64770" y="63817"/>
                    <a:pt x="64770" y="62865"/>
                  </a:cubicBezTo>
                  <a:cubicBezTo>
                    <a:pt x="64770" y="62865"/>
                    <a:pt x="64770" y="62865"/>
                    <a:pt x="64770" y="62865"/>
                  </a:cubicBezTo>
                  <a:cubicBezTo>
                    <a:pt x="48578" y="27622"/>
                    <a:pt x="953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45C2A61-C431-44BC-AB7D-82CF88BC53C0}"/>
                </a:ext>
              </a:extLst>
            </p:cNvPr>
            <p:cNvSpPr/>
            <p:nvPr/>
          </p:nvSpPr>
          <p:spPr>
            <a:xfrm>
              <a:off x="3893507" y="3980869"/>
              <a:ext cx="95250" cy="114300"/>
            </a:xfrm>
            <a:custGeom>
              <a:avLst/>
              <a:gdLst>
                <a:gd name="connsiteX0" fmla="*/ 313 w 95250"/>
                <a:gd name="connsiteY0" fmla="*/ 1534 h 114300"/>
                <a:gd name="connsiteX1" fmla="*/ 14601 w 95250"/>
                <a:gd name="connsiteY1" fmla="*/ 93926 h 114300"/>
                <a:gd name="connsiteX2" fmla="*/ 100326 w 95250"/>
                <a:gd name="connsiteY2" fmla="*/ 109166 h 114300"/>
                <a:gd name="connsiteX3" fmla="*/ 94611 w 95250"/>
                <a:gd name="connsiteY3" fmla="*/ 77734 h 114300"/>
                <a:gd name="connsiteX4" fmla="*/ 95563 w 95250"/>
                <a:gd name="connsiteY4" fmla="*/ 58684 h 114300"/>
                <a:gd name="connsiteX5" fmla="*/ 95563 w 95250"/>
                <a:gd name="connsiteY5" fmla="*/ 55826 h 114300"/>
                <a:gd name="connsiteX6" fmla="*/ 313 w 95250"/>
                <a:gd name="connsiteY6" fmla="*/ 1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14300">
                  <a:moveTo>
                    <a:pt x="313" y="1534"/>
                  </a:moveTo>
                  <a:cubicBezTo>
                    <a:pt x="6981" y="13916"/>
                    <a:pt x="14601" y="93926"/>
                    <a:pt x="14601" y="93926"/>
                  </a:cubicBezTo>
                  <a:cubicBezTo>
                    <a:pt x="14601" y="93926"/>
                    <a:pt x="109851" y="130121"/>
                    <a:pt x="100326" y="109166"/>
                  </a:cubicBezTo>
                  <a:cubicBezTo>
                    <a:pt x="95563" y="99641"/>
                    <a:pt x="94611" y="88211"/>
                    <a:pt x="94611" y="77734"/>
                  </a:cubicBezTo>
                  <a:cubicBezTo>
                    <a:pt x="94611" y="69161"/>
                    <a:pt x="95563" y="62493"/>
                    <a:pt x="95563" y="58684"/>
                  </a:cubicBezTo>
                  <a:cubicBezTo>
                    <a:pt x="95563" y="56778"/>
                    <a:pt x="95563" y="55826"/>
                    <a:pt x="95563" y="55826"/>
                  </a:cubicBezTo>
                  <a:cubicBezTo>
                    <a:pt x="95563" y="55826"/>
                    <a:pt x="-6354" y="-10849"/>
                    <a:pt x="313" y="15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40AD4F7-2496-4784-B32B-ADF5B86CCC0C}"/>
                </a:ext>
              </a:extLst>
            </p:cNvPr>
            <p:cNvSpPr/>
            <p:nvPr/>
          </p:nvSpPr>
          <p:spPr>
            <a:xfrm>
              <a:off x="3934778" y="4031932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3340 w 47625"/>
                <a:gd name="connsiteY1" fmla="*/ 27623 h 19050"/>
                <a:gd name="connsiteX2" fmla="*/ 53340 w 47625"/>
                <a:gd name="connsiteY2" fmla="*/ 27623 h 19050"/>
                <a:gd name="connsiteX3" fmla="*/ 54292 w 47625"/>
                <a:gd name="connsiteY3" fmla="*/ 8573 h 19050"/>
                <a:gd name="connsiteX4" fmla="*/ 0 w 476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cubicBezTo>
                    <a:pt x="14288" y="21908"/>
                    <a:pt x="53340" y="27623"/>
                    <a:pt x="53340" y="27623"/>
                  </a:cubicBezTo>
                  <a:cubicBezTo>
                    <a:pt x="53340" y="27623"/>
                    <a:pt x="53340" y="27623"/>
                    <a:pt x="53340" y="27623"/>
                  </a:cubicBezTo>
                  <a:cubicBezTo>
                    <a:pt x="53340" y="19050"/>
                    <a:pt x="54292" y="12383"/>
                    <a:pt x="54292" y="8573"/>
                  </a:cubicBezTo>
                  <a:cubicBezTo>
                    <a:pt x="29528" y="123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646C2E3-731B-4B26-BB85-ECBFDD66CC7D}"/>
                </a:ext>
              </a:extLst>
            </p:cNvPr>
            <p:cNvSpPr/>
            <p:nvPr/>
          </p:nvSpPr>
          <p:spPr>
            <a:xfrm>
              <a:off x="4006215" y="4087178"/>
              <a:ext cx="66675" cy="76200"/>
            </a:xfrm>
            <a:custGeom>
              <a:avLst/>
              <a:gdLst>
                <a:gd name="connsiteX0" fmla="*/ 63817 w 66675"/>
                <a:gd name="connsiteY0" fmla="*/ 61913 h 76200"/>
                <a:gd name="connsiteX1" fmla="*/ 63817 w 66675"/>
                <a:gd name="connsiteY1" fmla="*/ 61913 h 76200"/>
                <a:gd name="connsiteX2" fmla="*/ 67628 w 66675"/>
                <a:gd name="connsiteY2" fmla="*/ 83820 h 76200"/>
                <a:gd name="connsiteX3" fmla="*/ 53340 w 66675"/>
                <a:gd name="connsiteY3" fmla="*/ 62865 h 76200"/>
                <a:gd name="connsiteX4" fmla="*/ 20003 w 66675"/>
                <a:gd name="connsiteY4" fmla="*/ 17145 h 76200"/>
                <a:gd name="connsiteX5" fmla="*/ 0 w 66675"/>
                <a:gd name="connsiteY5" fmla="*/ 0 h 76200"/>
                <a:gd name="connsiteX6" fmla="*/ 63817 w 66675"/>
                <a:gd name="connsiteY6" fmla="*/ 6191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76200">
                  <a:moveTo>
                    <a:pt x="63817" y="61913"/>
                  </a:moveTo>
                  <a:lnTo>
                    <a:pt x="63817" y="61913"/>
                  </a:lnTo>
                  <a:cubicBezTo>
                    <a:pt x="63817" y="61913"/>
                    <a:pt x="65723" y="66675"/>
                    <a:pt x="67628" y="83820"/>
                  </a:cubicBezTo>
                  <a:lnTo>
                    <a:pt x="53340" y="62865"/>
                  </a:lnTo>
                  <a:cubicBezTo>
                    <a:pt x="53340" y="62865"/>
                    <a:pt x="28575" y="26670"/>
                    <a:pt x="20003" y="17145"/>
                  </a:cubicBezTo>
                  <a:cubicBezTo>
                    <a:pt x="11430" y="7620"/>
                    <a:pt x="0" y="0"/>
                    <a:pt x="0" y="0"/>
                  </a:cubicBezTo>
                  <a:cubicBezTo>
                    <a:pt x="0" y="0"/>
                    <a:pt x="49530" y="23813"/>
                    <a:pt x="63817" y="61913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10C47C1-5737-46DE-92DC-B2B3804594EE}"/>
                </a:ext>
              </a:extLst>
            </p:cNvPr>
            <p:cNvSpPr/>
            <p:nvPr/>
          </p:nvSpPr>
          <p:spPr>
            <a:xfrm>
              <a:off x="3886200" y="4067417"/>
              <a:ext cx="133350" cy="85725"/>
            </a:xfrm>
            <a:custGeom>
              <a:avLst/>
              <a:gdLst>
                <a:gd name="connsiteX0" fmla="*/ 103823 w 133350"/>
                <a:gd name="connsiteY0" fmla="*/ 11188 h 85725"/>
                <a:gd name="connsiteX1" fmla="*/ 133350 w 133350"/>
                <a:gd name="connsiteY1" fmla="*/ 86436 h 85725"/>
                <a:gd name="connsiteX2" fmla="*/ 0 w 133350"/>
                <a:gd name="connsiteY2" fmla="*/ 12141 h 85725"/>
                <a:gd name="connsiteX3" fmla="*/ 103823 w 133350"/>
                <a:gd name="connsiteY3" fmla="*/ 1118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85725">
                  <a:moveTo>
                    <a:pt x="103823" y="11188"/>
                  </a:moveTo>
                  <a:cubicBezTo>
                    <a:pt x="103823" y="11188"/>
                    <a:pt x="148590" y="80721"/>
                    <a:pt x="133350" y="86436"/>
                  </a:cubicBezTo>
                  <a:cubicBezTo>
                    <a:pt x="118110" y="92151"/>
                    <a:pt x="35243" y="78816"/>
                    <a:pt x="0" y="12141"/>
                  </a:cubicBezTo>
                  <a:cubicBezTo>
                    <a:pt x="953" y="12141"/>
                    <a:pt x="53340" y="-14529"/>
                    <a:pt x="103823" y="1118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E1B0100-45DC-4434-A7C3-F19D6C7BC42B}"/>
                </a:ext>
              </a:extLst>
            </p:cNvPr>
            <p:cNvSpPr/>
            <p:nvPr/>
          </p:nvSpPr>
          <p:spPr>
            <a:xfrm>
              <a:off x="4171950" y="4513897"/>
              <a:ext cx="47625" cy="38100"/>
            </a:xfrm>
            <a:custGeom>
              <a:avLst/>
              <a:gdLst>
                <a:gd name="connsiteX0" fmla="*/ 49530 w 47625"/>
                <a:gd name="connsiteY0" fmla="*/ 17145 h 38100"/>
                <a:gd name="connsiteX1" fmla="*/ 19050 w 47625"/>
                <a:gd name="connsiteY1" fmla="*/ 38100 h 38100"/>
                <a:gd name="connsiteX2" fmla="*/ 0 w 47625"/>
                <a:gd name="connsiteY2" fmla="*/ 15240 h 38100"/>
                <a:gd name="connsiteX3" fmla="*/ 35243 w 47625"/>
                <a:gd name="connsiteY3" fmla="*/ 0 h 38100"/>
                <a:gd name="connsiteX4" fmla="*/ 49530 w 47625"/>
                <a:gd name="connsiteY4" fmla="*/ 1714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9530" y="17145"/>
                  </a:moveTo>
                  <a:cubicBezTo>
                    <a:pt x="49530" y="17145"/>
                    <a:pt x="26670" y="24765"/>
                    <a:pt x="19050" y="38100"/>
                  </a:cubicBezTo>
                  <a:cubicBezTo>
                    <a:pt x="19050" y="38100"/>
                    <a:pt x="4763" y="19050"/>
                    <a:pt x="0" y="15240"/>
                  </a:cubicBezTo>
                  <a:lnTo>
                    <a:pt x="35243" y="0"/>
                  </a:lnTo>
                  <a:lnTo>
                    <a:pt x="49530" y="17145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9FC1E4B-0764-4AF4-A83C-727D09B48031}"/>
                </a:ext>
              </a:extLst>
            </p:cNvPr>
            <p:cNvSpPr/>
            <p:nvPr/>
          </p:nvSpPr>
          <p:spPr>
            <a:xfrm>
              <a:off x="4077652" y="4319588"/>
              <a:ext cx="9525" cy="9525"/>
            </a:xfrm>
            <a:custGeom>
              <a:avLst/>
              <a:gdLst>
                <a:gd name="connsiteX0" fmla="*/ 0 w 0"/>
                <a:gd name="connsiteY0" fmla="*/ 1905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90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05"/>
                  </a:moveTo>
                  <a:cubicBezTo>
                    <a:pt x="0" y="953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3"/>
                    <a:pt x="0" y="1905"/>
                    <a:pt x="0" y="1905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AC252C0-C5A5-4FD1-B3B6-D2B1DCB18B43}"/>
                </a:ext>
              </a:extLst>
            </p:cNvPr>
            <p:cNvSpPr/>
            <p:nvPr/>
          </p:nvSpPr>
          <p:spPr>
            <a:xfrm>
              <a:off x="4070681" y="4322445"/>
              <a:ext cx="9525" cy="114300"/>
            </a:xfrm>
            <a:custGeom>
              <a:avLst/>
              <a:gdLst>
                <a:gd name="connsiteX0" fmla="*/ 304 w 9525"/>
                <a:gd name="connsiteY0" fmla="*/ 93345 h 114300"/>
                <a:gd name="connsiteX1" fmla="*/ 304 w 9525"/>
                <a:gd name="connsiteY1" fmla="*/ 93345 h 114300"/>
                <a:gd name="connsiteX2" fmla="*/ 18402 w 9525"/>
                <a:gd name="connsiteY2" fmla="*/ 115253 h 114300"/>
                <a:gd name="connsiteX3" fmla="*/ 6972 w 9525"/>
                <a:gd name="connsiteY3" fmla="*/ 0 h 114300"/>
                <a:gd name="connsiteX4" fmla="*/ 304 w 9525"/>
                <a:gd name="connsiteY4" fmla="*/ 9334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14300">
                  <a:moveTo>
                    <a:pt x="304" y="93345"/>
                  </a:moveTo>
                  <a:lnTo>
                    <a:pt x="304" y="93345"/>
                  </a:lnTo>
                  <a:cubicBezTo>
                    <a:pt x="3162" y="96203"/>
                    <a:pt x="13639" y="108585"/>
                    <a:pt x="18402" y="115253"/>
                  </a:cubicBezTo>
                  <a:cubicBezTo>
                    <a:pt x="18402" y="115253"/>
                    <a:pt x="6019" y="12383"/>
                    <a:pt x="6972" y="0"/>
                  </a:cubicBezTo>
                  <a:cubicBezTo>
                    <a:pt x="6019" y="9525"/>
                    <a:pt x="-1601" y="70485"/>
                    <a:pt x="304" y="93345"/>
                  </a:cubicBezTo>
                  <a:close/>
                </a:path>
              </a:pathLst>
            </a:custGeom>
            <a:solidFill>
              <a:srgbClr val="B5B5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7D40A60-99FC-4C27-91C1-2F47B720E900}"/>
                </a:ext>
              </a:extLst>
            </p:cNvPr>
            <p:cNvSpPr/>
            <p:nvPr/>
          </p:nvSpPr>
          <p:spPr>
            <a:xfrm>
              <a:off x="3713797" y="4213860"/>
              <a:ext cx="352425" cy="333375"/>
            </a:xfrm>
            <a:custGeom>
              <a:avLst/>
              <a:gdLst>
                <a:gd name="connsiteX0" fmla="*/ 274320 w 352425"/>
                <a:gd name="connsiteY0" fmla="*/ 340043 h 333375"/>
                <a:gd name="connsiteX1" fmla="*/ 0 w 352425"/>
                <a:gd name="connsiteY1" fmla="*/ 257175 h 333375"/>
                <a:gd name="connsiteX2" fmla="*/ 62865 w 352425"/>
                <a:gd name="connsiteY2" fmla="*/ 0 h 333375"/>
                <a:gd name="connsiteX3" fmla="*/ 355283 w 352425"/>
                <a:gd name="connsiteY3" fmla="*/ 7524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5" h="333375">
                  <a:moveTo>
                    <a:pt x="274320" y="340043"/>
                  </a:moveTo>
                  <a:lnTo>
                    <a:pt x="0" y="257175"/>
                  </a:lnTo>
                  <a:lnTo>
                    <a:pt x="62865" y="0"/>
                  </a:lnTo>
                  <a:lnTo>
                    <a:pt x="355283" y="75247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8EE69B-1EDA-4836-BCC3-4E8DE4612860}"/>
                </a:ext>
              </a:extLst>
            </p:cNvPr>
            <p:cNvSpPr/>
            <p:nvPr/>
          </p:nvSpPr>
          <p:spPr>
            <a:xfrm>
              <a:off x="3988118" y="4289107"/>
              <a:ext cx="76200" cy="266700"/>
            </a:xfrm>
            <a:custGeom>
              <a:avLst/>
              <a:gdLst>
                <a:gd name="connsiteX0" fmla="*/ 69532 w 76200"/>
                <a:gd name="connsiteY0" fmla="*/ 275273 h 266700"/>
                <a:gd name="connsiteX1" fmla="*/ 80963 w 76200"/>
                <a:gd name="connsiteY1" fmla="*/ 0 h 266700"/>
                <a:gd name="connsiteX2" fmla="*/ 0 w 76200"/>
                <a:gd name="connsiteY2" fmla="*/ 264795 h 266700"/>
                <a:gd name="connsiteX3" fmla="*/ 34290 w 76200"/>
                <a:gd name="connsiteY3" fmla="*/ 26098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66700">
                  <a:moveTo>
                    <a:pt x="69532" y="275273"/>
                  </a:moveTo>
                  <a:lnTo>
                    <a:pt x="80963" y="0"/>
                  </a:lnTo>
                  <a:lnTo>
                    <a:pt x="0" y="264795"/>
                  </a:lnTo>
                  <a:lnTo>
                    <a:pt x="34290" y="260985"/>
                  </a:lnTo>
                  <a:close/>
                </a:path>
              </a:pathLst>
            </a:custGeom>
            <a:solidFill>
              <a:srgbClr val="AD34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C8E4103-68FE-4F4F-AC18-52237EED2A11}"/>
                </a:ext>
              </a:extLst>
            </p:cNvPr>
            <p:cNvSpPr/>
            <p:nvPr/>
          </p:nvSpPr>
          <p:spPr>
            <a:xfrm>
              <a:off x="3766520" y="4087844"/>
              <a:ext cx="228600" cy="333375"/>
            </a:xfrm>
            <a:custGeom>
              <a:avLst/>
              <a:gdLst>
                <a:gd name="connsiteX0" fmla="*/ 49195 w 228600"/>
                <a:gd name="connsiteY0" fmla="*/ 61246 h 333375"/>
                <a:gd name="connsiteX1" fmla="*/ 112060 w 228600"/>
                <a:gd name="connsiteY1" fmla="*/ 1239 h 333375"/>
                <a:gd name="connsiteX2" fmla="*/ 111107 w 228600"/>
                <a:gd name="connsiteY2" fmla="*/ 117444 h 333375"/>
                <a:gd name="connsiteX3" fmla="*/ 67292 w 228600"/>
                <a:gd name="connsiteY3" fmla="*/ 230791 h 333375"/>
                <a:gd name="connsiteX4" fmla="*/ 81580 w 228600"/>
                <a:gd name="connsiteY4" fmla="*/ 278416 h 333375"/>
                <a:gd name="connsiteX5" fmla="*/ 229217 w 228600"/>
                <a:gd name="connsiteY5" fmla="*/ 316516 h 333375"/>
                <a:gd name="connsiteX6" fmla="*/ 223502 w 228600"/>
                <a:gd name="connsiteY6" fmla="*/ 340329 h 333375"/>
                <a:gd name="connsiteX7" fmla="*/ 46337 w 228600"/>
                <a:gd name="connsiteY7" fmla="*/ 326994 h 333375"/>
                <a:gd name="connsiteX8" fmla="*/ 1570 w 228600"/>
                <a:gd name="connsiteY8" fmla="*/ 259366 h 333375"/>
                <a:gd name="connsiteX9" fmla="*/ 49195 w 228600"/>
                <a:gd name="connsiteY9" fmla="*/ 6124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333375">
                  <a:moveTo>
                    <a:pt x="49195" y="61246"/>
                  </a:moveTo>
                  <a:cubicBezTo>
                    <a:pt x="49195" y="61246"/>
                    <a:pt x="59672" y="-10191"/>
                    <a:pt x="112060" y="1239"/>
                  </a:cubicBezTo>
                  <a:cubicBezTo>
                    <a:pt x="162542" y="12669"/>
                    <a:pt x="114917" y="106014"/>
                    <a:pt x="111107" y="117444"/>
                  </a:cubicBezTo>
                  <a:cubicBezTo>
                    <a:pt x="107297" y="128874"/>
                    <a:pt x="70150" y="219361"/>
                    <a:pt x="67292" y="230791"/>
                  </a:cubicBezTo>
                  <a:cubicBezTo>
                    <a:pt x="56815" y="267939"/>
                    <a:pt x="66340" y="268891"/>
                    <a:pt x="81580" y="278416"/>
                  </a:cubicBezTo>
                  <a:cubicBezTo>
                    <a:pt x="127300" y="305086"/>
                    <a:pt x="218740" y="308896"/>
                    <a:pt x="229217" y="316516"/>
                  </a:cubicBezTo>
                  <a:cubicBezTo>
                    <a:pt x="239695" y="324136"/>
                    <a:pt x="241600" y="339376"/>
                    <a:pt x="223502" y="340329"/>
                  </a:cubicBezTo>
                  <a:cubicBezTo>
                    <a:pt x="199690" y="341281"/>
                    <a:pt x="65387" y="328899"/>
                    <a:pt x="46337" y="326994"/>
                  </a:cubicBezTo>
                  <a:cubicBezTo>
                    <a:pt x="28240" y="325089"/>
                    <a:pt x="-7955" y="324136"/>
                    <a:pt x="1570" y="259366"/>
                  </a:cubicBezTo>
                  <a:cubicBezTo>
                    <a:pt x="8237" y="215551"/>
                    <a:pt x="49195" y="61246"/>
                    <a:pt x="49195" y="61246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026456C-EED3-41C7-93AD-E3A36A2E4BAC}"/>
                </a:ext>
              </a:extLst>
            </p:cNvPr>
            <p:cNvSpPr/>
            <p:nvPr/>
          </p:nvSpPr>
          <p:spPr>
            <a:xfrm>
              <a:off x="3912870" y="4361100"/>
              <a:ext cx="152400" cy="76200"/>
            </a:xfrm>
            <a:custGeom>
              <a:avLst/>
              <a:gdLst>
                <a:gd name="connsiteX0" fmla="*/ 2858 w 152400"/>
                <a:gd name="connsiteY0" fmla="*/ 27067 h 76200"/>
                <a:gd name="connsiteX1" fmla="*/ 33338 w 152400"/>
                <a:gd name="connsiteY1" fmla="*/ 30877 h 76200"/>
                <a:gd name="connsiteX2" fmla="*/ 60008 w 152400"/>
                <a:gd name="connsiteY2" fmla="*/ 8970 h 76200"/>
                <a:gd name="connsiteX3" fmla="*/ 93345 w 152400"/>
                <a:gd name="connsiteY3" fmla="*/ 397 h 76200"/>
                <a:gd name="connsiteX4" fmla="*/ 85725 w 152400"/>
                <a:gd name="connsiteY4" fmla="*/ 15637 h 76200"/>
                <a:gd name="connsiteX5" fmla="*/ 93345 w 152400"/>
                <a:gd name="connsiteY5" fmla="*/ 32782 h 76200"/>
                <a:gd name="connsiteX6" fmla="*/ 149543 w 152400"/>
                <a:gd name="connsiteY6" fmla="*/ 38497 h 76200"/>
                <a:gd name="connsiteX7" fmla="*/ 100965 w 152400"/>
                <a:gd name="connsiteY7" fmla="*/ 47070 h 76200"/>
                <a:gd name="connsiteX8" fmla="*/ 152400 w 152400"/>
                <a:gd name="connsiteY8" fmla="*/ 49927 h 76200"/>
                <a:gd name="connsiteX9" fmla="*/ 103823 w 152400"/>
                <a:gd name="connsiteY9" fmla="*/ 57547 h 76200"/>
                <a:gd name="connsiteX10" fmla="*/ 146685 w 152400"/>
                <a:gd name="connsiteY10" fmla="*/ 64215 h 76200"/>
                <a:gd name="connsiteX11" fmla="*/ 103823 w 152400"/>
                <a:gd name="connsiteY11" fmla="*/ 68025 h 76200"/>
                <a:gd name="connsiteX12" fmla="*/ 137160 w 152400"/>
                <a:gd name="connsiteY12" fmla="*/ 73740 h 76200"/>
                <a:gd name="connsiteX13" fmla="*/ 100965 w 152400"/>
                <a:gd name="connsiteY13" fmla="*/ 77550 h 76200"/>
                <a:gd name="connsiteX14" fmla="*/ 26670 w 152400"/>
                <a:gd name="connsiteY14" fmla="*/ 68025 h 76200"/>
                <a:gd name="connsiteX15" fmla="*/ 0 w 152400"/>
                <a:gd name="connsiteY15" fmla="*/ 65167 h 76200"/>
                <a:gd name="connsiteX16" fmla="*/ 2858 w 152400"/>
                <a:gd name="connsiteY16" fmla="*/ 270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00" h="76200">
                  <a:moveTo>
                    <a:pt x="2858" y="27067"/>
                  </a:moveTo>
                  <a:cubicBezTo>
                    <a:pt x="2858" y="27067"/>
                    <a:pt x="30480" y="31830"/>
                    <a:pt x="33338" y="30877"/>
                  </a:cubicBezTo>
                  <a:cubicBezTo>
                    <a:pt x="36195" y="30877"/>
                    <a:pt x="46673" y="11827"/>
                    <a:pt x="60008" y="8970"/>
                  </a:cubicBezTo>
                  <a:cubicBezTo>
                    <a:pt x="73343" y="6112"/>
                    <a:pt x="88583" y="3255"/>
                    <a:pt x="93345" y="397"/>
                  </a:cubicBezTo>
                  <a:cubicBezTo>
                    <a:pt x="97155" y="-2460"/>
                    <a:pt x="98107" y="10875"/>
                    <a:pt x="85725" y="15637"/>
                  </a:cubicBezTo>
                  <a:cubicBezTo>
                    <a:pt x="73343" y="20400"/>
                    <a:pt x="70485" y="28020"/>
                    <a:pt x="93345" y="32782"/>
                  </a:cubicBezTo>
                  <a:cubicBezTo>
                    <a:pt x="105728" y="35640"/>
                    <a:pt x="154305" y="29925"/>
                    <a:pt x="149543" y="38497"/>
                  </a:cubicBezTo>
                  <a:cubicBezTo>
                    <a:pt x="147638" y="43260"/>
                    <a:pt x="100965" y="47070"/>
                    <a:pt x="100965" y="47070"/>
                  </a:cubicBezTo>
                  <a:cubicBezTo>
                    <a:pt x="100965" y="47070"/>
                    <a:pt x="150495" y="47070"/>
                    <a:pt x="152400" y="49927"/>
                  </a:cubicBezTo>
                  <a:cubicBezTo>
                    <a:pt x="155258" y="55642"/>
                    <a:pt x="105728" y="57547"/>
                    <a:pt x="103823" y="57547"/>
                  </a:cubicBezTo>
                  <a:cubicBezTo>
                    <a:pt x="103823" y="57547"/>
                    <a:pt x="146685" y="60405"/>
                    <a:pt x="146685" y="64215"/>
                  </a:cubicBezTo>
                  <a:cubicBezTo>
                    <a:pt x="146685" y="68977"/>
                    <a:pt x="103823" y="67072"/>
                    <a:pt x="103823" y="68025"/>
                  </a:cubicBezTo>
                  <a:cubicBezTo>
                    <a:pt x="103823" y="68025"/>
                    <a:pt x="138113" y="69930"/>
                    <a:pt x="137160" y="73740"/>
                  </a:cubicBezTo>
                  <a:cubicBezTo>
                    <a:pt x="137160" y="77550"/>
                    <a:pt x="106680" y="77550"/>
                    <a:pt x="100965" y="77550"/>
                  </a:cubicBezTo>
                  <a:cubicBezTo>
                    <a:pt x="95250" y="76597"/>
                    <a:pt x="36195" y="69930"/>
                    <a:pt x="26670" y="68025"/>
                  </a:cubicBezTo>
                  <a:cubicBezTo>
                    <a:pt x="17145" y="66120"/>
                    <a:pt x="0" y="65167"/>
                    <a:pt x="0" y="65167"/>
                  </a:cubicBezTo>
                  <a:lnTo>
                    <a:pt x="2858" y="27067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E10D8AB-284C-4B4D-969D-0C6B85B59D4E}"/>
                </a:ext>
              </a:extLst>
            </p:cNvPr>
            <p:cNvSpPr/>
            <p:nvPr/>
          </p:nvSpPr>
          <p:spPr>
            <a:xfrm>
              <a:off x="3846490" y="4372928"/>
              <a:ext cx="76200" cy="47625"/>
            </a:xfrm>
            <a:custGeom>
              <a:avLst/>
              <a:gdLst>
                <a:gd name="connsiteX0" fmla="*/ 15897 w 76200"/>
                <a:gd name="connsiteY0" fmla="*/ 0 h 47625"/>
                <a:gd name="connsiteX1" fmla="*/ 69237 w 76200"/>
                <a:gd name="connsiteY1" fmla="*/ 15240 h 47625"/>
                <a:gd name="connsiteX2" fmla="*/ 68285 w 76200"/>
                <a:gd name="connsiteY2" fmla="*/ 51435 h 47625"/>
                <a:gd name="connsiteX3" fmla="*/ 1610 w 76200"/>
                <a:gd name="connsiteY3" fmla="*/ 44767 h 47625"/>
                <a:gd name="connsiteX4" fmla="*/ 15897 w 7620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15897" y="0"/>
                  </a:moveTo>
                  <a:cubicBezTo>
                    <a:pt x="15897" y="0"/>
                    <a:pt x="43520" y="9525"/>
                    <a:pt x="69237" y="15240"/>
                  </a:cubicBezTo>
                  <a:cubicBezTo>
                    <a:pt x="94955" y="20955"/>
                    <a:pt x="68285" y="51435"/>
                    <a:pt x="68285" y="51435"/>
                  </a:cubicBezTo>
                  <a:cubicBezTo>
                    <a:pt x="68285" y="51435"/>
                    <a:pt x="23517" y="47625"/>
                    <a:pt x="1610" y="44767"/>
                  </a:cubicBezTo>
                  <a:cubicBezTo>
                    <a:pt x="-6010" y="44767"/>
                    <a:pt x="15897" y="0"/>
                    <a:pt x="15897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D0EB454-ADD0-4CCF-9905-3E4B39F3B7EC}"/>
                </a:ext>
              </a:extLst>
            </p:cNvPr>
            <p:cNvSpPr/>
            <p:nvPr/>
          </p:nvSpPr>
          <p:spPr>
            <a:xfrm>
              <a:off x="3808095" y="4087361"/>
              <a:ext cx="95250" cy="104775"/>
            </a:xfrm>
            <a:custGeom>
              <a:avLst/>
              <a:gdLst>
                <a:gd name="connsiteX0" fmla="*/ 75248 w 95250"/>
                <a:gd name="connsiteY0" fmla="*/ 112212 h 104775"/>
                <a:gd name="connsiteX1" fmla="*/ 0 w 95250"/>
                <a:gd name="connsiteY1" fmla="*/ 90304 h 104775"/>
                <a:gd name="connsiteX2" fmla="*/ 68580 w 95250"/>
                <a:gd name="connsiteY2" fmla="*/ 769 h 104775"/>
                <a:gd name="connsiteX3" fmla="*/ 75248 w 95250"/>
                <a:gd name="connsiteY3" fmla="*/ 11221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04775">
                  <a:moveTo>
                    <a:pt x="75248" y="112212"/>
                  </a:moveTo>
                  <a:cubicBezTo>
                    <a:pt x="75248" y="112212"/>
                    <a:pt x="18097" y="92209"/>
                    <a:pt x="0" y="90304"/>
                  </a:cubicBezTo>
                  <a:cubicBezTo>
                    <a:pt x="0" y="90304"/>
                    <a:pt x="9525" y="-9708"/>
                    <a:pt x="68580" y="769"/>
                  </a:cubicBezTo>
                  <a:cubicBezTo>
                    <a:pt x="127635" y="10294"/>
                    <a:pt x="75248" y="112212"/>
                    <a:pt x="75248" y="112212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BB437F7-6B0A-420C-A20D-C091D8CCE5E2}"/>
                </a:ext>
              </a:extLst>
            </p:cNvPr>
            <p:cNvSpPr/>
            <p:nvPr/>
          </p:nvSpPr>
          <p:spPr>
            <a:xfrm>
              <a:off x="3870053" y="4240530"/>
              <a:ext cx="95250" cy="66675"/>
            </a:xfrm>
            <a:custGeom>
              <a:avLst/>
              <a:gdLst>
                <a:gd name="connsiteX0" fmla="*/ 10432 w 95250"/>
                <a:gd name="connsiteY0" fmla="*/ 0 h 66675"/>
                <a:gd name="connsiteX1" fmla="*/ 97109 w 95250"/>
                <a:gd name="connsiteY1" fmla="*/ 22860 h 66675"/>
                <a:gd name="connsiteX2" fmla="*/ 96157 w 95250"/>
                <a:gd name="connsiteY2" fmla="*/ 24765 h 66675"/>
                <a:gd name="connsiteX3" fmla="*/ 88537 w 95250"/>
                <a:gd name="connsiteY3" fmla="*/ 42863 h 66675"/>
                <a:gd name="connsiteX4" fmla="*/ 61867 w 95250"/>
                <a:gd name="connsiteY4" fmla="*/ 70485 h 66675"/>
                <a:gd name="connsiteX5" fmla="*/ 21862 w 95250"/>
                <a:gd name="connsiteY5" fmla="*/ 69532 h 66675"/>
                <a:gd name="connsiteX6" fmla="*/ 1859 w 95250"/>
                <a:gd name="connsiteY6" fmla="*/ 48577 h 66675"/>
                <a:gd name="connsiteX7" fmla="*/ 9479 w 95250"/>
                <a:gd name="connsiteY7" fmla="*/ 1905 h 66675"/>
                <a:gd name="connsiteX8" fmla="*/ 10432 w 95250"/>
                <a:gd name="connsiteY8" fmla="*/ 0 h 66675"/>
                <a:gd name="connsiteX9" fmla="*/ 92347 w 95250"/>
                <a:gd name="connsiteY9" fmla="*/ 25717 h 66675"/>
                <a:gd name="connsiteX10" fmla="*/ 12337 w 95250"/>
                <a:gd name="connsiteY10" fmla="*/ 5715 h 66675"/>
                <a:gd name="connsiteX11" fmla="*/ 5669 w 95250"/>
                <a:gd name="connsiteY11" fmla="*/ 47625 h 66675"/>
                <a:gd name="connsiteX12" fmla="*/ 23767 w 95250"/>
                <a:gd name="connsiteY12" fmla="*/ 65722 h 66675"/>
                <a:gd name="connsiteX13" fmla="*/ 59962 w 95250"/>
                <a:gd name="connsiteY13" fmla="*/ 66675 h 66675"/>
                <a:gd name="connsiteX14" fmla="*/ 92347 w 95250"/>
                <a:gd name="connsiteY14" fmla="*/ 257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66675">
                  <a:moveTo>
                    <a:pt x="10432" y="0"/>
                  </a:moveTo>
                  <a:lnTo>
                    <a:pt x="97109" y="22860"/>
                  </a:lnTo>
                  <a:lnTo>
                    <a:pt x="96157" y="24765"/>
                  </a:lnTo>
                  <a:cubicBezTo>
                    <a:pt x="96157" y="24765"/>
                    <a:pt x="93299" y="33338"/>
                    <a:pt x="88537" y="42863"/>
                  </a:cubicBezTo>
                  <a:cubicBezTo>
                    <a:pt x="83774" y="52388"/>
                    <a:pt x="74249" y="63817"/>
                    <a:pt x="61867" y="70485"/>
                  </a:cubicBezTo>
                  <a:cubicBezTo>
                    <a:pt x="49484" y="76200"/>
                    <a:pt x="36149" y="76200"/>
                    <a:pt x="21862" y="69532"/>
                  </a:cubicBezTo>
                  <a:cubicBezTo>
                    <a:pt x="11384" y="64770"/>
                    <a:pt x="4717" y="58102"/>
                    <a:pt x="1859" y="48577"/>
                  </a:cubicBezTo>
                  <a:cubicBezTo>
                    <a:pt x="-4808" y="27622"/>
                    <a:pt x="8527" y="2857"/>
                    <a:pt x="9479" y="1905"/>
                  </a:cubicBezTo>
                  <a:lnTo>
                    <a:pt x="10432" y="0"/>
                  </a:lnTo>
                  <a:close/>
                  <a:moveTo>
                    <a:pt x="92347" y="25717"/>
                  </a:moveTo>
                  <a:lnTo>
                    <a:pt x="12337" y="5715"/>
                  </a:lnTo>
                  <a:cubicBezTo>
                    <a:pt x="9479" y="11430"/>
                    <a:pt x="907" y="31432"/>
                    <a:pt x="5669" y="47625"/>
                  </a:cubicBezTo>
                  <a:cubicBezTo>
                    <a:pt x="8527" y="55245"/>
                    <a:pt x="14242" y="61913"/>
                    <a:pt x="23767" y="65722"/>
                  </a:cubicBezTo>
                  <a:cubicBezTo>
                    <a:pt x="37102" y="71438"/>
                    <a:pt x="49484" y="71438"/>
                    <a:pt x="59962" y="66675"/>
                  </a:cubicBezTo>
                  <a:cubicBezTo>
                    <a:pt x="79964" y="57150"/>
                    <a:pt x="89489" y="32385"/>
                    <a:pt x="92347" y="25717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2DE742C-9768-48C4-996A-6F8EF2F8637A}"/>
                </a:ext>
              </a:extLst>
            </p:cNvPr>
            <p:cNvSpPr/>
            <p:nvPr/>
          </p:nvSpPr>
          <p:spPr>
            <a:xfrm>
              <a:off x="3841554" y="3800333"/>
              <a:ext cx="180975" cy="142875"/>
            </a:xfrm>
            <a:custGeom>
              <a:avLst/>
              <a:gdLst>
                <a:gd name="connsiteX0" fmla="*/ 126561 w 180975"/>
                <a:gd name="connsiteY0" fmla="*/ 77295 h 142875"/>
                <a:gd name="connsiteX1" fmla="*/ 23691 w 180975"/>
                <a:gd name="connsiteY1" fmla="*/ 147780 h 142875"/>
                <a:gd name="connsiteX2" fmla="*/ 51314 w 180975"/>
                <a:gd name="connsiteY2" fmla="*/ 4905 h 142875"/>
                <a:gd name="connsiteX3" fmla="*/ 182759 w 180975"/>
                <a:gd name="connsiteY3" fmla="*/ 91582 h 142875"/>
                <a:gd name="connsiteX4" fmla="*/ 126561 w 180975"/>
                <a:gd name="connsiteY4" fmla="*/ 7729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42875">
                  <a:moveTo>
                    <a:pt x="126561" y="77295"/>
                  </a:moveTo>
                  <a:cubicBezTo>
                    <a:pt x="126561" y="77295"/>
                    <a:pt x="111321" y="131587"/>
                    <a:pt x="23691" y="147780"/>
                  </a:cubicBezTo>
                  <a:cubicBezTo>
                    <a:pt x="23691" y="147780"/>
                    <a:pt x="-44889" y="29670"/>
                    <a:pt x="51314" y="4905"/>
                  </a:cubicBezTo>
                  <a:cubicBezTo>
                    <a:pt x="148469" y="-19860"/>
                    <a:pt x="179901" y="55387"/>
                    <a:pt x="182759" y="91582"/>
                  </a:cubicBezTo>
                  <a:cubicBezTo>
                    <a:pt x="182759" y="92535"/>
                    <a:pt x="157041" y="75390"/>
                    <a:pt x="126561" y="7729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C4B79B2-48F8-48BE-9BCE-A7BCCA9838DA}"/>
                </a:ext>
              </a:extLst>
            </p:cNvPr>
            <p:cNvSpPr/>
            <p:nvPr/>
          </p:nvSpPr>
          <p:spPr>
            <a:xfrm>
              <a:off x="3838027" y="3792022"/>
              <a:ext cx="180975" cy="152400"/>
            </a:xfrm>
            <a:custGeom>
              <a:avLst/>
              <a:gdLst>
                <a:gd name="connsiteX0" fmla="*/ 183428 w 180975"/>
                <a:gd name="connsiteY0" fmla="*/ 85605 h 152400"/>
                <a:gd name="connsiteX1" fmla="*/ 25313 w 180975"/>
                <a:gd name="connsiteY1" fmla="*/ 23693 h 152400"/>
                <a:gd name="connsiteX2" fmla="*/ 30075 w 180975"/>
                <a:gd name="connsiteY2" fmla="*/ 161805 h 152400"/>
                <a:gd name="connsiteX3" fmla="*/ 183428 w 180975"/>
                <a:gd name="connsiteY3" fmla="*/ 8560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52400">
                  <a:moveTo>
                    <a:pt x="183428" y="85605"/>
                  </a:moveTo>
                  <a:cubicBezTo>
                    <a:pt x="183428" y="85605"/>
                    <a:pt x="144375" y="-54412"/>
                    <a:pt x="25313" y="23693"/>
                  </a:cubicBezTo>
                  <a:cubicBezTo>
                    <a:pt x="25313" y="23693"/>
                    <a:pt x="-34695" y="63698"/>
                    <a:pt x="30075" y="161805"/>
                  </a:cubicBezTo>
                  <a:cubicBezTo>
                    <a:pt x="30075" y="161805"/>
                    <a:pt x="120563" y="137993"/>
                    <a:pt x="183428" y="856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7B0987A-2DA0-477F-85EC-3448841E28CF}"/>
                </a:ext>
              </a:extLst>
            </p:cNvPr>
            <p:cNvSpPr/>
            <p:nvPr/>
          </p:nvSpPr>
          <p:spPr>
            <a:xfrm>
              <a:off x="3920543" y="4389878"/>
              <a:ext cx="9525" cy="28575"/>
            </a:xfrm>
            <a:custGeom>
              <a:avLst/>
              <a:gdLst>
                <a:gd name="connsiteX0" fmla="*/ 6615 w 9525"/>
                <a:gd name="connsiteY0" fmla="*/ 194 h 28575"/>
                <a:gd name="connsiteX1" fmla="*/ 900 w 9525"/>
                <a:gd name="connsiteY1" fmla="*/ 35437 h 28575"/>
                <a:gd name="connsiteX2" fmla="*/ 10425 w 9525"/>
                <a:gd name="connsiteY2" fmla="*/ 36390 h 28575"/>
                <a:gd name="connsiteX3" fmla="*/ 18045 w 9525"/>
                <a:gd name="connsiteY3" fmla="*/ 2100 h 28575"/>
                <a:gd name="connsiteX4" fmla="*/ 6615 w 9525"/>
                <a:gd name="connsiteY4" fmla="*/ 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6615" y="194"/>
                  </a:moveTo>
                  <a:cubicBezTo>
                    <a:pt x="6615" y="194"/>
                    <a:pt x="-2910" y="11625"/>
                    <a:pt x="900" y="35437"/>
                  </a:cubicBezTo>
                  <a:cubicBezTo>
                    <a:pt x="900" y="35437"/>
                    <a:pt x="2805" y="38294"/>
                    <a:pt x="10425" y="36390"/>
                  </a:cubicBezTo>
                  <a:cubicBezTo>
                    <a:pt x="10425" y="36390"/>
                    <a:pt x="10425" y="11625"/>
                    <a:pt x="18045" y="2100"/>
                  </a:cubicBezTo>
                  <a:cubicBezTo>
                    <a:pt x="18045" y="2100"/>
                    <a:pt x="14235" y="-758"/>
                    <a:pt x="6615" y="194"/>
                  </a:cubicBezTo>
                  <a:close/>
                </a:path>
              </a:pathLst>
            </a:custGeom>
            <a:solidFill>
              <a:srgbClr val="2334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3E73808-D8B0-4D43-929A-3963E3B7E57E}"/>
                </a:ext>
              </a:extLst>
            </p:cNvPr>
            <p:cNvSpPr/>
            <p:nvPr/>
          </p:nvSpPr>
          <p:spPr>
            <a:xfrm>
              <a:off x="3891487" y="3921158"/>
              <a:ext cx="28575" cy="38100"/>
            </a:xfrm>
            <a:custGeom>
              <a:avLst/>
              <a:gdLst>
                <a:gd name="connsiteX0" fmla="*/ 32813 w 28575"/>
                <a:gd name="connsiteY0" fmla="*/ 16477 h 38100"/>
                <a:gd name="connsiteX1" fmla="*/ 6143 w 28575"/>
                <a:gd name="connsiteY1" fmla="*/ 3142 h 38100"/>
                <a:gd name="connsiteX2" fmla="*/ 17573 w 28575"/>
                <a:gd name="connsiteY2" fmla="*/ 43147 h 38100"/>
                <a:gd name="connsiteX3" fmla="*/ 32813 w 28575"/>
                <a:gd name="connsiteY3" fmla="*/ 164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32813" y="16477"/>
                  </a:moveTo>
                  <a:cubicBezTo>
                    <a:pt x="28051" y="5047"/>
                    <a:pt x="19478" y="-5431"/>
                    <a:pt x="6143" y="3142"/>
                  </a:cubicBezTo>
                  <a:cubicBezTo>
                    <a:pt x="-6239" y="10762"/>
                    <a:pt x="1381" y="38385"/>
                    <a:pt x="17573" y="43147"/>
                  </a:cubicBezTo>
                  <a:cubicBezTo>
                    <a:pt x="33766" y="46957"/>
                    <a:pt x="37576" y="26002"/>
                    <a:pt x="32813" y="1647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BA9D980-FEF7-4B83-AA47-79CDFBD3D848}"/>
                </a:ext>
              </a:extLst>
            </p:cNvPr>
            <p:cNvSpPr/>
            <p:nvPr/>
          </p:nvSpPr>
          <p:spPr>
            <a:xfrm>
              <a:off x="3864165" y="3941228"/>
              <a:ext cx="28575" cy="38100"/>
            </a:xfrm>
            <a:custGeom>
              <a:avLst/>
              <a:gdLst>
                <a:gd name="connsiteX0" fmla="*/ 28703 w 28575"/>
                <a:gd name="connsiteY0" fmla="*/ 4979 h 38100"/>
                <a:gd name="connsiteX1" fmla="*/ 18225 w 28575"/>
                <a:gd name="connsiteY1" fmla="*/ 42127 h 38100"/>
                <a:gd name="connsiteX2" fmla="*/ 128 w 28575"/>
                <a:gd name="connsiteY2" fmla="*/ 6885 h 38100"/>
                <a:gd name="connsiteX3" fmla="*/ 28703 w 28575"/>
                <a:gd name="connsiteY3" fmla="*/ 49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28703" y="4979"/>
                  </a:moveTo>
                  <a:cubicBezTo>
                    <a:pt x="28703" y="4979"/>
                    <a:pt x="14415" y="24029"/>
                    <a:pt x="18225" y="42127"/>
                  </a:cubicBezTo>
                  <a:cubicBezTo>
                    <a:pt x="18225" y="42127"/>
                    <a:pt x="-1777" y="21172"/>
                    <a:pt x="128" y="6885"/>
                  </a:cubicBezTo>
                  <a:cubicBezTo>
                    <a:pt x="2033" y="-7403"/>
                    <a:pt x="28703" y="4979"/>
                    <a:pt x="28703" y="4979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4359BD-BE5A-44CF-A873-5BFC6BB28A88}"/>
                </a:ext>
              </a:extLst>
            </p:cNvPr>
            <p:cNvSpPr/>
            <p:nvPr/>
          </p:nvSpPr>
          <p:spPr>
            <a:xfrm>
              <a:off x="5195888" y="5438775"/>
              <a:ext cx="123825" cy="104775"/>
            </a:xfrm>
            <a:custGeom>
              <a:avLst/>
              <a:gdLst>
                <a:gd name="connsiteX0" fmla="*/ 61913 w 123825"/>
                <a:gd name="connsiteY0" fmla="*/ 953 h 104775"/>
                <a:gd name="connsiteX1" fmla="*/ 40958 w 123825"/>
                <a:gd name="connsiteY1" fmla="*/ 34290 h 104775"/>
                <a:gd name="connsiteX2" fmla="*/ 0 w 123825"/>
                <a:gd name="connsiteY2" fmla="*/ 89535 h 104775"/>
                <a:gd name="connsiteX3" fmla="*/ 76200 w 123825"/>
                <a:gd name="connsiteY3" fmla="*/ 110490 h 104775"/>
                <a:gd name="connsiteX4" fmla="*/ 108585 w 123825"/>
                <a:gd name="connsiteY4" fmla="*/ 75247 h 104775"/>
                <a:gd name="connsiteX5" fmla="*/ 128588 w 123825"/>
                <a:gd name="connsiteY5" fmla="*/ 46672 h 104775"/>
                <a:gd name="connsiteX6" fmla="*/ 120015 w 123825"/>
                <a:gd name="connsiteY6" fmla="*/ 0 h 104775"/>
                <a:gd name="connsiteX7" fmla="*/ 61913 w 123825"/>
                <a:gd name="connsiteY7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104775">
                  <a:moveTo>
                    <a:pt x="61913" y="953"/>
                  </a:moveTo>
                  <a:cubicBezTo>
                    <a:pt x="61913" y="953"/>
                    <a:pt x="48578" y="24765"/>
                    <a:pt x="40958" y="34290"/>
                  </a:cubicBezTo>
                  <a:cubicBezTo>
                    <a:pt x="32385" y="43815"/>
                    <a:pt x="0" y="60960"/>
                    <a:pt x="0" y="89535"/>
                  </a:cubicBezTo>
                  <a:cubicBezTo>
                    <a:pt x="0" y="120015"/>
                    <a:pt x="54292" y="111443"/>
                    <a:pt x="76200" y="110490"/>
                  </a:cubicBezTo>
                  <a:cubicBezTo>
                    <a:pt x="97155" y="109538"/>
                    <a:pt x="99060" y="93345"/>
                    <a:pt x="108585" y="75247"/>
                  </a:cubicBezTo>
                  <a:cubicBezTo>
                    <a:pt x="117158" y="58103"/>
                    <a:pt x="126683" y="60960"/>
                    <a:pt x="128588" y="46672"/>
                  </a:cubicBezTo>
                  <a:cubicBezTo>
                    <a:pt x="130492" y="32385"/>
                    <a:pt x="120015" y="0"/>
                    <a:pt x="120015" y="0"/>
                  </a:cubicBezTo>
                  <a:lnTo>
                    <a:pt x="61913" y="0"/>
                  </a:lnTo>
                  <a:close/>
                </a:path>
              </a:pathLst>
            </a:custGeom>
            <a:solidFill>
              <a:srgbClr val="202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2BCAEC3-B926-4A9F-9173-AF6F49FDCC22}"/>
                </a:ext>
              </a:extLst>
            </p:cNvPr>
            <p:cNvSpPr/>
            <p:nvPr/>
          </p:nvSpPr>
          <p:spPr>
            <a:xfrm>
              <a:off x="5255884" y="5424488"/>
              <a:ext cx="57150" cy="19050"/>
            </a:xfrm>
            <a:custGeom>
              <a:avLst/>
              <a:gdLst>
                <a:gd name="connsiteX0" fmla="*/ 58114 w 57150"/>
                <a:gd name="connsiteY0" fmla="*/ 5715 h 19050"/>
                <a:gd name="connsiteX1" fmla="*/ 60019 w 57150"/>
                <a:gd name="connsiteY1" fmla="*/ 19050 h 19050"/>
                <a:gd name="connsiteX2" fmla="*/ 11 w 57150"/>
                <a:gd name="connsiteY2" fmla="*/ 19050 h 19050"/>
                <a:gd name="connsiteX3" fmla="*/ 5726 w 57150"/>
                <a:gd name="connsiteY3" fmla="*/ 0 h 19050"/>
                <a:gd name="connsiteX4" fmla="*/ 58114 w 57150"/>
                <a:gd name="connsiteY4" fmla="*/ 571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58114" y="5715"/>
                  </a:moveTo>
                  <a:cubicBezTo>
                    <a:pt x="58114" y="5715"/>
                    <a:pt x="60971" y="19050"/>
                    <a:pt x="60019" y="19050"/>
                  </a:cubicBezTo>
                  <a:cubicBezTo>
                    <a:pt x="59066" y="19050"/>
                    <a:pt x="-941" y="30480"/>
                    <a:pt x="11" y="19050"/>
                  </a:cubicBezTo>
                  <a:cubicBezTo>
                    <a:pt x="11" y="10478"/>
                    <a:pt x="5726" y="0"/>
                    <a:pt x="5726" y="0"/>
                  </a:cubicBezTo>
                  <a:lnTo>
                    <a:pt x="58114" y="5715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7D2149B-2161-41F5-8750-C963746A6A88}"/>
                </a:ext>
              </a:extLst>
            </p:cNvPr>
            <p:cNvSpPr/>
            <p:nvPr/>
          </p:nvSpPr>
          <p:spPr>
            <a:xfrm>
              <a:off x="5412105" y="3937635"/>
              <a:ext cx="123825" cy="114300"/>
            </a:xfrm>
            <a:custGeom>
              <a:avLst/>
              <a:gdLst>
                <a:gd name="connsiteX0" fmla="*/ 87630 w 123825"/>
                <a:gd name="connsiteY0" fmla="*/ 120968 h 114300"/>
                <a:gd name="connsiteX1" fmla="*/ 0 w 123825"/>
                <a:gd name="connsiteY1" fmla="*/ 41910 h 114300"/>
                <a:gd name="connsiteX2" fmla="*/ 50483 w 123825"/>
                <a:gd name="connsiteY2" fmla="*/ 0 h 114300"/>
                <a:gd name="connsiteX3" fmla="*/ 129540 w 123825"/>
                <a:gd name="connsiteY3" fmla="*/ 8286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14300">
                  <a:moveTo>
                    <a:pt x="87630" y="120968"/>
                  </a:moveTo>
                  <a:lnTo>
                    <a:pt x="0" y="41910"/>
                  </a:lnTo>
                  <a:lnTo>
                    <a:pt x="50483" y="0"/>
                  </a:lnTo>
                  <a:lnTo>
                    <a:pt x="129540" y="82868"/>
                  </a:ln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683E238-28F6-4700-8F8B-1F9C08AC95A7}"/>
                </a:ext>
              </a:extLst>
            </p:cNvPr>
            <p:cNvSpPr/>
            <p:nvPr/>
          </p:nvSpPr>
          <p:spPr>
            <a:xfrm>
              <a:off x="5421630" y="3945255"/>
              <a:ext cx="104775" cy="104775"/>
            </a:xfrm>
            <a:custGeom>
              <a:avLst/>
              <a:gdLst>
                <a:gd name="connsiteX0" fmla="*/ 76200 w 104775"/>
                <a:gd name="connsiteY0" fmla="*/ 104775 h 104775"/>
                <a:gd name="connsiteX1" fmla="*/ 0 w 104775"/>
                <a:gd name="connsiteY1" fmla="*/ 37147 h 104775"/>
                <a:gd name="connsiteX2" fmla="*/ 43815 w 104775"/>
                <a:gd name="connsiteY2" fmla="*/ 0 h 104775"/>
                <a:gd name="connsiteX3" fmla="*/ 112395 w 104775"/>
                <a:gd name="connsiteY3" fmla="*/ 7239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04775">
                  <a:moveTo>
                    <a:pt x="76200" y="104775"/>
                  </a:moveTo>
                  <a:lnTo>
                    <a:pt x="0" y="37147"/>
                  </a:lnTo>
                  <a:lnTo>
                    <a:pt x="43815" y="0"/>
                  </a:lnTo>
                  <a:lnTo>
                    <a:pt x="112395" y="72390"/>
                  </a:lnTo>
                  <a:close/>
                </a:path>
              </a:pathLst>
            </a:custGeom>
            <a:solidFill>
              <a:srgbClr val="3E3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83331F2-0A63-4095-AE5F-38D55C819832}"/>
                </a:ext>
              </a:extLst>
            </p:cNvPr>
            <p:cNvSpPr/>
            <p:nvPr/>
          </p:nvSpPr>
          <p:spPr>
            <a:xfrm>
              <a:off x="5492115" y="4023360"/>
              <a:ext cx="57150" cy="57150"/>
            </a:xfrm>
            <a:custGeom>
              <a:avLst/>
              <a:gdLst>
                <a:gd name="connsiteX0" fmla="*/ 58102 w 57150"/>
                <a:gd name="connsiteY0" fmla="*/ 36195 h 57150"/>
                <a:gd name="connsiteX1" fmla="*/ 48577 w 57150"/>
                <a:gd name="connsiteY1" fmla="*/ 18097 h 57150"/>
                <a:gd name="connsiteX2" fmla="*/ 46672 w 57150"/>
                <a:gd name="connsiteY2" fmla="*/ 0 h 57150"/>
                <a:gd name="connsiteX3" fmla="*/ 0 w 57150"/>
                <a:gd name="connsiteY3" fmla="*/ 41910 h 57150"/>
                <a:gd name="connsiteX4" fmla="*/ 29527 w 57150"/>
                <a:gd name="connsiteY4" fmla="*/ 62865 h 57150"/>
                <a:gd name="connsiteX5" fmla="*/ 58102 w 57150"/>
                <a:gd name="connsiteY5" fmla="*/ 36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8102" y="36195"/>
                  </a:moveTo>
                  <a:cubicBezTo>
                    <a:pt x="58102" y="36195"/>
                    <a:pt x="44767" y="33338"/>
                    <a:pt x="48577" y="18097"/>
                  </a:cubicBezTo>
                  <a:cubicBezTo>
                    <a:pt x="52388" y="2858"/>
                    <a:pt x="46672" y="0"/>
                    <a:pt x="46672" y="0"/>
                  </a:cubicBezTo>
                  <a:lnTo>
                    <a:pt x="0" y="41910"/>
                  </a:lnTo>
                  <a:cubicBezTo>
                    <a:pt x="0" y="41910"/>
                    <a:pt x="21907" y="62865"/>
                    <a:pt x="29527" y="62865"/>
                  </a:cubicBezTo>
                  <a:cubicBezTo>
                    <a:pt x="36195" y="63818"/>
                    <a:pt x="64770" y="44768"/>
                    <a:pt x="58102" y="36195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66D6925-EE30-4083-8409-7E72276442B3}"/>
                </a:ext>
              </a:extLst>
            </p:cNvPr>
            <p:cNvSpPr/>
            <p:nvPr/>
          </p:nvSpPr>
          <p:spPr>
            <a:xfrm>
              <a:off x="5440960" y="4018949"/>
              <a:ext cx="66675" cy="38100"/>
            </a:xfrm>
            <a:custGeom>
              <a:avLst/>
              <a:gdLst>
                <a:gd name="connsiteX0" fmla="*/ 51155 w 66675"/>
                <a:gd name="connsiteY0" fmla="*/ 46321 h 38100"/>
                <a:gd name="connsiteX1" fmla="*/ 20675 w 66675"/>
                <a:gd name="connsiteY1" fmla="*/ 26319 h 38100"/>
                <a:gd name="connsiteX2" fmla="*/ 672 w 66675"/>
                <a:gd name="connsiteY2" fmla="*/ 5364 h 38100"/>
                <a:gd name="connsiteX3" fmla="*/ 23532 w 66675"/>
                <a:gd name="connsiteY3" fmla="*/ 5364 h 38100"/>
                <a:gd name="connsiteX4" fmla="*/ 39725 w 66675"/>
                <a:gd name="connsiteY4" fmla="*/ 14889 h 38100"/>
                <a:gd name="connsiteX5" fmla="*/ 71157 w 66675"/>
                <a:gd name="connsiteY5" fmla="*/ 28224 h 38100"/>
                <a:gd name="connsiteX6" fmla="*/ 51155 w 66675"/>
                <a:gd name="connsiteY6" fmla="*/ 463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38100">
                  <a:moveTo>
                    <a:pt x="51155" y="46321"/>
                  </a:moveTo>
                  <a:cubicBezTo>
                    <a:pt x="51155" y="46321"/>
                    <a:pt x="23532" y="29176"/>
                    <a:pt x="20675" y="26319"/>
                  </a:cubicBezTo>
                  <a:cubicBezTo>
                    <a:pt x="17817" y="23461"/>
                    <a:pt x="5435" y="12031"/>
                    <a:pt x="672" y="5364"/>
                  </a:cubicBezTo>
                  <a:cubicBezTo>
                    <a:pt x="-4090" y="-1304"/>
                    <a:pt x="17817" y="-2256"/>
                    <a:pt x="23532" y="5364"/>
                  </a:cubicBezTo>
                  <a:cubicBezTo>
                    <a:pt x="29247" y="12031"/>
                    <a:pt x="35915" y="13936"/>
                    <a:pt x="39725" y="14889"/>
                  </a:cubicBezTo>
                  <a:cubicBezTo>
                    <a:pt x="43535" y="16794"/>
                    <a:pt x="66395" y="20604"/>
                    <a:pt x="71157" y="28224"/>
                  </a:cubicBezTo>
                  <a:cubicBezTo>
                    <a:pt x="75920" y="35844"/>
                    <a:pt x="51155" y="46321"/>
                    <a:pt x="51155" y="46321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08E2A6-37B1-4FF7-9ABB-BF57EED632C2}"/>
                </a:ext>
              </a:extLst>
            </p:cNvPr>
            <p:cNvSpPr/>
            <p:nvPr/>
          </p:nvSpPr>
          <p:spPr>
            <a:xfrm>
              <a:off x="5522742" y="3999095"/>
              <a:ext cx="9525" cy="9525"/>
            </a:xfrm>
            <a:custGeom>
              <a:avLst/>
              <a:gdLst>
                <a:gd name="connsiteX0" fmla="*/ 7473 w 0"/>
                <a:gd name="connsiteY0" fmla="*/ 14740 h 9525"/>
                <a:gd name="connsiteX1" fmla="*/ 1758 w 0"/>
                <a:gd name="connsiteY1" fmla="*/ 13787 h 9525"/>
                <a:gd name="connsiteX2" fmla="*/ 6521 w 0"/>
                <a:gd name="connsiteY2" fmla="*/ 452 h 9525"/>
                <a:gd name="connsiteX3" fmla="*/ 7473 w 0"/>
                <a:gd name="connsiteY3" fmla="*/ 1474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9525">
                  <a:moveTo>
                    <a:pt x="7473" y="14740"/>
                  </a:moveTo>
                  <a:cubicBezTo>
                    <a:pt x="7473" y="14740"/>
                    <a:pt x="3663" y="18550"/>
                    <a:pt x="1758" y="13787"/>
                  </a:cubicBezTo>
                  <a:cubicBezTo>
                    <a:pt x="-1099" y="9025"/>
                    <a:pt x="-1099" y="-2405"/>
                    <a:pt x="6521" y="452"/>
                  </a:cubicBezTo>
                  <a:cubicBezTo>
                    <a:pt x="12236" y="4262"/>
                    <a:pt x="7473" y="14740"/>
                    <a:pt x="7473" y="14740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0724425-8D53-43DD-9F49-06458A14801A}"/>
                </a:ext>
              </a:extLst>
            </p:cNvPr>
            <p:cNvSpPr/>
            <p:nvPr/>
          </p:nvSpPr>
          <p:spPr>
            <a:xfrm>
              <a:off x="5510919" y="3987165"/>
              <a:ext cx="9525" cy="9525"/>
            </a:xfrm>
            <a:custGeom>
              <a:avLst/>
              <a:gdLst>
                <a:gd name="connsiteX0" fmla="*/ 10724 w 9525"/>
                <a:gd name="connsiteY0" fmla="*/ 12382 h 9525"/>
                <a:gd name="connsiteX1" fmla="*/ 5009 w 9525"/>
                <a:gd name="connsiteY1" fmla="*/ 17145 h 9525"/>
                <a:gd name="connsiteX2" fmla="*/ 4056 w 9525"/>
                <a:gd name="connsiteY2" fmla="*/ 0 h 9525"/>
                <a:gd name="connsiteX3" fmla="*/ 10724 w 9525"/>
                <a:gd name="connsiteY3" fmla="*/ 12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10724" y="12382"/>
                  </a:moveTo>
                  <a:cubicBezTo>
                    <a:pt x="10724" y="12382"/>
                    <a:pt x="9771" y="20955"/>
                    <a:pt x="5009" y="17145"/>
                  </a:cubicBezTo>
                  <a:cubicBezTo>
                    <a:pt x="1199" y="13335"/>
                    <a:pt x="-3564" y="0"/>
                    <a:pt x="4056" y="0"/>
                  </a:cubicBezTo>
                  <a:cubicBezTo>
                    <a:pt x="11676" y="0"/>
                    <a:pt x="10724" y="12382"/>
                    <a:pt x="10724" y="12382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C2A8FDD-7AE2-4C06-8E54-3413A68A7CDC}"/>
                </a:ext>
              </a:extLst>
            </p:cNvPr>
            <p:cNvSpPr/>
            <p:nvPr/>
          </p:nvSpPr>
          <p:spPr>
            <a:xfrm>
              <a:off x="5499258" y="3973830"/>
              <a:ext cx="9525" cy="19050"/>
            </a:xfrm>
            <a:custGeom>
              <a:avLst/>
              <a:gdLst>
                <a:gd name="connsiteX0" fmla="*/ 10002 w 9525"/>
                <a:gd name="connsiteY0" fmla="*/ 13335 h 19050"/>
                <a:gd name="connsiteX1" fmla="*/ 5240 w 9525"/>
                <a:gd name="connsiteY1" fmla="*/ 20002 h 19050"/>
                <a:gd name="connsiteX2" fmla="*/ 3335 w 9525"/>
                <a:gd name="connsiteY2" fmla="*/ 0 h 19050"/>
                <a:gd name="connsiteX3" fmla="*/ 10002 w 9525"/>
                <a:gd name="connsiteY3" fmla="*/ 133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10002" y="13335"/>
                  </a:moveTo>
                  <a:cubicBezTo>
                    <a:pt x="10002" y="13335"/>
                    <a:pt x="10002" y="22860"/>
                    <a:pt x="5240" y="20002"/>
                  </a:cubicBezTo>
                  <a:cubicBezTo>
                    <a:pt x="1430" y="18097"/>
                    <a:pt x="-3333" y="0"/>
                    <a:pt x="3335" y="0"/>
                  </a:cubicBezTo>
                  <a:cubicBezTo>
                    <a:pt x="10955" y="952"/>
                    <a:pt x="10002" y="13335"/>
                    <a:pt x="10002" y="13335"/>
                  </a:cubicBezTo>
                  <a:close/>
                </a:path>
              </a:pathLst>
            </a:custGeom>
            <a:solidFill>
              <a:srgbClr val="E3A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D5060C0-E7CB-4356-A098-E9FDECD6BD07}"/>
                </a:ext>
              </a:extLst>
            </p:cNvPr>
            <p:cNvSpPr/>
            <p:nvPr/>
          </p:nvSpPr>
          <p:spPr>
            <a:xfrm>
              <a:off x="5419611" y="4046220"/>
              <a:ext cx="304800" cy="200025"/>
            </a:xfrm>
            <a:custGeom>
              <a:avLst/>
              <a:gdLst>
                <a:gd name="connsiteX0" fmla="*/ 89649 w 304800"/>
                <a:gd name="connsiteY0" fmla="*/ 38100 h 200025"/>
                <a:gd name="connsiteX1" fmla="*/ 132512 w 304800"/>
                <a:gd name="connsiteY1" fmla="*/ 0 h 200025"/>
                <a:gd name="connsiteX2" fmla="*/ 304914 w 304800"/>
                <a:gd name="connsiteY2" fmla="*/ 142875 h 200025"/>
                <a:gd name="connsiteX3" fmla="*/ 253479 w 304800"/>
                <a:gd name="connsiteY3" fmla="*/ 207645 h 200025"/>
                <a:gd name="connsiteX4" fmla="*/ 42977 w 304800"/>
                <a:gd name="connsiteY4" fmla="*/ 159068 h 200025"/>
                <a:gd name="connsiteX5" fmla="*/ 40119 w 304800"/>
                <a:gd name="connsiteY5" fmla="*/ 45720 h 200025"/>
                <a:gd name="connsiteX6" fmla="*/ 159182 w 304800"/>
                <a:gd name="connsiteY6" fmla="*/ 102870 h 200025"/>
                <a:gd name="connsiteX7" fmla="*/ 89649 w 304800"/>
                <a:gd name="connsiteY7" fmla="*/ 3810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800" h="200025">
                  <a:moveTo>
                    <a:pt x="89649" y="38100"/>
                  </a:moveTo>
                  <a:lnTo>
                    <a:pt x="132512" y="0"/>
                  </a:lnTo>
                  <a:lnTo>
                    <a:pt x="304914" y="142875"/>
                  </a:lnTo>
                  <a:cubicBezTo>
                    <a:pt x="330632" y="160973"/>
                    <a:pt x="274434" y="213360"/>
                    <a:pt x="253479" y="207645"/>
                  </a:cubicBezTo>
                  <a:cubicBezTo>
                    <a:pt x="195377" y="192405"/>
                    <a:pt x="95364" y="188595"/>
                    <a:pt x="42977" y="159068"/>
                  </a:cubicBezTo>
                  <a:cubicBezTo>
                    <a:pt x="-37033" y="115253"/>
                    <a:pt x="14402" y="38100"/>
                    <a:pt x="40119" y="45720"/>
                  </a:cubicBezTo>
                  <a:cubicBezTo>
                    <a:pt x="65837" y="53340"/>
                    <a:pt x="159182" y="102870"/>
                    <a:pt x="159182" y="102870"/>
                  </a:cubicBezTo>
                  <a:lnTo>
                    <a:pt x="89649" y="3810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7E0C30-45E2-473B-A465-DD802B4B136C}"/>
                </a:ext>
              </a:extLst>
            </p:cNvPr>
            <p:cNvSpPr/>
            <p:nvPr/>
          </p:nvSpPr>
          <p:spPr>
            <a:xfrm>
              <a:off x="5517544" y="5430143"/>
              <a:ext cx="161925" cy="85725"/>
            </a:xfrm>
            <a:custGeom>
              <a:avLst/>
              <a:gdLst>
                <a:gd name="connsiteX0" fmla="*/ 65059 w 161925"/>
                <a:gd name="connsiteY0" fmla="*/ 4822 h 85725"/>
                <a:gd name="connsiteX1" fmla="*/ 118399 w 161925"/>
                <a:gd name="connsiteY1" fmla="*/ 40064 h 85725"/>
                <a:gd name="connsiteX2" fmla="*/ 164119 w 161925"/>
                <a:gd name="connsiteY2" fmla="*/ 71497 h 85725"/>
                <a:gd name="connsiteX3" fmla="*/ 56486 w 161925"/>
                <a:gd name="connsiteY3" fmla="*/ 82927 h 85725"/>
                <a:gd name="connsiteX4" fmla="*/ 1241 w 161925"/>
                <a:gd name="connsiteY4" fmla="*/ 52447 h 85725"/>
                <a:gd name="connsiteX5" fmla="*/ 6956 w 161925"/>
                <a:gd name="connsiteY5" fmla="*/ 1964 h 85725"/>
                <a:gd name="connsiteX6" fmla="*/ 65059 w 161925"/>
                <a:gd name="connsiteY6" fmla="*/ 482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65059" y="4822"/>
                  </a:moveTo>
                  <a:cubicBezTo>
                    <a:pt x="65059" y="4822"/>
                    <a:pt x="91729" y="34350"/>
                    <a:pt x="118399" y="40064"/>
                  </a:cubicBezTo>
                  <a:cubicBezTo>
                    <a:pt x="145069" y="45779"/>
                    <a:pt x="164119" y="54352"/>
                    <a:pt x="164119" y="71497"/>
                  </a:cubicBezTo>
                  <a:cubicBezTo>
                    <a:pt x="164119" y="88642"/>
                    <a:pt x="86966" y="99120"/>
                    <a:pt x="56486" y="82927"/>
                  </a:cubicBezTo>
                  <a:cubicBezTo>
                    <a:pt x="10766" y="57210"/>
                    <a:pt x="6004" y="64829"/>
                    <a:pt x="1241" y="52447"/>
                  </a:cubicBezTo>
                  <a:cubicBezTo>
                    <a:pt x="-3521" y="40064"/>
                    <a:pt x="6956" y="5775"/>
                    <a:pt x="6956" y="1964"/>
                  </a:cubicBezTo>
                  <a:cubicBezTo>
                    <a:pt x="6004" y="-3750"/>
                    <a:pt x="65059" y="4822"/>
                    <a:pt x="65059" y="4822"/>
                  </a:cubicBezTo>
                  <a:close/>
                </a:path>
              </a:pathLst>
            </a:custGeom>
            <a:solidFill>
              <a:srgbClr val="202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7DD4F4B-64FC-4703-B3CE-B16DC6EE9D16}"/>
                </a:ext>
              </a:extLst>
            </p:cNvPr>
            <p:cNvSpPr/>
            <p:nvPr/>
          </p:nvSpPr>
          <p:spPr>
            <a:xfrm>
              <a:off x="5523536" y="5413057"/>
              <a:ext cx="57150" cy="19050"/>
            </a:xfrm>
            <a:custGeom>
              <a:avLst/>
              <a:gdLst>
                <a:gd name="connsiteX0" fmla="*/ 56209 w 57150"/>
                <a:gd name="connsiteY0" fmla="*/ 8573 h 19050"/>
                <a:gd name="connsiteX1" fmla="*/ 59067 w 57150"/>
                <a:gd name="connsiteY1" fmla="*/ 22860 h 19050"/>
                <a:gd name="connsiteX2" fmla="*/ 11 w 57150"/>
                <a:gd name="connsiteY2" fmla="*/ 19050 h 19050"/>
                <a:gd name="connsiteX3" fmla="*/ 3821 w 57150"/>
                <a:gd name="connsiteY3" fmla="*/ 0 h 19050"/>
                <a:gd name="connsiteX4" fmla="*/ 56209 w 57150"/>
                <a:gd name="connsiteY4" fmla="*/ 85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56209" y="8573"/>
                  </a:moveTo>
                  <a:cubicBezTo>
                    <a:pt x="56209" y="8573"/>
                    <a:pt x="60019" y="22860"/>
                    <a:pt x="59067" y="22860"/>
                  </a:cubicBezTo>
                  <a:cubicBezTo>
                    <a:pt x="58114" y="22860"/>
                    <a:pt x="-941" y="30480"/>
                    <a:pt x="11" y="19050"/>
                  </a:cubicBezTo>
                  <a:cubicBezTo>
                    <a:pt x="1917" y="10478"/>
                    <a:pt x="3821" y="0"/>
                    <a:pt x="3821" y="0"/>
                  </a:cubicBezTo>
                  <a:lnTo>
                    <a:pt x="56209" y="8573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C261E23-A06C-4E91-92D9-CEC8D9C3582B}"/>
                </a:ext>
              </a:extLst>
            </p:cNvPr>
            <p:cNvSpPr/>
            <p:nvPr/>
          </p:nvSpPr>
          <p:spPr>
            <a:xfrm>
              <a:off x="5232257" y="4530396"/>
              <a:ext cx="352425" cy="904875"/>
            </a:xfrm>
            <a:custGeom>
              <a:avLst/>
              <a:gdLst>
                <a:gd name="connsiteX0" fmla="*/ 293195 w 352425"/>
                <a:gd name="connsiteY0" fmla="*/ 63512 h 904875"/>
                <a:gd name="connsiteX1" fmla="*/ 326533 w 352425"/>
                <a:gd name="connsiteY1" fmla="*/ 347357 h 904875"/>
                <a:gd name="connsiteX2" fmla="*/ 347488 w 352425"/>
                <a:gd name="connsiteY2" fmla="*/ 545477 h 904875"/>
                <a:gd name="connsiteX3" fmla="*/ 356060 w 352425"/>
                <a:gd name="connsiteY3" fmla="*/ 887424 h 904875"/>
                <a:gd name="connsiteX4" fmla="*/ 283670 w 352425"/>
                <a:gd name="connsiteY4" fmla="*/ 892187 h 904875"/>
                <a:gd name="connsiteX5" fmla="*/ 233188 w 352425"/>
                <a:gd name="connsiteY5" fmla="*/ 478802 h 904875"/>
                <a:gd name="connsiteX6" fmla="*/ 160798 w 352425"/>
                <a:gd name="connsiteY6" fmla="*/ 203529 h 904875"/>
                <a:gd name="connsiteX7" fmla="*/ 125555 w 352425"/>
                <a:gd name="connsiteY7" fmla="*/ 521664 h 904875"/>
                <a:gd name="connsiteX8" fmla="*/ 90313 w 352425"/>
                <a:gd name="connsiteY8" fmla="*/ 902664 h 904875"/>
                <a:gd name="connsiteX9" fmla="*/ 14113 w 352425"/>
                <a:gd name="connsiteY9" fmla="*/ 900760 h 904875"/>
                <a:gd name="connsiteX10" fmla="*/ 12208 w 352425"/>
                <a:gd name="connsiteY10" fmla="*/ 529285 h 904875"/>
                <a:gd name="connsiteX11" fmla="*/ 25543 w 352425"/>
                <a:gd name="connsiteY11" fmla="*/ 23507 h 904875"/>
                <a:gd name="connsiteX12" fmla="*/ 293195 w 352425"/>
                <a:gd name="connsiteY12" fmla="*/ 63512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425" h="904875">
                  <a:moveTo>
                    <a:pt x="293195" y="63512"/>
                  </a:moveTo>
                  <a:cubicBezTo>
                    <a:pt x="293195" y="63512"/>
                    <a:pt x="315103" y="274967"/>
                    <a:pt x="326533" y="347357"/>
                  </a:cubicBezTo>
                  <a:cubicBezTo>
                    <a:pt x="339868" y="432130"/>
                    <a:pt x="344630" y="501662"/>
                    <a:pt x="347488" y="545477"/>
                  </a:cubicBezTo>
                  <a:cubicBezTo>
                    <a:pt x="352250" y="600722"/>
                    <a:pt x="353203" y="872185"/>
                    <a:pt x="356060" y="887424"/>
                  </a:cubicBezTo>
                  <a:cubicBezTo>
                    <a:pt x="358918" y="903617"/>
                    <a:pt x="283670" y="892187"/>
                    <a:pt x="283670" y="892187"/>
                  </a:cubicBezTo>
                  <a:cubicBezTo>
                    <a:pt x="283670" y="892187"/>
                    <a:pt x="246523" y="537857"/>
                    <a:pt x="233188" y="478802"/>
                  </a:cubicBezTo>
                  <a:cubicBezTo>
                    <a:pt x="219853" y="424510"/>
                    <a:pt x="172228" y="189242"/>
                    <a:pt x="160798" y="203529"/>
                  </a:cubicBezTo>
                  <a:cubicBezTo>
                    <a:pt x="149368" y="218770"/>
                    <a:pt x="134128" y="477849"/>
                    <a:pt x="125555" y="521664"/>
                  </a:cubicBezTo>
                  <a:cubicBezTo>
                    <a:pt x="116983" y="564527"/>
                    <a:pt x="90313" y="902664"/>
                    <a:pt x="90313" y="902664"/>
                  </a:cubicBezTo>
                  <a:cubicBezTo>
                    <a:pt x="90313" y="902664"/>
                    <a:pt x="30305" y="915047"/>
                    <a:pt x="14113" y="900760"/>
                  </a:cubicBezTo>
                  <a:cubicBezTo>
                    <a:pt x="14113" y="900760"/>
                    <a:pt x="6493" y="610247"/>
                    <a:pt x="12208" y="529285"/>
                  </a:cubicBezTo>
                  <a:cubicBezTo>
                    <a:pt x="14113" y="498805"/>
                    <a:pt x="-23987" y="159714"/>
                    <a:pt x="25543" y="23507"/>
                  </a:cubicBezTo>
                  <a:cubicBezTo>
                    <a:pt x="52213" y="-46978"/>
                    <a:pt x="293195" y="63512"/>
                    <a:pt x="293195" y="63512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9B525D1-308C-4154-93B9-FE6A8DAF6646}"/>
                </a:ext>
              </a:extLst>
            </p:cNvPr>
            <p:cNvSpPr/>
            <p:nvPr/>
          </p:nvSpPr>
          <p:spPr>
            <a:xfrm>
              <a:off x="5144870" y="4065196"/>
              <a:ext cx="390525" cy="590550"/>
            </a:xfrm>
            <a:custGeom>
              <a:avLst/>
              <a:gdLst>
                <a:gd name="connsiteX0" fmla="*/ 7202 w 390525"/>
                <a:gd name="connsiteY0" fmla="*/ 559191 h 590550"/>
                <a:gd name="connsiteX1" fmla="*/ 59590 w 390525"/>
                <a:gd name="connsiteY1" fmla="*/ 567764 h 590550"/>
                <a:gd name="connsiteX2" fmla="*/ 68162 w 390525"/>
                <a:gd name="connsiteY2" fmla="*/ 337259 h 590550"/>
                <a:gd name="connsiteX3" fmla="*/ 86260 w 390525"/>
                <a:gd name="connsiteY3" fmla="*/ 221054 h 590550"/>
                <a:gd name="connsiteX4" fmla="*/ 86260 w 390525"/>
                <a:gd name="connsiteY4" fmla="*/ 221054 h 590550"/>
                <a:gd name="connsiteX5" fmla="*/ 86260 w 390525"/>
                <a:gd name="connsiteY5" fmla="*/ 221054 h 590550"/>
                <a:gd name="connsiteX6" fmla="*/ 86260 w 390525"/>
                <a:gd name="connsiteY6" fmla="*/ 221054 h 590550"/>
                <a:gd name="connsiteX7" fmla="*/ 111977 w 390525"/>
                <a:gd name="connsiteY7" fmla="*/ 356309 h 590550"/>
                <a:gd name="connsiteX8" fmla="*/ 106262 w 390525"/>
                <a:gd name="connsiteY8" fmla="*/ 565859 h 590550"/>
                <a:gd name="connsiteX9" fmla="*/ 164365 w 390525"/>
                <a:gd name="connsiteY9" fmla="*/ 593482 h 590550"/>
                <a:gd name="connsiteX10" fmla="*/ 366295 w 390525"/>
                <a:gd name="connsiteY10" fmla="*/ 599197 h 590550"/>
                <a:gd name="connsiteX11" fmla="*/ 395822 w 390525"/>
                <a:gd name="connsiteY11" fmla="*/ 599197 h 590550"/>
                <a:gd name="connsiteX12" fmla="*/ 389155 w 390525"/>
                <a:gd name="connsiteY12" fmla="*/ 466799 h 590550"/>
                <a:gd name="connsiteX13" fmla="*/ 385345 w 390525"/>
                <a:gd name="connsiteY13" fmla="*/ 369644 h 590550"/>
                <a:gd name="connsiteX14" fmla="*/ 388202 w 390525"/>
                <a:gd name="connsiteY14" fmla="*/ 313447 h 590550"/>
                <a:gd name="connsiteX15" fmla="*/ 392965 w 390525"/>
                <a:gd name="connsiteY15" fmla="*/ 163904 h 590550"/>
                <a:gd name="connsiteX16" fmla="*/ 398680 w 390525"/>
                <a:gd name="connsiteY16" fmla="*/ 68654 h 590550"/>
                <a:gd name="connsiteX17" fmla="*/ 372962 w 390525"/>
                <a:gd name="connsiteY17" fmla="*/ 55319 h 590550"/>
                <a:gd name="connsiteX18" fmla="*/ 292952 w 390525"/>
                <a:gd name="connsiteY18" fmla="*/ 18172 h 590550"/>
                <a:gd name="connsiteX19" fmla="*/ 267235 w 390525"/>
                <a:gd name="connsiteY19" fmla="*/ 7694 h 590550"/>
                <a:gd name="connsiteX20" fmla="*/ 172937 w 390525"/>
                <a:gd name="connsiteY20" fmla="*/ 74 h 590550"/>
                <a:gd name="connsiteX21" fmla="*/ 145315 w 390525"/>
                <a:gd name="connsiteY21" fmla="*/ 9599 h 590550"/>
                <a:gd name="connsiteX22" fmla="*/ 45302 w 390525"/>
                <a:gd name="connsiteY22" fmla="*/ 52461 h 590550"/>
                <a:gd name="connsiteX23" fmla="*/ 535 w 390525"/>
                <a:gd name="connsiteY23" fmla="*/ 316304 h 590550"/>
                <a:gd name="connsiteX24" fmla="*/ 7202 w 390525"/>
                <a:gd name="connsiteY24" fmla="*/ 55919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590550">
                  <a:moveTo>
                    <a:pt x="7202" y="559191"/>
                  </a:moveTo>
                  <a:cubicBezTo>
                    <a:pt x="7202" y="559191"/>
                    <a:pt x="44350" y="570622"/>
                    <a:pt x="59590" y="567764"/>
                  </a:cubicBezTo>
                  <a:cubicBezTo>
                    <a:pt x="74830" y="564907"/>
                    <a:pt x="67210" y="376311"/>
                    <a:pt x="68162" y="337259"/>
                  </a:cubicBezTo>
                  <a:cubicBezTo>
                    <a:pt x="68162" y="305826"/>
                    <a:pt x="86260" y="221054"/>
                    <a:pt x="86260" y="221054"/>
                  </a:cubicBezTo>
                  <a:cubicBezTo>
                    <a:pt x="86260" y="221054"/>
                    <a:pt x="86260" y="221054"/>
                    <a:pt x="86260" y="221054"/>
                  </a:cubicBezTo>
                  <a:cubicBezTo>
                    <a:pt x="86260" y="221054"/>
                    <a:pt x="86260" y="221054"/>
                    <a:pt x="86260" y="221054"/>
                  </a:cubicBezTo>
                  <a:cubicBezTo>
                    <a:pt x="86260" y="221054"/>
                    <a:pt x="86260" y="221054"/>
                    <a:pt x="86260" y="221054"/>
                  </a:cubicBezTo>
                  <a:cubicBezTo>
                    <a:pt x="88165" y="227722"/>
                    <a:pt x="111977" y="314399"/>
                    <a:pt x="111977" y="356309"/>
                  </a:cubicBezTo>
                  <a:cubicBezTo>
                    <a:pt x="112930" y="400124"/>
                    <a:pt x="106262" y="565859"/>
                    <a:pt x="106262" y="565859"/>
                  </a:cubicBezTo>
                  <a:lnTo>
                    <a:pt x="164365" y="593482"/>
                  </a:lnTo>
                  <a:lnTo>
                    <a:pt x="366295" y="599197"/>
                  </a:lnTo>
                  <a:lnTo>
                    <a:pt x="395822" y="599197"/>
                  </a:lnTo>
                  <a:cubicBezTo>
                    <a:pt x="395822" y="599197"/>
                    <a:pt x="391060" y="500136"/>
                    <a:pt x="389155" y="466799"/>
                  </a:cubicBezTo>
                  <a:cubicBezTo>
                    <a:pt x="388202" y="444891"/>
                    <a:pt x="383440" y="406791"/>
                    <a:pt x="385345" y="369644"/>
                  </a:cubicBezTo>
                  <a:cubicBezTo>
                    <a:pt x="385345" y="369644"/>
                    <a:pt x="384392" y="330591"/>
                    <a:pt x="388202" y="313447"/>
                  </a:cubicBezTo>
                  <a:cubicBezTo>
                    <a:pt x="388202" y="238199"/>
                    <a:pt x="392965" y="163904"/>
                    <a:pt x="392965" y="163904"/>
                  </a:cubicBezTo>
                  <a:cubicBezTo>
                    <a:pt x="395822" y="129614"/>
                    <a:pt x="396775" y="98182"/>
                    <a:pt x="398680" y="68654"/>
                  </a:cubicBezTo>
                  <a:cubicBezTo>
                    <a:pt x="390107" y="63891"/>
                    <a:pt x="380582" y="59129"/>
                    <a:pt x="372962" y="55319"/>
                  </a:cubicBezTo>
                  <a:cubicBezTo>
                    <a:pt x="348197" y="43889"/>
                    <a:pt x="314860" y="27697"/>
                    <a:pt x="292952" y="18172"/>
                  </a:cubicBezTo>
                  <a:cubicBezTo>
                    <a:pt x="280570" y="12457"/>
                    <a:pt x="267235" y="7694"/>
                    <a:pt x="267235" y="7694"/>
                  </a:cubicBezTo>
                  <a:cubicBezTo>
                    <a:pt x="267235" y="7694"/>
                    <a:pt x="179605" y="-878"/>
                    <a:pt x="172937" y="74"/>
                  </a:cubicBezTo>
                  <a:cubicBezTo>
                    <a:pt x="171032" y="74"/>
                    <a:pt x="159602" y="3884"/>
                    <a:pt x="145315" y="9599"/>
                  </a:cubicBezTo>
                  <a:cubicBezTo>
                    <a:pt x="113882" y="21029"/>
                    <a:pt x="54827" y="44841"/>
                    <a:pt x="45302" y="52461"/>
                  </a:cubicBezTo>
                  <a:cubicBezTo>
                    <a:pt x="31015" y="61986"/>
                    <a:pt x="1487" y="300111"/>
                    <a:pt x="535" y="316304"/>
                  </a:cubicBezTo>
                  <a:cubicBezTo>
                    <a:pt x="-2323" y="345832"/>
                    <a:pt x="7202" y="559191"/>
                    <a:pt x="7202" y="559191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FFEA05-7230-412B-9B43-E5916716E6E9}"/>
                </a:ext>
              </a:extLst>
            </p:cNvPr>
            <p:cNvSpPr/>
            <p:nvPr/>
          </p:nvSpPr>
          <p:spPr>
            <a:xfrm>
              <a:off x="5317808" y="3977957"/>
              <a:ext cx="95250" cy="142875"/>
            </a:xfrm>
            <a:custGeom>
              <a:avLst/>
              <a:gdLst>
                <a:gd name="connsiteX0" fmla="*/ 0 w 95250"/>
                <a:gd name="connsiteY0" fmla="*/ 87313 h 142875"/>
                <a:gd name="connsiteX1" fmla="*/ 71438 w 95250"/>
                <a:gd name="connsiteY1" fmla="*/ 146368 h 142875"/>
                <a:gd name="connsiteX2" fmla="*/ 98108 w 95250"/>
                <a:gd name="connsiteY2" fmla="*/ 105411 h 142875"/>
                <a:gd name="connsiteX3" fmla="*/ 98108 w 95250"/>
                <a:gd name="connsiteY3" fmla="*/ 104458 h 142875"/>
                <a:gd name="connsiteX4" fmla="*/ 93345 w 95250"/>
                <a:gd name="connsiteY4" fmla="*/ 91123 h 142875"/>
                <a:gd name="connsiteX5" fmla="*/ 93345 w 95250"/>
                <a:gd name="connsiteY5" fmla="*/ 88266 h 142875"/>
                <a:gd name="connsiteX6" fmla="*/ 93345 w 95250"/>
                <a:gd name="connsiteY6" fmla="*/ 85408 h 142875"/>
                <a:gd name="connsiteX7" fmla="*/ 94297 w 95250"/>
                <a:gd name="connsiteY7" fmla="*/ 73026 h 142875"/>
                <a:gd name="connsiteX8" fmla="*/ 94297 w 95250"/>
                <a:gd name="connsiteY8" fmla="*/ 70168 h 142875"/>
                <a:gd name="connsiteX9" fmla="*/ 94297 w 95250"/>
                <a:gd name="connsiteY9" fmla="*/ 68263 h 142875"/>
                <a:gd name="connsiteX10" fmla="*/ 70485 w 95250"/>
                <a:gd name="connsiteY10" fmla="*/ 43498 h 142875"/>
                <a:gd name="connsiteX11" fmla="*/ 15240 w 95250"/>
                <a:gd name="connsiteY11" fmla="*/ 2541 h 142875"/>
                <a:gd name="connsiteX12" fmla="*/ 15240 w 95250"/>
                <a:gd name="connsiteY12" fmla="*/ 4446 h 142875"/>
                <a:gd name="connsiteX13" fmla="*/ 0 w 95250"/>
                <a:gd name="connsiteY13" fmla="*/ 873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0" y="87313"/>
                  </a:moveTo>
                  <a:cubicBezTo>
                    <a:pt x="6667" y="146368"/>
                    <a:pt x="71438" y="146368"/>
                    <a:pt x="71438" y="146368"/>
                  </a:cubicBezTo>
                  <a:cubicBezTo>
                    <a:pt x="71438" y="146368"/>
                    <a:pt x="98108" y="122556"/>
                    <a:pt x="98108" y="105411"/>
                  </a:cubicBezTo>
                  <a:cubicBezTo>
                    <a:pt x="98108" y="105411"/>
                    <a:pt x="98108" y="104458"/>
                    <a:pt x="98108" y="104458"/>
                  </a:cubicBezTo>
                  <a:cubicBezTo>
                    <a:pt x="98108" y="101601"/>
                    <a:pt x="94297" y="96838"/>
                    <a:pt x="93345" y="91123"/>
                  </a:cubicBezTo>
                  <a:cubicBezTo>
                    <a:pt x="93345" y="90171"/>
                    <a:pt x="93345" y="89218"/>
                    <a:pt x="93345" y="88266"/>
                  </a:cubicBezTo>
                  <a:cubicBezTo>
                    <a:pt x="93345" y="87313"/>
                    <a:pt x="93345" y="86361"/>
                    <a:pt x="93345" y="85408"/>
                  </a:cubicBezTo>
                  <a:cubicBezTo>
                    <a:pt x="93345" y="80646"/>
                    <a:pt x="93345" y="76836"/>
                    <a:pt x="94297" y="73026"/>
                  </a:cubicBezTo>
                  <a:cubicBezTo>
                    <a:pt x="94297" y="72073"/>
                    <a:pt x="94297" y="71121"/>
                    <a:pt x="94297" y="70168"/>
                  </a:cubicBezTo>
                  <a:cubicBezTo>
                    <a:pt x="94297" y="69216"/>
                    <a:pt x="94297" y="68263"/>
                    <a:pt x="94297" y="68263"/>
                  </a:cubicBezTo>
                  <a:cubicBezTo>
                    <a:pt x="94297" y="68263"/>
                    <a:pt x="83820" y="56833"/>
                    <a:pt x="70485" y="43498"/>
                  </a:cubicBezTo>
                  <a:cubicBezTo>
                    <a:pt x="46672" y="20638"/>
                    <a:pt x="15240" y="-8889"/>
                    <a:pt x="15240" y="2541"/>
                  </a:cubicBezTo>
                  <a:cubicBezTo>
                    <a:pt x="15240" y="3493"/>
                    <a:pt x="15240" y="3493"/>
                    <a:pt x="15240" y="4446"/>
                  </a:cubicBezTo>
                  <a:cubicBezTo>
                    <a:pt x="20955" y="32068"/>
                    <a:pt x="0" y="87313"/>
                    <a:pt x="0" y="8731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8A62359-5398-448B-9CA7-0DE228129C6B}"/>
                </a:ext>
              </a:extLst>
            </p:cNvPr>
            <p:cNvSpPr/>
            <p:nvPr/>
          </p:nvSpPr>
          <p:spPr>
            <a:xfrm>
              <a:off x="5140642" y="4690242"/>
              <a:ext cx="19050" cy="57150"/>
            </a:xfrm>
            <a:custGeom>
              <a:avLst/>
              <a:gdLst>
                <a:gd name="connsiteX0" fmla="*/ 0 w 19050"/>
                <a:gd name="connsiteY0" fmla="*/ 56065 h 57150"/>
                <a:gd name="connsiteX1" fmla="*/ 16192 w 19050"/>
                <a:gd name="connsiteY1" fmla="*/ 1773 h 57150"/>
                <a:gd name="connsiteX2" fmla="*/ 20955 w 19050"/>
                <a:gd name="connsiteY2" fmla="*/ 9393 h 57150"/>
                <a:gd name="connsiteX3" fmla="*/ 11430 w 19050"/>
                <a:gd name="connsiteY3" fmla="*/ 57018 h 57150"/>
                <a:gd name="connsiteX4" fmla="*/ 0 w 19050"/>
                <a:gd name="connsiteY4" fmla="*/ 5606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57150">
                  <a:moveTo>
                    <a:pt x="0" y="56065"/>
                  </a:moveTo>
                  <a:cubicBezTo>
                    <a:pt x="0" y="56065"/>
                    <a:pt x="3810" y="9393"/>
                    <a:pt x="16192" y="1773"/>
                  </a:cubicBezTo>
                  <a:cubicBezTo>
                    <a:pt x="28575" y="-4895"/>
                    <a:pt x="20955" y="9393"/>
                    <a:pt x="20955" y="9393"/>
                  </a:cubicBezTo>
                  <a:cubicBezTo>
                    <a:pt x="20955" y="9393"/>
                    <a:pt x="13335" y="43683"/>
                    <a:pt x="11430" y="57018"/>
                  </a:cubicBezTo>
                  <a:cubicBezTo>
                    <a:pt x="11430" y="57970"/>
                    <a:pt x="0" y="56065"/>
                    <a:pt x="0" y="56065"/>
                  </a:cubicBez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73366AB-E63E-4712-A959-69FB2DA4BF19}"/>
                </a:ext>
              </a:extLst>
            </p:cNvPr>
            <p:cNvSpPr/>
            <p:nvPr/>
          </p:nvSpPr>
          <p:spPr>
            <a:xfrm>
              <a:off x="5096828" y="4730115"/>
              <a:ext cx="161925" cy="304800"/>
            </a:xfrm>
            <a:custGeom>
              <a:avLst/>
              <a:gdLst>
                <a:gd name="connsiteX0" fmla="*/ 167640 w 161925"/>
                <a:gd name="connsiteY0" fmla="*/ 48578 h 304800"/>
                <a:gd name="connsiteX1" fmla="*/ 2857 w 161925"/>
                <a:gd name="connsiteY1" fmla="*/ 0 h 304800"/>
                <a:gd name="connsiteX2" fmla="*/ 0 w 161925"/>
                <a:gd name="connsiteY2" fmla="*/ 203835 h 304800"/>
                <a:gd name="connsiteX3" fmla="*/ 162877 w 1619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04800">
                  <a:moveTo>
                    <a:pt x="167640" y="48578"/>
                  </a:moveTo>
                  <a:lnTo>
                    <a:pt x="2857" y="0"/>
                  </a:lnTo>
                  <a:lnTo>
                    <a:pt x="0" y="203835"/>
                  </a:lnTo>
                  <a:lnTo>
                    <a:pt x="162877" y="304800"/>
                  </a:ln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24785C5-D8F5-493D-BC29-FE90E6980A49}"/>
                </a:ext>
              </a:extLst>
            </p:cNvPr>
            <p:cNvSpPr/>
            <p:nvPr/>
          </p:nvSpPr>
          <p:spPr>
            <a:xfrm>
              <a:off x="5080635" y="4730115"/>
              <a:ext cx="171450" cy="304800"/>
            </a:xfrm>
            <a:custGeom>
              <a:avLst/>
              <a:gdLst>
                <a:gd name="connsiteX0" fmla="*/ 179070 w 171450"/>
                <a:gd name="connsiteY0" fmla="*/ 304800 h 304800"/>
                <a:gd name="connsiteX1" fmla="*/ 159068 w 171450"/>
                <a:gd name="connsiteY1" fmla="*/ 308610 h 304800"/>
                <a:gd name="connsiteX2" fmla="*/ 0 w 171450"/>
                <a:gd name="connsiteY2" fmla="*/ 206692 h 304800"/>
                <a:gd name="connsiteX3" fmla="*/ 4763 w 171450"/>
                <a:gd name="connsiteY3" fmla="*/ 0 h 304800"/>
                <a:gd name="connsiteX4" fmla="*/ 19050 w 17145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304800">
                  <a:moveTo>
                    <a:pt x="179070" y="304800"/>
                  </a:moveTo>
                  <a:lnTo>
                    <a:pt x="159068" y="308610"/>
                  </a:lnTo>
                  <a:lnTo>
                    <a:pt x="0" y="206692"/>
                  </a:lnTo>
                  <a:lnTo>
                    <a:pt x="4763" y="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0D7D164-9B6D-460B-BB91-2914FBC5BB66}"/>
                </a:ext>
              </a:extLst>
            </p:cNvPr>
            <p:cNvSpPr/>
            <p:nvPr/>
          </p:nvSpPr>
          <p:spPr>
            <a:xfrm>
              <a:off x="5353050" y="4099560"/>
              <a:ext cx="28575" cy="19050"/>
            </a:xfrm>
            <a:custGeom>
              <a:avLst/>
              <a:gdLst>
                <a:gd name="connsiteX0" fmla="*/ 9525 w 28575"/>
                <a:gd name="connsiteY0" fmla="*/ 0 h 19050"/>
                <a:gd name="connsiteX1" fmla="*/ 37147 w 28575"/>
                <a:gd name="connsiteY1" fmla="*/ 23813 h 19050"/>
                <a:gd name="connsiteX2" fmla="*/ 0 w 28575"/>
                <a:gd name="connsiteY2" fmla="*/ 16193 h 19050"/>
                <a:gd name="connsiteX3" fmla="*/ 9525 w 285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9525" y="0"/>
                  </a:moveTo>
                  <a:lnTo>
                    <a:pt x="37147" y="23813"/>
                  </a:lnTo>
                  <a:cubicBezTo>
                    <a:pt x="37147" y="23813"/>
                    <a:pt x="5715" y="21908"/>
                    <a:pt x="0" y="16193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A09E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F21B421-A301-48F6-BF7F-55D76D009495}"/>
                </a:ext>
              </a:extLst>
            </p:cNvPr>
            <p:cNvSpPr/>
            <p:nvPr/>
          </p:nvSpPr>
          <p:spPr>
            <a:xfrm>
              <a:off x="5294947" y="4633913"/>
              <a:ext cx="238125" cy="38100"/>
            </a:xfrm>
            <a:custGeom>
              <a:avLst/>
              <a:gdLst>
                <a:gd name="connsiteX0" fmla="*/ 240030 w 238125"/>
                <a:gd name="connsiteY0" fmla="*/ 0 h 38100"/>
                <a:gd name="connsiteX1" fmla="*/ 0 w 238125"/>
                <a:gd name="connsiteY1" fmla="*/ 0 h 38100"/>
                <a:gd name="connsiteX2" fmla="*/ 0 w 238125"/>
                <a:gd name="connsiteY2" fmla="*/ 37147 h 38100"/>
                <a:gd name="connsiteX3" fmla="*/ 245745 w 238125"/>
                <a:gd name="connsiteY3" fmla="*/ 30480 h 38100"/>
                <a:gd name="connsiteX4" fmla="*/ 240030 w 23812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38100">
                  <a:moveTo>
                    <a:pt x="240030" y="0"/>
                  </a:moveTo>
                  <a:cubicBezTo>
                    <a:pt x="240030" y="0"/>
                    <a:pt x="112395" y="10478"/>
                    <a:pt x="0" y="0"/>
                  </a:cubicBezTo>
                  <a:lnTo>
                    <a:pt x="0" y="37147"/>
                  </a:lnTo>
                  <a:cubicBezTo>
                    <a:pt x="0" y="37147"/>
                    <a:pt x="168593" y="61913"/>
                    <a:pt x="245745" y="30480"/>
                  </a:cubicBezTo>
                  <a:lnTo>
                    <a:pt x="240030" y="0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E909871-1B34-4856-8EC4-23BEE3CC5E85}"/>
                </a:ext>
              </a:extLst>
            </p:cNvPr>
            <p:cNvSpPr/>
            <p:nvPr/>
          </p:nvSpPr>
          <p:spPr>
            <a:xfrm>
              <a:off x="5426392" y="4078605"/>
              <a:ext cx="142875" cy="676275"/>
            </a:xfrm>
            <a:custGeom>
              <a:avLst/>
              <a:gdLst>
                <a:gd name="connsiteX0" fmla="*/ 0 w 142875"/>
                <a:gd name="connsiteY0" fmla="*/ 0 h 676275"/>
                <a:gd name="connsiteX1" fmla="*/ 36195 w 142875"/>
                <a:gd name="connsiteY1" fmla="*/ 158115 h 676275"/>
                <a:gd name="connsiteX2" fmla="*/ 60960 w 142875"/>
                <a:gd name="connsiteY2" fmla="*/ 342900 h 676275"/>
                <a:gd name="connsiteX3" fmla="*/ 60960 w 142875"/>
                <a:gd name="connsiteY3" fmla="*/ 342900 h 676275"/>
                <a:gd name="connsiteX4" fmla="*/ 86678 w 142875"/>
                <a:gd name="connsiteY4" fmla="*/ 501967 h 676275"/>
                <a:gd name="connsiteX5" fmla="*/ 105728 w 142875"/>
                <a:gd name="connsiteY5" fmla="*/ 680085 h 676275"/>
                <a:gd name="connsiteX6" fmla="*/ 140970 w 142875"/>
                <a:gd name="connsiteY6" fmla="*/ 658177 h 676275"/>
                <a:gd name="connsiteX7" fmla="*/ 150495 w 142875"/>
                <a:gd name="connsiteY7" fmla="*/ 641032 h 676275"/>
                <a:gd name="connsiteX8" fmla="*/ 111442 w 142875"/>
                <a:gd name="connsiteY8" fmla="*/ 418147 h 676275"/>
                <a:gd name="connsiteX9" fmla="*/ 111442 w 142875"/>
                <a:gd name="connsiteY9" fmla="*/ 418147 h 676275"/>
                <a:gd name="connsiteX10" fmla="*/ 109538 w 142875"/>
                <a:gd name="connsiteY10" fmla="*/ 405765 h 676275"/>
                <a:gd name="connsiteX11" fmla="*/ 109538 w 142875"/>
                <a:gd name="connsiteY11" fmla="*/ 404813 h 676275"/>
                <a:gd name="connsiteX12" fmla="*/ 104775 w 142875"/>
                <a:gd name="connsiteY12" fmla="*/ 354330 h 676275"/>
                <a:gd name="connsiteX13" fmla="*/ 106680 w 142875"/>
                <a:gd name="connsiteY13" fmla="*/ 319088 h 676275"/>
                <a:gd name="connsiteX14" fmla="*/ 114300 w 142875"/>
                <a:gd name="connsiteY14" fmla="*/ 154305 h 676275"/>
                <a:gd name="connsiteX15" fmla="*/ 119063 w 142875"/>
                <a:gd name="connsiteY15" fmla="*/ 57150 h 676275"/>
                <a:gd name="connsiteX16" fmla="*/ 91440 w 142875"/>
                <a:gd name="connsiteY16" fmla="*/ 41910 h 676275"/>
                <a:gd name="connsiteX17" fmla="*/ 36195 w 142875"/>
                <a:gd name="connsiteY17" fmla="*/ 16192 h 676275"/>
                <a:gd name="connsiteX18" fmla="*/ 10478 w 142875"/>
                <a:gd name="connsiteY18" fmla="*/ 6667 h 676275"/>
                <a:gd name="connsiteX19" fmla="*/ 0 w 142875"/>
                <a:gd name="connsiteY19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875" h="676275">
                  <a:moveTo>
                    <a:pt x="0" y="0"/>
                  </a:moveTo>
                  <a:cubicBezTo>
                    <a:pt x="0" y="0"/>
                    <a:pt x="20955" y="48577"/>
                    <a:pt x="36195" y="158115"/>
                  </a:cubicBezTo>
                  <a:cubicBezTo>
                    <a:pt x="41910" y="200025"/>
                    <a:pt x="53340" y="270510"/>
                    <a:pt x="60960" y="342900"/>
                  </a:cubicBezTo>
                  <a:lnTo>
                    <a:pt x="60960" y="342900"/>
                  </a:lnTo>
                  <a:cubicBezTo>
                    <a:pt x="67628" y="400050"/>
                    <a:pt x="81915" y="458152"/>
                    <a:pt x="86678" y="501967"/>
                  </a:cubicBezTo>
                  <a:cubicBezTo>
                    <a:pt x="91440" y="546735"/>
                    <a:pt x="105728" y="680085"/>
                    <a:pt x="105728" y="680085"/>
                  </a:cubicBezTo>
                  <a:lnTo>
                    <a:pt x="140970" y="658177"/>
                  </a:lnTo>
                  <a:cubicBezTo>
                    <a:pt x="145733" y="653415"/>
                    <a:pt x="153353" y="647700"/>
                    <a:pt x="150495" y="641032"/>
                  </a:cubicBezTo>
                  <a:cubicBezTo>
                    <a:pt x="140970" y="609600"/>
                    <a:pt x="122873" y="507682"/>
                    <a:pt x="111442" y="418147"/>
                  </a:cubicBezTo>
                  <a:cubicBezTo>
                    <a:pt x="111442" y="418147"/>
                    <a:pt x="111442" y="418147"/>
                    <a:pt x="111442" y="418147"/>
                  </a:cubicBezTo>
                  <a:cubicBezTo>
                    <a:pt x="110490" y="413385"/>
                    <a:pt x="110490" y="409575"/>
                    <a:pt x="109538" y="405765"/>
                  </a:cubicBezTo>
                  <a:cubicBezTo>
                    <a:pt x="109538" y="405765"/>
                    <a:pt x="109538" y="405765"/>
                    <a:pt x="109538" y="404813"/>
                  </a:cubicBezTo>
                  <a:cubicBezTo>
                    <a:pt x="107633" y="386715"/>
                    <a:pt x="105728" y="369570"/>
                    <a:pt x="104775" y="354330"/>
                  </a:cubicBezTo>
                  <a:cubicBezTo>
                    <a:pt x="103823" y="341947"/>
                    <a:pt x="104775" y="330517"/>
                    <a:pt x="106680" y="319088"/>
                  </a:cubicBezTo>
                  <a:cubicBezTo>
                    <a:pt x="111442" y="239077"/>
                    <a:pt x="114300" y="154305"/>
                    <a:pt x="114300" y="154305"/>
                  </a:cubicBezTo>
                  <a:cubicBezTo>
                    <a:pt x="117158" y="120015"/>
                    <a:pt x="118110" y="87630"/>
                    <a:pt x="119063" y="57150"/>
                  </a:cubicBezTo>
                  <a:cubicBezTo>
                    <a:pt x="110490" y="53340"/>
                    <a:pt x="100965" y="45720"/>
                    <a:pt x="91440" y="41910"/>
                  </a:cubicBezTo>
                  <a:cubicBezTo>
                    <a:pt x="75248" y="34290"/>
                    <a:pt x="55245" y="24765"/>
                    <a:pt x="36195" y="16192"/>
                  </a:cubicBezTo>
                  <a:cubicBezTo>
                    <a:pt x="27623" y="12382"/>
                    <a:pt x="17145" y="10477"/>
                    <a:pt x="10478" y="66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5342BA4-8614-4476-9381-4E5CD9CAAE91}"/>
                </a:ext>
              </a:extLst>
            </p:cNvPr>
            <p:cNvSpPr/>
            <p:nvPr/>
          </p:nvSpPr>
          <p:spPr>
            <a:xfrm>
              <a:off x="5134585" y="4070032"/>
              <a:ext cx="228600" cy="685800"/>
            </a:xfrm>
            <a:custGeom>
              <a:avLst/>
              <a:gdLst>
                <a:gd name="connsiteX0" fmla="*/ 80352 w 228600"/>
                <a:gd name="connsiteY0" fmla="*/ 333375 h 685800"/>
                <a:gd name="connsiteX1" fmla="*/ 77495 w 228600"/>
                <a:gd name="connsiteY1" fmla="*/ 574358 h 685800"/>
                <a:gd name="connsiteX2" fmla="*/ 5105 w 228600"/>
                <a:gd name="connsiteY2" fmla="*/ 564833 h 685800"/>
                <a:gd name="connsiteX3" fmla="*/ 342 w 228600"/>
                <a:gd name="connsiteY3" fmla="*/ 324803 h 685800"/>
                <a:gd name="connsiteX4" fmla="*/ 42252 w 228600"/>
                <a:gd name="connsiteY4" fmla="*/ 49530 h 685800"/>
                <a:gd name="connsiteX5" fmla="*/ 139407 w 228600"/>
                <a:gd name="connsiteY5" fmla="*/ 11430 h 685800"/>
                <a:gd name="connsiteX6" fmla="*/ 166077 w 228600"/>
                <a:gd name="connsiteY6" fmla="*/ 0 h 685800"/>
                <a:gd name="connsiteX7" fmla="*/ 231800 w 228600"/>
                <a:gd name="connsiteY7" fmla="*/ 233363 h 685800"/>
                <a:gd name="connsiteX8" fmla="*/ 221322 w 228600"/>
                <a:gd name="connsiteY8" fmla="*/ 379095 h 685800"/>
                <a:gd name="connsiteX9" fmla="*/ 204177 w 228600"/>
                <a:gd name="connsiteY9" fmla="*/ 523875 h 685800"/>
                <a:gd name="connsiteX10" fmla="*/ 188937 w 228600"/>
                <a:gd name="connsiteY10" fmla="*/ 687705 h 685800"/>
                <a:gd name="connsiteX11" fmla="*/ 97497 w 228600"/>
                <a:gd name="connsiteY11" fmla="*/ 646748 h 685800"/>
                <a:gd name="connsiteX12" fmla="*/ 67970 w 228600"/>
                <a:gd name="connsiteY12" fmla="*/ 593408 h 685800"/>
                <a:gd name="connsiteX13" fmla="*/ 115595 w 228600"/>
                <a:gd name="connsiteY13" fmla="*/ 381953 h 685800"/>
                <a:gd name="connsiteX14" fmla="*/ 97497 w 228600"/>
                <a:gd name="connsiteY14" fmla="*/ 227648 h 685800"/>
                <a:gd name="connsiteX15" fmla="*/ 80352 w 228600"/>
                <a:gd name="connsiteY15" fmla="*/ 333375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685800">
                  <a:moveTo>
                    <a:pt x="80352" y="333375"/>
                  </a:moveTo>
                  <a:cubicBezTo>
                    <a:pt x="77495" y="369570"/>
                    <a:pt x="92735" y="571500"/>
                    <a:pt x="77495" y="574358"/>
                  </a:cubicBezTo>
                  <a:cubicBezTo>
                    <a:pt x="62255" y="577215"/>
                    <a:pt x="5105" y="564833"/>
                    <a:pt x="5105" y="564833"/>
                  </a:cubicBezTo>
                  <a:cubicBezTo>
                    <a:pt x="5105" y="564833"/>
                    <a:pt x="-1563" y="347663"/>
                    <a:pt x="342" y="324803"/>
                  </a:cubicBezTo>
                  <a:cubicBezTo>
                    <a:pt x="2247" y="308610"/>
                    <a:pt x="27965" y="59055"/>
                    <a:pt x="42252" y="49530"/>
                  </a:cubicBezTo>
                  <a:cubicBezTo>
                    <a:pt x="49872" y="43815"/>
                    <a:pt x="109880" y="22860"/>
                    <a:pt x="139407" y="11430"/>
                  </a:cubicBezTo>
                  <a:cubicBezTo>
                    <a:pt x="145122" y="9525"/>
                    <a:pt x="161315" y="1905"/>
                    <a:pt x="166077" y="0"/>
                  </a:cubicBezTo>
                  <a:cubicBezTo>
                    <a:pt x="172745" y="6668"/>
                    <a:pt x="226085" y="134303"/>
                    <a:pt x="231800" y="233363"/>
                  </a:cubicBezTo>
                  <a:cubicBezTo>
                    <a:pt x="233705" y="263843"/>
                    <a:pt x="226085" y="327660"/>
                    <a:pt x="221322" y="379095"/>
                  </a:cubicBezTo>
                  <a:cubicBezTo>
                    <a:pt x="215607" y="434340"/>
                    <a:pt x="208940" y="478155"/>
                    <a:pt x="204177" y="523875"/>
                  </a:cubicBezTo>
                  <a:cubicBezTo>
                    <a:pt x="194652" y="615315"/>
                    <a:pt x="188937" y="687705"/>
                    <a:pt x="188937" y="687705"/>
                  </a:cubicBezTo>
                  <a:lnTo>
                    <a:pt x="97497" y="646748"/>
                  </a:lnTo>
                  <a:cubicBezTo>
                    <a:pt x="83210" y="639128"/>
                    <a:pt x="62255" y="609600"/>
                    <a:pt x="67970" y="593408"/>
                  </a:cubicBezTo>
                  <a:cubicBezTo>
                    <a:pt x="88925" y="534353"/>
                    <a:pt x="115595" y="433388"/>
                    <a:pt x="115595" y="381953"/>
                  </a:cubicBezTo>
                  <a:cubicBezTo>
                    <a:pt x="115595" y="381953"/>
                    <a:pt x="105117" y="255270"/>
                    <a:pt x="97497" y="227648"/>
                  </a:cubicBezTo>
                  <a:cubicBezTo>
                    <a:pt x="98450" y="228600"/>
                    <a:pt x="84162" y="287655"/>
                    <a:pt x="80352" y="33337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2F09D5B-1965-4FA9-B58A-EA98C64FF5AD}"/>
                </a:ext>
              </a:extLst>
            </p:cNvPr>
            <p:cNvSpPr/>
            <p:nvPr/>
          </p:nvSpPr>
          <p:spPr>
            <a:xfrm>
              <a:off x="5143417" y="4609147"/>
              <a:ext cx="66675" cy="123825"/>
            </a:xfrm>
            <a:custGeom>
              <a:avLst/>
              <a:gdLst>
                <a:gd name="connsiteX0" fmla="*/ 54375 w 66675"/>
                <a:gd name="connsiteY0" fmla="*/ 33338 h 123825"/>
                <a:gd name="connsiteX1" fmla="*/ 64853 w 66675"/>
                <a:gd name="connsiteY1" fmla="*/ 74295 h 123825"/>
                <a:gd name="connsiteX2" fmla="*/ 74378 w 66675"/>
                <a:gd name="connsiteY2" fmla="*/ 112395 h 123825"/>
                <a:gd name="connsiteX3" fmla="*/ 60091 w 66675"/>
                <a:gd name="connsiteY3" fmla="*/ 124778 h 123825"/>
                <a:gd name="connsiteX4" fmla="*/ 42946 w 66675"/>
                <a:gd name="connsiteY4" fmla="*/ 87630 h 123825"/>
                <a:gd name="connsiteX5" fmla="*/ 38183 w 66675"/>
                <a:gd name="connsiteY5" fmla="*/ 126683 h 123825"/>
                <a:gd name="connsiteX6" fmla="*/ 83 w 66675"/>
                <a:gd name="connsiteY6" fmla="*/ 88583 h 123825"/>
                <a:gd name="connsiteX7" fmla="*/ 15323 w 66675"/>
                <a:gd name="connsiteY7" fmla="*/ 33338 h 123825"/>
                <a:gd name="connsiteX8" fmla="*/ 21991 w 66675"/>
                <a:gd name="connsiteY8" fmla="*/ 0 h 123825"/>
                <a:gd name="connsiteX9" fmla="*/ 54375 w 66675"/>
                <a:gd name="connsiteY9" fmla="*/ 3333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123825">
                  <a:moveTo>
                    <a:pt x="54375" y="33338"/>
                  </a:moveTo>
                  <a:cubicBezTo>
                    <a:pt x="54375" y="33338"/>
                    <a:pt x="59138" y="53340"/>
                    <a:pt x="64853" y="74295"/>
                  </a:cubicBezTo>
                  <a:cubicBezTo>
                    <a:pt x="70568" y="94297"/>
                    <a:pt x="76283" y="100965"/>
                    <a:pt x="74378" y="112395"/>
                  </a:cubicBezTo>
                  <a:cubicBezTo>
                    <a:pt x="72473" y="120968"/>
                    <a:pt x="61996" y="127635"/>
                    <a:pt x="60091" y="124778"/>
                  </a:cubicBezTo>
                  <a:cubicBezTo>
                    <a:pt x="57233" y="121920"/>
                    <a:pt x="57233" y="87630"/>
                    <a:pt x="42946" y="87630"/>
                  </a:cubicBezTo>
                  <a:cubicBezTo>
                    <a:pt x="28658" y="87630"/>
                    <a:pt x="46755" y="129540"/>
                    <a:pt x="38183" y="126683"/>
                  </a:cubicBezTo>
                  <a:cubicBezTo>
                    <a:pt x="29611" y="123825"/>
                    <a:pt x="-1822" y="105728"/>
                    <a:pt x="83" y="88583"/>
                  </a:cubicBezTo>
                  <a:cubicBezTo>
                    <a:pt x="1988" y="71438"/>
                    <a:pt x="15323" y="59055"/>
                    <a:pt x="15323" y="33338"/>
                  </a:cubicBezTo>
                  <a:cubicBezTo>
                    <a:pt x="15323" y="10478"/>
                    <a:pt x="21991" y="0"/>
                    <a:pt x="21991" y="0"/>
                  </a:cubicBezTo>
                  <a:lnTo>
                    <a:pt x="54375" y="3333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C2F5E5A-0552-4A9F-81A9-948997B8526A}"/>
                </a:ext>
              </a:extLst>
            </p:cNvPr>
            <p:cNvSpPr/>
            <p:nvPr/>
          </p:nvSpPr>
          <p:spPr>
            <a:xfrm>
              <a:off x="5177790" y="4694673"/>
              <a:ext cx="19050" cy="66675"/>
            </a:xfrm>
            <a:custGeom>
              <a:avLst/>
              <a:gdLst>
                <a:gd name="connsiteX0" fmla="*/ 9525 w 19050"/>
                <a:gd name="connsiteY0" fmla="*/ 199 h 66675"/>
                <a:gd name="connsiteX1" fmla="*/ 25717 w 19050"/>
                <a:gd name="connsiteY1" fmla="*/ 68779 h 66675"/>
                <a:gd name="connsiteX2" fmla="*/ 4763 w 19050"/>
                <a:gd name="connsiteY2" fmla="*/ 64969 h 66675"/>
                <a:gd name="connsiteX3" fmla="*/ 0 w 19050"/>
                <a:gd name="connsiteY3" fmla="*/ 10677 h 66675"/>
                <a:gd name="connsiteX4" fmla="*/ 9525 w 19050"/>
                <a:gd name="connsiteY4" fmla="*/ 19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66675">
                  <a:moveTo>
                    <a:pt x="9525" y="199"/>
                  </a:moveTo>
                  <a:cubicBezTo>
                    <a:pt x="9525" y="199"/>
                    <a:pt x="28575" y="4962"/>
                    <a:pt x="25717" y="68779"/>
                  </a:cubicBezTo>
                  <a:lnTo>
                    <a:pt x="4763" y="64969"/>
                  </a:lnTo>
                  <a:cubicBezTo>
                    <a:pt x="4763" y="64969"/>
                    <a:pt x="5715" y="29727"/>
                    <a:pt x="0" y="10677"/>
                  </a:cubicBezTo>
                  <a:cubicBezTo>
                    <a:pt x="0" y="10677"/>
                    <a:pt x="952" y="-1706"/>
                    <a:pt x="9525" y="199"/>
                  </a:cubicBezTo>
                  <a:close/>
                </a:path>
              </a:pathLst>
            </a:custGeom>
            <a:solidFill>
              <a:srgbClr val="8D91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667C86C-FB33-447C-BF66-DF6A480E9A45}"/>
                </a:ext>
              </a:extLst>
            </p:cNvPr>
            <p:cNvSpPr/>
            <p:nvPr/>
          </p:nvSpPr>
          <p:spPr>
            <a:xfrm>
              <a:off x="5137785" y="4421505"/>
              <a:ext cx="76200" cy="238125"/>
            </a:xfrm>
            <a:custGeom>
              <a:avLst/>
              <a:gdLst>
                <a:gd name="connsiteX0" fmla="*/ 80010 w 76200"/>
                <a:gd name="connsiteY0" fmla="*/ 83820 h 238125"/>
                <a:gd name="connsiteX1" fmla="*/ 79058 w 76200"/>
                <a:gd name="connsiteY1" fmla="*/ 243840 h 238125"/>
                <a:gd name="connsiteX2" fmla="*/ 2858 w 76200"/>
                <a:gd name="connsiteY2" fmla="*/ 225742 h 238125"/>
                <a:gd name="connsiteX3" fmla="*/ 0 w 76200"/>
                <a:gd name="connsiteY3" fmla="*/ 0 h 238125"/>
                <a:gd name="connsiteX4" fmla="*/ 80010 w 76200"/>
                <a:gd name="connsiteY4" fmla="*/ 8382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238125">
                  <a:moveTo>
                    <a:pt x="80010" y="83820"/>
                  </a:moveTo>
                  <a:lnTo>
                    <a:pt x="79058" y="243840"/>
                  </a:lnTo>
                  <a:cubicBezTo>
                    <a:pt x="79058" y="243840"/>
                    <a:pt x="46673" y="242888"/>
                    <a:pt x="2858" y="225742"/>
                  </a:cubicBezTo>
                  <a:lnTo>
                    <a:pt x="0" y="0"/>
                  </a:lnTo>
                  <a:lnTo>
                    <a:pt x="80010" y="8382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84580E3-AADD-410E-BB89-B423D21EDF0F}"/>
                </a:ext>
              </a:extLst>
            </p:cNvPr>
            <p:cNvSpPr/>
            <p:nvPr/>
          </p:nvSpPr>
          <p:spPr>
            <a:xfrm>
              <a:off x="5343525" y="4100513"/>
              <a:ext cx="76200" cy="38100"/>
            </a:xfrm>
            <a:custGeom>
              <a:avLst/>
              <a:gdLst>
                <a:gd name="connsiteX0" fmla="*/ 76200 w 76200"/>
                <a:gd name="connsiteY0" fmla="*/ 3810 h 38100"/>
                <a:gd name="connsiteX1" fmla="*/ 50483 w 76200"/>
                <a:gd name="connsiteY1" fmla="*/ 38100 h 38100"/>
                <a:gd name="connsiteX2" fmla="*/ 0 w 76200"/>
                <a:gd name="connsiteY2" fmla="*/ 11430 h 38100"/>
                <a:gd name="connsiteX3" fmla="*/ 46672 w 76200"/>
                <a:gd name="connsiteY3" fmla="*/ 23813 h 38100"/>
                <a:gd name="connsiteX4" fmla="*/ 75247 w 76200"/>
                <a:gd name="connsiteY4" fmla="*/ 0 h 38100"/>
                <a:gd name="connsiteX5" fmla="*/ 76200 w 76200"/>
                <a:gd name="connsiteY5" fmla="*/ 381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38100">
                  <a:moveTo>
                    <a:pt x="76200" y="3810"/>
                  </a:moveTo>
                  <a:cubicBezTo>
                    <a:pt x="76200" y="3810"/>
                    <a:pt x="78105" y="37147"/>
                    <a:pt x="50483" y="38100"/>
                  </a:cubicBezTo>
                  <a:cubicBezTo>
                    <a:pt x="21908" y="39053"/>
                    <a:pt x="0" y="11430"/>
                    <a:pt x="0" y="11430"/>
                  </a:cubicBezTo>
                  <a:lnTo>
                    <a:pt x="46672" y="23813"/>
                  </a:lnTo>
                  <a:lnTo>
                    <a:pt x="75247" y="0"/>
                  </a:lnTo>
                  <a:lnTo>
                    <a:pt x="76200" y="3810"/>
                  </a:lnTo>
                  <a:close/>
                </a:path>
              </a:pathLst>
            </a:custGeom>
            <a:solidFill>
              <a:srgbClr val="CAC7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66D70B-4479-4623-97E3-BC4EBEC6EE57}"/>
                </a:ext>
              </a:extLst>
            </p:cNvPr>
            <p:cNvSpPr/>
            <p:nvPr/>
          </p:nvSpPr>
          <p:spPr>
            <a:xfrm>
              <a:off x="5299710" y="4053840"/>
              <a:ext cx="57150" cy="76200"/>
            </a:xfrm>
            <a:custGeom>
              <a:avLst/>
              <a:gdLst>
                <a:gd name="connsiteX0" fmla="*/ 21908 w 57150"/>
                <a:gd name="connsiteY0" fmla="*/ 0 h 76200"/>
                <a:gd name="connsiteX1" fmla="*/ 62865 w 57150"/>
                <a:gd name="connsiteY1" fmla="*/ 45720 h 76200"/>
                <a:gd name="connsiteX2" fmla="*/ 40005 w 57150"/>
                <a:gd name="connsiteY2" fmla="*/ 83820 h 76200"/>
                <a:gd name="connsiteX3" fmla="*/ 0 w 57150"/>
                <a:gd name="connsiteY3" fmla="*/ 16192 h 76200"/>
                <a:gd name="connsiteX4" fmla="*/ 21908 w 5715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21908" y="0"/>
                  </a:moveTo>
                  <a:cubicBezTo>
                    <a:pt x="21908" y="0"/>
                    <a:pt x="48578" y="34290"/>
                    <a:pt x="62865" y="45720"/>
                  </a:cubicBezTo>
                  <a:lnTo>
                    <a:pt x="40005" y="83820"/>
                  </a:lnTo>
                  <a:lnTo>
                    <a:pt x="0" y="16192"/>
                  </a:lnTo>
                  <a:lnTo>
                    <a:pt x="21908" y="0"/>
                  </a:lnTo>
                  <a:close/>
                </a:path>
              </a:pathLst>
            </a:custGeom>
            <a:solidFill>
              <a:srgbClr val="EAE6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F66896-7261-4A78-B661-3A1B3E45C269}"/>
                </a:ext>
              </a:extLst>
            </p:cNvPr>
            <p:cNvSpPr/>
            <p:nvPr/>
          </p:nvSpPr>
          <p:spPr>
            <a:xfrm>
              <a:off x="5390197" y="4068128"/>
              <a:ext cx="19050" cy="47625"/>
            </a:xfrm>
            <a:custGeom>
              <a:avLst/>
              <a:gdLst>
                <a:gd name="connsiteX0" fmla="*/ 23813 w 19050"/>
                <a:gd name="connsiteY0" fmla="*/ 38100 h 47625"/>
                <a:gd name="connsiteX1" fmla="*/ 0 w 19050"/>
                <a:gd name="connsiteY1" fmla="*/ 56197 h 47625"/>
                <a:gd name="connsiteX2" fmla="*/ 21908 w 19050"/>
                <a:gd name="connsiteY2" fmla="*/ 0 h 47625"/>
                <a:gd name="connsiteX3" fmla="*/ 23813 w 19050"/>
                <a:gd name="connsiteY3" fmla="*/ 38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23813" y="38100"/>
                  </a:moveTo>
                  <a:lnTo>
                    <a:pt x="0" y="56197"/>
                  </a:lnTo>
                  <a:cubicBezTo>
                    <a:pt x="0" y="56197"/>
                    <a:pt x="20955" y="17145"/>
                    <a:pt x="21908" y="0"/>
                  </a:cubicBezTo>
                  <a:lnTo>
                    <a:pt x="23813" y="38100"/>
                  </a:lnTo>
                  <a:close/>
                </a:path>
              </a:pathLst>
            </a:custGeom>
            <a:solidFill>
              <a:srgbClr val="A09E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98E7DCF-1AF4-401E-9C1A-64E9A625441B}"/>
                </a:ext>
              </a:extLst>
            </p:cNvPr>
            <p:cNvSpPr/>
            <p:nvPr/>
          </p:nvSpPr>
          <p:spPr>
            <a:xfrm>
              <a:off x="5411153" y="4068128"/>
              <a:ext cx="28575" cy="57150"/>
            </a:xfrm>
            <a:custGeom>
              <a:avLst/>
              <a:gdLst>
                <a:gd name="connsiteX0" fmla="*/ 0 w 28575"/>
                <a:gd name="connsiteY0" fmla="*/ 0 h 57150"/>
                <a:gd name="connsiteX1" fmla="*/ 16192 w 28575"/>
                <a:gd name="connsiteY1" fmla="*/ 10478 h 57150"/>
                <a:gd name="connsiteX2" fmla="*/ 33338 w 28575"/>
                <a:gd name="connsiteY2" fmla="*/ 62865 h 57150"/>
                <a:gd name="connsiteX3" fmla="*/ 2857 w 28575"/>
                <a:gd name="connsiteY3" fmla="*/ 38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0" y="0"/>
                  </a:moveTo>
                  <a:lnTo>
                    <a:pt x="16192" y="10478"/>
                  </a:lnTo>
                  <a:lnTo>
                    <a:pt x="33338" y="62865"/>
                  </a:lnTo>
                  <a:lnTo>
                    <a:pt x="2857" y="38100"/>
                  </a:lnTo>
                  <a:close/>
                </a:path>
              </a:pathLst>
            </a:custGeom>
            <a:solidFill>
              <a:srgbClr val="EAE6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E39DE62-47B8-419E-A823-F5424D177B15}"/>
                </a:ext>
              </a:extLst>
            </p:cNvPr>
            <p:cNvSpPr/>
            <p:nvPr/>
          </p:nvSpPr>
          <p:spPr>
            <a:xfrm>
              <a:off x="5332308" y="3838664"/>
              <a:ext cx="161925" cy="219075"/>
            </a:xfrm>
            <a:custGeom>
              <a:avLst/>
              <a:gdLst>
                <a:gd name="connsiteX0" fmla="*/ 155997 w 161925"/>
                <a:gd name="connsiteY0" fmla="*/ 57061 h 219075"/>
                <a:gd name="connsiteX1" fmla="*/ 161712 w 161925"/>
                <a:gd name="connsiteY1" fmla="*/ 103733 h 219075"/>
                <a:gd name="connsiteX2" fmla="*/ 169332 w 161925"/>
                <a:gd name="connsiteY2" fmla="*/ 155168 h 219075"/>
                <a:gd name="connsiteX3" fmla="*/ 148377 w 161925"/>
                <a:gd name="connsiteY3" fmla="*/ 168503 h 219075"/>
                <a:gd name="connsiteX4" fmla="*/ 112182 w 161925"/>
                <a:gd name="connsiteY4" fmla="*/ 220891 h 219075"/>
                <a:gd name="connsiteX5" fmla="*/ 15979 w 161925"/>
                <a:gd name="connsiteY5" fmla="*/ 169456 h 219075"/>
                <a:gd name="connsiteX6" fmla="*/ 9312 w 161925"/>
                <a:gd name="connsiteY6" fmla="*/ 25628 h 219075"/>
                <a:gd name="connsiteX7" fmla="*/ 155997 w 161925"/>
                <a:gd name="connsiteY7" fmla="*/ 5706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219075">
                  <a:moveTo>
                    <a:pt x="155997" y="57061"/>
                  </a:moveTo>
                  <a:cubicBezTo>
                    <a:pt x="155997" y="57061"/>
                    <a:pt x="173142" y="98971"/>
                    <a:pt x="161712" y="103733"/>
                  </a:cubicBezTo>
                  <a:cubicBezTo>
                    <a:pt x="152187" y="107543"/>
                    <a:pt x="167427" y="148501"/>
                    <a:pt x="169332" y="155168"/>
                  </a:cubicBezTo>
                  <a:cubicBezTo>
                    <a:pt x="171237" y="161836"/>
                    <a:pt x="152187" y="164693"/>
                    <a:pt x="148377" y="168503"/>
                  </a:cubicBezTo>
                  <a:cubicBezTo>
                    <a:pt x="143614" y="172313"/>
                    <a:pt x="127422" y="220891"/>
                    <a:pt x="112182" y="220891"/>
                  </a:cubicBezTo>
                  <a:cubicBezTo>
                    <a:pt x="96942" y="220891"/>
                    <a:pt x="32172" y="190411"/>
                    <a:pt x="15979" y="169456"/>
                  </a:cubicBezTo>
                  <a:cubicBezTo>
                    <a:pt x="-213" y="148501"/>
                    <a:pt x="-6881" y="60871"/>
                    <a:pt x="9312" y="25628"/>
                  </a:cubicBezTo>
                  <a:cubicBezTo>
                    <a:pt x="25504" y="-10567"/>
                    <a:pt x="126469" y="-15329"/>
                    <a:pt x="155997" y="5706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B1A3383-9EDA-42F6-9375-FCD33C211F92}"/>
                </a:ext>
              </a:extLst>
            </p:cNvPr>
            <p:cNvSpPr/>
            <p:nvPr/>
          </p:nvSpPr>
          <p:spPr>
            <a:xfrm>
              <a:off x="5315179" y="3815124"/>
              <a:ext cx="180975" cy="180975"/>
            </a:xfrm>
            <a:custGeom>
              <a:avLst/>
              <a:gdLst>
                <a:gd name="connsiteX0" fmla="*/ 176936 w 180975"/>
                <a:gd name="connsiteY0" fmla="*/ 89173 h 180975"/>
                <a:gd name="connsiteX1" fmla="*/ 167411 w 180975"/>
                <a:gd name="connsiteY1" fmla="*/ 12973 h 180975"/>
                <a:gd name="connsiteX2" fmla="*/ 44538 w 180975"/>
                <a:gd name="connsiteY2" fmla="*/ 26308 h 180975"/>
                <a:gd name="connsiteX3" fmla="*/ 3581 w 180975"/>
                <a:gd name="connsiteY3" fmla="*/ 112986 h 180975"/>
                <a:gd name="connsiteX4" fmla="*/ 19773 w 180975"/>
                <a:gd name="connsiteY4" fmla="*/ 181566 h 180975"/>
                <a:gd name="connsiteX5" fmla="*/ 48348 w 180975"/>
                <a:gd name="connsiteY5" fmla="*/ 140608 h 180975"/>
                <a:gd name="connsiteX6" fmla="*/ 91211 w 180975"/>
                <a:gd name="connsiteY6" fmla="*/ 137751 h 180975"/>
                <a:gd name="connsiteX7" fmla="*/ 103593 w 180975"/>
                <a:gd name="connsiteY7" fmla="*/ 96793 h 180975"/>
                <a:gd name="connsiteX8" fmla="*/ 176936 w 180975"/>
                <a:gd name="connsiteY8" fmla="*/ 8917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180975">
                  <a:moveTo>
                    <a:pt x="176936" y="89173"/>
                  </a:moveTo>
                  <a:cubicBezTo>
                    <a:pt x="176936" y="89173"/>
                    <a:pt x="202653" y="49168"/>
                    <a:pt x="167411" y="12973"/>
                  </a:cubicBezTo>
                  <a:cubicBezTo>
                    <a:pt x="131216" y="-22269"/>
                    <a:pt x="53111" y="25356"/>
                    <a:pt x="44538" y="26308"/>
                  </a:cubicBezTo>
                  <a:cubicBezTo>
                    <a:pt x="35966" y="27260"/>
                    <a:pt x="-13564" y="38691"/>
                    <a:pt x="3581" y="112986"/>
                  </a:cubicBezTo>
                  <a:cubicBezTo>
                    <a:pt x="18821" y="180613"/>
                    <a:pt x="19773" y="181566"/>
                    <a:pt x="19773" y="181566"/>
                  </a:cubicBezTo>
                  <a:cubicBezTo>
                    <a:pt x="19773" y="181566"/>
                    <a:pt x="39776" y="146323"/>
                    <a:pt x="48348" y="140608"/>
                  </a:cubicBezTo>
                  <a:cubicBezTo>
                    <a:pt x="62636" y="132036"/>
                    <a:pt x="91211" y="137751"/>
                    <a:pt x="91211" y="137751"/>
                  </a:cubicBezTo>
                  <a:cubicBezTo>
                    <a:pt x="91211" y="137751"/>
                    <a:pt x="81686" y="99651"/>
                    <a:pt x="103593" y="96793"/>
                  </a:cubicBezTo>
                  <a:cubicBezTo>
                    <a:pt x="125501" y="94888"/>
                    <a:pt x="155981" y="78695"/>
                    <a:pt x="176936" y="8917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96DC8E-9DF1-42E1-B39B-CCCCB5DD4A44}"/>
                </a:ext>
              </a:extLst>
            </p:cNvPr>
            <p:cNvSpPr/>
            <p:nvPr/>
          </p:nvSpPr>
          <p:spPr>
            <a:xfrm>
              <a:off x="5352182" y="3910072"/>
              <a:ext cx="28575" cy="57150"/>
            </a:xfrm>
            <a:custGeom>
              <a:avLst/>
              <a:gdLst>
                <a:gd name="connsiteX0" fmla="*/ 33253 w 28575"/>
                <a:gd name="connsiteY0" fmla="*/ 19943 h 57150"/>
                <a:gd name="connsiteX1" fmla="*/ 7536 w 28575"/>
                <a:gd name="connsiteY1" fmla="*/ 2798 h 57150"/>
                <a:gd name="connsiteX2" fmla="*/ 17061 w 28575"/>
                <a:gd name="connsiteY2" fmla="*/ 58996 h 57150"/>
                <a:gd name="connsiteX3" fmla="*/ 33253 w 28575"/>
                <a:gd name="connsiteY3" fmla="*/ 1994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33253" y="19943"/>
                  </a:moveTo>
                  <a:cubicBezTo>
                    <a:pt x="32301" y="14228"/>
                    <a:pt x="27538" y="-7679"/>
                    <a:pt x="7536" y="2798"/>
                  </a:cubicBezTo>
                  <a:cubicBezTo>
                    <a:pt x="-12467" y="13276"/>
                    <a:pt x="13251" y="58043"/>
                    <a:pt x="17061" y="58996"/>
                  </a:cubicBezTo>
                  <a:cubicBezTo>
                    <a:pt x="19918" y="59948"/>
                    <a:pt x="44683" y="64711"/>
                    <a:pt x="33253" y="199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5A88022-C1F6-4D68-BA1E-1783330B9BBE}"/>
                </a:ext>
              </a:extLst>
            </p:cNvPr>
            <p:cNvSpPr/>
            <p:nvPr/>
          </p:nvSpPr>
          <p:spPr>
            <a:xfrm>
              <a:off x="5350192" y="4010025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60960 w 57150"/>
                <a:gd name="connsiteY1" fmla="*/ 55245 h 47625"/>
                <a:gd name="connsiteX2" fmla="*/ 60960 w 57150"/>
                <a:gd name="connsiteY2" fmla="*/ 52388 h 47625"/>
                <a:gd name="connsiteX3" fmla="*/ 61913 w 57150"/>
                <a:gd name="connsiteY3" fmla="*/ 40005 h 47625"/>
                <a:gd name="connsiteX4" fmla="*/ 61913 w 57150"/>
                <a:gd name="connsiteY4" fmla="*/ 37147 h 47625"/>
                <a:gd name="connsiteX5" fmla="*/ 0 w 57150"/>
                <a:gd name="connsiteY5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cubicBezTo>
                    <a:pt x="0" y="953"/>
                    <a:pt x="15240" y="37147"/>
                    <a:pt x="60960" y="55245"/>
                  </a:cubicBezTo>
                  <a:cubicBezTo>
                    <a:pt x="60960" y="54293"/>
                    <a:pt x="60960" y="53340"/>
                    <a:pt x="60960" y="52388"/>
                  </a:cubicBezTo>
                  <a:cubicBezTo>
                    <a:pt x="60960" y="47625"/>
                    <a:pt x="60960" y="43815"/>
                    <a:pt x="61913" y="40005"/>
                  </a:cubicBezTo>
                  <a:cubicBezTo>
                    <a:pt x="61913" y="39053"/>
                    <a:pt x="61913" y="38100"/>
                    <a:pt x="61913" y="37147"/>
                  </a:cubicBezTo>
                  <a:cubicBezTo>
                    <a:pt x="61913" y="38100"/>
                    <a:pt x="13335" y="15240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92" name="Title 104">
            <a:extLst>
              <a:ext uri="{FF2B5EF4-FFF2-40B4-BE49-F238E27FC236}">
                <a16:creationId xmlns:a16="http://schemas.microsoft.com/office/drawing/2014/main" id="{192FC1F6-580C-44AF-89BE-B197B886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19" y="1652877"/>
            <a:ext cx="6713541" cy="761957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&amp;</a:t>
            </a:r>
            <a:br>
              <a:rPr lang="en-US" dirty="0"/>
            </a:br>
            <a:r>
              <a:rPr lang="en-US" dirty="0"/>
              <a:t>CAMPAIGN</a:t>
            </a:r>
            <a:endParaRPr lang="en-ID" dirty="0"/>
          </a:p>
        </p:txBody>
      </p:sp>
      <p:sp>
        <p:nvSpPr>
          <p:cNvPr id="193" name="Subtitle 2">
            <a:extLst>
              <a:ext uri="{FF2B5EF4-FFF2-40B4-BE49-F238E27FC236}">
                <a16:creationId xmlns:a16="http://schemas.microsoft.com/office/drawing/2014/main" id="{9BB46AFE-85B0-4438-B088-138D128E9D3E}"/>
              </a:ext>
            </a:extLst>
          </p:cNvPr>
          <p:cNvSpPr txBox="1">
            <a:spLocks/>
          </p:cNvSpPr>
          <p:nvPr/>
        </p:nvSpPr>
        <p:spPr>
          <a:xfrm>
            <a:off x="411753" y="2836873"/>
            <a:ext cx="4797096" cy="29779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yang </a:t>
            </a:r>
            <a:r>
              <a:rPr lang="en-US" sz="1800" dirty="0" err="1"/>
              <a:t>hilang</a:t>
            </a:r>
            <a:r>
              <a:rPr lang="en-US" sz="1800" dirty="0"/>
              <a:t>: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RFM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repeat order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pemesanan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. </a:t>
            </a:r>
            <a:r>
              <a:rPr lang="en-US" sz="1800" dirty="0" err="1"/>
              <a:t>Menurut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di </a:t>
            </a:r>
            <a:r>
              <a:rPr lang="en-US" sz="1800" dirty="0" err="1"/>
              <a:t>analisis</a:t>
            </a:r>
            <a:r>
              <a:rPr lang="en-US" sz="1800" dirty="0"/>
              <a:t>,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segmen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5 orang.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Pelanggan</a:t>
            </a:r>
            <a:r>
              <a:rPr lang="en-US" sz="1800" dirty="0"/>
              <a:t> yang </a:t>
            </a:r>
            <a:r>
              <a:rPr lang="en-US" sz="1800" dirty="0" err="1"/>
              <a:t>hampir</a:t>
            </a:r>
            <a:r>
              <a:rPr lang="en-US" sz="1800" dirty="0"/>
              <a:t> </a:t>
            </a:r>
            <a:r>
              <a:rPr lang="en-US" sz="1800" dirty="0" err="1"/>
              <a:t>hilang</a:t>
            </a:r>
            <a:r>
              <a:rPr lang="en-US" sz="1800" dirty="0"/>
              <a:t>: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RFM </a:t>
            </a:r>
            <a:r>
              <a:rPr lang="en-US" sz="1800" dirty="0" err="1"/>
              <a:t>agak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 </a:t>
            </a:r>
            <a:r>
              <a:rPr lang="en-US" sz="1800" dirty="0" err="1"/>
              <a:t>Menurut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di </a:t>
            </a:r>
            <a:r>
              <a:rPr lang="en-US" sz="1800" dirty="0" err="1"/>
              <a:t>analisis</a:t>
            </a:r>
            <a:r>
              <a:rPr lang="en-US" sz="1800" dirty="0"/>
              <a:t>,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segmen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2 orang.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34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4C5E-7B5E-48D4-9FB2-E97CFD40DF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3246362" y="3771752"/>
            <a:ext cx="11742057" cy="567413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dirty="0">
                <a:solidFill>
                  <a:schemeClr val="bg1"/>
                </a:solidFill>
              </a:rPr>
              <a:t>Thank 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You</a:t>
            </a:r>
            <a:br>
              <a:rPr lang="en-US" sz="8000" b="1" dirty="0">
                <a:solidFill>
                  <a:schemeClr val="bg1"/>
                </a:solidFill>
              </a:rPr>
            </a:br>
            <a:endParaRPr lang="en-ID" sz="8000" dirty="0">
              <a:solidFill>
                <a:schemeClr val="bg1"/>
              </a:solidFill>
            </a:endParaRP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FF44DE2-A819-3741-8FA2-635D2D9413C7}"/>
              </a:ext>
            </a:extLst>
          </p:cNvPr>
          <p:cNvGrpSpPr/>
          <p:nvPr/>
        </p:nvGrpSpPr>
        <p:grpSpPr>
          <a:xfrm>
            <a:off x="4813609" y="660401"/>
            <a:ext cx="6988924" cy="5803124"/>
            <a:chOff x="4271962" y="1914525"/>
            <a:chExt cx="3649028" cy="3029903"/>
          </a:xfrm>
        </p:grpSpPr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36A12112-2110-7C44-B6A6-95208108B601}"/>
                </a:ext>
              </a:extLst>
            </p:cNvPr>
            <p:cNvSpPr/>
            <p:nvPr/>
          </p:nvSpPr>
          <p:spPr>
            <a:xfrm>
              <a:off x="6204624" y="3391885"/>
              <a:ext cx="76200" cy="66675"/>
            </a:xfrm>
            <a:custGeom>
              <a:avLst/>
              <a:gdLst>
                <a:gd name="connsiteX0" fmla="*/ 79971 w 76200"/>
                <a:gd name="connsiteY0" fmla="*/ 42830 h 66675"/>
                <a:gd name="connsiteX1" fmla="*/ 66636 w 76200"/>
                <a:gd name="connsiteY1" fmla="*/ 17112 h 66675"/>
                <a:gd name="connsiteX2" fmla="*/ 43776 w 76200"/>
                <a:gd name="connsiteY2" fmla="*/ 4730 h 66675"/>
                <a:gd name="connsiteX3" fmla="*/ 13296 w 76200"/>
                <a:gd name="connsiteY3" fmla="*/ 920 h 66675"/>
                <a:gd name="connsiteX4" fmla="*/ 7581 w 76200"/>
                <a:gd name="connsiteY4" fmla="*/ 7587 h 66675"/>
                <a:gd name="connsiteX5" fmla="*/ 6628 w 76200"/>
                <a:gd name="connsiteY5" fmla="*/ 18065 h 66675"/>
                <a:gd name="connsiteX6" fmla="*/ 3771 w 76200"/>
                <a:gd name="connsiteY6" fmla="*/ 29495 h 66675"/>
                <a:gd name="connsiteX7" fmla="*/ 2818 w 76200"/>
                <a:gd name="connsiteY7" fmla="*/ 41877 h 66675"/>
                <a:gd name="connsiteX8" fmla="*/ 913 w 76200"/>
                <a:gd name="connsiteY8" fmla="*/ 52355 h 66675"/>
                <a:gd name="connsiteX9" fmla="*/ 13296 w 76200"/>
                <a:gd name="connsiteY9" fmla="*/ 59975 h 66675"/>
                <a:gd name="connsiteX10" fmla="*/ 58063 w 76200"/>
                <a:gd name="connsiteY10" fmla="*/ 76167 h 66675"/>
                <a:gd name="connsiteX11" fmla="*/ 79971 w 76200"/>
                <a:gd name="connsiteY11" fmla="*/ 4283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66675">
                  <a:moveTo>
                    <a:pt x="79971" y="42830"/>
                  </a:moveTo>
                  <a:cubicBezTo>
                    <a:pt x="79971" y="42830"/>
                    <a:pt x="68541" y="20922"/>
                    <a:pt x="66636" y="17112"/>
                  </a:cubicBezTo>
                  <a:cubicBezTo>
                    <a:pt x="64731" y="14255"/>
                    <a:pt x="55206" y="9492"/>
                    <a:pt x="43776" y="4730"/>
                  </a:cubicBezTo>
                  <a:cubicBezTo>
                    <a:pt x="32346" y="-33"/>
                    <a:pt x="15201" y="-985"/>
                    <a:pt x="13296" y="920"/>
                  </a:cubicBezTo>
                  <a:cubicBezTo>
                    <a:pt x="11391" y="1872"/>
                    <a:pt x="9486" y="2825"/>
                    <a:pt x="7581" y="7587"/>
                  </a:cubicBezTo>
                  <a:cubicBezTo>
                    <a:pt x="5676" y="12350"/>
                    <a:pt x="6628" y="18065"/>
                    <a:pt x="6628" y="18065"/>
                  </a:cubicBezTo>
                  <a:cubicBezTo>
                    <a:pt x="6628" y="18065"/>
                    <a:pt x="913" y="23780"/>
                    <a:pt x="3771" y="29495"/>
                  </a:cubicBezTo>
                  <a:cubicBezTo>
                    <a:pt x="3771" y="29495"/>
                    <a:pt x="-992" y="34257"/>
                    <a:pt x="2818" y="41877"/>
                  </a:cubicBezTo>
                  <a:cubicBezTo>
                    <a:pt x="2818" y="41877"/>
                    <a:pt x="-1944" y="46640"/>
                    <a:pt x="913" y="52355"/>
                  </a:cubicBezTo>
                  <a:cubicBezTo>
                    <a:pt x="913" y="52355"/>
                    <a:pt x="10438" y="57117"/>
                    <a:pt x="13296" y="59975"/>
                  </a:cubicBezTo>
                  <a:cubicBezTo>
                    <a:pt x="16153" y="62832"/>
                    <a:pt x="37108" y="71405"/>
                    <a:pt x="58063" y="76167"/>
                  </a:cubicBezTo>
                  <a:cubicBezTo>
                    <a:pt x="58063" y="75215"/>
                    <a:pt x="79018" y="73310"/>
                    <a:pt x="79971" y="428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D2FC3C99-6FE6-EC40-838C-73B35B16DDB1}"/>
                </a:ext>
              </a:extLst>
            </p:cNvPr>
            <p:cNvSpPr/>
            <p:nvPr/>
          </p:nvSpPr>
          <p:spPr>
            <a:xfrm>
              <a:off x="6229350" y="3425190"/>
              <a:ext cx="19050" cy="28575"/>
            </a:xfrm>
            <a:custGeom>
              <a:avLst/>
              <a:gdLst>
                <a:gd name="connsiteX0" fmla="*/ 20955 w 19050"/>
                <a:gd name="connsiteY0" fmla="*/ 0 h 28575"/>
                <a:gd name="connsiteX1" fmla="*/ 23813 w 19050"/>
                <a:gd name="connsiteY1" fmla="*/ 16192 h 28575"/>
                <a:gd name="connsiteX2" fmla="*/ 0 w 19050"/>
                <a:gd name="connsiteY2" fmla="*/ 30480 h 28575"/>
                <a:gd name="connsiteX3" fmla="*/ 20955 w 1905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20955" y="0"/>
                  </a:moveTo>
                  <a:cubicBezTo>
                    <a:pt x="20955" y="0"/>
                    <a:pt x="21908" y="12382"/>
                    <a:pt x="23813" y="16192"/>
                  </a:cubicBezTo>
                  <a:cubicBezTo>
                    <a:pt x="25717" y="20002"/>
                    <a:pt x="0" y="30480"/>
                    <a:pt x="0" y="30480"/>
                  </a:cubicBezTo>
                  <a:cubicBezTo>
                    <a:pt x="0" y="30480"/>
                    <a:pt x="5715" y="1905"/>
                    <a:pt x="20955" y="0"/>
                  </a:cubicBezTo>
                  <a:close/>
                </a:path>
              </a:pathLst>
            </a:custGeom>
            <a:solidFill>
              <a:srgbClr val="CF8C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39ADF028-0C16-9F4D-B9DE-2173E8484DC6}"/>
                </a:ext>
              </a:extLst>
            </p:cNvPr>
            <p:cNvSpPr/>
            <p:nvPr/>
          </p:nvSpPr>
          <p:spPr>
            <a:xfrm>
              <a:off x="6607255" y="3210915"/>
              <a:ext cx="219075" cy="323850"/>
            </a:xfrm>
            <a:custGeom>
              <a:avLst/>
              <a:gdLst>
                <a:gd name="connsiteX0" fmla="*/ 205977 w 219075"/>
                <a:gd name="connsiteY0" fmla="*/ 153315 h 323850"/>
                <a:gd name="connsiteX1" fmla="*/ 216454 w 219075"/>
                <a:gd name="connsiteY1" fmla="*/ 70448 h 323850"/>
                <a:gd name="connsiteX2" fmla="*/ 108822 w 219075"/>
                <a:gd name="connsiteY2" fmla="*/ 4725 h 323850"/>
                <a:gd name="connsiteX3" fmla="*/ 39289 w 219075"/>
                <a:gd name="connsiteY3" fmla="*/ 120930 h 323850"/>
                <a:gd name="connsiteX4" fmla="*/ 25002 w 219075"/>
                <a:gd name="connsiteY4" fmla="*/ 220943 h 323850"/>
                <a:gd name="connsiteX5" fmla="*/ 27859 w 219075"/>
                <a:gd name="connsiteY5" fmla="*/ 277140 h 323850"/>
                <a:gd name="connsiteX6" fmla="*/ 237 w 219075"/>
                <a:gd name="connsiteY6" fmla="*/ 327623 h 323850"/>
                <a:gd name="connsiteX7" fmla="*/ 112632 w 219075"/>
                <a:gd name="connsiteY7" fmla="*/ 257138 h 323850"/>
                <a:gd name="connsiteX8" fmla="*/ 205977 w 219075"/>
                <a:gd name="connsiteY8" fmla="*/ 15331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23850">
                  <a:moveTo>
                    <a:pt x="205977" y="153315"/>
                  </a:moveTo>
                  <a:cubicBezTo>
                    <a:pt x="205977" y="153315"/>
                    <a:pt x="226932" y="113310"/>
                    <a:pt x="216454" y="70448"/>
                  </a:cubicBezTo>
                  <a:cubicBezTo>
                    <a:pt x="205977" y="27585"/>
                    <a:pt x="166925" y="-14325"/>
                    <a:pt x="108822" y="4725"/>
                  </a:cubicBezTo>
                  <a:cubicBezTo>
                    <a:pt x="50719" y="23775"/>
                    <a:pt x="4047" y="69495"/>
                    <a:pt x="39289" y="120930"/>
                  </a:cubicBezTo>
                  <a:cubicBezTo>
                    <a:pt x="73579" y="173318"/>
                    <a:pt x="7857" y="196178"/>
                    <a:pt x="25002" y="220943"/>
                  </a:cubicBezTo>
                  <a:cubicBezTo>
                    <a:pt x="42147" y="245708"/>
                    <a:pt x="35479" y="271425"/>
                    <a:pt x="27859" y="277140"/>
                  </a:cubicBezTo>
                  <a:cubicBezTo>
                    <a:pt x="21192" y="282855"/>
                    <a:pt x="-2621" y="303810"/>
                    <a:pt x="237" y="327623"/>
                  </a:cubicBezTo>
                  <a:cubicBezTo>
                    <a:pt x="3094" y="352388"/>
                    <a:pt x="112632" y="257138"/>
                    <a:pt x="112632" y="257138"/>
                  </a:cubicBezTo>
                  <a:cubicBezTo>
                    <a:pt x="112632" y="257138"/>
                    <a:pt x="172639" y="138075"/>
                    <a:pt x="205977" y="153315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FDC9DF6A-631A-BD42-85A2-5C6D2CE698E4}"/>
                </a:ext>
              </a:extLst>
            </p:cNvPr>
            <p:cNvSpPr/>
            <p:nvPr/>
          </p:nvSpPr>
          <p:spPr>
            <a:xfrm>
              <a:off x="6914863" y="4700245"/>
              <a:ext cx="95250" cy="142875"/>
            </a:xfrm>
            <a:custGeom>
              <a:avLst/>
              <a:gdLst>
                <a:gd name="connsiteX0" fmla="*/ 71724 w 95250"/>
                <a:gd name="connsiteY0" fmla="*/ 79400 h 142875"/>
                <a:gd name="connsiteX1" fmla="*/ 104109 w 95250"/>
                <a:gd name="connsiteY1" fmla="*/ 137502 h 142875"/>
                <a:gd name="connsiteX2" fmla="*/ 36481 w 95250"/>
                <a:gd name="connsiteY2" fmla="*/ 137502 h 142875"/>
                <a:gd name="connsiteX3" fmla="*/ 1239 w 95250"/>
                <a:gd name="connsiteY3" fmla="*/ 44157 h 142875"/>
                <a:gd name="connsiteX4" fmla="*/ 20289 w 95250"/>
                <a:gd name="connsiteY4" fmla="*/ 342 h 142875"/>
                <a:gd name="connsiteX5" fmla="*/ 48864 w 95250"/>
                <a:gd name="connsiteY5" fmla="*/ 5105 h 142875"/>
                <a:gd name="connsiteX6" fmla="*/ 71724 w 95250"/>
                <a:gd name="connsiteY6" fmla="*/ 79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2875">
                  <a:moveTo>
                    <a:pt x="71724" y="79400"/>
                  </a:moveTo>
                  <a:cubicBezTo>
                    <a:pt x="71724" y="79400"/>
                    <a:pt x="108871" y="129882"/>
                    <a:pt x="104109" y="137502"/>
                  </a:cubicBezTo>
                  <a:cubicBezTo>
                    <a:pt x="99346" y="145122"/>
                    <a:pt x="60294" y="147027"/>
                    <a:pt x="36481" y="137502"/>
                  </a:cubicBezTo>
                  <a:cubicBezTo>
                    <a:pt x="12669" y="127977"/>
                    <a:pt x="11716" y="69875"/>
                    <a:pt x="1239" y="44157"/>
                  </a:cubicBezTo>
                  <a:cubicBezTo>
                    <a:pt x="-3524" y="33680"/>
                    <a:pt x="6001" y="2247"/>
                    <a:pt x="20289" y="342"/>
                  </a:cubicBezTo>
                  <a:cubicBezTo>
                    <a:pt x="33624" y="-1563"/>
                    <a:pt x="48864" y="5105"/>
                    <a:pt x="48864" y="5105"/>
                  </a:cubicBezTo>
                  <a:cubicBezTo>
                    <a:pt x="48864" y="5105"/>
                    <a:pt x="33624" y="40347"/>
                    <a:pt x="71724" y="79400"/>
                  </a:cubicBez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7EE17A13-A13F-084C-9B51-1D7A12DEB343}"/>
                </a:ext>
              </a:extLst>
            </p:cNvPr>
            <p:cNvSpPr/>
            <p:nvPr/>
          </p:nvSpPr>
          <p:spPr>
            <a:xfrm>
              <a:off x="6926580" y="4699348"/>
              <a:ext cx="66675" cy="104775"/>
            </a:xfrm>
            <a:custGeom>
              <a:avLst/>
              <a:gdLst>
                <a:gd name="connsiteX0" fmla="*/ 36195 w 66675"/>
                <a:gd name="connsiteY0" fmla="*/ 5049 h 104775"/>
                <a:gd name="connsiteX1" fmla="*/ 44767 w 66675"/>
                <a:gd name="connsiteY1" fmla="*/ 46007 h 104775"/>
                <a:gd name="connsiteX2" fmla="*/ 72390 w 66675"/>
                <a:gd name="connsiteY2" fmla="*/ 104109 h 104775"/>
                <a:gd name="connsiteX3" fmla="*/ 28575 w 66675"/>
                <a:gd name="connsiteY3" fmla="*/ 101252 h 104775"/>
                <a:gd name="connsiteX4" fmla="*/ 5715 w 66675"/>
                <a:gd name="connsiteY4" fmla="*/ 35529 h 104775"/>
                <a:gd name="connsiteX5" fmla="*/ 0 w 66675"/>
                <a:gd name="connsiteY5" fmla="*/ 6954 h 104775"/>
                <a:gd name="connsiteX6" fmla="*/ 36195 w 66675"/>
                <a:gd name="connsiteY6" fmla="*/ 504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104775">
                  <a:moveTo>
                    <a:pt x="36195" y="5049"/>
                  </a:moveTo>
                  <a:cubicBezTo>
                    <a:pt x="36195" y="5049"/>
                    <a:pt x="41910" y="25052"/>
                    <a:pt x="44767" y="46007"/>
                  </a:cubicBezTo>
                  <a:cubicBezTo>
                    <a:pt x="46672" y="63152"/>
                    <a:pt x="73342" y="100299"/>
                    <a:pt x="72390" y="104109"/>
                  </a:cubicBezTo>
                  <a:cubicBezTo>
                    <a:pt x="71438" y="108872"/>
                    <a:pt x="40957" y="112682"/>
                    <a:pt x="28575" y="101252"/>
                  </a:cubicBezTo>
                  <a:cubicBezTo>
                    <a:pt x="16192" y="89822"/>
                    <a:pt x="7620" y="55532"/>
                    <a:pt x="5715" y="35529"/>
                  </a:cubicBezTo>
                  <a:cubicBezTo>
                    <a:pt x="2857" y="16479"/>
                    <a:pt x="0" y="6954"/>
                    <a:pt x="0" y="6954"/>
                  </a:cubicBezTo>
                  <a:cubicBezTo>
                    <a:pt x="0" y="6954"/>
                    <a:pt x="24765" y="-7333"/>
                    <a:pt x="36195" y="5049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862E41AC-733F-D246-B63E-79F142EF4D66}"/>
                </a:ext>
              </a:extLst>
            </p:cNvPr>
            <p:cNvSpPr/>
            <p:nvPr/>
          </p:nvSpPr>
          <p:spPr>
            <a:xfrm>
              <a:off x="6589108" y="4700245"/>
              <a:ext cx="95250" cy="142875"/>
            </a:xfrm>
            <a:custGeom>
              <a:avLst/>
              <a:gdLst>
                <a:gd name="connsiteX0" fmla="*/ 73629 w 95250"/>
                <a:gd name="connsiteY0" fmla="*/ 80352 h 142875"/>
                <a:gd name="connsiteX1" fmla="*/ 104109 w 95250"/>
                <a:gd name="connsiteY1" fmla="*/ 137502 h 142875"/>
                <a:gd name="connsiteX2" fmla="*/ 36481 w 95250"/>
                <a:gd name="connsiteY2" fmla="*/ 137502 h 142875"/>
                <a:gd name="connsiteX3" fmla="*/ 1239 w 95250"/>
                <a:gd name="connsiteY3" fmla="*/ 44157 h 142875"/>
                <a:gd name="connsiteX4" fmla="*/ 20289 w 95250"/>
                <a:gd name="connsiteY4" fmla="*/ 342 h 142875"/>
                <a:gd name="connsiteX5" fmla="*/ 49816 w 95250"/>
                <a:gd name="connsiteY5" fmla="*/ 5105 h 142875"/>
                <a:gd name="connsiteX6" fmla="*/ 73629 w 95250"/>
                <a:gd name="connsiteY6" fmla="*/ 8035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2875">
                  <a:moveTo>
                    <a:pt x="73629" y="80352"/>
                  </a:moveTo>
                  <a:cubicBezTo>
                    <a:pt x="73629" y="80352"/>
                    <a:pt x="109824" y="129882"/>
                    <a:pt x="104109" y="137502"/>
                  </a:cubicBezTo>
                  <a:cubicBezTo>
                    <a:pt x="99346" y="145122"/>
                    <a:pt x="60294" y="147027"/>
                    <a:pt x="36481" y="137502"/>
                  </a:cubicBezTo>
                  <a:cubicBezTo>
                    <a:pt x="12669" y="127977"/>
                    <a:pt x="11716" y="69875"/>
                    <a:pt x="1239" y="44157"/>
                  </a:cubicBezTo>
                  <a:cubicBezTo>
                    <a:pt x="-3524" y="33680"/>
                    <a:pt x="6001" y="2247"/>
                    <a:pt x="20289" y="342"/>
                  </a:cubicBezTo>
                  <a:cubicBezTo>
                    <a:pt x="33624" y="-1563"/>
                    <a:pt x="49816" y="5105"/>
                    <a:pt x="49816" y="5105"/>
                  </a:cubicBezTo>
                  <a:cubicBezTo>
                    <a:pt x="49816" y="5105"/>
                    <a:pt x="35529" y="41300"/>
                    <a:pt x="73629" y="80352"/>
                  </a:cubicBez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12BE89C7-0CF6-C146-B481-60BC1A4A57D5}"/>
                </a:ext>
              </a:extLst>
            </p:cNvPr>
            <p:cNvSpPr/>
            <p:nvPr/>
          </p:nvSpPr>
          <p:spPr>
            <a:xfrm>
              <a:off x="6607339" y="4698268"/>
              <a:ext cx="66675" cy="104775"/>
            </a:xfrm>
            <a:custGeom>
              <a:avLst/>
              <a:gdLst>
                <a:gd name="connsiteX0" fmla="*/ 31585 w 66675"/>
                <a:gd name="connsiteY0" fmla="*/ 7082 h 104775"/>
                <a:gd name="connsiteX1" fmla="*/ 39205 w 66675"/>
                <a:gd name="connsiteY1" fmla="*/ 47087 h 104775"/>
                <a:gd name="connsiteX2" fmla="*/ 66828 w 66675"/>
                <a:gd name="connsiteY2" fmla="*/ 105189 h 104775"/>
                <a:gd name="connsiteX3" fmla="*/ 23013 w 66675"/>
                <a:gd name="connsiteY3" fmla="*/ 102332 h 104775"/>
                <a:gd name="connsiteX4" fmla="*/ 153 w 66675"/>
                <a:gd name="connsiteY4" fmla="*/ 36610 h 104775"/>
                <a:gd name="connsiteX5" fmla="*/ 3010 w 66675"/>
                <a:gd name="connsiteY5" fmla="*/ 2319 h 104775"/>
                <a:gd name="connsiteX6" fmla="*/ 31585 w 66675"/>
                <a:gd name="connsiteY6" fmla="*/ 70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104775">
                  <a:moveTo>
                    <a:pt x="31585" y="7082"/>
                  </a:moveTo>
                  <a:cubicBezTo>
                    <a:pt x="31585" y="7082"/>
                    <a:pt x="34443" y="29942"/>
                    <a:pt x="39205" y="47087"/>
                  </a:cubicBezTo>
                  <a:cubicBezTo>
                    <a:pt x="43968" y="63279"/>
                    <a:pt x="67780" y="101379"/>
                    <a:pt x="66828" y="105189"/>
                  </a:cubicBezTo>
                  <a:cubicBezTo>
                    <a:pt x="65875" y="109952"/>
                    <a:pt x="35395" y="113762"/>
                    <a:pt x="23013" y="102332"/>
                  </a:cubicBezTo>
                  <a:cubicBezTo>
                    <a:pt x="10630" y="90902"/>
                    <a:pt x="1105" y="56612"/>
                    <a:pt x="153" y="36610"/>
                  </a:cubicBezTo>
                  <a:cubicBezTo>
                    <a:pt x="-800" y="15654"/>
                    <a:pt x="3010" y="2319"/>
                    <a:pt x="3010" y="2319"/>
                  </a:cubicBezTo>
                  <a:cubicBezTo>
                    <a:pt x="3010" y="2319"/>
                    <a:pt x="19203" y="-5300"/>
                    <a:pt x="31585" y="7082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2ED6A57F-BF5F-954C-A2E1-E9B99EED30DF}"/>
                </a:ext>
              </a:extLst>
            </p:cNvPr>
            <p:cNvSpPr/>
            <p:nvPr/>
          </p:nvSpPr>
          <p:spPr>
            <a:xfrm>
              <a:off x="6552329" y="3781664"/>
              <a:ext cx="409575" cy="933450"/>
            </a:xfrm>
            <a:custGeom>
              <a:avLst/>
              <a:gdLst>
                <a:gd name="connsiteX0" fmla="*/ 270428 w 409575"/>
                <a:gd name="connsiteY0" fmla="*/ 107394 h 933450"/>
                <a:gd name="connsiteX1" fmla="*/ 304718 w 409575"/>
                <a:gd name="connsiteY1" fmla="*/ 294084 h 933450"/>
                <a:gd name="connsiteX2" fmla="*/ 335198 w 409575"/>
                <a:gd name="connsiteY2" fmla="*/ 543639 h 933450"/>
                <a:gd name="connsiteX3" fmla="*/ 366630 w 409575"/>
                <a:gd name="connsiteY3" fmla="*/ 701754 h 933450"/>
                <a:gd name="connsiteX4" fmla="*/ 412350 w 409575"/>
                <a:gd name="connsiteY4" fmla="*/ 934164 h 933450"/>
                <a:gd name="connsiteX5" fmla="*/ 379013 w 409575"/>
                <a:gd name="connsiteY5" fmla="*/ 935117 h 933450"/>
                <a:gd name="connsiteX6" fmla="*/ 283763 w 409575"/>
                <a:gd name="connsiteY6" fmla="*/ 692229 h 933450"/>
                <a:gd name="connsiteX7" fmla="*/ 224708 w 409575"/>
                <a:gd name="connsiteY7" fmla="*/ 497919 h 933450"/>
                <a:gd name="connsiteX8" fmla="*/ 147555 w 409575"/>
                <a:gd name="connsiteY8" fmla="*/ 263604 h 933450"/>
                <a:gd name="connsiteX9" fmla="*/ 133268 w 409575"/>
                <a:gd name="connsiteY9" fmla="*/ 293132 h 933450"/>
                <a:gd name="connsiteX10" fmla="*/ 110408 w 409575"/>
                <a:gd name="connsiteY10" fmla="*/ 536971 h 933450"/>
                <a:gd name="connsiteX11" fmla="*/ 105645 w 409575"/>
                <a:gd name="connsiteY11" fmla="*/ 688419 h 933450"/>
                <a:gd name="connsiteX12" fmla="*/ 85643 w 409575"/>
                <a:gd name="connsiteY12" fmla="*/ 923686 h 933450"/>
                <a:gd name="connsiteX13" fmla="*/ 56115 w 409575"/>
                <a:gd name="connsiteY13" fmla="*/ 924639 h 933450"/>
                <a:gd name="connsiteX14" fmla="*/ 25635 w 409575"/>
                <a:gd name="connsiteY14" fmla="*/ 659844 h 933450"/>
                <a:gd name="connsiteX15" fmla="*/ 22778 w 409575"/>
                <a:gd name="connsiteY15" fmla="*/ 517921 h 933450"/>
                <a:gd name="connsiteX16" fmla="*/ 28493 w 409575"/>
                <a:gd name="connsiteY16" fmla="*/ 130254 h 933450"/>
                <a:gd name="connsiteX17" fmla="*/ 270428 w 409575"/>
                <a:gd name="connsiteY17" fmla="*/ 10739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933450">
                  <a:moveTo>
                    <a:pt x="270428" y="107394"/>
                  </a:moveTo>
                  <a:cubicBezTo>
                    <a:pt x="270428" y="107394"/>
                    <a:pt x="297098" y="256936"/>
                    <a:pt x="304718" y="294084"/>
                  </a:cubicBezTo>
                  <a:cubicBezTo>
                    <a:pt x="312338" y="331232"/>
                    <a:pt x="332340" y="513159"/>
                    <a:pt x="335198" y="543639"/>
                  </a:cubicBezTo>
                  <a:cubicBezTo>
                    <a:pt x="337103" y="574119"/>
                    <a:pt x="368535" y="690324"/>
                    <a:pt x="366630" y="701754"/>
                  </a:cubicBezTo>
                  <a:cubicBezTo>
                    <a:pt x="364725" y="713184"/>
                    <a:pt x="412350" y="934164"/>
                    <a:pt x="412350" y="934164"/>
                  </a:cubicBezTo>
                  <a:cubicBezTo>
                    <a:pt x="412350" y="934164"/>
                    <a:pt x="396158" y="947499"/>
                    <a:pt x="379013" y="935117"/>
                  </a:cubicBezTo>
                  <a:cubicBezTo>
                    <a:pt x="370440" y="929402"/>
                    <a:pt x="298050" y="745569"/>
                    <a:pt x="283763" y="692229"/>
                  </a:cubicBezTo>
                  <a:cubicBezTo>
                    <a:pt x="270428" y="639842"/>
                    <a:pt x="231375" y="515064"/>
                    <a:pt x="224708" y="497919"/>
                  </a:cubicBezTo>
                  <a:cubicBezTo>
                    <a:pt x="157080" y="339804"/>
                    <a:pt x="157080" y="274082"/>
                    <a:pt x="147555" y="263604"/>
                  </a:cubicBezTo>
                  <a:cubicBezTo>
                    <a:pt x="138983" y="253127"/>
                    <a:pt x="138030" y="270271"/>
                    <a:pt x="133268" y="293132"/>
                  </a:cubicBezTo>
                  <a:cubicBezTo>
                    <a:pt x="128505" y="315991"/>
                    <a:pt x="117075" y="512207"/>
                    <a:pt x="110408" y="536971"/>
                  </a:cubicBezTo>
                  <a:cubicBezTo>
                    <a:pt x="103740" y="561736"/>
                    <a:pt x="108503" y="646509"/>
                    <a:pt x="105645" y="688419"/>
                  </a:cubicBezTo>
                  <a:cubicBezTo>
                    <a:pt x="101835" y="731281"/>
                    <a:pt x="85643" y="923686"/>
                    <a:pt x="85643" y="923686"/>
                  </a:cubicBezTo>
                  <a:cubicBezTo>
                    <a:pt x="85643" y="923686"/>
                    <a:pt x="73260" y="943689"/>
                    <a:pt x="56115" y="924639"/>
                  </a:cubicBezTo>
                  <a:cubicBezTo>
                    <a:pt x="52305" y="920829"/>
                    <a:pt x="25635" y="710327"/>
                    <a:pt x="25635" y="659844"/>
                  </a:cubicBezTo>
                  <a:cubicBezTo>
                    <a:pt x="24683" y="609361"/>
                    <a:pt x="23730" y="539829"/>
                    <a:pt x="22778" y="517921"/>
                  </a:cubicBezTo>
                  <a:cubicBezTo>
                    <a:pt x="9443" y="308371"/>
                    <a:pt x="-23895" y="277891"/>
                    <a:pt x="28493" y="130254"/>
                  </a:cubicBezTo>
                  <a:cubicBezTo>
                    <a:pt x="126600" y="-148829"/>
                    <a:pt x="270428" y="107394"/>
                    <a:pt x="270428" y="107394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2">
              <a:extLst>
                <a:ext uri="{FF2B5EF4-FFF2-40B4-BE49-F238E27FC236}">
                  <a16:creationId xmlns:a16="http://schemas.microsoft.com/office/drawing/2014/main" id="{EDD5F751-21D0-5F42-9485-3DF8D11429F6}"/>
                </a:ext>
              </a:extLst>
            </p:cNvPr>
            <p:cNvSpPr/>
            <p:nvPr/>
          </p:nvSpPr>
          <p:spPr>
            <a:xfrm>
              <a:off x="6545565" y="3848062"/>
              <a:ext cx="342900" cy="333375"/>
            </a:xfrm>
            <a:custGeom>
              <a:avLst/>
              <a:gdLst>
                <a:gd name="connsiteX0" fmla="*/ 58117 w 342900"/>
                <a:gd name="connsiteY0" fmla="*/ 38 h 333375"/>
                <a:gd name="connsiteX1" fmla="*/ 2872 w 342900"/>
                <a:gd name="connsiteY1" fmla="*/ 327698 h 333375"/>
                <a:gd name="connsiteX2" fmla="*/ 342915 w 342900"/>
                <a:gd name="connsiteY2" fmla="*/ 340081 h 333375"/>
                <a:gd name="connsiteX3" fmla="*/ 278145 w 342900"/>
                <a:gd name="connsiteY3" fmla="*/ 40996 h 333375"/>
                <a:gd name="connsiteX4" fmla="*/ 58117 w 342900"/>
                <a:gd name="connsiteY4" fmla="*/ 3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33375">
                  <a:moveTo>
                    <a:pt x="58117" y="38"/>
                  </a:moveTo>
                  <a:cubicBezTo>
                    <a:pt x="58117" y="38"/>
                    <a:pt x="-15225" y="121006"/>
                    <a:pt x="2872" y="327698"/>
                  </a:cubicBezTo>
                  <a:cubicBezTo>
                    <a:pt x="2872" y="327698"/>
                    <a:pt x="208612" y="350558"/>
                    <a:pt x="342915" y="340081"/>
                  </a:cubicBezTo>
                  <a:cubicBezTo>
                    <a:pt x="342915" y="340081"/>
                    <a:pt x="295290" y="84810"/>
                    <a:pt x="278145" y="40996"/>
                  </a:cubicBezTo>
                  <a:cubicBezTo>
                    <a:pt x="260047" y="-2819"/>
                    <a:pt x="58117" y="38"/>
                    <a:pt x="58117" y="38"/>
                  </a:cubicBez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3">
              <a:extLst>
                <a:ext uri="{FF2B5EF4-FFF2-40B4-BE49-F238E27FC236}">
                  <a16:creationId xmlns:a16="http://schemas.microsoft.com/office/drawing/2014/main" id="{DFE7B4FA-5855-3A42-9821-E6C63E4AD51D}"/>
                </a:ext>
              </a:extLst>
            </p:cNvPr>
            <p:cNvSpPr/>
            <p:nvPr/>
          </p:nvSpPr>
          <p:spPr>
            <a:xfrm>
              <a:off x="7125258" y="3461385"/>
              <a:ext cx="28575" cy="38100"/>
            </a:xfrm>
            <a:custGeom>
              <a:avLst/>
              <a:gdLst>
                <a:gd name="connsiteX0" fmla="*/ 30874 w 28575"/>
                <a:gd name="connsiteY0" fmla="*/ 18098 h 38100"/>
                <a:gd name="connsiteX1" fmla="*/ 11824 w 28575"/>
                <a:gd name="connsiteY1" fmla="*/ 39053 h 38100"/>
                <a:gd name="connsiteX2" fmla="*/ 3251 w 28575"/>
                <a:gd name="connsiteY2" fmla="*/ 0 h 38100"/>
                <a:gd name="connsiteX3" fmla="*/ 30874 w 28575"/>
                <a:gd name="connsiteY3" fmla="*/ 1809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30874" y="18098"/>
                  </a:moveTo>
                  <a:cubicBezTo>
                    <a:pt x="30874" y="18098"/>
                    <a:pt x="31826" y="24765"/>
                    <a:pt x="11824" y="39053"/>
                  </a:cubicBezTo>
                  <a:cubicBezTo>
                    <a:pt x="-8179" y="53340"/>
                    <a:pt x="3251" y="0"/>
                    <a:pt x="3251" y="0"/>
                  </a:cubicBezTo>
                  <a:lnTo>
                    <a:pt x="30874" y="1809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4">
              <a:extLst>
                <a:ext uri="{FF2B5EF4-FFF2-40B4-BE49-F238E27FC236}">
                  <a16:creationId xmlns:a16="http://schemas.microsoft.com/office/drawing/2014/main" id="{FDE483E0-D703-B74B-8D52-3BB0B5687730}"/>
                </a:ext>
              </a:extLst>
            </p:cNvPr>
            <p:cNvSpPr/>
            <p:nvPr/>
          </p:nvSpPr>
          <p:spPr>
            <a:xfrm>
              <a:off x="7156132" y="3382895"/>
              <a:ext cx="19050" cy="28575"/>
            </a:xfrm>
            <a:custGeom>
              <a:avLst/>
              <a:gdLst>
                <a:gd name="connsiteX0" fmla="*/ 10478 w 19050"/>
                <a:gd name="connsiteY0" fmla="*/ 33723 h 28575"/>
                <a:gd name="connsiteX1" fmla="*/ 20003 w 19050"/>
                <a:gd name="connsiteY1" fmla="*/ 8005 h 28575"/>
                <a:gd name="connsiteX2" fmla="*/ 7620 w 19050"/>
                <a:gd name="connsiteY2" fmla="*/ 6100 h 28575"/>
                <a:gd name="connsiteX3" fmla="*/ 0 w 19050"/>
                <a:gd name="connsiteY3" fmla="*/ 26102 h 28575"/>
                <a:gd name="connsiteX4" fmla="*/ 10478 w 19050"/>
                <a:gd name="connsiteY4" fmla="*/ 337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10478" y="33723"/>
                  </a:moveTo>
                  <a:cubicBezTo>
                    <a:pt x="10478" y="33723"/>
                    <a:pt x="17145" y="12768"/>
                    <a:pt x="20003" y="8005"/>
                  </a:cubicBezTo>
                  <a:cubicBezTo>
                    <a:pt x="22860" y="3243"/>
                    <a:pt x="12383" y="-6282"/>
                    <a:pt x="7620" y="6100"/>
                  </a:cubicBezTo>
                  <a:cubicBezTo>
                    <a:pt x="2858" y="18483"/>
                    <a:pt x="0" y="26102"/>
                    <a:pt x="0" y="26102"/>
                  </a:cubicBezTo>
                  <a:lnTo>
                    <a:pt x="10478" y="3372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33454844-23B6-C344-951A-50132620E891}"/>
                </a:ext>
              </a:extLst>
            </p:cNvPr>
            <p:cNvSpPr/>
            <p:nvPr/>
          </p:nvSpPr>
          <p:spPr>
            <a:xfrm>
              <a:off x="7104551" y="3330747"/>
              <a:ext cx="76200" cy="104775"/>
            </a:xfrm>
            <a:custGeom>
              <a:avLst/>
              <a:gdLst>
                <a:gd name="connsiteX0" fmla="*/ 55391 w 76200"/>
                <a:gd name="connsiteY0" fmla="*/ 104921 h 104775"/>
                <a:gd name="connsiteX1" fmla="*/ 76346 w 76200"/>
                <a:gd name="connsiteY1" fmla="*/ 17291 h 104775"/>
                <a:gd name="connsiteX2" fmla="*/ 67773 w 76200"/>
                <a:gd name="connsiteY2" fmla="*/ 4908 h 104775"/>
                <a:gd name="connsiteX3" fmla="*/ 25863 w 76200"/>
                <a:gd name="connsiteY3" fmla="*/ 146 h 104775"/>
                <a:gd name="connsiteX4" fmla="*/ 14433 w 76200"/>
                <a:gd name="connsiteY4" fmla="*/ 8718 h 104775"/>
                <a:gd name="connsiteX5" fmla="*/ 146 w 76200"/>
                <a:gd name="connsiteY5" fmla="*/ 98253 h 104775"/>
                <a:gd name="connsiteX6" fmla="*/ 8718 w 76200"/>
                <a:gd name="connsiteY6" fmla="*/ 109683 h 104775"/>
                <a:gd name="connsiteX7" fmla="*/ 43961 w 76200"/>
                <a:gd name="connsiteY7" fmla="*/ 112541 h 104775"/>
                <a:gd name="connsiteX8" fmla="*/ 55391 w 76200"/>
                <a:gd name="connsiteY8" fmla="*/ 10492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04775">
                  <a:moveTo>
                    <a:pt x="55391" y="104921"/>
                  </a:moveTo>
                  <a:lnTo>
                    <a:pt x="76346" y="17291"/>
                  </a:lnTo>
                  <a:cubicBezTo>
                    <a:pt x="77298" y="11576"/>
                    <a:pt x="73488" y="5861"/>
                    <a:pt x="67773" y="4908"/>
                  </a:cubicBezTo>
                  <a:lnTo>
                    <a:pt x="25863" y="146"/>
                  </a:lnTo>
                  <a:cubicBezTo>
                    <a:pt x="20148" y="-807"/>
                    <a:pt x="15386" y="3003"/>
                    <a:pt x="14433" y="8718"/>
                  </a:cubicBezTo>
                  <a:lnTo>
                    <a:pt x="146" y="98253"/>
                  </a:lnTo>
                  <a:cubicBezTo>
                    <a:pt x="-807" y="103968"/>
                    <a:pt x="3004" y="108731"/>
                    <a:pt x="8718" y="109683"/>
                  </a:cubicBezTo>
                  <a:lnTo>
                    <a:pt x="43961" y="112541"/>
                  </a:lnTo>
                  <a:cubicBezTo>
                    <a:pt x="49676" y="112541"/>
                    <a:pt x="53486" y="109683"/>
                    <a:pt x="55391" y="104921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1EB6634C-181E-C846-98BB-93296EB0173B}"/>
                </a:ext>
              </a:extLst>
            </p:cNvPr>
            <p:cNvSpPr/>
            <p:nvPr/>
          </p:nvSpPr>
          <p:spPr>
            <a:xfrm>
              <a:off x="7097040" y="3378480"/>
              <a:ext cx="66675" cy="104775"/>
            </a:xfrm>
            <a:custGeom>
              <a:avLst/>
              <a:gdLst>
                <a:gd name="connsiteX0" fmla="*/ 73379 w 66675"/>
                <a:gd name="connsiteY0" fmla="*/ 50520 h 104775"/>
                <a:gd name="connsiteX1" fmla="*/ 62902 w 66675"/>
                <a:gd name="connsiteY1" fmla="*/ 31470 h 104775"/>
                <a:gd name="connsiteX2" fmla="*/ 16229 w 66675"/>
                <a:gd name="connsiteY2" fmla="*/ 38 h 104775"/>
                <a:gd name="connsiteX3" fmla="*/ 21944 w 66675"/>
                <a:gd name="connsiteY3" fmla="*/ 15278 h 104775"/>
                <a:gd name="connsiteX4" fmla="*/ 37184 w 66675"/>
                <a:gd name="connsiteY4" fmla="*/ 25755 h 104775"/>
                <a:gd name="connsiteX5" fmla="*/ 6704 w 66675"/>
                <a:gd name="connsiteY5" fmla="*/ 18136 h 104775"/>
                <a:gd name="connsiteX6" fmla="*/ 1942 w 66675"/>
                <a:gd name="connsiteY6" fmla="*/ 28613 h 104775"/>
                <a:gd name="connsiteX7" fmla="*/ 15277 w 66675"/>
                <a:gd name="connsiteY7" fmla="*/ 34328 h 104775"/>
                <a:gd name="connsiteX8" fmla="*/ 1942 w 66675"/>
                <a:gd name="connsiteY8" fmla="*/ 35280 h 104775"/>
                <a:gd name="connsiteX9" fmla="*/ 7657 w 66675"/>
                <a:gd name="connsiteY9" fmla="*/ 47663 h 104775"/>
                <a:gd name="connsiteX10" fmla="*/ 7657 w 66675"/>
                <a:gd name="connsiteY10" fmla="*/ 60998 h 104775"/>
                <a:gd name="connsiteX11" fmla="*/ 17182 w 66675"/>
                <a:gd name="connsiteY11" fmla="*/ 84811 h 104775"/>
                <a:gd name="connsiteX12" fmla="*/ 24802 w 66675"/>
                <a:gd name="connsiteY12" fmla="*/ 112433 h 104775"/>
                <a:gd name="connsiteX13" fmla="*/ 57187 w 66675"/>
                <a:gd name="connsiteY13" fmla="*/ 101003 h 104775"/>
                <a:gd name="connsiteX14" fmla="*/ 62902 w 66675"/>
                <a:gd name="connsiteY14" fmla="*/ 70523 h 104775"/>
                <a:gd name="connsiteX15" fmla="*/ 73379 w 66675"/>
                <a:gd name="connsiteY15" fmla="*/ 5052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73379" y="50520"/>
                  </a:moveTo>
                  <a:cubicBezTo>
                    <a:pt x="73379" y="50520"/>
                    <a:pt x="76237" y="42900"/>
                    <a:pt x="62902" y="31470"/>
                  </a:cubicBezTo>
                  <a:cubicBezTo>
                    <a:pt x="45757" y="16230"/>
                    <a:pt x="20992" y="-914"/>
                    <a:pt x="16229" y="38"/>
                  </a:cubicBezTo>
                  <a:cubicBezTo>
                    <a:pt x="8609" y="1943"/>
                    <a:pt x="10515" y="7658"/>
                    <a:pt x="21944" y="15278"/>
                  </a:cubicBezTo>
                  <a:cubicBezTo>
                    <a:pt x="33374" y="22898"/>
                    <a:pt x="37184" y="25755"/>
                    <a:pt x="37184" y="25755"/>
                  </a:cubicBezTo>
                  <a:cubicBezTo>
                    <a:pt x="37184" y="25755"/>
                    <a:pt x="13372" y="16230"/>
                    <a:pt x="6704" y="18136"/>
                  </a:cubicBezTo>
                  <a:cubicBezTo>
                    <a:pt x="37" y="19088"/>
                    <a:pt x="-1868" y="26708"/>
                    <a:pt x="1942" y="28613"/>
                  </a:cubicBezTo>
                  <a:cubicBezTo>
                    <a:pt x="5752" y="30518"/>
                    <a:pt x="15277" y="34328"/>
                    <a:pt x="15277" y="34328"/>
                  </a:cubicBezTo>
                  <a:cubicBezTo>
                    <a:pt x="15277" y="34328"/>
                    <a:pt x="4799" y="31470"/>
                    <a:pt x="1942" y="35280"/>
                  </a:cubicBezTo>
                  <a:cubicBezTo>
                    <a:pt x="37" y="38138"/>
                    <a:pt x="-916" y="42900"/>
                    <a:pt x="7657" y="47663"/>
                  </a:cubicBezTo>
                  <a:cubicBezTo>
                    <a:pt x="7657" y="47663"/>
                    <a:pt x="-916" y="53378"/>
                    <a:pt x="7657" y="60998"/>
                  </a:cubicBezTo>
                  <a:cubicBezTo>
                    <a:pt x="16229" y="68618"/>
                    <a:pt x="18134" y="73380"/>
                    <a:pt x="17182" y="84811"/>
                  </a:cubicBezTo>
                  <a:cubicBezTo>
                    <a:pt x="17182" y="95288"/>
                    <a:pt x="24802" y="112433"/>
                    <a:pt x="24802" y="112433"/>
                  </a:cubicBezTo>
                  <a:lnTo>
                    <a:pt x="57187" y="101003"/>
                  </a:lnTo>
                  <a:cubicBezTo>
                    <a:pt x="57187" y="101003"/>
                    <a:pt x="59092" y="77191"/>
                    <a:pt x="62902" y="70523"/>
                  </a:cubicBezTo>
                  <a:cubicBezTo>
                    <a:pt x="67665" y="62903"/>
                    <a:pt x="73379" y="50520"/>
                    <a:pt x="73379" y="5052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47636926-551E-E447-A5EF-CBEFF8F28E7D}"/>
                </a:ext>
              </a:extLst>
            </p:cNvPr>
            <p:cNvSpPr/>
            <p:nvPr/>
          </p:nvSpPr>
          <p:spPr>
            <a:xfrm>
              <a:off x="6257925" y="3434715"/>
              <a:ext cx="47625" cy="38100"/>
            </a:xfrm>
            <a:custGeom>
              <a:avLst/>
              <a:gdLst>
                <a:gd name="connsiteX0" fmla="*/ 26670 w 47625"/>
                <a:gd name="connsiteY0" fmla="*/ 0 h 38100"/>
                <a:gd name="connsiteX1" fmla="*/ 48578 w 47625"/>
                <a:gd name="connsiteY1" fmla="*/ 12382 h 38100"/>
                <a:gd name="connsiteX2" fmla="*/ 46672 w 47625"/>
                <a:gd name="connsiteY2" fmla="*/ 41910 h 38100"/>
                <a:gd name="connsiteX3" fmla="*/ 0 w 47625"/>
                <a:gd name="connsiteY3" fmla="*/ 31432 h 38100"/>
                <a:gd name="connsiteX4" fmla="*/ 26670 w 4762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26670" y="0"/>
                  </a:moveTo>
                  <a:cubicBezTo>
                    <a:pt x="26670" y="0"/>
                    <a:pt x="40005" y="10477"/>
                    <a:pt x="48578" y="12382"/>
                  </a:cubicBezTo>
                  <a:cubicBezTo>
                    <a:pt x="57150" y="14288"/>
                    <a:pt x="46672" y="42863"/>
                    <a:pt x="46672" y="41910"/>
                  </a:cubicBezTo>
                  <a:cubicBezTo>
                    <a:pt x="45720" y="40957"/>
                    <a:pt x="0" y="31432"/>
                    <a:pt x="0" y="31432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18">
              <a:extLst>
                <a:ext uri="{FF2B5EF4-FFF2-40B4-BE49-F238E27FC236}">
                  <a16:creationId xmlns:a16="http://schemas.microsoft.com/office/drawing/2014/main" id="{77735629-CEAC-4A44-801C-7FC86E37F54D}"/>
                </a:ext>
              </a:extLst>
            </p:cNvPr>
            <p:cNvSpPr/>
            <p:nvPr/>
          </p:nvSpPr>
          <p:spPr>
            <a:xfrm>
              <a:off x="6203734" y="3392805"/>
              <a:ext cx="47625" cy="57150"/>
            </a:xfrm>
            <a:custGeom>
              <a:avLst/>
              <a:gdLst>
                <a:gd name="connsiteX0" fmla="*/ 16090 w 47625"/>
                <a:gd name="connsiteY0" fmla="*/ 953 h 57150"/>
                <a:gd name="connsiteX1" fmla="*/ 43713 w 47625"/>
                <a:gd name="connsiteY1" fmla="*/ 18098 h 57150"/>
                <a:gd name="connsiteX2" fmla="*/ 38950 w 47625"/>
                <a:gd name="connsiteY2" fmla="*/ 23813 h 57150"/>
                <a:gd name="connsiteX3" fmla="*/ 48475 w 47625"/>
                <a:gd name="connsiteY3" fmla="*/ 34290 h 57150"/>
                <a:gd name="connsiteX4" fmla="*/ 38950 w 47625"/>
                <a:gd name="connsiteY4" fmla="*/ 44767 h 57150"/>
                <a:gd name="connsiteX5" fmla="*/ 30378 w 47625"/>
                <a:gd name="connsiteY5" fmla="*/ 52388 h 57150"/>
                <a:gd name="connsiteX6" fmla="*/ 24663 w 47625"/>
                <a:gd name="connsiteY6" fmla="*/ 60008 h 57150"/>
                <a:gd name="connsiteX7" fmla="*/ 850 w 47625"/>
                <a:gd name="connsiteY7" fmla="*/ 51435 h 57150"/>
                <a:gd name="connsiteX8" fmla="*/ 2755 w 47625"/>
                <a:gd name="connsiteY8" fmla="*/ 40958 h 57150"/>
                <a:gd name="connsiteX9" fmla="*/ 3708 w 47625"/>
                <a:gd name="connsiteY9" fmla="*/ 28575 h 57150"/>
                <a:gd name="connsiteX10" fmla="*/ 6565 w 47625"/>
                <a:gd name="connsiteY10" fmla="*/ 17145 h 57150"/>
                <a:gd name="connsiteX11" fmla="*/ 13233 w 47625"/>
                <a:gd name="connsiteY11" fmla="*/ 0 h 57150"/>
                <a:gd name="connsiteX12" fmla="*/ 16090 w 47625"/>
                <a:gd name="connsiteY12" fmla="*/ 9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57150">
                  <a:moveTo>
                    <a:pt x="16090" y="953"/>
                  </a:moveTo>
                  <a:cubicBezTo>
                    <a:pt x="16090" y="953"/>
                    <a:pt x="44665" y="13335"/>
                    <a:pt x="43713" y="18098"/>
                  </a:cubicBezTo>
                  <a:cubicBezTo>
                    <a:pt x="42760" y="22860"/>
                    <a:pt x="38950" y="23813"/>
                    <a:pt x="38950" y="23813"/>
                  </a:cubicBezTo>
                  <a:lnTo>
                    <a:pt x="48475" y="34290"/>
                  </a:lnTo>
                  <a:cubicBezTo>
                    <a:pt x="48475" y="34290"/>
                    <a:pt x="51333" y="44767"/>
                    <a:pt x="38950" y="44767"/>
                  </a:cubicBezTo>
                  <a:cubicBezTo>
                    <a:pt x="38950" y="44767"/>
                    <a:pt x="42760" y="54292"/>
                    <a:pt x="30378" y="52388"/>
                  </a:cubicBezTo>
                  <a:cubicBezTo>
                    <a:pt x="30378" y="52388"/>
                    <a:pt x="29425" y="60008"/>
                    <a:pt x="24663" y="60008"/>
                  </a:cubicBezTo>
                  <a:cubicBezTo>
                    <a:pt x="18948" y="60008"/>
                    <a:pt x="850" y="51435"/>
                    <a:pt x="850" y="51435"/>
                  </a:cubicBezTo>
                  <a:cubicBezTo>
                    <a:pt x="850" y="51435"/>
                    <a:pt x="-2007" y="47625"/>
                    <a:pt x="2755" y="40958"/>
                  </a:cubicBezTo>
                  <a:cubicBezTo>
                    <a:pt x="2755" y="40958"/>
                    <a:pt x="-1055" y="34290"/>
                    <a:pt x="3708" y="28575"/>
                  </a:cubicBezTo>
                  <a:cubicBezTo>
                    <a:pt x="3708" y="28575"/>
                    <a:pt x="1803" y="22860"/>
                    <a:pt x="6565" y="17145"/>
                  </a:cubicBezTo>
                  <a:cubicBezTo>
                    <a:pt x="6565" y="17145"/>
                    <a:pt x="2755" y="3810"/>
                    <a:pt x="13233" y="0"/>
                  </a:cubicBezTo>
                  <a:cubicBezTo>
                    <a:pt x="13233" y="0"/>
                    <a:pt x="15138" y="0"/>
                    <a:pt x="16090" y="953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B16FB176-C1B1-1646-83B7-406FBEE45354}"/>
                </a:ext>
              </a:extLst>
            </p:cNvPr>
            <p:cNvSpPr/>
            <p:nvPr/>
          </p:nvSpPr>
          <p:spPr>
            <a:xfrm>
              <a:off x="6233159" y="3408045"/>
              <a:ext cx="38100" cy="19050"/>
            </a:xfrm>
            <a:custGeom>
              <a:avLst/>
              <a:gdLst>
                <a:gd name="connsiteX0" fmla="*/ 37148 w 38100"/>
                <a:gd name="connsiteY0" fmla="*/ 0 h 19050"/>
                <a:gd name="connsiteX1" fmla="*/ 4763 w 38100"/>
                <a:gd name="connsiteY1" fmla="*/ 7620 h 19050"/>
                <a:gd name="connsiteX2" fmla="*/ 0 w 38100"/>
                <a:gd name="connsiteY2" fmla="*/ 13335 h 19050"/>
                <a:gd name="connsiteX3" fmla="*/ 14288 w 38100"/>
                <a:gd name="connsiteY3" fmla="*/ 19050 h 19050"/>
                <a:gd name="connsiteX4" fmla="*/ 36195 w 38100"/>
                <a:gd name="connsiteY4" fmla="*/ 22860 h 19050"/>
                <a:gd name="connsiteX5" fmla="*/ 37148 w 38100"/>
                <a:gd name="connsiteY5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9050">
                  <a:moveTo>
                    <a:pt x="37148" y="0"/>
                  </a:moveTo>
                  <a:cubicBezTo>
                    <a:pt x="37148" y="0"/>
                    <a:pt x="16193" y="1905"/>
                    <a:pt x="4763" y="7620"/>
                  </a:cubicBezTo>
                  <a:cubicBezTo>
                    <a:pt x="1905" y="8572"/>
                    <a:pt x="0" y="10477"/>
                    <a:pt x="0" y="13335"/>
                  </a:cubicBezTo>
                  <a:cubicBezTo>
                    <a:pt x="0" y="16192"/>
                    <a:pt x="4763" y="19050"/>
                    <a:pt x="14288" y="19050"/>
                  </a:cubicBezTo>
                  <a:cubicBezTo>
                    <a:pt x="23813" y="19050"/>
                    <a:pt x="36195" y="22860"/>
                    <a:pt x="36195" y="22860"/>
                  </a:cubicBezTo>
                  <a:cubicBezTo>
                    <a:pt x="36195" y="22860"/>
                    <a:pt x="44768" y="20955"/>
                    <a:pt x="37148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CEF50D8C-49B7-AF47-8257-550E3BA307C9}"/>
                </a:ext>
              </a:extLst>
            </p:cNvPr>
            <p:cNvSpPr/>
            <p:nvPr/>
          </p:nvSpPr>
          <p:spPr>
            <a:xfrm>
              <a:off x="6590347" y="3851263"/>
              <a:ext cx="228600" cy="28575"/>
            </a:xfrm>
            <a:custGeom>
              <a:avLst/>
              <a:gdLst>
                <a:gd name="connsiteX0" fmla="*/ 233363 w 228600"/>
                <a:gd name="connsiteY0" fmla="*/ 19697 h 28575"/>
                <a:gd name="connsiteX1" fmla="*/ 0 w 228600"/>
                <a:gd name="connsiteY1" fmla="*/ 8267 h 28575"/>
                <a:gd name="connsiteX2" fmla="*/ 233363 w 228600"/>
                <a:gd name="connsiteY2" fmla="*/ 196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8575">
                  <a:moveTo>
                    <a:pt x="233363" y="19697"/>
                  </a:moveTo>
                  <a:cubicBezTo>
                    <a:pt x="233363" y="19697"/>
                    <a:pt x="224790" y="61607"/>
                    <a:pt x="0" y="8267"/>
                  </a:cubicBezTo>
                  <a:cubicBezTo>
                    <a:pt x="0" y="8267"/>
                    <a:pt x="75248" y="-16498"/>
                    <a:pt x="233363" y="19697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E0300FD7-D547-7540-992B-DD32C3003126}"/>
                </a:ext>
              </a:extLst>
            </p:cNvPr>
            <p:cNvSpPr/>
            <p:nvPr/>
          </p:nvSpPr>
          <p:spPr>
            <a:xfrm>
              <a:off x="6274427" y="3436599"/>
              <a:ext cx="876300" cy="438150"/>
            </a:xfrm>
            <a:custGeom>
              <a:avLst/>
              <a:gdLst>
                <a:gd name="connsiteX0" fmla="*/ 315920 w 876300"/>
                <a:gd name="connsiteY0" fmla="*/ 433408 h 438150"/>
                <a:gd name="connsiteX1" fmla="*/ 361640 w 876300"/>
                <a:gd name="connsiteY1" fmla="*/ 330538 h 438150"/>
                <a:gd name="connsiteX2" fmla="*/ 347353 w 876300"/>
                <a:gd name="connsiteY2" fmla="*/ 226716 h 438150"/>
                <a:gd name="connsiteX3" fmla="*/ 309253 w 876300"/>
                <a:gd name="connsiteY3" fmla="*/ 126703 h 438150"/>
                <a:gd name="connsiteX4" fmla="*/ 152090 w 876300"/>
                <a:gd name="connsiteY4" fmla="*/ 100986 h 438150"/>
                <a:gd name="connsiteX5" fmla="*/ 643 w 876300"/>
                <a:gd name="connsiteY5" fmla="*/ 33358 h 438150"/>
                <a:gd name="connsiteX6" fmla="*/ 13025 w 876300"/>
                <a:gd name="connsiteY6" fmla="*/ 21 h 438150"/>
                <a:gd name="connsiteX7" fmla="*/ 163520 w 876300"/>
                <a:gd name="connsiteY7" fmla="*/ 42883 h 438150"/>
                <a:gd name="connsiteX8" fmla="*/ 326398 w 876300"/>
                <a:gd name="connsiteY8" fmla="*/ 40978 h 438150"/>
                <a:gd name="connsiteX9" fmla="*/ 414028 w 876300"/>
                <a:gd name="connsiteY9" fmla="*/ 24786 h 438150"/>
                <a:gd name="connsiteX10" fmla="*/ 487370 w 876300"/>
                <a:gd name="connsiteY10" fmla="*/ 25738 h 438150"/>
                <a:gd name="connsiteX11" fmla="*/ 565476 w 876300"/>
                <a:gd name="connsiteY11" fmla="*/ 65743 h 438150"/>
                <a:gd name="connsiteX12" fmla="*/ 686443 w 876300"/>
                <a:gd name="connsiteY12" fmla="*/ 106701 h 438150"/>
                <a:gd name="connsiteX13" fmla="*/ 774073 w 876300"/>
                <a:gd name="connsiteY13" fmla="*/ 98128 h 438150"/>
                <a:gd name="connsiteX14" fmla="*/ 838843 w 876300"/>
                <a:gd name="connsiteY14" fmla="*/ 23833 h 438150"/>
                <a:gd name="connsiteX15" fmla="*/ 884563 w 876300"/>
                <a:gd name="connsiteY15" fmla="*/ 51456 h 438150"/>
                <a:gd name="connsiteX16" fmla="*/ 769310 w 876300"/>
                <a:gd name="connsiteY16" fmla="*/ 187663 h 438150"/>
                <a:gd name="connsiteX17" fmla="*/ 661678 w 876300"/>
                <a:gd name="connsiteY17" fmla="*/ 181948 h 438150"/>
                <a:gd name="connsiteX18" fmla="*/ 574048 w 876300"/>
                <a:gd name="connsiteY18" fmla="*/ 168613 h 438150"/>
                <a:gd name="connsiteX19" fmla="*/ 554998 w 876300"/>
                <a:gd name="connsiteY19" fmla="*/ 252433 h 438150"/>
                <a:gd name="connsiteX20" fmla="*/ 550235 w 876300"/>
                <a:gd name="connsiteY20" fmla="*/ 445791 h 438150"/>
                <a:gd name="connsiteX21" fmla="*/ 315920 w 876300"/>
                <a:gd name="connsiteY21" fmla="*/ 43340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6300" h="438150">
                  <a:moveTo>
                    <a:pt x="315920" y="433408"/>
                  </a:moveTo>
                  <a:cubicBezTo>
                    <a:pt x="322588" y="418168"/>
                    <a:pt x="356878" y="362923"/>
                    <a:pt x="361640" y="330538"/>
                  </a:cubicBezTo>
                  <a:cubicBezTo>
                    <a:pt x="366403" y="293391"/>
                    <a:pt x="355925" y="257196"/>
                    <a:pt x="347353" y="226716"/>
                  </a:cubicBezTo>
                  <a:cubicBezTo>
                    <a:pt x="334018" y="180043"/>
                    <a:pt x="309253" y="126703"/>
                    <a:pt x="309253" y="126703"/>
                  </a:cubicBezTo>
                  <a:cubicBezTo>
                    <a:pt x="309253" y="126703"/>
                    <a:pt x="176855" y="105748"/>
                    <a:pt x="152090" y="100986"/>
                  </a:cubicBezTo>
                  <a:cubicBezTo>
                    <a:pt x="129230" y="97176"/>
                    <a:pt x="2548" y="34311"/>
                    <a:pt x="643" y="33358"/>
                  </a:cubicBezTo>
                  <a:cubicBezTo>
                    <a:pt x="-3167" y="31453"/>
                    <a:pt x="11120" y="-932"/>
                    <a:pt x="13025" y="21"/>
                  </a:cubicBezTo>
                  <a:cubicBezTo>
                    <a:pt x="17788" y="2878"/>
                    <a:pt x="119705" y="40026"/>
                    <a:pt x="163520" y="42883"/>
                  </a:cubicBezTo>
                  <a:cubicBezTo>
                    <a:pt x="228290" y="45741"/>
                    <a:pt x="295918" y="45741"/>
                    <a:pt x="326398" y="40978"/>
                  </a:cubicBezTo>
                  <a:cubicBezTo>
                    <a:pt x="373070" y="33358"/>
                    <a:pt x="414028" y="24786"/>
                    <a:pt x="414028" y="24786"/>
                  </a:cubicBezTo>
                  <a:cubicBezTo>
                    <a:pt x="414028" y="24786"/>
                    <a:pt x="442603" y="3831"/>
                    <a:pt x="487370" y="25738"/>
                  </a:cubicBezTo>
                  <a:cubicBezTo>
                    <a:pt x="531185" y="46693"/>
                    <a:pt x="552141" y="56218"/>
                    <a:pt x="565476" y="65743"/>
                  </a:cubicBezTo>
                  <a:cubicBezTo>
                    <a:pt x="578810" y="74316"/>
                    <a:pt x="664535" y="100986"/>
                    <a:pt x="686443" y="106701"/>
                  </a:cubicBezTo>
                  <a:cubicBezTo>
                    <a:pt x="760738" y="125751"/>
                    <a:pt x="740735" y="129561"/>
                    <a:pt x="774073" y="98128"/>
                  </a:cubicBezTo>
                  <a:lnTo>
                    <a:pt x="838843" y="23833"/>
                  </a:lnTo>
                  <a:lnTo>
                    <a:pt x="884563" y="51456"/>
                  </a:lnTo>
                  <a:lnTo>
                    <a:pt x="769310" y="187663"/>
                  </a:lnTo>
                  <a:cubicBezTo>
                    <a:pt x="755976" y="199093"/>
                    <a:pt x="698826" y="184806"/>
                    <a:pt x="661678" y="181948"/>
                  </a:cubicBezTo>
                  <a:cubicBezTo>
                    <a:pt x="649295" y="180996"/>
                    <a:pt x="574048" y="168613"/>
                    <a:pt x="574048" y="168613"/>
                  </a:cubicBezTo>
                  <a:cubicBezTo>
                    <a:pt x="575953" y="193378"/>
                    <a:pt x="579763" y="221001"/>
                    <a:pt x="554998" y="252433"/>
                  </a:cubicBezTo>
                  <a:cubicBezTo>
                    <a:pt x="534995" y="279103"/>
                    <a:pt x="547378" y="433408"/>
                    <a:pt x="550235" y="445791"/>
                  </a:cubicBezTo>
                  <a:lnTo>
                    <a:pt x="315920" y="433408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477973E7-DFD1-7C49-AC86-2A21D704C536}"/>
                </a:ext>
              </a:extLst>
            </p:cNvPr>
            <p:cNvSpPr/>
            <p:nvPr/>
          </p:nvSpPr>
          <p:spPr>
            <a:xfrm>
              <a:off x="6774180" y="3458528"/>
              <a:ext cx="381000" cy="447675"/>
            </a:xfrm>
            <a:custGeom>
              <a:avLst/>
              <a:gdLst>
                <a:gd name="connsiteX0" fmla="*/ 0 w 381000"/>
                <a:gd name="connsiteY0" fmla="*/ 8572 h 447675"/>
                <a:gd name="connsiteX1" fmla="*/ 20955 w 381000"/>
                <a:gd name="connsiteY1" fmla="*/ 439102 h 447675"/>
                <a:gd name="connsiteX2" fmla="*/ 37147 w 381000"/>
                <a:gd name="connsiteY2" fmla="*/ 450532 h 447675"/>
                <a:gd name="connsiteX3" fmla="*/ 51435 w 381000"/>
                <a:gd name="connsiteY3" fmla="*/ 444817 h 447675"/>
                <a:gd name="connsiteX4" fmla="*/ 57150 w 381000"/>
                <a:gd name="connsiteY4" fmla="*/ 434340 h 447675"/>
                <a:gd name="connsiteX5" fmla="*/ 54292 w 381000"/>
                <a:gd name="connsiteY5" fmla="*/ 228600 h 447675"/>
                <a:gd name="connsiteX6" fmla="*/ 73342 w 381000"/>
                <a:gd name="connsiteY6" fmla="*/ 144780 h 447675"/>
                <a:gd name="connsiteX7" fmla="*/ 90488 w 381000"/>
                <a:gd name="connsiteY7" fmla="*/ 147638 h 447675"/>
                <a:gd name="connsiteX8" fmla="*/ 161925 w 381000"/>
                <a:gd name="connsiteY8" fmla="*/ 158115 h 447675"/>
                <a:gd name="connsiteX9" fmla="*/ 269557 w 381000"/>
                <a:gd name="connsiteY9" fmla="*/ 163830 h 447675"/>
                <a:gd name="connsiteX10" fmla="*/ 384810 w 381000"/>
                <a:gd name="connsiteY10" fmla="*/ 27622 h 447675"/>
                <a:gd name="connsiteX11" fmla="*/ 339090 w 381000"/>
                <a:gd name="connsiteY11" fmla="*/ 0 h 447675"/>
                <a:gd name="connsiteX12" fmla="*/ 274320 w 381000"/>
                <a:gd name="connsiteY12" fmla="*/ 74295 h 447675"/>
                <a:gd name="connsiteX13" fmla="*/ 186690 w 381000"/>
                <a:gd name="connsiteY13" fmla="*/ 82867 h 447675"/>
                <a:gd name="connsiteX14" fmla="*/ 92392 w 381000"/>
                <a:gd name="connsiteY14" fmla="*/ 53340 h 447675"/>
                <a:gd name="connsiteX15" fmla="*/ 92392 w 381000"/>
                <a:gd name="connsiteY15" fmla="*/ 53340 h 447675"/>
                <a:gd name="connsiteX16" fmla="*/ 65722 w 381000"/>
                <a:gd name="connsiteY16" fmla="*/ 41910 h 447675"/>
                <a:gd name="connsiteX17" fmla="*/ 0 w 381000"/>
                <a:gd name="connsiteY17" fmla="*/ 8572 h 447675"/>
                <a:gd name="connsiteX18" fmla="*/ 0 w 381000"/>
                <a:gd name="connsiteY18" fmla="*/ 8572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000" h="447675">
                  <a:moveTo>
                    <a:pt x="0" y="8572"/>
                  </a:moveTo>
                  <a:cubicBezTo>
                    <a:pt x="50482" y="84772"/>
                    <a:pt x="30480" y="300990"/>
                    <a:pt x="20955" y="439102"/>
                  </a:cubicBezTo>
                  <a:cubicBezTo>
                    <a:pt x="20002" y="447675"/>
                    <a:pt x="29527" y="454342"/>
                    <a:pt x="37147" y="450532"/>
                  </a:cubicBezTo>
                  <a:lnTo>
                    <a:pt x="51435" y="444817"/>
                  </a:lnTo>
                  <a:cubicBezTo>
                    <a:pt x="55245" y="442913"/>
                    <a:pt x="58102" y="438150"/>
                    <a:pt x="57150" y="434340"/>
                  </a:cubicBezTo>
                  <a:cubicBezTo>
                    <a:pt x="51435" y="398145"/>
                    <a:pt x="36195" y="252413"/>
                    <a:pt x="54292" y="228600"/>
                  </a:cubicBezTo>
                  <a:cubicBezTo>
                    <a:pt x="78105" y="197167"/>
                    <a:pt x="74295" y="169545"/>
                    <a:pt x="73342" y="144780"/>
                  </a:cubicBezTo>
                  <a:cubicBezTo>
                    <a:pt x="73342" y="144780"/>
                    <a:pt x="80010" y="145732"/>
                    <a:pt x="90488" y="147638"/>
                  </a:cubicBezTo>
                  <a:cubicBezTo>
                    <a:pt x="113347" y="151447"/>
                    <a:pt x="153352" y="157163"/>
                    <a:pt x="161925" y="158115"/>
                  </a:cubicBezTo>
                  <a:cubicBezTo>
                    <a:pt x="199072" y="160972"/>
                    <a:pt x="257175" y="175260"/>
                    <a:pt x="269557" y="163830"/>
                  </a:cubicBezTo>
                  <a:lnTo>
                    <a:pt x="384810" y="27622"/>
                  </a:lnTo>
                  <a:lnTo>
                    <a:pt x="339090" y="0"/>
                  </a:lnTo>
                  <a:lnTo>
                    <a:pt x="274320" y="74295"/>
                  </a:lnTo>
                  <a:cubicBezTo>
                    <a:pt x="240982" y="105727"/>
                    <a:pt x="260985" y="101917"/>
                    <a:pt x="186690" y="82867"/>
                  </a:cubicBezTo>
                  <a:cubicBezTo>
                    <a:pt x="171450" y="79057"/>
                    <a:pt x="123825" y="64770"/>
                    <a:pt x="92392" y="53340"/>
                  </a:cubicBezTo>
                  <a:lnTo>
                    <a:pt x="92392" y="53340"/>
                  </a:lnTo>
                  <a:cubicBezTo>
                    <a:pt x="79057" y="48577"/>
                    <a:pt x="69532" y="44767"/>
                    <a:pt x="65722" y="41910"/>
                  </a:cubicBezTo>
                  <a:cubicBezTo>
                    <a:pt x="53340" y="34290"/>
                    <a:pt x="35242" y="25717"/>
                    <a:pt x="0" y="8572"/>
                  </a:cubicBezTo>
                  <a:cubicBezTo>
                    <a:pt x="0" y="8572"/>
                    <a:pt x="0" y="8572"/>
                    <a:pt x="0" y="8572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3">
              <a:extLst>
                <a:ext uri="{FF2B5EF4-FFF2-40B4-BE49-F238E27FC236}">
                  <a16:creationId xmlns:a16="http://schemas.microsoft.com/office/drawing/2014/main" id="{AD5D5433-E8B1-5C43-BDB7-658FD29EA035}"/>
                </a:ext>
              </a:extLst>
            </p:cNvPr>
            <p:cNvSpPr/>
            <p:nvPr/>
          </p:nvSpPr>
          <p:spPr>
            <a:xfrm>
              <a:off x="6274430" y="3435667"/>
              <a:ext cx="447675" cy="457200"/>
            </a:xfrm>
            <a:custGeom>
              <a:avLst/>
              <a:gdLst>
                <a:gd name="connsiteX0" fmla="*/ 640 w 447675"/>
                <a:gd name="connsiteY0" fmla="*/ 34290 h 457200"/>
                <a:gd name="connsiteX1" fmla="*/ 152087 w 447675"/>
                <a:gd name="connsiteY1" fmla="*/ 101917 h 457200"/>
                <a:gd name="connsiteX2" fmla="*/ 308297 w 447675"/>
                <a:gd name="connsiteY2" fmla="*/ 127635 h 457200"/>
                <a:gd name="connsiteX3" fmla="*/ 309250 w 447675"/>
                <a:gd name="connsiteY3" fmla="*/ 127635 h 457200"/>
                <a:gd name="connsiteX4" fmla="*/ 347350 w 447675"/>
                <a:gd name="connsiteY4" fmla="*/ 227648 h 457200"/>
                <a:gd name="connsiteX5" fmla="*/ 350207 w 447675"/>
                <a:gd name="connsiteY5" fmla="*/ 328613 h 457200"/>
                <a:gd name="connsiteX6" fmla="*/ 313060 w 447675"/>
                <a:gd name="connsiteY6" fmla="*/ 424815 h 457200"/>
                <a:gd name="connsiteX7" fmla="*/ 317822 w 447675"/>
                <a:gd name="connsiteY7" fmla="*/ 441008 h 457200"/>
                <a:gd name="connsiteX8" fmla="*/ 374020 w 447675"/>
                <a:gd name="connsiteY8" fmla="*/ 461963 h 457200"/>
                <a:gd name="connsiteX9" fmla="*/ 405452 w 447675"/>
                <a:gd name="connsiteY9" fmla="*/ 442913 h 457200"/>
                <a:gd name="connsiteX10" fmla="*/ 438790 w 447675"/>
                <a:gd name="connsiteY10" fmla="*/ 255270 h 457200"/>
                <a:gd name="connsiteX11" fmla="*/ 414977 w 447675"/>
                <a:gd name="connsiteY11" fmla="*/ 24765 h 457200"/>
                <a:gd name="connsiteX12" fmla="*/ 327347 w 447675"/>
                <a:gd name="connsiteY12" fmla="*/ 40958 h 457200"/>
                <a:gd name="connsiteX13" fmla="*/ 295915 w 447675"/>
                <a:gd name="connsiteY13" fmla="*/ 43815 h 457200"/>
                <a:gd name="connsiteX14" fmla="*/ 165422 w 447675"/>
                <a:gd name="connsiteY14" fmla="*/ 42863 h 457200"/>
                <a:gd name="connsiteX15" fmla="*/ 14927 w 447675"/>
                <a:gd name="connsiteY15" fmla="*/ 0 h 457200"/>
                <a:gd name="connsiteX16" fmla="*/ 640 w 447675"/>
                <a:gd name="connsiteY16" fmla="*/ 3429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457200">
                  <a:moveTo>
                    <a:pt x="640" y="34290"/>
                  </a:moveTo>
                  <a:cubicBezTo>
                    <a:pt x="2545" y="35242"/>
                    <a:pt x="129227" y="98108"/>
                    <a:pt x="152087" y="101917"/>
                  </a:cubicBezTo>
                  <a:cubicBezTo>
                    <a:pt x="175900" y="106680"/>
                    <a:pt x="296867" y="125730"/>
                    <a:pt x="308297" y="127635"/>
                  </a:cubicBezTo>
                  <a:cubicBezTo>
                    <a:pt x="309250" y="127635"/>
                    <a:pt x="309250" y="127635"/>
                    <a:pt x="309250" y="127635"/>
                  </a:cubicBezTo>
                  <a:cubicBezTo>
                    <a:pt x="309250" y="127635"/>
                    <a:pt x="334015" y="181928"/>
                    <a:pt x="347350" y="227648"/>
                  </a:cubicBezTo>
                  <a:cubicBezTo>
                    <a:pt x="355922" y="258128"/>
                    <a:pt x="355922" y="291465"/>
                    <a:pt x="350207" y="328613"/>
                  </a:cubicBezTo>
                  <a:cubicBezTo>
                    <a:pt x="346397" y="356235"/>
                    <a:pt x="325442" y="401955"/>
                    <a:pt x="313060" y="424815"/>
                  </a:cubicBezTo>
                  <a:cubicBezTo>
                    <a:pt x="310202" y="429578"/>
                    <a:pt x="313060" y="440055"/>
                    <a:pt x="317822" y="441008"/>
                  </a:cubicBezTo>
                  <a:lnTo>
                    <a:pt x="374020" y="461963"/>
                  </a:lnTo>
                  <a:cubicBezTo>
                    <a:pt x="388307" y="466725"/>
                    <a:pt x="403547" y="458153"/>
                    <a:pt x="405452" y="442913"/>
                  </a:cubicBezTo>
                  <a:cubicBezTo>
                    <a:pt x="415930" y="364808"/>
                    <a:pt x="428312" y="284798"/>
                    <a:pt x="438790" y="255270"/>
                  </a:cubicBezTo>
                  <a:cubicBezTo>
                    <a:pt x="483557" y="123825"/>
                    <a:pt x="414977" y="24765"/>
                    <a:pt x="414977" y="24765"/>
                  </a:cubicBezTo>
                  <a:cubicBezTo>
                    <a:pt x="414977" y="24765"/>
                    <a:pt x="374020" y="32385"/>
                    <a:pt x="327347" y="40958"/>
                  </a:cubicBezTo>
                  <a:cubicBezTo>
                    <a:pt x="319727" y="41910"/>
                    <a:pt x="308297" y="42863"/>
                    <a:pt x="295915" y="43815"/>
                  </a:cubicBezTo>
                  <a:cubicBezTo>
                    <a:pt x="261625" y="45720"/>
                    <a:pt x="212095" y="45720"/>
                    <a:pt x="165422" y="42863"/>
                  </a:cubicBezTo>
                  <a:cubicBezTo>
                    <a:pt x="121607" y="40958"/>
                    <a:pt x="18737" y="2858"/>
                    <a:pt x="14927" y="0"/>
                  </a:cubicBezTo>
                  <a:cubicBezTo>
                    <a:pt x="11117" y="0"/>
                    <a:pt x="-3170" y="32385"/>
                    <a:pt x="640" y="34290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4">
              <a:extLst>
                <a:ext uri="{FF2B5EF4-FFF2-40B4-BE49-F238E27FC236}">
                  <a16:creationId xmlns:a16="http://schemas.microsoft.com/office/drawing/2014/main" id="{AD6719C0-8D1A-B745-90F9-CD60B7CA2CA8}"/>
                </a:ext>
              </a:extLst>
            </p:cNvPr>
            <p:cNvSpPr/>
            <p:nvPr/>
          </p:nvSpPr>
          <p:spPr>
            <a:xfrm>
              <a:off x="6683006" y="3400548"/>
              <a:ext cx="76200" cy="95250"/>
            </a:xfrm>
            <a:custGeom>
              <a:avLst/>
              <a:gdLst>
                <a:gd name="connsiteX0" fmla="*/ 47358 w 76200"/>
                <a:gd name="connsiteY0" fmla="*/ 97032 h 95250"/>
                <a:gd name="connsiteX1" fmla="*/ 75933 w 76200"/>
                <a:gd name="connsiteY1" fmla="*/ 69409 h 95250"/>
                <a:gd name="connsiteX2" fmla="*/ 74028 w 76200"/>
                <a:gd name="connsiteY2" fmla="*/ 43692 h 95250"/>
                <a:gd name="connsiteX3" fmla="*/ 74028 w 76200"/>
                <a:gd name="connsiteY3" fmla="*/ 32262 h 95250"/>
                <a:gd name="connsiteX4" fmla="*/ 74981 w 76200"/>
                <a:gd name="connsiteY4" fmla="*/ 14164 h 95250"/>
                <a:gd name="connsiteX5" fmla="*/ 8306 w 76200"/>
                <a:gd name="connsiteY5" fmla="*/ 4639 h 95250"/>
                <a:gd name="connsiteX6" fmla="*/ 2591 w 76200"/>
                <a:gd name="connsiteY6" fmla="*/ 69409 h 95250"/>
                <a:gd name="connsiteX7" fmla="*/ 47358 w 76200"/>
                <a:gd name="connsiteY7" fmla="*/ 9703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95250">
                  <a:moveTo>
                    <a:pt x="47358" y="97032"/>
                  </a:moveTo>
                  <a:cubicBezTo>
                    <a:pt x="84506" y="90364"/>
                    <a:pt x="75933" y="69409"/>
                    <a:pt x="75933" y="69409"/>
                  </a:cubicBezTo>
                  <a:cubicBezTo>
                    <a:pt x="75933" y="69409"/>
                    <a:pt x="74028" y="57979"/>
                    <a:pt x="74028" y="43692"/>
                  </a:cubicBezTo>
                  <a:cubicBezTo>
                    <a:pt x="74028" y="39882"/>
                    <a:pt x="74028" y="36072"/>
                    <a:pt x="74028" y="32262"/>
                  </a:cubicBezTo>
                  <a:cubicBezTo>
                    <a:pt x="74028" y="26547"/>
                    <a:pt x="74028" y="19879"/>
                    <a:pt x="74981" y="14164"/>
                  </a:cubicBezTo>
                  <a:cubicBezTo>
                    <a:pt x="77838" y="-10601"/>
                    <a:pt x="8306" y="4639"/>
                    <a:pt x="8306" y="4639"/>
                  </a:cubicBezTo>
                  <a:cubicBezTo>
                    <a:pt x="8306" y="4639"/>
                    <a:pt x="12116" y="54169"/>
                    <a:pt x="2591" y="69409"/>
                  </a:cubicBezTo>
                  <a:cubicBezTo>
                    <a:pt x="-6934" y="83697"/>
                    <a:pt x="10211" y="103699"/>
                    <a:pt x="47358" y="9703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5">
              <a:extLst>
                <a:ext uri="{FF2B5EF4-FFF2-40B4-BE49-F238E27FC236}">
                  <a16:creationId xmlns:a16="http://schemas.microsoft.com/office/drawing/2014/main" id="{62E3CD7F-DB96-5F42-8CE2-F68C1841F144}"/>
                </a:ext>
              </a:extLst>
            </p:cNvPr>
            <p:cNvSpPr/>
            <p:nvPr/>
          </p:nvSpPr>
          <p:spPr>
            <a:xfrm>
              <a:off x="6661784" y="3454113"/>
              <a:ext cx="114300" cy="114300"/>
            </a:xfrm>
            <a:custGeom>
              <a:avLst/>
              <a:gdLst>
                <a:gd name="connsiteX0" fmla="*/ 0 w 114300"/>
                <a:gd name="connsiteY0" fmla="*/ 12034 h 114300"/>
                <a:gd name="connsiteX1" fmla="*/ 100013 w 114300"/>
                <a:gd name="connsiteY1" fmla="*/ 116809 h 114300"/>
                <a:gd name="connsiteX2" fmla="*/ 112395 w 114300"/>
                <a:gd name="connsiteY2" fmla="*/ 12987 h 114300"/>
                <a:gd name="connsiteX3" fmla="*/ 0 w 114300"/>
                <a:gd name="connsiteY3" fmla="*/ 120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0" y="12034"/>
                  </a:moveTo>
                  <a:cubicBezTo>
                    <a:pt x="0" y="12034"/>
                    <a:pt x="73343" y="96807"/>
                    <a:pt x="100013" y="116809"/>
                  </a:cubicBezTo>
                  <a:cubicBezTo>
                    <a:pt x="100013" y="116809"/>
                    <a:pt x="131445" y="88234"/>
                    <a:pt x="112395" y="12987"/>
                  </a:cubicBezTo>
                  <a:cubicBezTo>
                    <a:pt x="112395" y="12987"/>
                    <a:pt x="74295" y="-15588"/>
                    <a:pt x="0" y="120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6">
              <a:extLst>
                <a:ext uri="{FF2B5EF4-FFF2-40B4-BE49-F238E27FC236}">
                  <a16:creationId xmlns:a16="http://schemas.microsoft.com/office/drawing/2014/main" id="{5EFE9364-A31A-D545-A51E-87174C4C7D15}"/>
                </a:ext>
              </a:extLst>
            </p:cNvPr>
            <p:cNvSpPr/>
            <p:nvPr/>
          </p:nvSpPr>
          <p:spPr>
            <a:xfrm>
              <a:off x="6669249" y="3250810"/>
              <a:ext cx="142875" cy="180975"/>
            </a:xfrm>
            <a:custGeom>
              <a:avLst/>
              <a:gdLst>
                <a:gd name="connsiteX0" fmla="*/ 128744 w 142875"/>
                <a:gd name="connsiteY0" fmla="*/ 14360 h 180975"/>
                <a:gd name="connsiteX1" fmla="*/ 128744 w 142875"/>
                <a:gd name="connsiteY1" fmla="*/ 158188 h 180975"/>
                <a:gd name="connsiteX2" fmla="*/ 10634 w 142875"/>
                <a:gd name="connsiteY2" fmla="*/ 116278 h 180975"/>
                <a:gd name="connsiteX3" fmla="*/ 31588 w 142875"/>
                <a:gd name="connsiteY3" fmla="*/ 17218 h 180975"/>
                <a:gd name="connsiteX4" fmla="*/ 128744 w 142875"/>
                <a:gd name="connsiteY4" fmla="*/ 1436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80975">
                  <a:moveTo>
                    <a:pt x="128744" y="14360"/>
                  </a:moveTo>
                  <a:cubicBezTo>
                    <a:pt x="128744" y="14360"/>
                    <a:pt x="166844" y="88655"/>
                    <a:pt x="128744" y="158188"/>
                  </a:cubicBezTo>
                  <a:cubicBezTo>
                    <a:pt x="90644" y="228673"/>
                    <a:pt x="15396" y="127708"/>
                    <a:pt x="10634" y="116278"/>
                  </a:cubicBezTo>
                  <a:cubicBezTo>
                    <a:pt x="5871" y="104848"/>
                    <a:pt x="-19846" y="37220"/>
                    <a:pt x="31588" y="17218"/>
                  </a:cubicBezTo>
                  <a:cubicBezTo>
                    <a:pt x="83023" y="-3737"/>
                    <a:pt x="118266" y="-6595"/>
                    <a:pt x="128744" y="1436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7">
              <a:extLst>
                <a:ext uri="{FF2B5EF4-FFF2-40B4-BE49-F238E27FC236}">
                  <a16:creationId xmlns:a16="http://schemas.microsoft.com/office/drawing/2014/main" id="{6E6CF003-7735-BA41-A369-5E3CB8112E1F}"/>
                </a:ext>
              </a:extLst>
            </p:cNvPr>
            <p:cNvSpPr/>
            <p:nvPr/>
          </p:nvSpPr>
          <p:spPr>
            <a:xfrm>
              <a:off x="6662695" y="3235059"/>
              <a:ext cx="152400" cy="142875"/>
            </a:xfrm>
            <a:custGeom>
              <a:avLst/>
              <a:gdLst>
                <a:gd name="connsiteX0" fmla="*/ 122914 w 152400"/>
                <a:gd name="connsiteY0" fmla="*/ 55829 h 142875"/>
                <a:gd name="connsiteX1" fmla="*/ 152442 w 152400"/>
                <a:gd name="connsiteY1" fmla="*/ 115836 h 142875"/>
                <a:gd name="connsiteX2" fmla="*/ 133392 w 152400"/>
                <a:gd name="connsiteY2" fmla="*/ 20586 h 142875"/>
                <a:gd name="connsiteX3" fmla="*/ 18139 w 152400"/>
                <a:gd name="connsiteY3" fmla="*/ 36779 h 142875"/>
                <a:gd name="connsiteX4" fmla="*/ 28617 w 152400"/>
                <a:gd name="connsiteY4" fmla="*/ 152031 h 142875"/>
                <a:gd name="connsiteX5" fmla="*/ 122914 w 152400"/>
                <a:gd name="connsiteY5" fmla="*/ 558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42875">
                  <a:moveTo>
                    <a:pt x="122914" y="55829"/>
                  </a:moveTo>
                  <a:cubicBezTo>
                    <a:pt x="122914" y="55829"/>
                    <a:pt x="149584" y="90119"/>
                    <a:pt x="152442" y="115836"/>
                  </a:cubicBezTo>
                  <a:cubicBezTo>
                    <a:pt x="152442" y="115836"/>
                    <a:pt x="162919" y="67259"/>
                    <a:pt x="133392" y="20586"/>
                  </a:cubicBezTo>
                  <a:cubicBezTo>
                    <a:pt x="103864" y="-26086"/>
                    <a:pt x="27664" y="18681"/>
                    <a:pt x="18139" y="36779"/>
                  </a:cubicBezTo>
                  <a:cubicBezTo>
                    <a:pt x="7662" y="55829"/>
                    <a:pt x="-21866" y="72021"/>
                    <a:pt x="28617" y="152031"/>
                  </a:cubicBezTo>
                  <a:cubicBezTo>
                    <a:pt x="27664" y="152984"/>
                    <a:pt x="117199" y="90119"/>
                    <a:pt x="122914" y="55829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28">
              <a:extLst>
                <a:ext uri="{FF2B5EF4-FFF2-40B4-BE49-F238E27FC236}">
                  <a16:creationId xmlns:a16="http://schemas.microsoft.com/office/drawing/2014/main" id="{8B52434F-AFDE-204B-94E9-6458B60C5BC5}"/>
                </a:ext>
              </a:extLst>
            </p:cNvPr>
            <p:cNvSpPr/>
            <p:nvPr/>
          </p:nvSpPr>
          <p:spPr>
            <a:xfrm>
              <a:off x="6914197" y="4740593"/>
              <a:ext cx="9525" cy="47625"/>
            </a:xfrm>
            <a:custGeom>
              <a:avLst/>
              <a:gdLst>
                <a:gd name="connsiteX0" fmla="*/ 0 w 0"/>
                <a:gd name="connsiteY0" fmla="*/ 0 h 47625"/>
                <a:gd name="connsiteX1" fmla="*/ 0 w 0"/>
                <a:gd name="connsiteY1" fmla="*/ 52388 h 47625"/>
                <a:gd name="connsiteX2" fmla="*/ 7620 w 0"/>
                <a:gd name="connsiteY2" fmla="*/ 52388 h 47625"/>
                <a:gd name="connsiteX3" fmla="*/ 7620 w 0"/>
                <a:gd name="connsiteY3" fmla="*/ 11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47625">
                  <a:moveTo>
                    <a:pt x="0" y="0"/>
                  </a:moveTo>
                  <a:lnTo>
                    <a:pt x="0" y="52388"/>
                  </a:lnTo>
                  <a:lnTo>
                    <a:pt x="7620" y="52388"/>
                  </a:lnTo>
                  <a:lnTo>
                    <a:pt x="7620" y="11430"/>
                  </a:ln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5D835659-094E-EB4B-9C4C-57BA94666CB2}"/>
                </a:ext>
              </a:extLst>
            </p:cNvPr>
            <p:cNvSpPr/>
            <p:nvPr/>
          </p:nvSpPr>
          <p:spPr>
            <a:xfrm>
              <a:off x="6589395" y="4740593"/>
              <a:ext cx="9525" cy="47625"/>
            </a:xfrm>
            <a:custGeom>
              <a:avLst/>
              <a:gdLst>
                <a:gd name="connsiteX0" fmla="*/ 0 w 0"/>
                <a:gd name="connsiteY0" fmla="*/ 0 h 47625"/>
                <a:gd name="connsiteX1" fmla="*/ 0 w 0"/>
                <a:gd name="connsiteY1" fmla="*/ 52388 h 47625"/>
                <a:gd name="connsiteX2" fmla="*/ 6667 w 0"/>
                <a:gd name="connsiteY2" fmla="*/ 52388 h 47625"/>
                <a:gd name="connsiteX3" fmla="*/ 6667 w 0"/>
                <a:gd name="connsiteY3" fmla="*/ 11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47625">
                  <a:moveTo>
                    <a:pt x="0" y="0"/>
                  </a:moveTo>
                  <a:lnTo>
                    <a:pt x="0" y="52388"/>
                  </a:lnTo>
                  <a:lnTo>
                    <a:pt x="6667" y="52388"/>
                  </a:lnTo>
                  <a:lnTo>
                    <a:pt x="6667" y="11430"/>
                  </a:lnTo>
                  <a:close/>
                </a:path>
              </a:pathLst>
            </a:custGeom>
            <a:solidFill>
              <a:srgbClr val="3265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0">
              <a:extLst>
                <a:ext uri="{FF2B5EF4-FFF2-40B4-BE49-F238E27FC236}">
                  <a16:creationId xmlns:a16="http://schemas.microsoft.com/office/drawing/2014/main" id="{D8A1E7FB-B1EE-824D-815E-4D24678993F6}"/>
                </a:ext>
              </a:extLst>
            </p:cNvPr>
            <p:cNvSpPr/>
            <p:nvPr/>
          </p:nvSpPr>
          <p:spPr>
            <a:xfrm>
              <a:off x="6616995" y="3337006"/>
              <a:ext cx="114300" cy="209550"/>
            </a:xfrm>
            <a:custGeom>
              <a:avLst/>
              <a:gdLst>
                <a:gd name="connsiteX0" fmla="*/ 100987 w 114300"/>
                <a:gd name="connsiteY0" fmla="*/ 1507 h 209550"/>
                <a:gd name="connsiteX1" fmla="*/ 100035 w 114300"/>
                <a:gd name="connsiteY1" fmla="*/ 44369 h 209550"/>
                <a:gd name="connsiteX2" fmla="*/ 93367 w 114300"/>
                <a:gd name="connsiteY2" fmla="*/ 104377 h 209550"/>
                <a:gd name="connsiteX3" fmla="*/ 83842 w 114300"/>
                <a:gd name="connsiteY3" fmla="*/ 209152 h 209550"/>
                <a:gd name="connsiteX4" fmla="*/ 4784 w 114300"/>
                <a:gd name="connsiteY4" fmla="*/ 158669 h 209550"/>
                <a:gd name="connsiteX5" fmla="*/ 42884 w 114300"/>
                <a:gd name="connsiteY5" fmla="*/ 82469 h 209550"/>
                <a:gd name="connsiteX6" fmla="*/ 100987 w 114300"/>
                <a:gd name="connsiteY6" fmla="*/ 150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09550">
                  <a:moveTo>
                    <a:pt x="100987" y="1507"/>
                  </a:moveTo>
                  <a:cubicBezTo>
                    <a:pt x="100987" y="1507"/>
                    <a:pt x="85747" y="24367"/>
                    <a:pt x="100035" y="44369"/>
                  </a:cubicBezTo>
                  <a:cubicBezTo>
                    <a:pt x="113369" y="64372"/>
                    <a:pt x="96224" y="83422"/>
                    <a:pt x="93367" y="104377"/>
                  </a:cubicBezTo>
                  <a:cubicBezTo>
                    <a:pt x="90509" y="125332"/>
                    <a:pt x="150517" y="181529"/>
                    <a:pt x="83842" y="209152"/>
                  </a:cubicBezTo>
                  <a:cubicBezTo>
                    <a:pt x="17167" y="236774"/>
                    <a:pt x="-12361" y="184387"/>
                    <a:pt x="4784" y="158669"/>
                  </a:cubicBezTo>
                  <a:cubicBezTo>
                    <a:pt x="21929" y="132952"/>
                    <a:pt x="41932" y="119617"/>
                    <a:pt x="42884" y="82469"/>
                  </a:cubicBezTo>
                  <a:cubicBezTo>
                    <a:pt x="45742" y="46274"/>
                    <a:pt x="57172" y="-9923"/>
                    <a:pt x="100987" y="1507"/>
                  </a:cubicBezTo>
                  <a:close/>
                </a:path>
              </a:pathLst>
            </a:custGeom>
            <a:solidFill>
              <a:srgbClr val="252E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1">
              <a:extLst>
                <a:ext uri="{FF2B5EF4-FFF2-40B4-BE49-F238E27FC236}">
                  <a16:creationId xmlns:a16="http://schemas.microsoft.com/office/drawing/2014/main" id="{90233DF1-9FA2-BC49-AA07-D67F862D1A80}"/>
                </a:ext>
              </a:extLst>
            </p:cNvPr>
            <p:cNvSpPr/>
            <p:nvPr/>
          </p:nvSpPr>
          <p:spPr>
            <a:xfrm>
              <a:off x="6723697" y="3416617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32385 w 28575"/>
                <a:gd name="connsiteY1" fmla="*/ 28575 h 28575"/>
                <a:gd name="connsiteX2" fmla="*/ 32385 w 28575"/>
                <a:gd name="connsiteY2" fmla="*/ 17145 h 28575"/>
                <a:gd name="connsiteX3" fmla="*/ 0 w 2857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cubicBezTo>
                    <a:pt x="0" y="0"/>
                    <a:pt x="6668" y="14288"/>
                    <a:pt x="32385" y="28575"/>
                  </a:cubicBezTo>
                  <a:cubicBezTo>
                    <a:pt x="32385" y="24765"/>
                    <a:pt x="32385" y="20955"/>
                    <a:pt x="32385" y="17145"/>
                  </a:cubicBezTo>
                  <a:cubicBezTo>
                    <a:pt x="32385" y="16192"/>
                    <a:pt x="15240" y="14288"/>
                    <a:pt x="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B2326A51-E5F4-E344-A15F-CC2FDAF8C9A9}"/>
                </a:ext>
              </a:extLst>
            </p:cNvPr>
            <p:cNvSpPr/>
            <p:nvPr/>
          </p:nvSpPr>
          <p:spPr>
            <a:xfrm>
              <a:off x="4935566" y="4759154"/>
              <a:ext cx="152400" cy="76200"/>
            </a:xfrm>
            <a:custGeom>
              <a:avLst/>
              <a:gdLst>
                <a:gd name="connsiteX0" fmla="*/ 61249 w 152400"/>
                <a:gd name="connsiteY0" fmla="*/ 5251 h 76200"/>
                <a:gd name="connsiteX1" fmla="*/ 104111 w 152400"/>
                <a:gd name="connsiteY1" fmla="*/ 37636 h 76200"/>
                <a:gd name="connsiteX2" fmla="*/ 153641 w 152400"/>
                <a:gd name="connsiteY2" fmla="*/ 68115 h 76200"/>
                <a:gd name="connsiteX3" fmla="*/ 52676 w 152400"/>
                <a:gd name="connsiteY3" fmla="*/ 77640 h 76200"/>
                <a:gd name="connsiteX4" fmla="*/ 1241 w 152400"/>
                <a:gd name="connsiteY4" fmla="*/ 49065 h 76200"/>
                <a:gd name="connsiteX5" fmla="*/ 6956 w 152400"/>
                <a:gd name="connsiteY5" fmla="*/ 1440 h 76200"/>
                <a:gd name="connsiteX6" fmla="*/ 61249 w 152400"/>
                <a:gd name="connsiteY6" fmla="*/ 525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76200">
                  <a:moveTo>
                    <a:pt x="61249" y="5251"/>
                  </a:moveTo>
                  <a:cubicBezTo>
                    <a:pt x="61249" y="5251"/>
                    <a:pt x="79346" y="31921"/>
                    <a:pt x="104111" y="37636"/>
                  </a:cubicBezTo>
                  <a:cubicBezTo>
                    <a:pt x="128876" y="43351"/>
                    <a:pt x="153641" y="52876"/>
                    <a:pt x="153641" y="68115"/>
                  </a:cubicBezTo>
                  <a:cubicBezTo>
                    <a:pt x="153641" y="84308"/>
                    <a:pt x="81251" y="92880"/>
                    <a:pt x="52676" y="77640"/>
                  </a:cubicBezTo>
                  <a:cubicBezTo>
                    <a:pt x="9814" y="53828"/>
                    <a:pt x="6004" y="61448"/>
                    <a:pt x="1241" y="49065"/>
                  </a:cubicBezTo>
                  <a:cubicBezTo>
                    <a:pt x="-3521" y="37636"/>
                    <a:pt x="6956" y="5251"/>
                    <a:pt x="6956" y="1440"/>
                  </a:cubicBezTo>
                  <a:cubicBezTo>
                    <a:pt x="6956" y="-3322"/>
                    <a:pt x="61249" y="5251"/>
                    <a:pt x="61249" y="5251"/>
                  </a:cubicBez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CDDE138C-9CB1-CD48-B978-22E7EAA0AD06}"/>
                </a:ext>
              </a:extLst>
            </p:cNvPr>
            <p:cNvSpPr/>
            <p:nvPr/>
          </p:nvSpPr>
          <p:spPr>
            <a:xfrm>
              <a:off x="4942474" y="4743450"/>
              <a:ext cx="47625" cy="19050"/>
            </a:xfrm>
            <a:custGeom>
              <a:avLst/>
              <a:gdLst>
                <a:gd name="connsiteX0" fmla="*/ 51483 w 47625"/>
                <a:gd name="connsiteY0" fmla="*/ 7620 h 19050"/>
                <a:gd name="connsiteX1" fmla="*/ 54341 w 47625"/>
                <a:gd name="connsiteY1" fmla="*/ 20955 h 19050"/>
                <a:gd name="connsiteX2" fmla="*/ 48 w 47625"/>
                <a:gd name="connsiteY2" fmla="*/ 17145 h 19050"/>
                <a:gd name="connsiteX3" fmla="*/ 2906 w 47625"/>
                <a:gd name="connsiteY3" fmla="*/ 0 h 19050"/>
                <a:gd name="connsiteX4" fmla="*/ 51483 w 47625"/>
                <a:gd name="connsiteY4" fmla="*/ 76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51483" y="7620"/>
                  </a:moveTo>
                  <a:cubicBezTo>
                    <a:pt x="51483" y="7620"/>
                    <a:pt x="54341" y="20955"/>
                    <a:pt x="54341" y="20955"/>
                  </a:cubicBezTo>
                  <a:cubicBezTo>
                    <a:pt x="53388" y="20955"/>
                    <a:pt x="-1857" y="27622"/>
                    <a:pt x="48" y="17145"/>
                  </a:cubicBezTo>
                  <a:cubicBezTo>
                    <a:pt x="1001" y="8572"/>
                    <a:pt x="2906" y="0"/>
                    <a:pt x="2906" y="0"/>
                  </a:cubicBezTo>
                  <a:lnTo>
                    <a:pt x="51483" y="7620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4">
              <a:extLst>
                <a:ext uri="{FF2B5EF4-FFF2-40B4-BE49-F238E27FC236}">
                  <a16:creationId xmlns:a16="http://schemas.microsoft.com/office/drawing/2014/main" id="{4FD9AD16-F73C-7441-BD8C-786B47CCC8ED}"/>
                </a:ext>
              </a:extLst>
            </p:cNvPr>
            <p:cNvSpPr/>
            <p:nvPr/>
          </p:nvSpPr>
          <p:spPr>
            <a:xfrm>
              <a:off x="4595032" y="4763652"/>
              <a:ext cx="133350" cy="85725"/>
            </a:xfrm>
            <a:custGeom>
              <a:avLst/>
              <a:gdLst>
                <a:gd name="connsiteX0" fmla="*/ 61740 w 133350"/>
                <a:gd name="connsiteY0" fmla="*/ 6468 h 85725"/>
                <a:gd name="connsiteX1" fmla="*/ 96030 w 133350"/>
                <a:gd name="connsiteY1" fmla="*/ 40758 h 85725"/>
                <a:gd name="connsiteX2" fmla="*/ 136988 w 133350"/>
                <a:gd name="connsiteY2" fmla="*/ 76001 h 85725"/>
                <a:gd name="connsiteX3" fmla="*/ 38880 w 133350"/>
                <a:gd name="connsiteY3" fmla="*/ 77906 h 85725"/>
                <a:gd name="connsiteX4" fmla="*/ 780 w 133350"/>
                <a:gd name="connsiteY4" fmla="*/ 47426 h 85725"/>
                <a:gd name="connsiteX5" fmla="*/ 7448 w 133350"/>
                <a:gd name="connsiteY5" fmla="*/ 1706 h 85725"/>
                <a:gd name="connsiteX6" fmla="*/ 61740 w 133350"/>
                <a:gd name="connsiteY6" fmla="*/ 646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85725">
                  <a:moveTo>
                    <a:pt x="61740" y="6468"/>
                  </a:moveTo>
                  <a:cubicBezTo>
                    <a:pt x="61740" y="6468"/>
                    <a:pt x="74123" y="32186"/>
                    <a:pt x="96030" y="40758"/>
                  </a:cubicBezTo>
                  <a:cubicBezTo>
                    <a:pt x="118890" y="50283"/>
                    <a:pt x="137940" y="60761"/>
                    <a:pt x="136988" y="76001"/>
                  </a:cubicBezTo>
                  <a:cubicBezTo>
                    <a:pt x="136988" y="91241"/>
                    <a:pt x="79838" y="106481"/>
                    <a:pt x="38880" y="77906"/>
                  </a:cubicBezTo>
                  <a:cubicBezTo>
                    <a:pt x="13163" y="58856"/>
                    <a:pt x="4590" y="58856"/>
                    <a:pt x="780" y="47426"/>
                  </a:cubicBezTo>
                  <a:cubicBezTo>
                    <a:pt x="-3030" y="35996"/>
                    <a:pt x="8400" y="5516"/>
                    <a:pt x="7448" y="1706"/>
                  </a:cubicBezTo>
                  <a:cubicBezTo>
                    <a:pt x="8400" y="-4009"/>
                    <a:pt x="61740" y="6468"/>
                    <a:pt x="61740" y="6468"/>
                  </a:cubicBez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5">
              <a:extLst>
                <a:ext uri="{FF2B5EF4-FFF2-40B4-BE49-F238E27FC236}">
                  <a16:creationId xmlns:a16="http://schemas.microsoft.com/office/drawing/2014/main" id="{452EC14F-3560-C945-B055-AD4898E851A9}"/>
                </a:ext>
              </a:extLst>
            </p:cNvPr>
            <p:cNvSpPr/>
            <p:nvPr/>
          </p:nvSpPr>
          <p:spPr>
            <a:xfrm>
              <a:off x="4603419" y="4746307"/>
              <a:ext cx="47625" cy="19050"/>
            </a:xfrm>
            <a:custGeom>
              <a:avLst/>
              <a:gdLst>
                <a:gd name="connsiteX0" fmla="*/ 54305 w 47625"/>
                <a:gd name="connsiteY0" fmla="*/ 10478 h 19050"/>
                <a:gd name="connsiteX1" fmla="*/ 53353 w 47625"/>
                <a:gd name="connsiteY1" fmla="*/ 23813 h 19050"/>
                <a:gd name="connsiteX2" fmla="*/ 13 w 47625"/>
                <a:gd name="connsiteY2" fmla="*/ 18098 h 19050"/>
                <a:gd name="connsiteX3" fmla="*/ 4775 w 47625"/>
                <a:gd name="connsiteY3" fmla="*/ 0 h 19050"/>
                <a:gd name="connsiteX4" fmla="*/ 54305 w 47625"/>
                <a:gd name="connsiteY4" fmla="*/ 104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54305" y="10478"/>
                  </a:moveTo>
                  <a:cubicBezTo>
                    <a:pt x="54305" y="10478"/>
                    <a:pt x="54305" y="23813"/>
                    <a:pt x="53353" y="23813"/>
                  </a:cubicBezTo>
                  <a:cubicBezTo>
                    <a:pt x="52400" y="23813"/>
                    <a:pt x="-940" y="28575"/>
                    <a:pt x="13" y="18098"/>
                  </a:cubicBezTo>
                  <a:cubicBezTo>
                    <a:pt x="965" y="10478"/>
                    <a:pt x="4775" y="0"/>
                    <a:pt x="4775" y="0"/>
                  </a:cubicBezTo>
                  <a:lnTo>
                    <a:pt x="54305" y="10478"/>
                  </a:lnTo>
                  <a:close/>
                </a:path>
              </a:pathLst>
            </a:custGeom>
            <a:solidFill>
              <a:srgbClr val="8180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AB55D019-3652-584F-98C1-C79689E92A5D}"/>
                </a:ext>
              </a:extLst>
            </p:cNvPr>
            <p:cNvSpPr/>
            <p:nvPr/>
          </p:nvSpPr>
          <p:spPr>
            <a:xfrm>
              <a:off x="4596764" y="3912304"/>
              <a:ext cx="409575" cy="847725"/>
            </a:xfrm>
            <a:custGeom>
              <a:avLst/>
              <a:gdLst>
                <a:gd name="connsiteX0" fmla="*/ 285750 w 409575"/>
                <a:gd name="connsiteY0" fmla="*/ 58669 h 847725"/>
                <a:gd name="connsiteX1" fmla="*/ 356235 w 409575"/>
                <a:gd name="connsiteY1" fmla="*/ 326322 h 847725"/>
                <a:gd name="connsiteX2" fmla="*/ 388620 w 409575"/>
                <a:gd name="connsiteY2" fmla="*/ 499677 h 847725"/>
                <a:gd name="connsiteX3" fmla="*/ 416243 w 409575"/>
                <a:gd name="connsiteY3" fmla="*/ 831147 h 847725"/>
                <a:gd name="connsiteX4" fmla="*/ 333375 w 409575"/>
                <a:gd name="connsiteY4" fmla="*/ 839719 h 847725"/>
                <a:gd name="connsiteX5" fmla="*/ 282893 w 409575"/>
                <a:gd name="connsiteY5" fmla="*/ 481579 h 847725"/>
                <a:gd name="connsiteX6" fmla="*/ 162878 w 409575"/>
                <a:gd name="connsiteY6" fmla="*/ 190114 h 847725"/>
                <a:gd name="connsiteX7" fmla="*/ 130493 w 409575"/>
                <a:gd name="connsiteY7" fmla="*/ 486341 h 847725"/>
                <a:gd name="connsiteX8" fmla="*/ 70485 w 409575"/>
                <a:gd name="connsiteY8" fmla="*/ 847339 h 847725"/>
                <a:gd name="connsiteX9" fmla="*/ 0 w 409575"/>
                <a:gd name="connsiteY9" fmla="*/ 843529 h 847725"/>
                <a:gd name="connsiteX10" fmla="*/ 25718 w 409575"/>
                <a:gd name="connsiteY10" fmla="*/ 493962 h 847725"/>
                <a:gd name="connsiteX11" fmla="*/ 38100 w 409575"/>
                <a:gd name="connsiteY11" fmla="*/ 23426 h 847725"/>
                <a:gd name="connsiteX12" fmla="*/ 285750 w 409575"/>
                <a:gd name="connsiteY12" fmla="*/ 58669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575" h="847725">
                  <a:moveTo>
                    <a:pt x="285750" y="58669"/>
                  </a:moveTo>
                  <a:cubicBezTo>
                    <a:pt x="285750" y="58669"/>
                    <a:pt x="336233" y="260599"/>
                    <a:pt x="356235" y="326322"/>
                  </a:cubicBezTo>
                  <a:cubicBezTo>
                    <a:pt x="372428" y="381567"/>
                    <a:pt x="383858" y="457766"/>
                    <a:pt x="388620" y="499677"/>
                  </a:cubicBezTo>
                  <a:cubicBezTo>
                    <a:pt x="395288" y="565399"/>
                    <a:pt x="413385" y="815906"/>
                    <a:pt x="416243" y="831147"/>
                  </a:cubicBezTo>
                  <a:cubicBezTo>
                    <a:pt x="419100" y="846387"/>
                    <a:pt x="333375" y="839719"/>
                    <a:pt x="333375" y="839719"/>
                  </a:cubicBezTo>
                  <a:cubicBezTo>
                    <a:pt x="333375" y="839719"/>
                    <a:pt x="294323" y="535872"/>
                    <a:pt x="282893" y="481579"/>
                  </a:cubicBezTo>
                  <a:cubicBezTo>
                    <a:pt x="274320" y="440622"/>
                    <a:pt x="173355" y="176779"/>
                    <a:pt x="162878" y="190114"/>
                  </a:cubicBezTo>
                  <a:cubicBezTo>
                    <a:pt x="152400" y="204401"/>
                    <a:pt x="138113" y="446337"/>
                    <a:pt x="130493" y="486341"/>
                  </a:cubicBezTo>
                  <a:cubicBezTo>
                    <a:pt x="121920" y="526347"/>
                    <a:pt x="70485" y="847339"/>
                    <a:pt x="70485" y="847339"/>
                  </a:cubicBezTo>
                  <a:cubicBezTo>
                    <a:pt x="70485" y="847339"/>
                    <a:pt x="15240" y="855912"/>
                    <a:pt x="0" y="843529"/>
                  </a:cubicBezTo>
                  <a:cubicBezTo>
                    <a:pt x="0" y="843529"/>
                    <a:pt x="20955" y="569209"/>
                    <a:pt x="25718" y="493962"/>
                  </a:cubicBezTo>
                  <a:cubicBezTo>
                    <a:pt x="27623" y="465387"/>
                    <a:pt x="-7620" y="150109"/>
                    <a:pt x="38100" y="23426"/>
                  </a:cubicBezTo>
                  <a:cubicBezTo>
                    <a:pt x="60960" y="-45154"/>
                    <a:pt x="285750" y="58669"/>
                    <a:pt x="285750" y="58669"/>
                  </a:cubicBezTo>
                  <a:close/>
                </a:path>
              </a:pathLst>
            </a:custGeom>
            <a:solidFill>
              <a:srgbClr val="2D31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7">
              <a:extLst>
                <a:ext uri="{FF2B5EF4-FFF2-40B4-BE49-F238E27FC236}">
                  <a16:creationId xmlns:a16="http://schemas.microsoft.com/office/drawing/2014/main" id="{9F4FC360-6795-7343-A308-513C14754C59}"/>
                </a:ext>
              </a:extLst>
            </p:cNvPr>
            <p:cNvSpPr/>
            <p:nvPr/>
          </p:nvSpPr>
          <p:spPr>
            <a:xfrm>
              <a:off x="4488180" y="3457575"/>
              <a:ext cx="609600" cy="476250"/>
            </a:xfrm>
            <a:custGeom>
              <a:avLst/>
              <a:gdLst>
                <a:gd name="connsiteX0" fmla="*/ 612458 w 609600"/>
                <a:gd name="connsiteY0" fmla="*/ 312420 h 476250"/>
                <a:gd name="connsiteX1" fmla="*/ 454343 w 609600"/>
                <a:gd name="connsiteY1" fmla="*/ 353378 h 476250"/>
                <a:gd name="connsiteX2" fmla="*/ 419100 w 609600"/>
                <a:gd name="connsiteY2" fmla="*/ 256222 h 476250"/>
                <a:gd name="connsiteX3" fmla="*/ 405765 w 609600"/>
                <a:gd name="connsiteY3" fmla="*/ 211455 h 476250"/>
                <a:gd name="connsiteX4" fmla="*/ 405765 w 609600"/>
                <a:gd name="connsiteY4" fmla="*/ 211455 h 476250"/>
                <a:gd name="connsiteX5" fmla="*/ 387668 w 609600"/>
                <a:gd name="connsiteY5" fmla="*/ 282892 h 476250"/>
                <a:gd name="connsiteX6" fmla="*/ 386715 w 609600"/>
                <a:gd name="connsiteY6" fmla="*/ 479108 h 476250"/>
                <a:gd name="connsiteX7" fmla="*/ 386715 w 609600"/>
                <a:gd name="connsiteY7" fmla="*/ 479108 h 476250"/>
                <a:gd name="connsiteX8" fmla="*/ 148590 w 609600"/>
                <a:gd name="connsiteY8" fmla="*/ 445770 h 476250"/>
                <a:gd name="connsiteX9" fmla="*/ 148590 w 609600"/>
                <a:gd name="connsiteY9" fmla="*/ 445770 h 476250"/>
                <a:gd name="connsiteX10" fmla="*/ 137160 w 609600"/>
                <a:gd name="connsiteY10" fmla="*/ 330517 h 476250"/>
                <a:gd name="connsiteX11" fmla="*/ 113347 w 609600"/>
                <a:gd name="connsiteY11" fmla="*/ 205740 h 476250"/>
                <a:gd name="connsiteX12" fmla="*/ 113347 w 609600"/>
                <a:gd name="connsiteY12" fmla="*/ 205740 h 476250"/>
                <a:gd name="connsiteX13" fmla="*/ 113347 w 609600"/>
                <a:gd name="connsiteY13" fmla="*/ 205740 h 476250"/>
                <a:gd name="connsiteX14" fmla="*/ 113347 w 609600"/>
                <a:gd name="connsiteY14" fmla="*/ 204788 h 476250"/>
                <a:gd name="connsiteX15" fmla="*/ 113347 w 609600"/>
                <a:gd name="connsiteY15" fmla="*/ 204788 h 476250"/>
                <a:gd name="connsiteX16" fmla="*/ 113347 w 609600"/>
                <a:gd name="connsiteY16" fmla="*/ 204788 h 476250"/>
                <a:gd name="connsiteX17" fmla="*/ 113347 w 609600"/>
                <a:gd name="connsiteY17" fmla="*/ 204788 h 476250"/>
                <a:gd name="connsiteX18" fmla="*/ 113347 w 609600"/>
                <a:gd name="connsiteY18" fmla="*/ 204788 h 476250"/>
                <a:gd name="connsiteX19" fmla="*/ 42863 w 609600"/>
                <a:gd name="connsiteY19" fmla="*/ 294322 h 476250"/>
                <a:gd name="connsiteX20" fmla="*/ 15240 w 609600"/>
                <a:gd name="connsiteY20" fmla="*/ 352425 h 476250"/>
                <a:gd name="connsiteX21" fmla="*/ 0 w 609600"/>
                <a:gd name="connsiteY21" fmla="*/ 319088 h 476250"/>
                <a:gd name="connsiteX22" fmla="*/ 0 w 609600"/>
                <a:gd name="connsiteY22" fmla="*/ 318135 h 476250"/>
                <a:gd name="connsiteX23" fmla="*/ 51435 w 609600"/>
                <a:gd name="connsiteY23" fmla="*/ 110490 h 476250"/>
                <a:gd name="connsiteX24" fmla="*/ 88582 w 609600"/>
                <a:gd name="connsiteY24" fmla="*/ 43815 h 476250"/>
                <a:gd name="connsiteX25" fmla="*/ 197168 w 609600"/>
                <a:gd name="connsiteY25" fmla="*/ 0 h 476250"/>
                <a:gd name="connsiteX26" fmla="*/ 200977 w 609600"/>
                <a:gd name="connsiteY26" fmla="*/ 0 h 476250"/>
                <a:gd name="connsiteX27" fmla="*/ 281940 w 609600"/>
                <a:gd name="connsiteY27" fmla="*/ 6667 h 476250"/>
                <a:gd name="connsiteX28" fmla="*/ 286703 w 609600"/>
                <a:gd name="connsiteY28" fmla="*/ 6667 h 476250"/>
                <a:gd name="connsiteX29" fmla="*/ 286703 w 609600"/>
                <a:gd name="connsiteY29" fmla="*/ 6667 h 476250"/>
                <a:gd name="connsiteX30" fmla="*/ 305753 w 609600"/>
                <a:gd name="connsiteY30" fmla="*/ 15240 h 476250"/>
                <a:gd name="connsiteX31" fmla="*/ 305753 w 609600"/>
                <a:gd name="connsiteY31" fmla="*/ 15240 h 476250"/>
                <a:gd name="connsiteX32" fmla="*/ 306705 w 609600"/>
                <a:gd name="connsiteY32" fmla="*/ 16192 h 476250"/>
                <a:gd name="connsiteX33" fmla="*/ 329565 w 609600"/>
                <a:gd name="connsiteY33" fmla="*/ 28575 h 476250"/>
                <a:gd name="connsiteX34" fmla="*/ 379095 w 609600"/>
                <a:gd name="connsiteY34" fmla="*/ 55245 h 476250"/>
                <a:gd name="connsiteX35" fmla="*/ 415290 w 609600"/>
                <a:gd name="connsiteY35" fmla="*/ 73342 h 476250"/>
                <a:gd name="connsiteX36" fmla="*/ 489585 w 609600"/>
                <a:gd name="connsiteY36" fmla="*/ 288608 h 476250"/>
                <a:gd name="connsiteX37" fmla="*/ 619125 w 609600"/>
                <a:gd name="connsiteY37" fmla="*/ 264795 h 476250"/>
                <a:gd name="connsiteX38" fmla="*/ 612458 w 609600"/>
                <a:gd name="connsiteY38" fmla="*/ 31242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9600" h="476250">
                  <a:moveTo>
                    <a:pt x="612458" y="312420"/>
                  </a:moveTo>
                  <a:cubicBezTo>
                    <a:pt x="577215" y="307658"/>
                    <a:pt x="464820" y="357188"/>
                    <a:pt x="454343" y="353378"/>
                  </a:cubicBezTo>
                  <a:cubicBezTo>
                    <a:pt x="447675" y="350520"/>
                    <a:pt x="430530" y="297180"/>
                    <a:pt x="419100" y="256222"/>
                  </a:cubicBezTo>
                  <a:cubicBezTo>
                    <a:pt x="412433" y="232410"/>
                    <a:pt x="406718" y="212408"/>
                    <a:pt x="405765" y="211455"/>
                  </a:cubicBezTo>
                  <a:lnTo>
                    <a:pt x="405765" y="211455"/>
                  </a:lnTo>
                  <a:cubicBezTo>
                    <a:pt x="406718" y="222885"/>
                    <a:pt x="396240" y="251460"/>
                    <a:pt x="387668" y="282892"/>
                  </a:cubicBezTo>
                  <a:cubicBezTo>
                    <a:pt x="371475" y="345758"/>
                    <a:pt x="407670" y="450533"/>
                    <a:pt x="386715" y="479108"/>
                  </a:cubicBezTo>
                  <a:cubicBezTo>
                    <a:pt x="386715" y="479108"/>
                    <a:pt x="386715" y="479108"/>
                    <a:pt x="386715" y="479108"/>
                  </a:cubicBezTo>
                  <a:cubicBezTo>
                    <a:pt x="374333" y="477203"/>
                    <a:pt x="162877" y="447675"/>
                    <a:pt x="148590" y="445770"/>
                  </a:cubicBezTo>
                  <a:lnTo>
                    <a:pt x="148590" y="445770"/>
                  </a:lnTo>
                  <a:cubicBezTo>
                    <a:pt x="148590" y="445770"/>
                    <a:pt x="138113" y="371475"/>
                    <a:pt x="137160" y="330517"/>
                  </a:cubicBezTo>
                  <a:cubicBezTo>
                    <a:pt x="136208" y="293370"/>
                    <a:pt x="116205" y="218122"/>
                    <a:pt x="113347" y="205740"/>
                  </a:cubicBezTo>
                  <a:cubicBezTo>
                    <a:pt x="113347" y="205740"/>
                    <a:pt x="113347" y="205740"/>
                    <a:pt x="113347" y="205740"/>
                  </a:cubicBezTo>
                  <a:cubicBezTo>
                    <a:pt x="113347" y="205740"/>
                    <a:pt x="113347" y="205740"/>
                    <a:pt x="113347" y="205740"/>
                  </a:cubicBezTo>
                  <a:cubicBezTo>
                    <a:pt x="113347" y="205740"/>
                    <a:pt x="113347" y="205740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113347" y="204788"/>
                    <a:pt x="113347" y="204788"/>
                  </a:cubicBezTo>
                  <a:cubicBezTo>
                    <a:pt x="113347" y="204788"/>
                    <a:pt x="54292" y="267653"/>
                    <a:pt x="42863" y="294322"/>
                  </a:cubicBezTo>
                  <a:cubicBezTo>
                    <a:pt x="39052" y="302895"/>
                    <a:pt x="28575" y="324803"/>
                    <a:pt x="15240" y="352425"/>
                  </a:cubicBezTo>
                  <a:cubicBezTo>
                    <a:pt x="5715" y="334328"/>
                    <a:pt x="0" y="321945"/>
                    <a:pt x="0" y="319088"/>
                  </a:cubicBezTo>
                  <a:cubicBezTo>
                    <a:pt x="0" y="319088"/>
                    <a:pt x="0" y="318135"/>
                    <a:pt x="0" y="318135"/>
                  </a:cubicBezTo>
                  <a:cubicBezTo>
                    <a:pt x="952" y="291465"/>
                    <a:pt x="29527" y="181928"/>
                    <a:pt x="51435" y="110490"/>
                  </a:cubicBezTo>
                  <a:cubicBezTo>
                    <a:pt x="68580" y="76200"/>
                    <a:pt x="83820" y="47625"/>
                    <a:pt x="88582" y="43815"/>
                  </a:cubicBezTo>
                  <a:cubicBezTo>
                    <a:pt x="102870" y="33338"/>
                    <a:pt x="191452" y="0"/>
                    <a:pt x="197168" y="0"/>
                  </a:cubicBezTo>
                  <a:cubicBezTo>
                    <a:pt x="198120" y="0"/>
                    <a:pt x="199072" y="0"/>
                    <a:pt x="200977" y="0"/>
                  </a:cubicBezTo>
                  <a:cubicBezTo>
                    <a:pt x="217170" y="953"/>
                    <a:pt x="266700" y="5715"/>
                    <a:pt x="281940" y="6667"/>
                  </a:cubicBezTo>
                  <a:cubicBezTo>
                    <a:pt x="284797" y="6667"/>
                    <a:pt x="286703" y="6667"/>
                    <a:pt x="286703" y="6667"/>
                  </a:cubicBezTo>
                  <a:cubicBezTo>
                    <a:pt x="286703" y="6667"/>
                    <a:pt x="286703" y="6667"/>
                    <a:pt x="286703" y="6667"/>
                  </a:cubicBezTo>
                  <a:cubicBezTo>
                    <a:pt x="286703" y="6667"/>
                    <a:pt x="294322" y="10478"/>
                    <a:pt x="305753" y="15240"/>
                  </a:cubicBezTo>
                  <a:lnTo>
                    <a:pt x="305753" y="15240"/>
                  </a:lnTo>
                  <a:lnTo>
                    <a:pt x="306705" y="16192"/>
                  </a:lnTo>
                  <a:cubicBezTo>
                    <a:pt x="313372" y="19050"/>
                    <a:pt x="321945" y="23813"/>
                    <a:pt x="329565" y="28575"/>
                  </a:cubicBezTo>
                  <a:cubicBezTo>
                    <a:pt x="345758" y="37147"/>
                    <a:pt x="363855" y="47625"/>
                    <a:pt x="379095" y="55245"/>
                  </a:cubicBezTo>
                  <a:cubicBezTo>
                    <a:pt x="393383" y="61913"/>
                    <a:pt x="414337" y="72390"/>
                    <a:pt x="415290" y="73342"/>
                  </a:cubicBezTo>
                  <a:lnTo>
                    <a:pt x="489585" y="288608"/>
                  </a:lnTo>
                  <a:lnTo>
                    <a:pt x="619125" y="264795"/>
                  </a:lnTo>
                  <a:lnTo>
                    <a:pt x="612458" y="312420"/>
                  </a:lnTo>
                  <a:close/>
                </a:path>
              </a:pathLst>
            </a:custGeom>
            <a:solidFill>
              <a:srgbClr val="DECB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id="{FAED3023-0D61-BC4C-95B8-02550BC3AABD}"/>
                </a:ext>
              </a:extLst>
            </p:cNvPr>
            <p:cNvSpPr/>
            <p:nvPr/>
          </p:nvSpPr>
          <p:spPr>
            <a:xfrm>
              <a:off x="4633834" y="3903326"/>
              <a:ext cx="247650" cy="66675"/>
            </a:xfrm>
            <a:custGeom>
              <a:avLst/>
              <a:gdLst>
                <a:gd name="connsiteX0" fmla="*/ 242013 w 247650"/>
                <a:gd name="connsiteY0" fmla="*/ 33357 h 66675"/>
                <a:gd name="connsiteX1" fmla="*/ 248680 w 247650"/>
                <a:gd name="connsiteY1" fmla="*/ 67647 h 66675"/>
                <a:gd name="connsiteX2" fmla="*/ 78 w 247650"/>
                <a:gd name="connsiteY2" fmla="*/ 31452 h 66675"/>
                <a:gd name="connsiteX3" fmla="*/ 3888 w 247650"/>
                <a:gd name="connsiteY3" fmla="*/ 19 h 66675"/>
                <a:gd name="connsiteX4" fmla="*/ 242013 w 247650"/>
                <a:gd name="connsiteY4" fmla="*/ 333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66675">
                  <a:moveTo>
                    <a:pt x="242013" y="33357"/>
                  </a:moveTo>
                  <a:cubicBezTo>
                    <a:pt x="242013" y="33357"/>
                    <a:pt x="247728" y="40024"/>
                    <a:pt x="248680" y="67647"/>
                  </a:cubicBezTo>
                  <a:cubicBezTo>
                    <a:pt x="248680" y="67647"/>
                    <a:pt x="23890" y="40977"/>
                    <a:pt x="78" y="31452"/>
                  </a:cubicBezTo>
                  <a:cubicBezTo>
                    <a:pt x="78" y="31452"/>
                    <a:pt x="-875" y="972"/>
                    <a:pt x="3888" y="19"/>
                  </a:cubicBezTo>
                  <a:cubicBezTo>
                    <a:pt x="9603" y="-933"/>
                    <a:pt x="242013" y="33357"/>
                    <a:pt x="242013" y="33357"/>
                  </a:cubicBezTo>
                  <a:close/>
                </a:path>
              </a:pathLst>
            </a:custGeom>
            <a:solidFill>
              <a:srgbClr val="4950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id="{6F62F9BA-40F5-5A4C-8074-BB2369BD8AE1}"/>
                </a:ext>
              </a:extLst>
            </p:cNvPr>
            <p:cNvSpPr/>
            <p:nvPr/>
          </p:nvSpPr>
          <p:spPr>
            <a:xfrm>
              <a:off x="4683442" y="3369499"/>
              <a:ext cx="85725" cy="133350"/>
            </a:xfrm>
            <a:custGeom>
              <a:avLst/>
              <a:gdLst>
                <a:gd name="connsiteX0" fmla="*/ 0 w 85725"/>
                <a:gd name="connsiteY0" fmla="*/ 80456 h 133350"/>
                <a:gd name="connsiteX1" fmla="*/ 69532 w 85725"/>
                <a:gd name="connsiteY1" fmla="*/ 134748 h 133350"/>
                <a:gd name="connsiteX2" fmla="*/ 91440 w 85725"/>
                <a:gd name="connsiteY2" fmla="*/ 95696 h 133350"/>
                <a:gd name="connsiteX3" fmla="*/ 87630 w 85725"/>
                <a:gd name="connsiteY3" fmla="*/ 83313 h 133350"/>
                <a:gd name="connsiteX4" fmla="*/ 87630 w 85725"/>
                <a:gd name="connsiteY4" fmla="*/ 67121 h 133350"/>
                <a:gd name="connsiteX5" fmla="*/ 87630 w 85725"/>
                <a:gd name="connsiteY5" fmla="*/ 63311 h 133350"/>
                <a:gd name="connsiteX6" fmla="*/ 65722 w 85725"/>
                <a:gd name="connsiteY6" fmla="*/ 40451 h 133350"/>
                <a:gd name="connsiteX7" fmla="*/ 14288 w 85725"/>
                <a:gd name="connsiteY7" fmla="*/ 2351 h 133350"/>
                <a:gd name="connsiteX8" fmla="*/ 14288 w 85725"/>
                <a:gd name="connsiteY8" fmla="*/ 4256 h 133350"/>
                <a:gd name="connsiteX9" fmla="*/ 0 w 85725"/>
                <a:gd name="connsiteY9" fmla="*/ 8045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133350">
                  <a:moveTo>
                    <a:pt x="0" y="80456"/>
                  </a:moveTo>
                  <a:cubicBezTo>
                    <a:pt x="952" y="115698"/>
                    <a:pt x="69532" y="134748"/>
                    <a:pt x="69532" y="134748"/>
                  </a:cubicBezTo>
                  <a:cubicBezTo>
                    <a:pt x="69532" y="134748"/>
                    <a:pt x="98107" y="98553"/>
                    <a:pt x="91440" y="95696"/>
                  </a:cubicBezTo>
                  <a:cubicBezTo>
                    <a:pt x="88582" y="94743"/>
                    <a:pt x="87630" y="89028"/>
                    <a:pt x="87630" y="83313"/>
                  </a:cubicBezTo>
                  <a:cubicBezTo>
                    <a:pt x="87630" y="77598"/>
                    <a:pt x="87630" y="70931"/>
                    <a:pt x="87630" y="67121"/>
                  </a:cubicBezTo>
                  <a:cubicBezTo>
                    <a:pt x="87630" y="64263"/>
                    <a:pt x="87630" y="63311"/>
                    <a:pt x="87630" y="63311"/>
                  </a:cubicBezTo>
                  <a:cubicBezTo>
                    <a:pt x="87630" y="63311"/>
                    <a:pt x="78105" y="52833"/>
                    <a:pt x="65722" y="40451"/>
                  </a:cubicBezTo>
                  <a:cubicBezTo>
                    <a:pt x="43815" y="18543"/>
                    <a:pt x="14288" y="-8127"/>
                    <a:pt x="14288" y="2351"/>
                  </a:cubicBezTo>
                  <a:cubicBezTo>
                    <a:pt x="14288" y="3303"/>
                    <a:pt x="14288" y="3303"/>
                    <a:pt x="14288" y="4256"/>
                  </a:cubicBezTo>
                  <a:cubicBezTo>
                    <a:pt x="20002" y="29021"/>
                    <a:pt x="0" y="80456"/>
                    <a:pt x="0" y="8045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3DB384A8-38E0-5544-8214-AE47F45533E1}"/>
                </a:ext>
              </a:extLst>
            </p:cNvPr>
            <p:cNvSpPr/>
            <p:nvPr/>
          </p:nvSpPr>
          <p:spPr>
            <a:xfrm>
              <a:off x="4672964" y="3907155"/>
              <a:ext cx="9525" cy="38100"/>
            </a:xfrm>
            <a:custGeom>
              <a:avLst/>
              <a:gdLst>
                <a:gd name="connsiteX0" fmla="*/ 16193 w 9525"/>
                <a:gd name="connsiteY0" fmla="*/ 953 h 38100"/>
                <a:gd name="connsiteX1" fmla="*/ 10478 w 9525"/>
                <a:gd name="connsiteY1" fmla="*/ 40005 h 38100"/>
                <a:gd name="connsiteX2" fmla="*/ 0 w 9525"/>
                <a:gd name="connsiteY2" fmla="*/ 38100 h 38100"/>
                <a:gd name="connsiteX3" fmla="*/ 4763 w 9525"/>
                <a:gd name="connsiteY3" fmla="*/ 0 h 38100"/>
                <a:gd name="connsiteX4" fmla="*/ 16193 w 9525"/>
                <a:gd name="connsiteY4" fmla="*/ 9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38100">
                  <a:moveTo>
                    <a:pt x="16193" y="953"/>
                  </a:moveTo>
                  <a:cubicBezTo>
                    <a:pt x="16193" y="953"/>
                    <a:pt x="11430" y="32385"/>
                    <a:pt x="10478" y="40005"/>
                  </a:cubicBezTo>
                  <a:lnTo>
                    <a:pt x="0" y="38100"/>
                  </a:lnTo>
                  <a:cubicBezTo>
                    <a:pt x="0" y="38100"/>
                    <a:pt x="2858" y="5715"/>
                    <a:pt x="4763" y="0"/>
                  </a:cubicBezTo>
                  <a:lnTo>
                    <a:pt x="16193" y="953"/>
                  </a:ln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AA3CD41D-2B05-E645-80DB-3D780C3173BC}"/>
                </a:ext>
              </a:extLst>
            </p:cNvPr>
            <p:cNvSpPr/>
            <p:nvPr/>
          </p:nvSpPr>
          <p:spPr>
            <a:xfrm>
              <a:off x="4845367" y="3930967"/>
              <a:ext cx="9525" cy="38100"/>
            </a:xfrm>
            <a:custGeom>
              <a:avLst/>
              <a:gdLst>
                <a:gd name="connsiteX0" fmla="*/ 11430 w 9525"/>
                <a:gd name="connsiteY0" fmla="*/ 1905 h 38100"/>
                <a:gd name="connsiteX1" fmla="*/ 15240 w 9525"/>
                <a:gd name="connsiteY1" fmla="*/ 40958 h 38100"/>
                <a:gd name="connsiteX2" fmla="*/ 3810 w 9525"/>
                <a:gd name="connsiteY2" fmla="*/ 39053 h 38100"/>
                <a:gd name="connsiteX3" fmla="*/ 0 w 9525"/>
                <a:gd name="connsiteY3" fmla="*/ 0 h 38100"/>
                <a:gd name="connsiteX4" fmla="*/ 11430 w 9525"/>
                <a:gd name="connsiteY4" fmla="*/ 19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38100">
                  <a:moveTo>
                    <a:pt x="11430" y="1905"/>
                  </a:moveTo>
                  <a:cubicBezTo>
                    <a:pt x="11430" y="1905"/>
                    <a:pt x="15240" y="30480"/>
                    <a:pt x="15240" y="40958"/>
                  </a:cubicBezTo>
                  <a:lnTo>
                    <a:pt x="3810" y="39053"/>
                  </a:lnTo>
                  <a:cubicBezTo>
                    <a:pt x="3810" y="39053"/>
                    <a:pt x="1905" y="3810"/>
                    <a:pt x="0" y="0"/>
                  </a:cubicBezTo>
                  <a:lnTo>
                    <a:pt x="11430" y="1905"/>
                  </a:lnTo>
                  <a:close/>
                </a:path>
              </a:pathLst>
            </a:custGeom>
            <a:solidFill>
              <a:srgbClr val="353A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2">
              <a:extLst>
                <a:ext uri="{FF2B5EF4-FFF2-40B4-BE49-F238E27FC236}">
                  <a16:creationId xmlns:a16="http://schemas.microsoft.com/office/drawing/2014/main" id="{B818A0DE-38D8-424C-B1C8-A4CE9F09D34E}"/>
                </a:ext>
              </a:extLst>
            </p:cNvPr>
            <p:cNvSpPr/>
            <p:nvPr/>
          </p:nvSpPr>
          <p:spPr>
            <a:xfrm>
              <a:off x="4710112" y="3397567"/>
              <a:ext cx="66675" cy="47625"/>
            </a:xfrm>
            <a:custGeom>
              <a:avLst/>
              <a:gdLst>
                <a:gd name="connsiteX0" fmla="*/ 0 w 66675"/>
                <a:gd name="connsiteY0" fmla="*/ 0 h 47625"/>
                <a:gd name="connsiteX1" fmla="*/ 0 w 66675"/>
                <a:gd name="connsiteY1" fmla="*/ 0 h 47625"/>
                <a:gd name="connsiteX2" fmla="*/ 7620 w 66675"/>
                <a:gd name="connsiteY2" fmla="*/ 10478 h 47625"/>
                <a:gd name="connsiteX3" fmla="*/ 60007 w 66675"/>
                <a:gd name="connsiteY3" fmla="*/ 54292 h 47625"/>
                <a:gd name="connsiteX4" fmla="*/ 60007 w 66675"/>
                <a:gd name="connsiteY4" fmla="*/ 38100 h 47625"/>
                <a:gd name="connsiteX5" fmla="*/ 66675 w 66675"/>
                <a:gd name="connsiteY5" fmla="*/ 37148 h 47625"/>
                <a:gd name="connsiteX6" fmla="*/ 51435 w 66675"/>
                <a:gd name="connsiteY6" fmla="*/ 15240 h 47625"/>
                <a:gd name="connsiteX7" fmla="*/ 38100 w 66675"/>
                <a:gd name="connsiteY7" fmla="*/ 11430 h 47625"/>
                <a:gd name="connsiteX8" fmla="*/ 0 w 66675"/>
                <a:gd name="connsiteY8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476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857" y="4763"/>
                    <a:pt x="7620" y="10478"/>
                  </a:cubicBezTo>
                  <a:cubicBezTo>
                    <a:pt x="18098" y="23813"/>
                    <a:pt x="38100" y="45720"/>
                    <a:pt x="60007" y="54292"/>
                  </a:cubicBezTo>
                  <a:cubicBezTo>
                    <a:pt x="60007" y="48578"/>
                    <a:pt x="60007" y="41910"/>
                    <a:pt x="60007" y="38100"/>
                  </a:cubicBezTo>
                  <a:cubicBezTo>
                    <a:pt x="61913" y="38100"/>
                    <a:pt x="64770" y="38100"/>
                    <a:pt x="66675" y="37148"/>
                  </a:cubicBezTo>
                  <a:cubicBezTo>
                    <a:pt x="60960" y="26670"/>
                    <a:pt x="51435" y="15240"/>
                    <a:pt x="51435" y="15240"/>
                  </a:cubicBezTo>
                  <a:lnTo>
                    <a:pt x="3810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3">
              <a:extLst>
                <a:ext uri="{FF2B5EF4-FFF2-40B4-BE49-F238E27FC236}">
                  <a16:creationId xmlns:a16="http://schemas.microsoft.com/office/drawing/2014/main" id="{136704DF-AB8A-4C4E-B4F5-D3A311E0047F}"/>
                </a:ext>
              </a:extLst>
            </p:cNvPr>
            <p:cNvSpPr/>
            <p:nvPr/>
          </p:nvSpPr>
          <p:spPr>
            <a:xfrm>
              <a:off x="4673153" y="3252807"/>
              <a:ext cx="142875" cy="180975"/>
            </a:xfrm>
            <a:custGeom>
              <a:avLst/>
              <a:gdLst>
                <a:gd name="connsiteX0" fmla="*/ 23624 w 142875"/>
                <a:gd name="connsiteY0" fmla="*/ 119043 h 180975"/>
                <a:gd name="connsiteX1" fmla="*/ 36959 w 142875"/>
                <a:gd name="connsiteY1" fmla="*/ 144760 h 180975"/>
                <a:gd name="connsiteX2" fmla="*/ 36959 w 142875"/>
                <a:gd name="connsiteY2" fmla="*/ 144760 h 180975"/>
                <a:gd name="connsiteX3" fmla="*/ 44579 w 142875"/>
                <a:gd name="connsiteY3" fmla="*/ 155238 h 180975"/>
                <a:gd name="connsiteX4" fmla="*/ 96967 w 142875"/>
                <a:gd name="connsiteY4" fmla="*/ 182860 h 180975"/>
                <a:gd name="connsiteX5" fmla="*/ 103634 w 142875"/>
                <a:gd name="connsiteY5" fmla="*/ 181908 h 180975"/>
                <a:gd name="connsiteX6" fmla="*/ 127447 w 142875"/>
                <a:gd name="connsiteY6" fmla="*/ 165715 h 180975"/>
                <a:gd name="connsiteX7" fmla="*/ 138877 w 142875"/>
                <a:gd name="connsiteY7" fmla="*/ 14268 h 180975"/>
                <a:gd name="connsiteX8" fmla="*/ 3622 w 142875"/>
                <a:gd name="connsiteY8" fmla="*/ 16173 h 180975"/>
                <a:gd name="connsiteX9" fmla="*/ 23624 w 142875"/>
                <a:gd name="connsiteY9" fmla="*/ 11904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80975">
                  <a:moveTo>
                    <a:pt x="23624" y="119043"/>
                  </a:moveTo>
                  <a:cubicBezTo>
                    <a:pt x="29339" y="132378"/>
                    <a:pt x="35054" y="140950"/>
                    <a:pt x="36959" y="144760"/>
                  </a:cubicBezTo>
                  <a:lnTo>
                    <a:pt x="36959" y="144760"/>
                  </a:lnTo>
                  <a:cubicBezTo>
                    <a:pt x="37912" y="147618"/>
                    <a:pt x="40769" y="151428"/>
                    <a:pt x="44579" y="155238"/>
                  </a:cubicBezTo>
                  <a:cubicBezTo>
                    <a:pt x="56009" y="167621"/>
                    <a:pt x="76964" y="183813"/>
                    <a:pt x="96967" y="182860"/>
                  </a:cubicBezTo>
                  <a:cubicBezTo>
                    <a:pt x="98872" y="182860"/>
                    <a:pt x="101729" y="182860"/>
                    <a:pt x="103634" y="181908"/>
                  </a:cubicBezTo>
                  <a:cubicBezTo>
                    <a:pt x="112207" y="180003"/>
                    <a:pt x="121732" y="176193"/>
                    <a:pt x="127447" y="165715"/>
                  </a:cubicBezTo>
                  <a:cubicBezTo>
                    <a:pt x="170309" y="81896"/>
                    <a:pt x="138877" y="14268"/>
                    <a:pt x="138877" y="14268"/>
                  </a:cubicBezTo>
                  <a:cubicBezTo>
                    <a:pt x="138877" y="14268"/>
                    <a:pt x="21719" y="-19070"/>
                    <a:pt x="3622" y="16173"/>
                  </a:cubicBezTo>
                  <a:cubicBezTo>
                    <a:pt x="-7808" y="40938"/>
                    <a:pt x="10289" y="88563"/>
                    <a:pt x="23624" y="1190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4">
              <a:extLst>
                <a:ext uri="{FF2B5EF4-FFF2-40B4-BE49-F238E27FC236}">
                  <a16:creationId xmlns:a16="http://schemas.microsoft.com/office/drawing/2014/main" id="{AACA25CB-CB88-4545-9A5E-F17E835B6086}"/>
                </a:ext>
              </a:extLst>
            </p:cNvPr>
            <p:cNvSpPr/>
            <p:nvPr/>
          </p:nvSpPr>
          <p:spPr>
            <a:xfrm>
              <a:off x="4655819" y="3195361"/>
              <a:ext cx="161925" cy="161925"/>
            </a:xfrm>
            <a:custGeom>
              <a:avLst/>
              <a:gdLst>
                <a:gd name="connsiteX0" fmla="*/ 157163 w 161925"/>
                <a:gd name="connsiteY0" fmla="*/ 71714 h 161925"/>
                <a:gd name="connsiteX1" fmla="*/ 170498 w 161925"/>
                <a:gd name="connsiteY1" fmla="*/ 50759 h 161925"/>
                <a:gd name="connsiteX2" fmla="*/ 167640 w 161925"/>
                <a:gd name="connsiteY2" fmla="*/ 25041 h 161925"/>
                <a:gd name="connsiteX3" fmla="*/ 101918 w 161925"/>
                <a:gd name="connsiteY3" fmla="*/ 2181 h 161925"/>
                <a:gd name="connsiteX4" fmla="*/ 32385 w 161925"/>
                <a:gd name="connsiteY4" fmla="*/ 8848 h 161925"/>
                <a:gd name="connsiteX5" fmla="*/ 0 w 161925"/>
                <a:gd name="connsiteY5" fmla="*/ 55521 h 161925"/>
                <a:gd name="connsiteX6" fmla="*/ 37148 w 161925"/>
                <a:gd name="connsiteY6" fmla="*/ 169821 h 161925"/>
                <a:gd name="connsiteX7" fmla="*/ 45720 w 161925"/>
                <a:gd name="connsiteY7" fmla="*/ 122196 h 161925"/>
                <a:gd name="connsiteX8" fmla="*/ 62865 w 161925"/>
                <a:gd name="connsiteY8" fmla="*/ 129816 h 161925"/>
                <a:gd name="connsiteX9" fmla="*/ 81915 w 161925"/>
                <a:gd name="connsiteY9" fmla="*/ 133626 h 161925"/>
                <a:gd name="connsiteX10" fmla="*/ 87630 w 161925"/>
                <a:gd name="connsiteY10" fmla="*/ 69809 h 161925"/>
                <a:gd name="connsiteX11" fmla="*/ 157163 w 161925"/>
                <a:gd name="connsiteY11" fmla="*/ 7171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161925">
                  <a:moveTo>
                    <a:pt x="157163" y="71714"/>
                  </a:moveTo>
                  <a:cubicBezTo>
                    <a:pt x="157163" y="71714"/>
                    <a:pt x="167640" y="70761"/>
                    <a:pt x="170498" y="50759"/>
                  </a:cubicBezTo>
                  <a:cubicBezTo>
                    <a:pt x="173355" y="30756"/>
                    <a:pt x="167640" y="25041"/>
                    <a:pt x="167640" y="25041"/>
                  </a:cubicBezTo>
                  <a:cubicBezTo>
                    <a:pt x="167640" y="25041"/>
                    <a:pt x="119063" y="5039"/>
                    <a:pt x="101918" y="2181"/>
                  </a:cubicBezTo>
                  <a:cubicBezTo>
                    <a:pt x="84773" y="-677"/>
                    <a:pt x="41910" y="-2582"/>
                    <a:pt x="32385" y="8848"/>
                  </a:cubicBezTo>
                  <a:cubicBezTo>
                    <a:pt x="32385" y="8848"/>
                    <a:pt x="0" y="15516"/>
                    <a:pt x="0" y="55521"/>
                  </a:cubicBezTo>
                  <a:cubicBezTo>
                    <a:pt x="0" y="120291"/>
                    <a:pt x="37148" y="169821"/>
                    <a:pt x="37148" y="169821"/>
                  </a:cubicBezTo>
                  <a:cubicBezTo>
                    <a:pt x="37148" y="169821"/>
                    <a:pt x="37148" y="127911"/>
                    <a:pt x="45720" y="122196"/>
                  </a:cubicBezTo>
                  <a:cubicBezTo>
                    <a:pt x="55245" y="116481"/>
                    <a:pt x="62865" y="129816"/>
                    <a:pt x="62865" y="129816"/>
                  </a:cubicBezTo>
                  <a:lnTo>
                    <a:pt x="81915" y="133626"/>
                  </a:lnTo>
                  <a:cubicBezTo>
                    <a:pt x="81915" y="133626"/>
                    <a:pt x="53340" y="71714"/>
                    <a:pt x="87630" y="69809"/>
                  </a:cubicBezTo>
                  <a:cubicBezTo>
                    <a:pt x="121920" y="65998"/>
                    <a:pt x="138113" y="75523"/>
                    <a:pt x="157163" y="71714"/>
                  </a:cubicBezTo>
                  <a:close/>
                </a:path>
              </a:pathLst>
            </a:custGeom>
            <a:solidFill>
              <a:srgbClr val="D6D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5">
              <a:extLst>
                <a:ext uri="{FF2B5EF4-FFF2-40B4-BE49-F238E27FC236}">
                  <a16:creationId xmlns:a16="http://schemas.microsoft.com/office/drawing/2014/main" id="{7D040E9B-D508-F144-A3E2-4320977D6093}"/>
                </a:ext>
              </a:extLst>
            </p:cNvPr>
            <p:cNvSpPr/>
            <p:nvPr/>
          </p:nvSpPr>
          <p:spPr>
            <a:xfrm>
              <a:off x="4686126" y="3290461"/>
              <a:ext cx="28575" cy="47625"/>
            </a:xfrm>
            <a:custGeom>
              <a:avLst/>
              <a:gdLst>
                <a:gd name="connsiteX0" fmla="*/ 32559 w 28575"/>
                <a:gd name="connsiteY0" fmla="*/ 17572 h 47625"/>
                <a:gd name="connsiteX1" fmla="*/ 174 w 28575"/>
                <a:gd name="connsiteY1" fmla="*/ 11857 h 47625"/>
                <a:gd name="connsiteX2" fmla="*/ 25891 w 28575"/>
                <a:gd name="connsiteY2" fmla="*/ 49004 h 47625"/>
                <a:gd name="connsiteX3" fmla="*/ 32559 w 28575"/>
                <a:gd name="connsiteY3" fmla="*/ 175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32559" y="17572"/>
                  </a:moveTo>
                  <a:cubicBezTo>
                    <a:pt x="30654" y="-526"/>
                    <a:pt x="-2684" y="-8146"/>
                    <a:pt x="174" y="11857"/>
                  </a:cubicBezTo>
                  <a:cubicBezTo>
                    <a:pt x="2079" y="30907"/>
                    <a:pt x="19224" y="49957"/>
                    <a:pt x="25891" y="49004"/>
                  </a:cubicBezTo>
                  <a:cubicBezTo>
                    <a:pt x="33511" y="48052"/>
                    <a:pt x="34464" y="31859"/>
                    <a:pt x="32559" y="1757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6">
              <a:extLst>
                <a:ext uri="{FF2B5EF4-FFF2-40B4-BE49-F238E27FC236}">
                  <a16:creationId xmlns:a16="http://schemas.microsoft.com/office/drawing/2014/main" id="{91ECBCEA-DB69-BA49-8A98-21DF311B4852}"/>
                </a:ext>
              </a:extLst>
            </p:cNvPr>
            <p:cNvSpPr/>
            <p:nvPr/>
          </p:nvSpPr>
          <p:spPr>
            <a:xfrm>
              <a:off x="4489029" y="3466147"/>
              <a:ext cx="257175" cy="600075"/>
            </a:xfrm>
            <a:custGeom>
              <a:avLst/>
              <a:gdLst>
                <a:gd name="connsiteX0" fmla="*/ 14391 w 257175"/>
                <a:gd name="connsiteY0" fmla="*/ 343853 h 600075"/>
                <a:gd name="connsiteX1" fmla="*/ 74398 w 257175"/>
                <a:gd name="connsiteY1" fmla="*/ 451485 h 600075"/>
                <a:gd name="connsiteX2" fmla="*/ 65826 w 257175"/>
                <a:gd name="connsiteY2" fmla="*/ 467678 h 600075"/>
                <a:gd name="connsiteX3" fmla="*/ 48681 w 257175"/>
                <a:gd name="connsiteY3" fmla="*/ 505778 h 600075"/>
                <a:gd name="connsiteX4" fmla="*/ 49633 w 257175"/>
                <a:gd name="connsiteY4" fmla="*/ 563880 h 600075"/>
                <a:gd name="connsiteX5" fmla="*/ 122023 w 257175"/>
                <a:gd name="connsiteY5" fmla="*/ 603885 h 600075"/>
                <a:gd name="connsiteX6" fmla="*/ 123928 w 257175"/>
                <a:gd name="connsiteY6" fmla="*/ 600075 h 600075"/>
                <a:gd name="connsiteX7" fmla="*/ 193461 w 257175"/>
                <a:gd name="connsiteY7" fmla="*/ 441960 h 600075"/>
                <a:gd name="connsiteX8" fmla="*/ 244896 w 257175"/>
                <a:gd name="connsiteY8" fmla="*/ 325755 h 600075"/>
                <a:gd name="connsiteX9" fmla="*/ 259183 w 257175"/>
                <a:gd name="connsiteY9" fmla="*/ 204788 h 600075"/>
                <a:gd name="connsiteX10" fmla="*/ 200128 w 257175"/>
                <a:gd name="connsiteY10" fmla="*/ 39053 h 600075"/>
                <a:gd name="connsiteX11" fmla="*/ 169648 w 257175"/>
                <a:gd name="connsiteY11" fmla="*/ 0 h 600075"/>
                <a:gd name="connsiteX12" fmla="*/ 169648 w 257175"/>
                <a:gd name="connsiteY12" fmla="*/ 0 h 600075"/>
                <a:gd name="connsiteX13" fmla="*/ 152503 w 257175"/>
                <a:gd name="connsiteY13" fmla="*/ 6668 h 600075"/>
                <a:gd name="connsiteX14" fmla="*/ 53443 w 257175"/>
                <a:gd name="connsiteY14" fmla="*/ 41910 h 600075"/>
                <a:gd name="connsiteX15" fmla="*/ 36298 w 257175"/>
                <a:gd name="connsiteY15" fmla="*/ 103823 h 600075"/>
                <a:gd name="connsiteX16" fmla="*/ 103 w 257175"/>
                <a:gd name="connsiteY16" fmla="*/ 309563 h 600075"/>
                <a:gd name="connsiteX17" fmla="*/ 103 w 257175"/>
                <a:gd name="connsiteY17" fmla="*/ 310515 h 600075"/>
                <a:gd name="connsiteX18" fmla="*/ 14391 w 257175"/>
                <a:gd name="connsiteY18" fmla="*/ 343853 h 600075"/>
                <a:gd name="connsiteX19" fmla="*/ 123928 w 257175"/>
                <a:gd name="connsiteY19" fmla="*/ 330518 h 600075"/>
                <a:gd name="connsiteX20" fmla="*/ 112498 w 257175"/>
                <a:gd name="connsiteY20" fmla="*/ 375285 h 600075"/>
                <a:gd name="connsiteX21" fmla="*/ 111546 w 257175"/>
                <a:gd name="connsiteY21" fmla="*/ 376238 h 600075"/>
                <a:gd name="connsiteX22" fmla="*/ 98211 w 257175"/>
                <a:gd name="connsiteY22" fmla="*/ 348615 h 600075"/>
                <a:gd name="connsiteX23" fmla="*/ 98211 w 257175"/>
                <a:gd name="connsiteY23" fmla="*/ 348615 h 600075"/>
                <a:gd name="connsiteX24" fmla="*/ 80113 w 257175"/>
                <a:gd name="connsiteY24" fmla="*/ 298133 h 600075"/>
                <a:gd name="connsiteX25" fmla="*/ 112498 w 257175"/>
                <a:gd name="connsiteY25" fmla="*/ 196215 h 600075"/>
                <a:gd name="connsiteX26" fmla="*/ 112498 w 257175"/>
                <a:gd name="connsiteY26" fmla="*/ 196215 h 600075"/>
                <a:gd name="connsiteX27" fmla="*/ 123928 w 257175"/>
                <a:gd name="connsiteY27" fmla="*/ 33051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75" h="600075">
                  <a:moveTo>
                    <a:pt x="14391" y="343853"/>
                  </a:moveTo>
                  <a:cubicBezTo>
                    <a:pt x="28678" y="371475"/>
                    <a:pt x="51538" y="412433"/>
                    <a:pt x="74398" y="451485"/>
                  </a:cubicBezTo>
                  <a:cubicBezTo>
                    <a:pt x="71541" y="457200"/>
                    <a:pt x="68683" y="462915"/>
                    <a:pt x="65826" y="467678"/>
                  </a:cubicBezTo>
                  <a:cubicBezTo>
                    <a:pt x="59158" y="481013"/>
                    <a:pt x="53443" y="493395"/>
                    <a:pt x="48681" y="505778"/>
                  </a:cubicBezTo>
                  <a:cubicBezTo>
                    <a:pt x="43918" y="520065"/>
                    <a:pt x="36298" y="557213"/>
                    <a:pt x="49633" y="563880"/>
                  </a:cubicBezTo>
                  <a:lnTo>
                    <a:pt x="122023" y="603885"/>
                  </a:lnTo>
                  <a:cubicBezTo>
                    <a:pt x="122023" y="603885"/>
                    <a:pt x="122976" y="602933"/>
                    <a:pt x="123928" y="600075"/>
                  </a:cubicBezTo>
                  <a:cubicBezTo>
                    <a:pt x="151551" y="525780"/>
                    <a:pt x="187746" y="451485"/>
                    <a:pt x="193461" y="441960"/>
                  </a:cubicBezTo>
                  <a:cubicBezTo>
                    <a:pt x="214416" y="403860"/>
                    <a:pt x="237276" y="372428"/>
                    <a:pt x="244896" y="325755"/>
                  </a:cubicBezTo>
                  <a:cubicBezTo>
                    <a:pt x="252516" y="278130"/>
                    <a:pt x="255373" y="238125"/>
                    <a:pt x="259183" y="204788"/>
                  </a:cubicBezTo>
                  <a:cubicBezTo>
                    <a:pt x="264898" y="144780"/>
                    <a:pt x="227751" y="80010"/>
                    <a:pt x="200128" y="39053"/>
                  </a:cubicBezTo>
                  <a:cubicBezTo>
                    <a:pt x="184888" y="17145"/>
                    <a:pt x="172506" y="2858"/>
                    <a:pt x="169648" y="0"/>
                  </a:cubicBezTo>
                  <a:cubicBezTo>
                    <a:pt x="169648" y="0"/>
                    <a:pt x="169648" y="0"/>
                    <a:pt x="169648" y="0"/>
                  </a:cubicBezTo>
                  <a:cubicBezTo>
                    <a:pt x="165838" y="1905"/>
                    <a:pt x="160123" y="3810"/>
                    <a:pt x="152503" y="6668"/>
                  </a:cubicBezTo>
                  <a:cubicBezTo>
                    <a:pt x="124881" y="17145"/>
                    <a:pt x="61063" y="36195"/>
                    <a:pt x="53443" y="41910"/>
                  </a:cubicBezTo>
                  <a:cubicBezTo>
                    <a:pt x="49633" y="44768"/>
                    <a:pt x="46776" y="69533"/>
                    <a:pt x="36298" y="103823"/>
                  </a:cubicBezTo>
                  <a:cubicBezTo>
                    <a:pt x="14391" y="175260"/>
                    <a:pt x="1056" y="282893"/>
                    <a:pt x="103" y="309563"/>
                  </a:cubicBezTo>
                  <a:cubicBezTo>
                    <a:pt x="103" y="309563"/>
                    <a:pt x="103" y="310515"/>
                    <a:pt x="103" y="310515"/>
                  </a:cubicBezTo>
                  <a:cubicBezTo>
                    <a:pt x="-849" y="313373"/>
                    <a:pt x="4866" y="325755"/>
                    <a:pt x="14391" y="343853"/>
                  </a:cubicBezTo>
                  <a:close/>
                  <a:moveTo>
                    <a:pt x="123928" y="330518"/>
                  </a:moveTo>
                  <a:cubicBezTo>
                    <a:pt x="123928" y="343853"/>
                    <a:pt x="119166" y="359093"/>
                    <a:pt x="112498" y="375285"/>
                  </a:cubicBezTo>
                  <a:cubicBezTo>
                    <a:pt x="112498" y="375285"/>
                    <a:pt x="112498" y="376238"/>
                    <a:pt x="111546" y="376238"/>
                  </a:cubicBezTo>
                  <a:cubicBezTo>
                    <a:pt x="106783" y="366713"/>
                    <a:pt x="102973" y="357188"/>
                    <a:pt x="98211" y="348615"/>
                  </a:cubicBezTo>
                  <a:cubicBezTo>
                    <a:pt x="98211" y="348615"/>
                    <a:pt x="98211" y="348615"/>
                    <a:pt x="98211" y="348615"/>
                  </a:cubicBezTo>
                  <a:cubicBezTo>
                    <a:pt x="87733" y="324803"/>
                    <a:pt x="80113" y="305753"/>
                    <a:pt x="80113" y="298133"/>
                  </a:cubicBezTo>
                  <a:cubicBezTo>
                    <a:pt x="77256" y="250508"/>
                    <a:pt x="112498" y="196215"/>
                    <a:pt x="112498" y="196215"/>
                  </a:cubicBezTo>
                  <a:cubicBezTo>
                    <a:pt x="112498" y="196215"/>
                    <a:pt x="112498" y="196215"/>
                    <a:pt x="112498" y="196215"/>
                  </a:cubicBezTo>
                  <a:cubicBezTo>
                    <a:pt x="120118" y="219075"/>
                    <a:pt x="122976" y="306705"/>
                    <a:pt x="123928" y="330518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7">
              <a:extLst>
                <a:ext uri="{FF2B5EF4-FFF2-40B4-BE49-F238E27FC236}">
                  <a16:creationId xmlns:a16="http://schemas.microsoft.com/office/drawing/2014/main" id="{75DDFBFC-5790-6B4F-8FFC-7222DB10B111}"/>
                </a:ext>
              </a:extLst>
            </p:cNvPr>
            <p:cNvSpPr/>
            <p:nvPr/>
          </p:nvSpPr>
          <p:spPr>
            <a:xfrm>
              <a:off x="4792980" y="3473767"/>
              <a:ext cx="361950" cy="619125"/>
            </a:xfrm>
            <a:custGeom>
              <a:avLst/>
              <a:gdLst>
                <a:gd name="connsiteX0" fmla="*/ 356235 w 361950"/>
                <a:gd name="connsiteY0" fmla="*/ 222885 h 619125"/>
                <a:gd name="connsiteX1" fmla="*/ 193358 w 361950"/>
                <a:gd name="connsiteY1" fmla="*/ 258128 h 619125"/>
                <a:gd name="connsiteX2" fmla="*/ 115253 w 361950"/>
                <a:gd name="connsiteY2" fmla="*/ 55245 h 619125"/>
                <a:gd name="connsiteX3" fmla="*/ 76200 w 361950"/>
                <a:gd name="connsiteY3" fmla="*/ 35242 h 619125"/>
                <a:gd name="connsiteX4" fmla="*/ 23813 w 361950"/>
                <a:gd name="connsiteY4" fmla="*/ 10478 h 619125"/>
                <a:gd name="connsiteX5" fmla="*/ 952 w 361950"/>
                <a:gd name="connsiteY5" fmla="*/ 0 h 619125"/>
                <a:gd name="connsiteX6" fmla="*/ 0 w 361950"/>
                <a:gd name="connsiteY6" fmla="*/ 0 h 619125"/>
                <a:gd name="connsiteX7" fmla="*/ 21907 w 361950"/>
                <a:gd name="connsiteY7" fmla="*/ 112395 h 619125"/>
                <a:gd name="connsiteX8" fmla="*/ 21907 w 361950"/>
                <a:gd name="connsiteY8" fmla="*/ 112395 h 619125"/>
                <a:gd name="connsiteX9" fmla="*/ 22860 w 361950"/>
                <a:gd name="connsiteY9" fmla="*/ 120967 h 619125"/>
                <a:gd name="connsiteX10" fmla="*/ 22860 w 361950"/>
                <a:gd name="connsiteY10" fmla="*/ 121920 h 619125"/>
                <a:gd name="connsiteX11" fmla="*/ 23813 w 361950"/>
                <a:gd name="connsiteY11" fmla="*/ 127635 h 619125"/>
                <a:gd name="connsiteX12" fmla="*/ 23813 w 361950"/>
                <a:gd name="connsiteY12" fmla="*/ 128588 h 619125"/>
                <a:gd name="connsiteX13" fmla="*/ 24765 w 361950"/>
                <a:gd name="connsiteY13" fmla="*/ 132398 h 619125"/>
                <a:gd name="connsiteX14" fmla="*/ 25718 w 361950"/>
                <a:gd name="connsiteY14" fmla="*/ 141923 h 619125"/>
                <a:gd name="connsiteX15" fmla="*/ 46672 w 361950"/>
                <a:gd name="connsiteY15" fmla="*/ 314325 h 619125"/>
                <a:gd name="connsiteX16" fmla="*/ 46672 w 361950"/>
                <a:gd name="connsiteY16" fmla="*/ 314325 h 619125"/>
                <a:gd name="connsiteX17" fmla="*/ 70485 w 361950"/>
                <a:gd name="connsiteY17" fmla="*/ 461963 h 619125"/>
                <a:gd name="connsiteX18" fmla="*/ 70485 w 361950"/>
                <a:gd name="connsiteY18" fmla="*/ 461963 h 619125"/>
                <a:gd name="connsiteX19" fmla="*/ 112395 w 361950"/>
                <a:gd name="connsiteY19" fmla="*/ 619125 h 619125"/>
                <a:gd name="connsiteX20" fmla="*/ 119062 w 361950"/>
                <a:gd name="connsiteY20" fmla="*/ 612458 h 619125"/>
                <a:gd name="connsiteX21" fmla="*/ 139065 w 361950"/>
                <a:gd name="connsiteY21" fmla="*/ 593408 h 619125"/>
                <a:gd name="connsiteX22" fmla="*/ 143828 w 361950"/>
                <a:gd name="connsiteY22" fmla="*/ 576263 h 619125"/>
                <a:gd name="connsiteX23" fmla="*/ 87630 w 361950"/>
                <a:gd name="connsiteY23" fmla="*/ 321945 h 619125"/>
                <a:gd name="connsiteX24" fmla="*/ 87630 w 361950"/>
                <a:gd name="connsiteY24" fmla="*/ 321945 h 619125"/>
                <a:gd name="connsiteX25" fmla="*/ 98107 w 361950"/>
                <a:gd name="connsiteY25" fmla="*/ 241935 h 619125"/>
                <a:gd name="connsiteX26" fmla="*/ 98107 w 361950"/>
                <a:gd name="connsiteY26" fmla="*/ 242888 h 619125"/>
                <a:gd name="connsiteX27" fmla="*/ 111443 w 361950"/>
                <a:gd name="connsiteY27" fmla="*/ 278130 h 619125"/>
                <a:gd name="connsiteX28" fmla="*/ 111443 w 361950"/>
                <a:gd name="connsiteY28" fmla="*/ 278130 h 619125"/>
                <a:gd name="connsiteX29" fmla="*/ 140970 w 361950"/>
                <a:gd name="connsiteY29" fmla="*/ 340995 h 619125"/>
                <a:gd name="connsiteX30" fmla="*/ 368618 w 361950"/>
                <a:gd name="connsiteY30" fmla="*/ 278130 h 619125"/>
                <a:gd name="connsiteX31" fmla="*/ 356235 w 361950"/>
                <a:gd name="connsiteY31" fmla="*/ 22288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1950" h="619125">
                  <a:moveTo>
                    <a:pt x="356235" y="222885"/>
                  </a:moveTo>
                  <a:lnTo>
                    <a:pt x="193358" y="258128"/>
                  </a:lnTo>
                  <a:lnTo>
                    <a:pt x="115253" y="55245"/>
                  </a:lnTo>
                  <a:cubicBezTo>
                    <a:pt x="113347" y="54292"/>
                    <a:pt x="91440" y="41910"/>
                    <a:pt x="76200" y="35242"/>
                  </a:cubicBezTo>
                  <a:cubicBezTo>
                    <a:pt x="60960" y="27623"/>
                    <a:pt x="40957" y="19050"/>
                    <a:pt x="23813" y="10478"/>
                  </a:cubicBezTo>
                  <a:cubicBezTo>
                    <a:pt x="15240" y="6667"/>
                    <a:pt x="7620" y="2858"/>
                    <a:pt x="952" y="0"/>
                  </a:cubicBezTo>
                  <a:lnTo>
                    <a:pt x="0" y="0"/>
                  </a:lnTo>
                  <a:cubicBezTo>
                    <a:pt x="0" y="0"/>
                    <a:pt x="9525" y="32385"/>
                    <a:pt x="21907" y="112395"/>
                  </a:cubicBezTo>
                  <a:cubicBezTo>
                    <a:pt x="21907" y="112395"/>
                    <a:pt x="21907" y="112395"/>
                    <a:pt x="21907" y="112395"/>
                  </a:cubicBezTo>
                  <a:cubicBezTo>
                    <a:pt x="21907" y="115253"/>
                    <a:pt x="22860" y="118110"/>
                    <a:pt x="22860" y="120967"/>
                  </a:cubicBezTo>
                  <a:cubicBezTo>
                    <a:pt x="22860" y="120967"/>
                    <a:pt x="22860" y="121920"/>
                    <a:pt x="22860" y="121920"/>
                  </a:cubicBezTo>
                  <a:cubicBezTo>
                    <a:pt x="22860" y="123825"/>
                    <a:pt x="23813" y="125730"/>
                    <a:pt x="23813" y="127635"/>
                  </a:cubicBezTo>
                  <a:cubicBezTo>
                    <a:pt x="23813" y="127635"/>
                    <a:pt x="23813" y="127635"/>
                    <a:pt x="23813" y="128588"/>
                  </a:cubicBezTo>
                  <a:cubicBezTo>
                    <a:pt x="23813" y="129540"/>
                    <a:pt x="23813" y="131445"/>
                    <a:pt x="24765" y="132398"/>
                  </a:cubicBezTo>
                  <a:cubicBezTo>
                    <a:pt x="24765" y="135255"/>
                    <a:pt x="25718" y="139065"/>
                    <a:pt x="25718" y="141923"/>
                  </a:cubicBezTo>
                  <a:cubicBezTo>
                    <a:pt x="31432" y="180975"/>
                    <a:pt x="39052" y="246698"/>
                    <a:pt x="46672" y="314325"/>
                  </a:cubicBezTo>
                  <a:lnTo>
                    <a:pt x="46672" y="314325"/>
                  </a:lnTo>
                  <a:cubicBezTo>
                    <a:pt x="52388" y="366713"/>
                    <a:pt x="65722" y="421005"/>
                    <a:pt x="70485" y="461963"/>
                  </a:cubicBezTo>
                  <a:cubicBezTo>
                    <a:pt x="70485" y="461963"/>
                    <a:pt x="70485" y="461963"/>
                    <a:pt x="70485" y="461963"/>
                  </a:cubicBezTo>
                  <a:cubicBezTo>
                    <a:pt x="74295" y="497205"/>
                    <a:pt x="101918" y="586740"/>
                    <a:pt x="112395" y="619125"/>
                  </a:cubicBezTo>
                  <a:lnTo>
                    <a:pt x="119062" y="612458"/>
                  </a:lnTo>
                  <a:lnTo>
                    <a:pt x="139065" y="593408"/>
                  </a:lnTo>
                  <a:cubicBezTo>
                    <a:pt x="143828" y="588645"/>
                    <a:pt x="145733" y="582930"/>
                    <a:pt x="143828" y="576263"/>
                  </a:cubicBezTo>
                  <a:cubicBezTo>
                    <a:pt x="132397" y="540068"/>
                    <a:pt x="94297" y="412433"/>
                    <a:pt x="87630" y="321945"/>
                  </a:cubicBezTo>
                  <a:cubicBezTo>
                    <a:pt x="87630" y="321945"/>
                    <a:pt x="87630" y="321945"/>
                    <a:pt x="87630" y="321945"/>
                  </a:cubicBezTo>
                  <a:cubicBezTo>
                    <a:pt x="85725" y="293370"/>
                    <a:pt x="93345" y="266700"/>
                    <a:pt x="98107" y="241935"/>
                  </a:cubicBezTo>
                  <a:cubicBezTo>
                    <a:pt x="98107" y="241935"/>
                    <a:pt x="98107" y="241935"/>
                    <a:pt x="98107" y="242888"/>
                  </a:cubicBezTo>
                  <a:cubicBezTo>
                    <a:pt x="101918" y="254317"/>
                    <a:pt x="106680" y="265748"/>
                    <a:pt x="111443" y="278130"/>
                  </a:cubicBezTo>
                  <a:lnTo>
                    <a:pt x="111443" y="278130"/>
                  </a:lnTo>
                  <a:cubicBezTo>
                    <a:pt x="123825" y="309563"/>
                    <a:pt x="136208" y="339090"/>
                    <a:pt x="140970" y="340995"/>
                  </a:cubicBezTo>
                  <a:cubicBezTo>
                    <a:pt x="152400" y="344805"/>
                    <a:pt x="366712" y="286703"/>
                    <a:pt x="368618" y="278130"/>
                  </a:cubicBezTo>
                  <a:lnTo>
                    <a:pt x="356235" y="222885"/>
                  </a:ln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48">
              <a:extLst>
                <a:ext uri="{FF2B5EF4-FFF2-40B4-BE49-F238E27FC236}">
                  <a16:creationId xmlns:a16="http://schemas.microsoft.com/office/drawing/2014/main" id="{DE2082BB-1130-8C40-91B0-147C47CA3DBD}"/>
                </a:ext>
              </a:extLst>
            </p:cNvPr>
            <p:cNvSpPr/>
            <p:nvPr/>
          </p:nvSpPr>
          <p:spPr>
            <a:xfrm>
              <a:off x="4644389" y="3467100"/>
              <a:ext cx="95250" cy="323850"/>
            </a:xfrm>
            <a:custGeom>
              <a:avLst/>
              <a:gdLst>
                <a:gd name="connsiteX0" fmla="*/ 32385 w 95250"/>
                <a:gd name="connsiteY0" fmla="*/ 86678 h 323850"/>
                <a:gd name="connsiteX1" fmla="*/ 65723 w 95250"/>
                <a:gd name="connsiteY1" fmla="*/ 105728 h 323850"/>
                <a:gd name="connsiteX2" fmla="*/ 51435 w 95250"/>
                <a:gd name="connsiteY2" fmla="*/ 120015 h 323850"/>
                <a:gd name="connsiteX3" fmla="*/ 89535 w 95250"/>
                <a:gd name="connsiteY3" fmla="*/ 324803 h 323850"/>
                <a:gd name="connsiteX4" fmla="*/ 103823 w 95250"/>
                <a:gd name="connsiteY4" fmla="*/ 203835 h 323850"/>
                <a:gd name="connsiteX5" fmla="*/ 14288 w 95250"/>
                <a:gd name="connsiteY5" fmla="*/ 0 h 323850"/>
                <a:gd name="connsiteX6" fmla="*/ 0 w 95250"/>
                <a:gd name="connsiteY6" fmla="*/ 5715 h 323850"/>
                <a:gd name="connsiteX7" fmla="*/ 32385 w 95250"/>
                <a:gd name="connsiteY7" fmla="*/ 8667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323850">
                  <a:moveTo>
                    <a:pt x="32385" y="86678"/>
                  </a:moveTo>
                  <a:lnTo>
                    <a:pt x="65723" y="105728"/>
                  </a:lnTo>
                  <a:lnTo>
                    <a:pt x="51435" y="120015"/>
                  </a:lnTo>
                  <a:lnTo>
                    <a:pt x="89535" y="324803"/>
                  </a:lnTo>
                  <a:cubicBezTo>
                    <a:pt x="97155" y="277178"/>
                    <a:pt x="100965" y="231458"/>
                    <a:pt x="103823" y="203835"/>
                  </a:cubicBezTo>
                  <a:cubicBezTo>
                    <a:pt x="112395" y="110490"/>
                    <a:pt x="20003" y="5715"/>
                    <a:pt x="14288" y="0"/>
                  </a:cubicBezTo>
                  <a:cubicBezTo>
                    <a:pt x="9525" y="1905"/>
                    <a:pt x="4763" y="3810"/>
                    <a:pt x="0" y="5715"/>
                  </a:cubicBezTo>
                  <a:lnTo>
                    <a:pt x="32385" y="86678"/>
                  </a:lnTo>
                  <a:close/>
                </a:path>
              </a:pathLst>
            </a:custGeom>
            <a:solidFill>
              <a:srgbClr val="5156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49">
              <a:extLst>
                <a:ext uri="{FF2B5EF4-FFF2-40B4-BE49-F238E27FC236}">
                  <a16:creationId xmlns:a16="http://schemas.microsoft.com/office/drawing/2014/main" id="{BA7116ED-FB9A-2547-B2A6-E829FBE91E3F}"/>
                </a:ext>
              </a:extLst>
            </p:cNvPr>
            <p:cNvSpPr/>
            <p:nvPr/>
          </p:nvSpPr>
          <p:spPr>
            <a:xfrm>
              <a:off x="4793932" y="3473767"/>
              <a:ext cx="47625" cy="314325"/>
            </a:xfrm>
            <a:custGeom>
              <a:avLst/>
              <a:gdLst>
                <a:gd name="connsiteX0" fmla="*/ 0 w 47625"/>
                <a:gd name="connsiteY0" fmla="*/ 0 h 314325"/>
                <a:gd name="connsiteX1" fmla="*/ 26670 w 47625"/>
                <a:gd name="connsiteY1" fmla="*/ 141923 h 314325"/>
                <a:gd name="connsiteX2" fmla="*/ 47625 w 47625"/>
                <a:gd name="connsiteY2" fmla="*/ 314325 h 314325"/>
                <a:gd name="connsiteX3" fmla="*/ 55245 w 47625"/>
                <a:gd name="connsiteY3" fmla="*/ 122873 h 314325"/>
                <a:gd name="connsiteX4" fmla="*/ 39053 w 47625"/>
                <a:gd name="connsiteY4" fmla="*/ 105728 h 314325"/>
                <a:gd name="connsiteX5" fmla="*/ 53340 w 47625"/>
                <a:gd name="connsiteY5" fmla="*/ 88583 h 314325"/>
                <a:gd name="connsiteX6" fmla="*/ 22860 w 47625"/>
                <a:gd name="connsiteY6" fmla="*/ 11430 h 314325"/>
                <a:gd name="connsiteX7" fmla="*/ 0 w 47625"/>
                <a:gd name="connsiteY7" fmla="*/ 953 h 314325"/>
                <a:gd name="connsiteX8" fmla="*/ 0 w 47625"/>
                <a:gd name="connsiteY8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14325">
                  <a:moveTo>
                    <a:pt x="0" y="0"/>
                  </a:moveTo>
                  <a:cubicBezTo>
                    <a:pt x="0" y="0"/>
                    <a:pt x="12382" y="40958"/>
                    <a:pt x="26670" y="141923"/>
                  </a:cubicBezTo>
                  <a:cubicBezTo>
                    <a:pt x="32385" y="180975"/>
                    <a:pt x="40005" y="246698"/>
                    <a:pt x="47625" y="314325"/>
                  </a:cubicBezTo>
                  <a:lnTo>
                    <a:pt x="55245" y="122873"/>
                  </a:lnTo>
                  <a:lnTo>
                    <a:pt x="39053" y="105728"/>
                  </a:lnTo>
                  <a:lnTo>
                    <a:pt x="53340" y="88583"/>
                  </a:lnTo>
                  <a:lnTo>
                    <a:pt x="22860" y="11430"/>
                  </a:lnTo>
                  <a:cubicBezTo>
                    <a:pt x="14288" y="7620"/>
                    <a:pt x="6668" y="3810"/>
                    <a:pt x="0" y="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56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0">
              <a:extLst>
                <a:ext uri="{FF2B5EF4-FFF2-40B4-BE49-F238E27FC236}">
                  <a16:creationId xmlns:a16="http://schemas.microsoft.com/office/drawing/2014/main" id="{F22B311B-BA02-8143-98D1-CB144DE382A4}"/>
                </a:ext>
              </a:extLst>
            </p:cNvPr>
            <p:cNvSpPr/>
            <p:nvPr/>
          </p:nvSpPr>
          <p:spPr>
            <a:xfrm>
              <a:off x="4655819" y="3449003"/>
              <a:ext cx="95250" cy="104775"/>
            </a:xfrm>
            <a:custGeom>
              <a:avLst/>
              <a:gdLst>
                <a:gd name="connsiteX0" fmla="*/ 0 w 95250"/>
                <a:gd name="connsiteY0" fmla="*/ 17145 h 104775"/>
                <a:gd name="connsiteX1" fmla="*/ 27623 w 95250"/>
                <a:gd name="connsiteY1" fmla="*/ 0 h 104775"/>
                <a:gd name="connsiteX2" fmla="*/ 97155 w 95250"/>
                <a:gd name="connsiteY2" fmla="*/ 54292 h 104775"/>
                <a:gd name="connsiteX3" fmla="*/ 78105 w 95250"/>
                <a:gd name="connsiteY3" fmla="*/ 108585 h 104775"/>
                <a:gd name="connsiteX4" fmla="*/ 0 w 95250"/>
                <a:gd name="connsiteY4" fmla="*/ 171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0" y="17145"/>
                  </a:moveTo>
                  <a:lnTo>
                    <a:pt x="27623" y="0"/>
                  </a:lnTo>
                  <a:cubicBezTo>
                    <a:pt x="27623" y="0"/>
                    <a:pt x="28575" y="15240"/>
                    <a:pt x="97155" y="54292"/>
                  </a:cubicBezTo>
                  <a:lnTo>
                    <a:pt x="78105" y="10858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F5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1">
              <a:extLst>
                <a:ext uri="{FF2B5EF4-FFF2-40B4-BE49-F238E27FC236}">
                  <a16:creationId xmlns:a16="http://schemas.microsoft.com/office/drawing/2014/main" id="{168CCBDB-DB20-B749-AE57-ACE015F96A86}"/>
                </a:ext>
              </a:extLst>
            </p:cNvPr>
            <p:cNvSpPr/>
            <p:nvPr/>
          </p:nvSpPr>
          <p:spPr>
            <a:xfrm>
              <a:off x="4752975" y="3457575"/>
              <a:ext cx="38100" cy="95250"/>
            </a:xfrm>
            <a:custGeom>
              <a:avLst/>
              <a:gdLst>
                <a:gd name="connsiteX0" fmla="*/ 18098 w 38100"/>
                <a:gd name="connsiteY0" fmla="*/ 0 h 95250"/>
                <a:gd name="connsiteX1" fmla="*/ 0 w 38100"/>
                <a:gd name="connsiteY1" fmla="*/ 46672 h 95250"/>
                <a:gd name="connsiteX2" fmla="*/ 38100 w 38100"/>
                <a:gd name="connsiteY2" fmla="*/ 96203 h 95250"/>
                <a:gd name="connsiteX3" fmla="*/ 40957 w 38100"/>
                <a:gd name="connsiteY3" fmla="*/ 16192 h 95250"/>
                <a:gd name="connsiteX4" fmla="*/ 18098 w 38100"/>
                <a:gd name="connsiteY4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95250">
                  <a:moveTo>
                    <a:pt x="18098" y="0"/>
                  </a:moveTo>
                  <a:cubicBezTo>
                    <a:pt x="18098" y="0"/>
                    <a:pt x="17145" y="16192"/>
                    <a:pt x="0" y="46672"/>
                  </a:cubicBezTo>
                  <a:lnTo>
                    <a:pt x="38100" y="96203"/>
                  </a:lnTo>
                  <a:lnTo>
                    <a:pt x="40957" y="16192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rgbClr val="F5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2">
              <a:extLst>
                <a:ext uri="{FF2B5EF4-FFF2-40B4-BE49-F238E27FC236}">
                  <a16:creationId xmlns:a16="http://schemas.microsoft.com/office/drawing/2014/main" id="{A7DD8ADC-FF16-9E4D-B981-6C8D2E93640C}"/>
                </a:ext>
              </a:extLst>
            </p:cNvPr>
            <p:cNvSpPr/>
            <p:nvPr/>
          </p:nvSpPr>
          <p:spPr>
            <a:xfrm>
              <a:off x="4747571" y="3504247"/>
              <a:ext cx="19050" cy="38100"/>
            </a:xfrm>
            <a:custGeom>
              <a:avLst/>
              <a:gdLst>
                <a:gd name="connsiteX0" fmla="*/ 5404 w 19050"/>
                <a:gd name="connsiteY0" fmla="*/ 0 h 38100"/>
                <a:gd name="connsiteX1" fmla="*/ 641 w 19050"/>
                <a:gd name="connsiteY1" fmla="*/ 37148 h 38100"/>
                <a:gd name="connsiteX2" fmla="*/ 28264 w 19050"/>
                <a:gd name="connsiteY2" fmla="*/ 35243 h 38100"/>
                <a:gd name="connsiteX3" fmla="*/ 5404 w 19050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5404" y="0"/>
                  </a:moveTo>
                  <a:cubicBezTo>
                    <a:pt x="5404" y="0"/>
                    <a:pt x="-2216" y="29528"/>
                    <a:pt x="641" y="37148"/>
                  </a:cubicBezTo>
                  <a:cubicBezTo>
                    <a:pt x="641" y="37148"/>
                    <a:pt x="16834" y="42863"/>
                    <a:pt x="28264" y="35243"/>
                  </a:cubicBezTo>
                  <a:cubicBezTo>
                    <a:pt x="28264" y="36195"/>
                    <a:pt x="19691" y="15240"/>
                    <a:pt x="5404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3">
              <a:extLst>
                <a:ext uri="{FF2B5EF4-FFF2-40B4-BE49-F238E27FC236}">
                  <a16:creationId xmlns:a16="http://schemas.microsoft.com/office/drawing/2014/main" id="{B8E6FABE-5CFC-3C40-9502-84B7F91C11F1}"/>
                </a:ext>
              </a:extLst>
            </p:cNvPr>
            <p:cNvSpPr/>
            <p:nvPr/>
          </p:nvSpPr>
          <p:spPr>
            <a:xfrm>
              <a:off x="4787264" y="3842385"/>
              <a:ext cx="9525" cy="85725"/>
            </a:xfrm>
            <a:custGeom>
              <a:avLst/>
              <a:gdLst>
                <a:gd name="connsiteX0" fmla="*/ 3810 w 0"/>
                <a:gd name="connsiteY0" fmla="*/ 85725 h 85725"/>
                <a:gd name="connsiteX1" fmla="*/ 3810 w 0"/>
                <a:gd name="connsiteY1" fmla="*/ 0 h 85725"/>
                <a:gd name="connsiteX2" fmla="*/ 0 w 0"/>
                <a:gd name="connsiteY2" fmla="*/ 0 h 85725"/>
                <a:gd name="connsiteX3" fmla="*/ 0 w 0"/>
                <a:gd name="connsiteY3" fmla="*/ 84773 h 85725"/>
                <a:gd name="connsiteX4" fmla="*/ 3810 w 0"/>
                <a:gd name="connsiteY4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85725">
                  <a:moveTo>
                    <a:pt x="3810" y="85725"/>
                  </a:moveTo>
                  <a:cubicBezTo>
                    <a:pt x="7620" y="64770"/>
                    <a:pt x="3810" y="2858"/>
                    <a:pt x="3810" y="0"/>
                  </a:cubicBezTo>
                  <a:lnTo>
                    <a:pt x="0" y="0"/>
                  </a:lnTo>
                  <a:cubicBezTo>
                    <a:pt x="0" y="953"/>
                    <a:pt x="3810" y="63818"/>
                    <a:pt x="0" y="84773"/>
                  </a:cubicBezTo>
                  <a:lnTo>
                    <a:pt x="3810" y="85725"/>
                  </a:lnTo>
                  <a:close/>
                </a:path>
              </a:pathLst>
            </a:custGeom>
            <a:solidFill>
              <a:srgbClr val="AD9F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4">
              <a:extLst>
                <a:ext uri="{FF2B5EF4-FFF2-40B4-BE49-F238E27FC236}">
                  <a16:creationId xmlns:a16="http://schemas.microsoft.com/office/drawing/2014/main" id="{264E308C-7043-774A-B5A3-04512E2946BE}"/>
                </a:ext>
              </a:extLst>
            </p:cNvPr>
            <p:cNvSpPr/>
            <p:nvPr/>
          </p:nvSpPr>
          <p:spPr>
            <a:xfrm>
              <a:off x="4760594" y="3918585"/>
              <a:ext cx="38100" cy="38100"/>
            </a:xfrm>
            <a:custGeom>
              <a:avLst/>
              <a:gdLst>
                <a:gd name="connsiteX0" fmla="*/ 1905 w 38100"/>
                <a:gd name="connsiteY0" fmla="*/ 0 h 38100"/>
                <a:gd name="connsiteX1" fmla="*/ 45720 w 38100"/>
                <a:gd name="connsiteY1" fmla="*/ 6668 h 38100"/>
                <a:gd name="connsiteX2" fmla="*/ 43815 w 38100"/>
                <a:gd name="connsiteY2" fmla="*/ 43815 h 38100"/>
                <a:gd name="connsiteX3" fmla="*/ 0 w 38100"/>
                <a:gd name="connsiteY3" fmla="*/ 39053 h 38100"/>
                <a:gd name="connsiteX4" fmla="*/ 1905 w 3810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05" y="0"/>
                  </a:moveTo>
                  <a:cubicBezTo>
                    <a:pt x="1905" y="0"/>
                    <a:pt x="35243" y="3810"/>
                    <a:pt x="45720" y="6668"/>
                  </a:cubicBezTo>
                  <a:lnTo>
                    <a:pt x="43815" y="43815"/>
                  </a:lnTo>
                  <a:lnTo>
                    <a:pt x="0" y="39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973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5">
              <a:extLst>
                <a:ext uri="{FF2B5EF4-FFF2-40B4-BE49-F238E27FC236}">
                  <a16:creationId xmlns:a16="http://schemas.microsoft.com/office/drawing/2014/main" id="{B7C80B21-761F-DA42-A219-DFEDC7F2E39C}"/>
                </a:ext>
              </a:extLst>
            </p:cNvPr>
            <p:cNvSpPr/>
            <p:nvPr/>
          </p:nvSpPr>
          <p:spPr>
            <a:xfrm>
              <a:off x="4750117" y="3533775"/>
              <a:ext cx="47625" cy="371475"/>
            </a:xfrm>
            <a:custGeom>
              <a:avLst/>
              <a:gdLst>
                <a:gd name="connsiteX0" fmla="*/ 19050 w 47625"/>
                <a:gd name="connsiteY0" fmla="*/ 3810 h 371475"/>
                <a:gd name="connsiteX1" fmla="*/ 49530 w 47625"/>
                <a:gd name="connsiteY1" fmla="*/ 201930 h 371475"/>
                <a:gd name="connsiteX2" fmla="*/ 33338 w 47625"/>
                <a:gd name="connsiteY2" fmla="*/ 349567 h 371475"/>
                <a:gd name="connsiteX3" fmla="*/ 10477 w 47625"/>
                <a:gd name="connsiteY3" fmla="*/ 378142 h 371475"/>
                <a:gd name="connsiteX4" fmla="*/ 0 w 47625"/>
                <a:gd name="connsiteY4" fmla="*/ 342900 h 371475"/>
                <a:gd name="connsiteX5" fmla="*/ 10477 w 47625"/>
                <a:gd name="connsiteY5" fmla="*/ 70485 h 371475"/>
                <a:gd name="connsiteX6" fmla="*/ 1905 w 47625"/>
                <a:gd name="connsiteY6" fmla="*/ 0 h 371475"/>
                <a:gd name="connsiteX7" fmla="*/ 19050 w 47625"/>
                <a:gd name="connsiteY7" fmla="*/ 381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71475">
                  <a:moveTo>
                    <a:pt x="19050" y="3810"/>
                  </a:moveTo>
                  <a:cubicBezTo>
                    <a:pt x="19050" y="3810"/>
                    <a:pt x="56197" y="97155"/>
                    <a:pt x="49530" y="201930"/>
                  </a:cubicBezTo>
                  <a:cubicBezTo>
                    <a:pt x="42863" y="310515"/>
                    <a:pt x="33338" y="349567"/>
                    <a:pt x="33338" y="349567"/>
                  </a:cubicBezTo>
                  <a:lnTo>
                    <a:pt x="10477" y="378142"/>
                  </a:lnTo>
                  <a:lnTo>
                    <a:pt x="0" y="342900"/>
                  </a:lnTo>
                  <a:cubicBezTo>
                    <a:pt x="0" y="342900"/>
                    <a:pt x="30480" y="204788"/>
                    <a:pt x="10477" y="70485"/>
                  </a:cubicBezTo>
                  <a:cubicBezTo>
                    <a:pt x="6668" y="45720"/>
                    <a:pt x="1905" y="0"/>
                    <a:pt x="1905" y="0"/>
                  </a:cubicBezTo>
                  <a:lnTo>
                    <a:pt x="19050" y="381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6">
              <a:extLst>
                <a:ext uri="{FF2B5EF4-FFF2-40B4-BE49-F238E27FC236}">
                  <a16:creationId xmlns:a16="http://schemas.microsoft.com/office/drawing/2014/main" id="{0F28CE32-C9C6-3C40-BD42-9D22C8EADCB8}"/>
                </a:ext>
              </a:extLst>
            </p:cNvPr>
            <p:cNvSpPr/>
            <p:nvPr/>
          </p:nvSpPr>
          <p:spPr>
            <a:xfrm>
              <a:off x="4622464" y="3978428"/>
              <a:ext cx="66675" cy="57150"/>
            </a:xfrm>
            <a:custGeom>
              <a:avLst/>
              <a:gdLst>
                <a:gd name="connsiteX0" fmla="*/ 36213 w 66675"/>
                <a:gd name="connsiteY0" fmla="*/ 165 h 57150"/>
                <a:gd name="connsiteX1" fmla="*/ 52406 w 66675"/>
                <a:gd name="connsiteY1" fmla="*/ 18262 h 57150"/>
                <a:gd name="connsiteX2" fmla="*/ 71456 w 66675"/>
                <a:gd name="connsiteY2" fmla="*/ 33502 h 57150"/>
                <a:gd name="connsiteX3" fmla="*/ 15258 w 66675"/>
                <a:gd name="connsiteY3" fmla="*/ 63030 h 57150"/>
                <a:gd name="connsiteX4" fmla="*/ 18 w 66675"/>
                <a:gd name="connsiteY4" fmla="*/ 15405 h 57150"/>
                <a:gd name="connsiteX5" fmla="*/ 36213 w 66675"/>
                <a:gd name="connsiteY5" fmla="*/ 16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57150">
                  <a:moveTo>
                    <a:pt x="36213" y="165"/>
                  </a:moveTo>
                  <a:cubicBezTo>
                    <a:pt x="36213" y="165"/>
                    <a:pt x="43833" y="16357"/>
                    <a:pt x="52406" y="18262"/>
                  </a:cubicBezTo>
                  <a:cubicBezTo>
                    <a:pt x="60026" y="21120"/>
                    <a:pt x="71456" y="33502"/>
                    <a:pt x="71456" y="33502"/>
                  </a:cubicBezTo>
                  <a:lnTo>
                    <a:pt x="15258" y="63030"/>
                  </a:lnTo>
                  <a:cubicBezTo>
                    <a:pt x="15258" y="63030"/>
                    <a:pt x="18" y="33502"/>
                    <a:pt x="18" y="15405"/>
                  </a:cubicBezTo>
                  <a:cubicBezTo>
                    <a:pt x="-934" y="-2693"/>
                    <a:pt x="36213" y="165"/>
                    <a:pt x="36213" y="16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7">
              <a:extLst>
                <a:ext uri="{FF2B5EF4-FFF2-40B4-BE49-F238E27FC236}">
                  <a16:creationId xmlns:a16="http://schemas.microsoft.com/office/drawing/2014/main" id="{CA632BCE-3326-B64E-92CF-9DB0BF1B9A82}"/>
                </a:ext>
              </a:extLst>
            </p:cNvPr>
            <p:cNvSpPr/>
            <p:nvPr/>
          </p:nvSpPr>
          <p:spPr>
            <a:xfrm>
              <a:off x="4619625" y="3979545"/>
              <a:ext cx="47625" cy="28575"/>
            </a:xfrm>
            <a:custGeom>
              <a:avLst/>
              <a:gdLst>
                <a:gd name="connsiteX0" fmla="*/ 43815 w 47625"/>
                <a:gd name="connsiteY0" fmla="*/ 0 h 28575"/>
                <a:gd name="connsiteX1" fmla="*/ 47625 w 47625"/>
                <a:gd name="connsiteY1" fmla="*/ 7620 h 28575"/>
                <a:gd name="connsiteX2" fmla="*/ 2857 w 47625"/>
                <a:gd name="connsiteY2" fmla="*/ 35242 h 28575"/>
                <a:gd name="connsiteX3" fmla="*/ 0 w 47625"/>
                <a:gd name="connsiteY3" fmla="*/ 25717 h 28575"/>
                <a:gd name="connsiteX4" fmla="*/ 43815 w 4762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43815" y="0"/>
                  </a:moveTo>
                  <a:lnTo>
                    <a:pt x="47625" y="7620"/>
                  </a:lnTo>
                  <a:cubicBezTo>
                    <a:pt x="47625" y="7620"/>
                    <a:pt x="12382" y="33338"/>
                    <a:pt x="2857" y="35242"/>
                  </a:cubicBezTo>
                  <a:lnTo>
                    <a:pt x="0" y="25717"/>
                  </a:lnTo>
                  <a:lnTo>
                    <a:pt x="43815" y="0"/>
                  </a:lnTo>
                  <a:close/>
                </a:path>
              </a:pathLst>
            </a:custGeom>
            <a:solidFill>
              <a:srgbClr val="DECB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58">
              <a:extLst>
                <a:ext uri="{FF2B5EF4-FFF2-40B4-BE49-F238E27FC236}">
                  <a16:creationId xmlns:a16="http://schemas.microsoft.com/office/drawing/2014/main" id="{71253872-5A98-5F47-B0B4-428D73E4C9B2}"/>
                </a:ext>
              </a:extLst>
            </p:cNvPr>
            <p:cNvSpPr/>
            <p:nvPr/>
          </p:nvSpPr>
          <p:spPr>
            <a:xfrm>
              <a:off x="4543425" y="3801428"/>
              <a:ext cx="123825" cy="209550"/>
            </a:xfrm>
            <a:custGeom>
              <a:avLst/>
              <a:gdLst>
                <a:gd name="connsiteX0" fmla="*/ 123825 w 123825"/>
                <a:gd name="connsiteY0" fmla="*/ 179070 h 209550"/>
                <a:gd name="connsiteX1" fmla="*/ 75248 w 123825"/>
                <a:gd name="connsiteY1" fmla="*/ 211455 h 209550"/>
                <a:gd name="connsiteX2" fmla="*/ 0 w 123825"/>
                <a:gd name="connsiteY2" fmla="*/ 75247 h 209550"/>
                <a:gd name="connsiteX3" fmla="*/ 39052 w 123825"/>
                <a:gd name="connsiteY3" fmla="*/ 0 h 209550"/>
                <a:gd name="connsiteX4" fmla="*/ 123825 w 123825"/>
                <a:gd name="connsiteY4" fmla="*/ 17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09550">
                  <a:moveTo>
                    <a:pt x="123825" y="179070"/>
                  </a:moveTo>
                  <a:cubicBezTo>
                    <a:pt x="123825" y="179070"/>
                    <a:pt x="97155" y="200977"/>
                    <a:pt x="75248" y="211455"/>
                  </a:cubicBezTo>
                  <a:lnTo>
                    <a:pt x="0" y="75247"/>
                  </a:lnTo>
                  <a:lnTo>
                    <a:pt x="39052" y="0"/>
                  </a:lnTo>
                  <a:cubicBezTo>
                    <a:pt x="39052" y="0"/>
                    <a:pt x="121920" y="165735"/>
                    <a:pt x="123825" y="179070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59">
              <a:extLst>
                <a:ext uri="{FF2B5EF4-FFF2-40B4-BE49-F238E27FC236}">
                  <a16:creationId xmlns:a16="http://schemas.microsoft.com/office/drawing/2014/main" id="{39EB1594-748F-4740-B50C-21CE8D0F6A6C}"/>
                </a:ext>
              </a:extLst>
            </p:cNvPr>
            <p:cNvSpPr/>
            <p:nvPr/>
          </p:nvSpPr>
          <p:spPr>
            <a:xfrm>
              <a:off x="4883467" y="3608070"/>
              <a:ext cx="19050" cy="142875"/>
            </a:xfrm>
            <a:custGeom>
              <a:avLst/>
              <a:gdLst>
                <a:gd name="connsiteX0" fmla="*/ 8573 w 19050"/>
                <a:gd name="connsiteY0" fmla="*/ 60960 h 142875"/>
                <a:gd name="connsiteX1" fmla="*/ 9525 w 19050"/>
                <a:gd name="connsiteY1" fmla="*/ 108585 h 142875"/>
                <a:gd name="connsiteX2" fmla="*/ 9525 w 19050"/>
                <a:gd name="connsiteY2" fmla="*/ 108585 h 142875"/>
                <a:gd name="connsiteX3" fmla="*/ 9525 w 19050"/>
                <a:gd name="connsiteY3" fmla="*/ 110490 h 142875"/>
                <a:gd name="connsiteX4" fmla="*/ 9525 w 19050"/>
                <a:gd name="connsiteY4" fmla="*/ 109538 h 142875"/>
                <a:gd name="connsiteX5" fmla="*/ 22860 w 19050"/>
                <a:gd name="connsiteY5" fmla="*/ 144780 h 142875"/>
                <a:gd name="connsiteX6" fmla="*/ 23813 w 19050"/>
                <a:gd name="connsiteY6" fmla="*/ 106680 h 142875"/>
                <a:gd name="connsiteX7" fmla="*/ 0 w 19050"/>
                <a:gd name="connsiteY7" fmla="*/ 0 h 142875"/>
                <a:gd name="connsiteX8" fmla="*/ 8573 w 19050"/>
                <a:gd name="connsiteY8" fmla="*/ 609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42875">
                  <a:moveTo>
                    <a:pt x="8573" y="60960"/>
                  </a:moveTo>
                  <a:cubicBezTo>
                    <a:pt x="9525" y="85725"/>
                    <a:pt x="9525" y="108585"/>
                    <a:pt x="9525" y="108585"/>
                  </a:cubicBezTo>
                  <a:lnTo>
                    <a:pt x="9525" y="108585"/>
                  </a:lnTo>
                  <a:cubicBezTo>
                    <a:pt x="9525" y="108585"/>
                    <a:pt x="9525" y="109538"/>
                    <a:pt x="9525" y="110490"/>
                  </a:cubicBezTo>
                  <a:cubicBezTo>
                    <a:pt x="9525" y="110490"/>
                    <a:pt x="9525" y="109538"/>
                    <a:pt x="9525" y="109538"/>
                  </a:cubicBezTo>
                  <a:cubicBezTo>
                    <a:pt x="13335" y="120967"/>
                    <a:pt x="18098" y="132397"/>
                    <a:pt x="22860" y="144780"/>
                  </a:cubicBezTo>
                  <a:cubicBezTo>
                    <a:pt x="23813" y="131445"/>
                    <a:pt x="23813" y="118110"/>
                    <a:pt x="23813" y="106680"/>
                  </a:cubicBezTo>
                  <a:cubicBezTo>
                    <a:pt x="21908" y="36195"/>
                    <a:pt x="0" y="0"/>
                    <a:pt x="0" y="0"/>
                  </a:cubicBezTo>
                  <a:cubicBezTo>
                    <a:pt x="4763" y="11430"/>
                    <a:pt x="7620" y="37147"/>
                    <a:pt x="8573" y="60960"/>
                  </a:cubicBezTo>
                  <a:close/>
                </a:path>
              </a:pathLst>
            </a:custGeom>
            <a:solidFill>
              <a:srgbClr val="2D31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0">
              <a:extLst>
                <a:ext uri="{FF2B5EF4-FFF2-40B4-BE49-F238E27FC236}">
                  <a16:creationId xmlns:a16="http://schemas.microsoft.com/office/drawing/2014/main" id="{D605AE24-5061-8A49-957E-7E504A704FAF}"/>
                </a:ext>
              </a:extLst>
            </p:cNvPr>
            <p:cNvSpPr/>
            <p:nvPr/>
          </p:nvSpPr>
          <p:spPr>
            <a:xfrm>
              <a:off x="4554855" y="3916680"/>
              <a:ext cx="57150" cy="85725"/>
            </a:xfrm>
            <a:custGeom>
              <a:avLst/>
              <a:gdLst>
                <a:gd name="connsiteX0" fmla="*/ 0 w 57150"/>
                <a:gd name="connsiteY0" fmla="*/ 17145 h 85725"/>
                <a:gd name="connsiteX1" fmla="*/ 60007 w 57150"/>
                <a:gd name="connsiteY1" fmla="*/ 89535 h 85725"/>
                <a:gd name="connsiteX2" fmla="*/ 8572 w 57150"/>
                <a:gd name="connsiteY2" fmla="*/ 0 h 85725"/>
                <a:gd name="connsiteX3" fmla="*/ 0 w 57150"/>
                <a:gd name="connsiteY3" fmla="*/ 1714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85725">
                  <a:moveTo>
                    <a:pt x="0" y="17145"/>
                  </a:moveTo>
                  <a:lnTo>
                    <a:pt x="60007" y="89535"/>
                  </a:lnTo>
                  <a:lnTo>
                    <a:pt x="8572" y="0"/>
                  </a:lnTo>
                  <a:cubicBezTo>
                    <a:pt x="5715" y="5715"/>
                    <a:pt x="2857" y="11430"/>
                    <a:pt x="0" y="17145"/>
                  </a:cubicBezTo>
                  <a:close/>
                </a:path>
              </a:pathLst>
            </a:custGeom>
            <a:solidFill>
              <a:srgbClr val="2D31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1">
              <a:extLst>
                <a:ext uri="{FF2B5EF4-FFF2-40B4-BE49-F238E27FC236}">
                  <a16:creationId xmlns:a16="http://schemas.microsoft.com/office/drawing/2014/main" id="{560ED687-3AB9-C248-A325-21FF503DFE0B}"/>
                </a:ext>
              </a:extLst>
            </p:cNvPr>
            <p:cNvSpPr/>
            <p:nvPr/>
          </p:nvSpPr>
          <p:spPr>
            <a:xfrm>
              <a:off x="4972210" y="3550920"/>
              <a:ext cx="238125" cy="285750"/>
            </a:xfrm>
            <a:custGeom>
              <a:avLst/>
              <a:gdLst>
                <a:gd name="connsiteX0" fmla="*/ 20794 w 238125"/>
                <a:gd name="connsiteY0" fmla="*/ 291465 h 285750"/>
                <a:gd name="connsiteX1" fmla="*/ 159859 w 238125"/>
                <a:gd name="connsiteY1" fmla="*/ 291465 h 285750"/>
                <a:gd name="connsiteX2" fmla="*/ 179862 w 238125"/>
                <a:gd name="connsiteY2" fmla="*/ 275272 h 285750"/>
                <a:gd name="connsiteX3" fmla="*/ 239869 w 238125"/>
                <a:gd name="connsiteY3" fmla="*/ 25717 h 285750"/>
                <a:gd name="connsiteX4" fmla="*/ 219867 w 238125"/>
                <a:gd name="connsiteY4" fmla="*/ 0 h 285750"/>
                <a:gd name="connsiteX5" fmla="*/ 80802 w 238125"/>
                <a:gd name="connsiteY5" fmla="*/ 0 h 285750"/>
                <a:gd name="connsiteX6" fmla="*/ 60799 w 238125"/>
                <a:gd name="connsiteY6" fmla="*/ 16192 h 285750"/>
                <a:gd name="connsiteX7" fmla="*/ 792 w 238125"/>
                <a:gd name="connsiteY7" fmla="*/ 265747 h 285750"/>
                <a:gd name="connsiteX8" fmla="*/ 20794 w 238125"/>
                <a:gd name="connsiteY8" fmla="*/ 29146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85750">
                  <a:moveTo>
                    <a:pt x="20794" y="291465"/>
                  </a:moveTo>
                  <a:lnTo>
                    <a:pt x="159859" y="291465"/>
                  </a:lnTo>
                  <a:cubicBezTo>
                    <a:pt x="169384" y="291465"/>
                    <a:pt x="177957" y="284797"/>
                    <a:pt x="179862" y="275272"/>
                  </a:cubicBezTo>
                  <a:lnTo>
                    <a:pt x="239869" y="25717"/>
                  </a:lnTo>
                  <a:cubicBezTo>
                    <a:pt x="242727" y="12383"/>
                    <a:pt x="233202" y="0"/>
                    <a:pt x="219867" y="0"/>
                  </a:cubicBezTo>
                  <a:lnTo>
                    <a:pt x="80802" y="0"/>
                  </a:lnTo>
                  <a:cubicBezTo>
                    <a:pt x="71277" y="0"/>
                    <a:pt x="62704" y="6667"/>
                    <a:pt x="60799" y="16192"/>
                  </a:cubicBezTo>
                  <a:lnTo>
                    <a:pt x="792" y="265747"/>
                  </a:lnTo>
                  <a:cubicBezTo>
                    <a:pt x="-3018" y="279083"/>
                    <a:pt x="7459" y="291465"/>
                    <a:pt x="20794" y="291465"/>
                  </a:cubicBezTo>
                  <a:close/>
                </a:path>
              </a:pathLst>
            </a:custGeom>
            <a:solidFill>
              <a:srgbClr val="D9C9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2">
              <a:extLst>
                <a:ext uri="{FF2B5EF4-FFF2-40B4-BE49-F238E27FC236}">
                  <a16:creationId xmlns:a16="http://schemas.microsoft.com/office/drawing/2014/main" id="{8A83250F-E8F9-A64D-8EAC-5BB0EA521D13}"/>
                </a:ext>
              </a:extLst>
            </p:cNvPr>
            <p:cNvSpPr/>
            <p:nvPr/>
          </p:nvSpPr>
          <p:spPr>
            <a:xfrm>
              <a:off x="5116089" y="3684822"/>
              <a:ext cx="66675" cy="85725"/>
            </a:xfrm>
            <a:custGeom>
              <a:avLst/>
              <a:gdLst>
                <a:gd name="connsiteX0" fmla="*/ 46461 w 66675"/>
                <a:gd name="connsiteY0" fmla="*/ 88030 h 85725"/>
                <a:gd name="connsiteX1" fmla="*/ 15028 w 66675"/>
                <a:gd name="connsiteY1" fmla="*/ 70885 h 85725"/>
                <a:gd name="connsiteX2" fmla="*/ 13123 w 66675"/>
                <a:gd name="connsiteY2" fmla="*/ 55645 h 85725"/>
                <a:gd name="connsiteX3" fmla="*/ 4551 w 66675"/>
                <a:gd name="connsiteY3" fmla="*/ 43263 h 85725"/>
                <a:gd name="connsiteX4" fmla="*/ 18838 w 66675"/>
                <a:gd name="connsiteY4" fmla="*/ 39453 h 85725"/>
                <a:gd name="connsiteX5" fmla="*/ 2646 w 66675"/>
                <a:gd name="connsiteY5" fmla="*/ 34690 h 85725"/>
                <a:gd name="connsiteX6" fmla="*/ 6456 w 66675"/>
                <a:gd name="connsiteY6" fmla="*/ 22308 h 85725"/>
                <a:gd name="connsiteX7" fmla="*/ 42651 w 66675"/>
                <a:gd name="connsiteY7" fmla="*/ 27070 h 85725"/>
                <a:gd name="connsiteX8" fmla="*/ 23601 w 66675"/>
                <a:gd name="connsiteY8" fmla="*/ 17545 h 85725"/>
                <a:gd name="connsiteX9" fmla="*/ 14076 w 66675"/>
                <a:gd name="connsiteY9" fmla="*/ 400 h 85725"/>
                <a:gd name="connsiteX10" fmla="*/ 54081 w 66675"/>
                <a:gd name="connsiteY10" fmla="*/ 17545 h 85725"/>
                <a:gd name="connsiteX11" fmla="*/ 69321 w 66675"/>
                <a:gd name="connsiteY11" fmla="*/ 29928 h 85725"/>
                <a:gd name="connsiteX12" fmla="*/ 46461 w 66675"/>
                <a:gd name="connsiteY12" fmla="*/ 8803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" h="85725">
                  <a:moveTo>
                    <a:pt x="46461" y="88030"/>
                  </a:moveTo>
                  <a:cubicBezTo>
                    <a:pt x="39793" y="81363"/>
                    <a:pt x="26458" y="78505"/>
                    <a:pt x="15028" y="70885"/>
                  </a:cubicBezTo>
                  <a:cubicBezTo>
                    <a:pt x="3598" y="63265"/>
                    <a:pt x="13123" y="55645"/>
                    <a:pt x="13123" y="55645"/>
                  </a:cubicBezTo>
                  <a:cubicBezTo>
                    <a:pt x="1693" y="51835"/>
                    <a:pt x="2646" y="46120"/>
                    <a:pt x="4551" y="43263"/>
                  </a:cubicBezTo>
                  <a:cubicBezTo>
                    <a:pt x="6456" y="38500"/>
                    <a:pt x="18838" y="39453"/>
                    <a:pt x="18838" y="39453"/>
                  </a:cubicBezTo>
                  <a:cubicBezTo>
                    <a:pt x="18838" y="39453"/>
                    <a:pt x="7408" y="36595"/>
                    <a:pt x="2646" y="34690"/>
                  </a:cubicBezTo>
                  <a:cubicBezTo>
                    <a:pt x="-2117" y="32785"/>
                    <a:pt x="-212" y="24213"/>
                    <a:pt x="6456" y="22308"/>
                  </a:cubicBezTo>
                  <a:cubicBezTo>
                    <a:pt x="14076" y="19450"/>
                    <a:pt x="42651" y="27070"/>
                    <a:pt x="42651" y="27070"/>
                  </a:cubicBezTo>
                  <a:cubicBezTo>
                    <a:pt x="42651" y="27070"/>
                    <a:pt x="37888" y="25165"/>
                    <a:pt x="23601" y="17545"/>
                  </a:cubicBezTo>
                  <a:cubicBezTo>
                    <a:pt x="9313" y="9925"/>
                    <a:pt x="6456" y="4210"/>
                    <a:pt x="14076" y="400"/>
                  </a:cubicBezTo>
                  <a:cubicBezTo>
                    <a:pt x="19790" y="-1505"/>
                    <a:pt x="31221" y="3258"/>
                    <a:pt x="54081" y="17545"/>
                  </a:cubicBezTo>
                  <a:cubicBezTo>
                    <a:pt x="71226" y="28975"/>
                    <a:pt x="69321" y="29928"/>
                    <a:pt x="69321" y="29928"/>
                  </a:cubicBezTo>
                  <a:cubicBezTo>
                    <a:pt x="69321" y="29928"/>
                    <a:pt x="55033" y="95650"/>
                    <a:pt x="46461" y="880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3">
              <a:extLst>
                <a:ext uri="{FF2B5EF4-FFF2-40B4-BE49-F238E27FC236}">
                  <a16:creationId xmlns:a16="http://schemas.microsoft.com/office/drawing/2014/main" id="{73A22909-7DCD-844E-B06E-BDCF8635EBC5}"/>
                </a:ext>
              </a:extLst>
            </p:cNvPr>
            <p:cNvSpPr/>
            <p:nvPr/>
          </p:nvSpPr>
          <p:spPr>
            <a:xfrm>
              <a:off x="7120890" y="2513648"/>
              <a:ext cx="800100" cy="571500"/>
            </a:xfrm>
            <a:custGeom>
              <a:avLst/>
              <a:gdLst>
                <a:gd name="connsiteX0" fmla="*/ 777240 w 800100"/>
                <a:gd name="connsiteY0" fmla="*/ 573405 h 571500"/>
                <a:gd name="connsiteX1" fmla="*/ 25717 w 800100"/>
                <a:gd name="connsiteY1" fmla="*/ 573405 h 571500"/>
                <a:gd name="connsiteX2" fmla="*/ 0 w 800100"/>
                <a:gd name="connsiteY2" fmla="*/ 547688 h 571500"/>
                <a:gd name="connsiteX3" fmla="*/ 0 w 800100"/>
                <a:gd name="connsiteY3" fmla="*/ 25717 h 571500"/>
                <a:gd name="connsiteX4" fmla="*/ 25717 w 800100"/>
                <a:gd name="connsiteY4" fmla="*/ 0 h 571500"/>
                <a:gd name="connsiteX5" fmla="*/ 777240 w 800100"/>
                <a:gd name="connsiteY5" fmla="*/ 0 h 571500"/>
                <a:gd name="connsiteX6" fmla="*/ 802957 w 800100"/>
                <a:gd name="connsiteY6" fmla="*/ 25717 h 571500"/>
                <a:gd name="connsiteX7" fmla="*/ 802957 w 800100"/>
                <a:gd name="connsiteY7" fmla="*/ 546735 h 571500"/>
                <a:gd name="connsiteX8" fmla="*/ 777240 w 800100"/>
                <a:gd name="connsiteY8" fmla="*/ 57340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571500">
                  <a:moveTo>
                    <a:pt x="777240" y="573405"/>
                  </a:moveTo>
                  <a:lnTo>
                    <a:pt x="25717" y="573405"/>
                  </a:lnTo>
                  <a:cubicBezTo>
                    <a:pt x="11430" y="573405"/>
                    <a:pt x="0" y="561975"/>
                    <a:pt x="0" y="547688"/>
                  </a:cubicBezTo>
                  <a:lnTo>
                    <a:pt x="0" y="25717"/>
                  </a:lnTo>
                  <a:cubicBezTo>
                    <a:pt x="0" y="11430"/>
                    <a:pt x="11430" y="0"/>
                    <a:pt x="25717" y="0"/>
                  </a:cubicBezTo>
                  <a:lnTo>
                    <a:pt x="777240" y="0"/>
                  </a:lnTo>
                  <a:cubicBezTo>
                    <a:pt x="791528" y="0"/>
                    <a:pt x="802957" y="11430"/>
                    <a:pt x="802957" y="25717"/>
                  </a:cubicBezTo>
                  <a:lnTo>
                    <a:pt x="802957" y="546735"/>
                  </a:lnTo>
                  <a:cubicBezTo>
                    <a:pt x="802957" y="561975"/>
                    <a:pt x="791528" y="573405"/>
                    <a:pt x="777240" y="573405"/>
                  </a:cubicBezTo>
                  <a:close/>
                </a:path>
              </a:pathLst>
            </a:custGeom>
            <a:solidFill>
              <a:srgbClr val="DBE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4">
              <a:extLst>
                <a:ext uri="{FF2B5EF4-FFF2-40B4-BE49-F238E27FC236}">
                  <a16:creationId xmlns:a16="http://schemas.microsoft.com/office/drawing/2014/main" id="{F5C60501-9B84-404F-8975-2AE59AA4D7FE}"/>
                </a:ext>
              </a:extLst>
            </p:cNvPr>
            <p:cNvSpPr/>
            <p:nvPr/>
          </p:nvSpPr>
          <p:spPr>
            <a:xfrm>
              <a:off x="7185659" y="2592705"/>
              <a:ext cx="276225" cy="38100"/>
            </a:xfrm>
            <a:custGeom>
              <a:avLst/>
              <a:gdLst>
                <a:gd name="connsiteX0" fmla="*/ 265747 w 276225"/>
                <a:gd name="connsiteY0" fmla="*/ 40958 h 38100"/>
                <a:gd name="connsiteX1" fmla="*/ 14288 w 276225"/>
                <a:gd name="connsiteY1" fmla="*/ 40958 h 38100"/>
                <a:gd name="connsiteX2" fmla="*/ 0 w 276225"/>
                <a:gd name="connsiteY2" fmla="*/ 26670 h 38100"/>
                <a:gd name="connsiteX3" fmla="*/ 0 w 276225"/>
                <a:gd name="connsiteY3" fmla="*/ 14288 h 38100"/>
                <a:gd name="connsiteX4" fmla="*/ 14288 w 276225"/>
                <a:gd name="connsiteY4" fmla="*/ 0 h 38100"/>
                <a:gd name="connsiteX5" fmla="*/ 265747 w 276225"/>
                <a:gd name="connsiteY5" fmla="*/ 0 h 38100"/>
                <a:gd name="connsiteX6" fmla="*/ 280035 w 276225"/>
                <a:gd name="connsiteY6" fmla="*/ 14288 h 38100"/>
                <a:gd name="connsiteX7" fmla="*/ 280035 w 276225"/>
                <a:gd name="connsiteY7" fmla="*/ 26670 h 38100"/>
                <a:gd name="connsiteX8" fmla="*/ 265747 w 276225"/>
                <a:gd name="connsiteY8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265747" y="40958"/>
                  </a:moveTo>
                  <a:lnTo>
                    <a:pt x="14288" y="40958"/>
                  </a:lnTo>
                  <a:cubicBezTo>
                    <a:pt x="6668" y="40958"/>
                    <a:pt x="0" y="34290"/>
                    <a:pt x="0" y="26670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65747" y="0"/>
                  </a:lnTo>
                  <a:cubicBezTo>
                    <a:pt x="273368" y="0"/>
                    <a:pt x="280035" y="6668"/>
                    <a:pt x="280035" y="14288"/>
                  </a:cubicBezTo>
                  <a:lnTo>
                    <a:pt x="280035" y="26670"/>
                  </a:lnTo>
                  <a:cubicBezTo>
                    <a:pt x="280035" y="34290"/>
                    <a:pt x="273368" y="40958"/>
                    <a:pt x="265747" y="40958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5">
              <a:extLst>
                <a:ext uri="{FF2B5EF4-FFF2-40B4-BE49-F238E27FC236}">
                  <a16:creationId xmlns:a16="http://schemas.microsoft.com/office/drawing/2014/main" id="{3CDC70A4-4E8A-094F-A6F0-2109921EAD0D}"/>
                </a:ext>
              </a:extLst>
            </p:cNvPr>
            <p:cNvSpPr/>
            <p:nvPr/>
          </p:nvSpPr>
          <p:spPr>
            <a:xfrm>
              <a:off x="7185659" y="2695575"/>
              <a:ext cx="219075" cy="38100"/>
            </a:xfrm>
            <a:custGeom>
              <a:avLst/>
              <a:gdLst>
                <a:gd name="connsiteX0" fmla="*/ 206693 w 219075"/>
                <a:gd name="connsiteY0" fmla="*/ 40005 h 38100"/>
                <a:gd name="connsiteX1" fmla="*/ 12383 w 219075"/>
                <a:gd name="connsiteY1" fmla="*/ 40005 h 38100"/>
                <a:gd name="connsiteX2" fmla="*/ 0 w 219075"/>
                <a:gd name="connsiteY2" fmla="*/ 27623 h 38100"/>
                <a:gd name="connsiteX3" fmla="*/ 0 w 219075"/>
                <a:gd name="connsiteY3" fmla="*/ 12383 h 38100"/>
                <a:gd name="connsiteX4" fmla="*/ 12383 w 219075"/>
                <a:gd name="connsiteY4" fmla="*/ 0 h 38100"/>
                <a:gd name="connsiteX5" fmla="*/ 206693 w 219075"/>
                <a:gd name="connsiteY5" fmla="*/ 0 h 38100"/>
                <a:gd name="connsiteX6" fmla="*/ 219075 w 219075"/>
                <a:gd name="connsiteY6" fmla="*/ 12383 h 38100"/>
                <a:gd name="connsiteX7" fmla="*/ 219075 w 219075"/>
                <a:gd name="connsiteY7" fmla="*/ 27623 h 38100"/>
                <a:gd name="connsiteX8" fmla="*/ 206693 w 219075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8100">
                  <a:moveTo>
                    <a:pt x="206693" y="40005"/>
                  </a:moveTo>
                  <a:lnTo>
                    <a:pt x="12383" y="40005"/>
                  </a:lnTo>
                  <a:cubicBezTo>
                    <a:pt x="5715" y="40005"/>
                    <a:pt x="0" y="34290"/>
                    <a:pt x="0" y="27623"/>
                  </a:cubicBezTo>
                  <a:lnTo>
                    <a:pt x="0" y="12383"/>
                  </a:lnTo>
                  <a:cubicBezTo>
                    <a:pt x="0" y="5715"/>
                    <a:pt x="5715" y="0"/>
                    <a:pt x="12383" y="0"/>
                  </a:cubicBezTo>
                  <a:lnTo>
                    <a:pt x="206693" y="0"/>
                  </a:lnTo>
                  <a:cubicBezTo>
                    <a:pt x="213360" y="0"/>
                    <a:pt x="219075" y="5715"/>
                    <a:pt x="219075" y="12383"/>
                  </a:cubicBezTo>
                  <a:lnTo>
                    <a:pt x="219075" y="27623"/>
                  </a:lnTo>
                  <a:cubicBezTo>
                    <a:pt x="219075" y="34290"/>
                    <a:pt x="213360" y="40005"/>
                    <a:pt x="206693" y="40005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6">
              <a:extLst>
                <a:ext uri="{FF2B5EF4-FFF2-40B4-BE49-F238E27FC236}">
                  <a16:creationId xmlns:a16="http://schemas.microsoft.com/office/drawing/2014/main" id="{0955E813-3772-CC43-A6A7-24CE42A42736}"/>
                </a:ext>
              </a:extLst>
            </p:cNvPr>
            <p:cNvSpPr/>
            <p:nvPr/>
          </p:nvSpPr>
          <p:spPr>
            <a:xfrm>
              <a:off x="7617142" y="2987992"/>
              <a:ext cx="219075" cy="38100"/>
            </a:xfrm>
            <a:custGeom>
              <a:avLst/>
              <a:gdLst>
                <a:gd name="connsiteX0" fmla="*/ 206692 w 219075"/>
                <a:gd name="connsiteY0" fmla="*/ 40005 h 38100"/>
                <a:gd name="connsiteX1" fmla="*/ 12382 w 219075"/>
                <a:gd name="connsiteY1" fmla="*/ 40005 h 38100"/>
                <a:gd name="connsiteX2" fmla="*/ 0 w 219075"/>
                <a:gd name="connsiteY2" fmla="*/ 27623 h 38100"/>
                <a:gd name="connsiteX3" fmla="*/ 0 w 219075"/>
                <a:gd name="connsiteY3" fmla="*/ 12383 h 38100"/>
                <a:gd name="connsiteX4" fmla="*/ 12382 w 219075"/>
                <a:gd name="connsiteY4" fmla="*/ 0 h 38100"/>
                <a:gd name="connsiteX5" fmla="*/ 206692 w 219075"/>
                <a:gd name="connsiteY5" fmla="*/ 0 h 38100"/>
                <a:gd name="connsiteX6" fmla="*/ 219075 w 219075"/>
                <a:gd name="connsiteY6" fmla="*/ 12383 h 38100"/>
                <a:gd name="connsiteX7" fmla="*/ 219075 w 219075"/>
                <a:gd name="connsiteY7" fmla="*/ 27623 h 38100"/>
                <a:gd name="connsiteX8" fmla="*/ 206692 w 219075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8100">
                  <a:moveTo>
                    <a:pt x="206692" y="40005"/>
                  </a:moveTo>
                  <a:lnTo>
                    <a:pt x="12382" y="40005"/>
                  </a:lnTo>
                  <a:cubicBezTo>
                    <a:pt x="5715" y="40005"/>
                    <a:pt x="0" y="34290"/>
                    <a:pt x="0" y="27623"/>
                  </a:cubicBezTo>
                  <a:lnTo>
                    <a:pt x="0" y="12383"/>
                  </a:lnTo>
                  <a:cubicBezTo>
                    <a:pt x="0" y="5715"/>
                    <a:pt x="5715" y="0"/>
                    <a:pt x="12382" y="0"/>
                  </a:cubicBezTo>
                  <a:lnTo>
                    <a:pt x="206692" y="0"/>
                  </a:lnTo>
                  <a:cubicBezTo>
                    <a:pt x="213360" y="0"/>
                    <a:pt x="219075" y="5715"/>
                    <a:pt x="219075" y="12383"/>
                  </a:cubicBezTo>
                  <a:lnTo>
                    <a:pt x="219075" y="27623"/>
                  </a:lnTo>
                  <a:cubicBezTo>
                    <a:pt x="220027" y="34290"/>
                    <a:pt x="214313" y="40005"/>
                    <a:pt x="206692" y="40005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7">
              <a:extLst>
                <a:ext uri="{FF2B5EF4-FFF2-40B4-BE49-F238E27FC236}">
                  <a16:creationId xmlns:a16="http://schemas.microsoft.com/office/drawing/2014/main" id="{C1B117F9-3D53-8440-9FFE-F6744FCEC703}"/>
                </a:ext>
              </a:extLst>
            </p:cNvPr>
            <p:cNvSpPr/>
            <p:nvPr/>
          </p:nvSpPr>
          <p:spPr>
            <a:xfrm>
              <a:off x="7175182" y="2582227"/>
              <a:ext cx="685800" cy="428625"/>
            </a:xfrm>
            <a:custGeom>
              <a:avLst/>
              <a:gdLst>
                <a:gd name="connsiteX0" fmla="*/ 20955 w 685800"/>
                <a:gd name="connsiteY0" fmla="*/ 436245 h 428625"/>
                <a:gd name="connsiteX1" fmla="*/ 0 w 685800"/>
                <a:gd name="connsiteY1" fmla="*/ 415290 h 428625"/>
                <a:gd name="connsiteX2" fmla="*/ 148590 w 685800"/>
                <a:gd name="connsiteY2" fmla="*/ 265748 h 428625"/>
                <a:gd name="connsiteX3" fmla="*/ 220028 w 685800"/>
                <a:gd name="connsiteY3" fmla="*/ 286703 h 428625"/>
                <a:gd name="connsiteX4" fmla="*/ 375285 w 685800"/>
                <a:gd name="connsiteY4" fmla="*/ 131445 h 428625"/>
                <a:gd name="connsiteX5" fmla="*/ 459105 w 685800"/>
                <a:gd name="connsiteY5" fmla="*/ 215265 h 428625"/>
                <a:gd name="connsiteX6" fmla="*/ 673418 w 685800"/>
                <a:gd name="connsiteY6" fmla="*/ 0 h 428625"/>
                <a:gd name="connsiteX7" fmla="*/ 694373 w 685800"/>
                <a:gd name="connsiteY7" fmla="*/ 20955 h 428625"/>
                <a:gd name="connsiteX8" fmla="*/ 459105 w 685800"/>
                <a:gd name="connsiteY8" fmla="*/ 257175 h 428625"/>
                <a:gd name="connsiteX9" fmla="*/ 375285 w 685800"/>
                <a:gd name="connsiteY9" fmla="*/ 173355 h 428625"/>
                <a:gd name="connsiteX10" fmla="*/ 228600 w 685800"/>
                <a:gd name="connsiteY10" fmla="*/ 319088 h 428625"/>
                <a:gd name="connsiteX11" fmla="*/ 157163 w 685800"/>
                <a:gd name="connsiteY11" fmla="*/ 29908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5800" h="428625">
                  <a:moveTo>
                    <a:pt x="20955" y="436245"/>
                  </a:moveTo>
                  <a:lnTo>
                    <a:pt x="0" y="415290"/>
                  </a:lnTo>
                  <a:lnTo>
                    <a:pt x="148590" y="265748"/>
                  </a:lnTo>
                  <a:lnTo>
                    <a:pt x="220028" y="286703"/>
                  </a:lnTo>
                  <a:lnTo>
                    <a:pt x="375285" y="131445"/>
                  </a:lnTo>
                  <a:lnTo>
                    <a:pt x="459105" y="215265"/>
                  </a:lnTo>
                  <a:lnTo>
                    <a:pt x="673418" y="0"/>
                  </a:lnTo>
                  <a:lnTo>
                    <a:pt x="694373" y="20955"/>
                  </a:lnTo>
                  <a:lnTo>
                    <a:pt x="459105" y="257175"/>
                  </a:lnTo>
                  <a:lnTo>
                    <a:pt x="375285" y="173355"/>
                  </a:lnTo>
                  <a:lnTo>
                    <a:pt x="228600" y="319088"/>
                  </a:lnTo>
                  <a:lnTo>
                    <a:pt x="157163" y="299085"/>
                  </a:lnTo>
                  <a:close/>
                </a:path>
              </a:pathLst>
            </a:custGeom>
            <a:solidFill>
              <a:srgbClr val="2E93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68">
              <a:extLst>
                <a:ext uri="{FF2B5EF4-FFF2-40B4-BE49-F238E27FC236}">
                  <a16:creationId xmlns:a16="http://schemas.microsoft.com/office/drawing/2014/main" id="{B75CF7E5-D230-3944-A81C-55A84CA9535D}"/>
                </a:ext>
              </a:extLst>
            </p:cNvPr>
            <p:cNvSpPr/>
            <p:nvPr/>
          </p:nvSpPr>
          <p:spPr>
            <a:xfrm>
              <a:off x="6206490" y="1914525"/>
              <a:ext cx="800100" cy="571500"/>
            </a:xfrm>
            <a:custGeom>
              <a:avLst/>
              <a:gdLst>
                <a:gd name="connsiteX0" fmla="*/ 777240 w 800100"/>
                <a:gd name="connsiteY0" fmla="*/ 573405 h 571500"/>
                <a:gd name="connsiteX1" fmla="*/ 25717 w 800100"/>
                <a:gd name="connsiteY1" fmla="*/ 573405 h 571500"/>
                <a:gd name="connsiteX2" fmla="*/ 0 w 800100"/>
                <a:gd name="connsiteY2" fmla="*/ 547688 h 571500"/>
                <a:gd name="connsiteX3" fmla="*/ 0 w 800100"/>
                <a:gd name="connsiteY3" fmla="*/ 25718 h 571500"/>
                <a:gd name="connsiteX4" fmla="*/ 25717 w 800100"/>
                <a:gd name="connsiteY4" fmla="*/ 0 h 571500"/>
                <a:gd name="connsiteX5" fmla="*/ 777240 w 800100"/>
                <a:gd name="connsiteY5" fmla="*/ 0 h 571500"/>
                <a:gd name="connsiteX6" fmla="*/ 802957 w 800100"/>
                <a:gd name="connsiteY6" fmla="*/ 25718 h 571500"/>
                <a:gd name="connsiteX7" fmla="*/ 802957 w 800100"/>
                <a:gd name="connsiteY7" fmla="*/ 546735 h 571500"/>
                <a:gd name="connsiteX8" fmla="*/ 777240 w 800100"/>
                <a:gd name="connsiteY8" fmla="*/ 57340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571500">
                  <a:moveTo>
                    <a:pt x="777240" y="573405"/>
                  </a:moveTo>
                  <a:lnTo>
                    <a:pt x="25717" y="573405"/>
                  </a:lnTo>
                  <a:cubicBezTo>
                    <a:pt x="11430" y="573405"/>
                    <a:pt x="0" y="561975"/>
                    <a:pt x="0" y="547688"/>
                  </a:cubicBezTo>
                  <a:lnTo>
                    <a:pt x="0" y="25718"/>
                  </a:lnTo>
                  <a:cubicBezTo>
                    <a:pt x="0" y="11430"/>
                    <a:pt x="11430" y="0"/>
                    <a:pt x="25717" y="0"/>
                  </a:cubicBezTo>
                  <a:lnTo>
                    <a:pt x="777240" y="0"/>
                  </a:lnTo>
                  <a:cubicBezTo>
                    <a:pt x="791528" y="0"/>
                    <a:pt x="802957" y="11430"/>
                    <a:pt x="802957" y="25718"/>
                  </a:cubicBezTo>
                  <a:lnTo>
                    <a:pt x="802957" y="546735"/>
                  </a:lnTo>
                  <a:cubicBezTo>
                    <a:pt x="802957" y="561023"/>
                    <a:pt x="791528" y="573405"/>
                    <a:pt x="777240" y="573405"/>
                  </a:cubicBezTo>
                  <a:close/>
                </a:path>
              </a:pathLst>
            </a:custGeom>
            <a:solidFill>
              <a:srgbClr val="DBE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69">
              <a:extLst>
                <a:ext uri="{FF2B5EF4-FFF2-40B4-BE49-F238E27FC236}">
                  <a16:creationId xmlns:a16="http://schemas.microsoft.com/office/drawing/2014/main" id="{8E49DBD0-10DE-6040-802A-A59159568530}"/>
                </a:ext>
              </a:extLst>
            </p:cNvPr>
            <p:cNvSpPr/>
            <p:nvPr/>
          </p:nvSpPr>
          <p:spPr>
            <a:xfrm>
              <a:off x="6244590" y="2289810"/>
              <a:ext cx="57150" cy="152400"/>
            </a:xfrm>
            <a:custGeom>
              <a:avLst/>
              <a:gdLst>
                <a:gd name="connsiteX0" fmla="*/ 0 w 57150"/>
                <a:gd name="connsiteY0" fmla="*/ 0 h 152400"/>
                <a:gd name="connsiteX1" fmla="*/ 60008 w 57150"/>
                <a:gd name="connsiteY1" fmla="*/ 0 h 152400"/>
                <a:gd name="connsiteX2" fmla="*/ 60008 w 57150"/>
                <a:gd name="connsiteY2" fmla="*/ 153353 h 152400"/>
                <a:gd name="connsiteX3" fmla="*/ 0 w 57150"/>
                <a:gd name="connsiteY3" fmla="*/ 15335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0" y="0"/>
                  </a:moveTo>
                  <a:lnTo>
                    <a:pt x="60008" y="0"/>
                  </a:lnTo>
                  <a:lnTo>
                    <a:pt x="60008" y="153353"/>
                  </a:lnTo>
                  <a:lnTo>
                    <a:pt x="0" y="15335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0">
              <a:extLst>
                <a:ext uri="{FF2B5EF4-FFF2-40B4-BE49-F238E27FC236}">
                  <a16:creationId xmlns:a16="http://schemas.microsoft.com/office/drawing/2014/main" id="{BF0A30D0-8A53-B44B-9EF3-F41F35C92108}"/>
                </a:ext>
              </a:extLst>
            </p:cNvPr>
            <p:cNvSpPr/>
            <p:nvPr/>
          </p:nvSpPr>
          <p:spPr>
            <a:xfrm>
              <a:off x="6376987" y="2201228"/>
              <a:ext cx="57150" cy="238125"/>
            </a:xfrm>
            <a:custGeom>
              <a:avLst/>
              <a:gdLst>
                <a:gd name="connsiteX0" fmla="*/ 0 w 57150"/>
                <a:gd name="connsiteY0" fmla="*/ 0 h 238125"/>
                <a:gd name="connsiteX1" fmla="*/ 60008 w 57150"/>
                <a:gd name="connsiteY1" fmla="*/ 0 h 238125"/>
                <a:gd name="connsiteX2" fmla="*/ 60008 w 57150"/>
                <a:gd name="connsiteY2" fmla="*/ 241935 h 238125"/>
                <a:gd name="connsiteX3" fmla="*/ 0 w 57150"/>
                <a:gd name="connsiteY3" fmla="*/ 24193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38125">
                  <a:moveTo>
                    <a:pt x="0" y="0"/>
                  </a:moveTo>
                  <a:lnTo>
                    <a:pt x="60008" y="0"/>
                  </a:lnTo>
                  <a:lnTo>
                    <a:pt x="60008" y="241935"/>
                  </a:lnTo>
                  <a:lnTo>
                    <a:pt x="0" y="24193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1">
              <a:extLst>
                <a:ext uri="{FF2B5EF4-FFF2-40B4-BE49-F238E27FC236}">
                  <a16:creationId xmlns:a16="http://schemas.microsoft.com/office/drawing/2014/main" id="{630E7E8A-9A58-2845-946A-7DDA515898DC}"/>
                </a:ext>
              </a:extLst>
            </p:cNvPr>
            <p:cNvSpPr/>
            <p:nvPr/>
          </p:nvSpPr>
          <p:spPr>
            <a:xfrm>
              <a:off x="6510337" y="2248853"/>
              <a:ext cx="57150" cy="190500"/>
            </a:xfrm>
            <a:custGeom>
              <a:avLst/>
              <a:gdLst>
                <a:gd name="connsiteX0" fmla="*/ 0 w 57150"/>
                <a:gd name="connsiteY0" fmla="*/ 0 h 190500"/>
                <a:gd name="connsiteX1" fmla="*/ 60008 w 57150"/>
                <a:gd name="connsiteY1" fmla="*/ 0 h 190500"/>
                <a:gd name="connsiteX2" fmla="*/ 60008 w 57150"/>
                <a:gd name="connsiteY2" fmla="*/ 193357 h 190500"/>
                <a:gd name="connsiteX3" fmla="*/ 0 w 57150"/>
                <a:gd name="connsiteY3" fmla="*/ 1933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0">
                  <a:moveTo>
                    <a:pt x="0" y="0"/>
                  </a:moveTo>
                  <a:lnTo>
                    <a:pt x="60008" y="0"/>
                  </a:lnTo>
                  <a:lnTo>
                    <a:pt x="60008" y="193357"/>
                  </a:lnTo>
                  <a:lnTo>
                    <a:pt x="0" y="1933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2">
              <a:extLst>
                <a:ext uri="{FF2B5EF4-FFF2-40B4-BE49-F238E27FC236}">
                  <a16:creationId xmlns:a16="http://schemas.microsoft.com/office/drawing/2014/main" id="{952703E0-27CE-1A45-AF7C-D0359C827E36}"/>
                </a:ext>
              </a:extLst>
            </p:cNvPr>
            <p:cNvSpPr/>
            <p:nvPr/>
          </p:nvSpPr>
          <p:spPr>
            <a:xfrm>
              <a:off x="6642735" y="2136458"/>
              <a:ext cx="57150" cy="304800"/>
            </a:xfrm>
            <a:custGeom>
              <a:avLst/>
              <a:gdLst>
                <a:gd name="connsiteX0" fmla="*/ 0 w 57150"/>
                <a:gd name="connsiteY0" fmla="*/ 0 h 304800"/>
                <a:gd name="connsiteX1" fmla="*/ 60007 w 57150"/>
                <a:gd name="connsiteY1" fmla="*/ 0 h 304800"/>
                <a:gd name="connsiteX2" fmla="*/ 60007 w 57150"/>
                <a:gd name="connsiteY2" fmla="*/ 306705 h 304800"/>
                <a:gd name="connsiteX3" fmla="*/ 0 w 57150"/>
                <a:gd name="connsiteY3" fmla="*/ 3067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04800">
                  <a:moveTo>
                    <a:pt x="0" y="0"/>
                  </a:moveTo>
                  <a:lnTo>
                    <a:pt x="60007" y="0"/>
                  </a:lnTo>
                  <a:lnTo>
                    <a:pt x="60007" y="306705"/>
                  </a:lnTo>
                  <a:lnTo>
                    <a:pt x="0" y="3067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3">
              <a:extLst>
                <a:ext uri="{FF2B5EF4-FFF2-40B4-BE49-F238E27FC236}">
                  <a16:creationId xmlns:a16="http://schemas.microsoft.com/office/drawing/2014/main" id="{77B462ED-D5F8-0046-B9C6-768C79D54BEF}"/>
                </a:ext>
              </a:extLst>
            </p:cNvPr>
            <p:cNvSpPr/>
            <p:nvPr/>
          </p:nvSpPr>
          <p:spPr>
            <a:xfrm>
              <a:off x="6775132" y="2169795"/>
              <a:ext cx="57150" cy="266700"/>
            </a:xfrm>
            <a:custGeom>
              <a:avLst/>
              <a:gdLst>
                <a:gd name="connsiteX0" fmla="*/ 0 w 57150"/>
                <a:gd name="connsiteY0" fmla="*/ 0 h 266700"/>
                <a:gd name="connsiteX1" fmla="*/ 60007 w 57150"/>
                <a:gd name="connsiteY1" fmla="*/ 0 h 266700"/>
                <a:gd name="connsiteX2" fmla="*/ 60007 w 57150"/>
                <a:gd name="connsiteY2" fmla="*/ 272415 h 266700"/>
                <a:gd name="connsiteX3" fmla="*/ 0 w 57150"/>
                <a:gd name="connsiteY3" fmla="*/ 2724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66700">
                  <a:moveTo>
                    <a:pt x="0" y="0"/>
                  </a:moveTo>
                  <a:lnTo>
                    <a:pt x="60007" y="0"/>
                  </a:lnTo>
                  <a:lnTo>
                    <a:pt x="60007" y="272415"/>
                  </a:lnTo>
                  <a:lnTo>
                    <a:pt x="0" y="2724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4">
              <a:extLst>
                <a:ext uri="{FF2B5EF4-FFF2-40B4-BE49-F238E27FC236}">
                  <a16:creationId xmlns:a16="http://schemas.microsoft.com/office/drawing/2014/main" id="{4A037114-9B4B-BA47-8209-567577D77D6A}"/>
                </a:ext>
              </a:extLst>
            </p:cNvPr>
            <p:cNvSpPr/>
            <p:nvPr/>
          </p:nvSpPr>
          <p:spPr>
            <a:xfrm>
              <a:off x="6907530" y="2025968"/>
              <a:ext cx="57150" cy="409575"/>
            </a:xfrm>
            <a:custGeom>
              <a:avLst/>
              <a:gdLst>
                <a:gd name="connsiteX0" fmla="*/ 0 w 57150"/>
                <a:gd name="connsiteY0" fmla="*/ 0 h 409575"/>
                <a:gd name="connsiteX1" fmla="*/ 60008 w 57150"/>
                <a:gd name="connsiteY1" fmla="*/ 0 h 409575"/>
                <a:gd name="connsiteX2" fmla="*/ 60008 w 57150"/>
                <a:gd name="connsiteY2" fmla="*/ 416243 h 409575"/>
                <a:gd name="connsiteX3" fmla="*/ 0 w 57150"/>
                <a:gd name="connsiteY3" fmla="*/ 416243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09575">
                  <a:moveTo>
                    <a:pt x="0" y="0"/>
                  </a:moveTo>
                  <a:lnTo>
                    <a:pt x="60008" y="0"/>
                  </a:lnTo>
                  <a:lnTo>
                    <a:pt x="60008" y="416243"/>
                  </a:lnTo>
                  <a:lnTo>
                    <a:pt x="0" y="4162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5">
              <a:extLst>
                <a:ext uri="{FF2B5EF4-FFF2-40B4-BE49-F238E27FC236}">
                  <a16:creationId xmlns:a16="http://schemas.microsoft.com/office/drawing/2014/main" id="{F0B3A09B-05C9-2646-AB27-5A43B8AC5A41}"/>
                </a:ext>
              </a:extLst>
            </p:cNvPr>
            <p:cNvSpPr/>
            <p:nvPr/>
          </p:nvSpPr>
          <p:spPr>
            <a:xfrm>
              <a:off x="6244590" y="2342198"/>
              <a:ext cx="57150" cy="95250"/>
            </a:xfrm>
            <a:custGeom>
              <a:avLst/>
              <a:gdLst>
                <a:gd name="connsiteX0" fmla="*/ 0 w 57150"/>
                <a:gd name="connsiteY0" fmla="*/ 0 h 95250"/>
                <a:gd name="connsiteX1" fmla="*/ 60008 w 57150"/>
                <a:gd name="connsiteY1" fmla="*/ 0 h 95250"/>
                <a:gd name="connsiteX2" fmla="*/ 60008 w 57150"/>
                <a:gd name="connsiteY2" fmla="*/ 100013 h 95250"/>
                <a:gd name="connsiteX3" fmla="*/ 0 w 57150"/>
                <a:gd name="connsiteY3" fmla="*/ 10001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95250">
                  <a:moveTo>
                    <a:pt x="0" y="0"/>
                  </a:moveTo>
                  <a:lnTo>
                    <a:pt x="60008" y="0"/>
                  </a:lnTo>
                  <a:lnTo>
                    <a:pt x="60008" y="100013"/>
                  </a:lnTo>
                  <a:lnTo>
                    <a:pt x="0" y="100013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6">
              <a:extLst>
                <a:ext uri="{FF2B5EF4-FFF2-40B4-BE49-F238E27FC236}">
                  <a16:creationId xmlns:a16="http://schemas.microsoft.com/office/drawing/2014/main" id="{3B796C1D-C706-3146-AAB6-F2EAB6E62FE5}"/>
                </a:ext>
              </a:extLst>
            </p:cNvPr>
            <p:cNvSpPr/>
            <p:nvPr/>
          </p:nvSpPr>
          <p:spPr>
            <a:xfrm>
              <a:off x="6376987" y="2285048"/>
              <a:ext cx="57150" cy="152400"/>
            </a:xfrm>
            <a:custGeom>
              <a:avLst/>
              <a:gdLst>
                <a:gd name="connsiteX0" fmla="*/ 0 w 57150"/>
                <a:gd name="connsiteY0" fmla="*/ 0 h 152400"/>
                <a:gd name="connsiteX1" fmla="*/ 60008 w 57150"/>
                <a:gd name="connsiteY1" fmla="*/ 0 h 152400"/>
                <a:gd name="connsiteX2" fmla="*/ 60008 w 57150"/>
                <a:gd name="connsiteY2" fmla="*/ 158115 h 152400"/>
                <a:gd name="connsiteX3" fmla="*/ 0 w 57150"/>
                <a:gd name="connsiteY3" fmla="*/ 1581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0" y="0"/>
                  </a:moveTo>
                  <a:lnTo>
                    <a:pt x="60008" y="0"/>
                  </a:lnTo>
                  <a:lnTo>
                    <a:pt x="60008" y="158115"/>
                  </a:lnTo>
                  <a:lnTo>
                    <a:pt x="0" y="158115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7">
              <a:extLst>
                <a:ext uri="{FF2B5EF4-FFF2-40B4-BE49-F238E27FC236}">
                  <a16:creationId xmlns:a16="http://schemas.microsoft.com/office/drawing/2014/main" id="{8819759D-998D-9744-A2DE-B0F158236CB7}"/>
                </a:ext>
              </a:extLst>
            </p:cNvPr>
            <p:cNvSpPr/>
            <p:nvPr/>
          </p:nvSpPr>
          <p:spPr>
            <a:xfrm>
              <a:off x="6510337" y="2316480"/>
              <a:ext cx="57150" cy="123825"/>
            </a:xfrm>
            <a:custGeom>
              <a:avLst/>
              <a:gdLst>
                <a:gd name="connsiteX0" fmla="*/ 0 w 57150"/>
                <a:gd name="connsiteY0" fmla="*/ 0 h 123825"/>
                <a:gd name="connsiteX1" fmla="*/ 60008 w 57150"/>
                <a:gd name="connsiteY1" fmla="*/ 0 h 123825"/>
                <a:gd name="connsiteX2" fmla="*/ 60008 w 57150"/>
                <a:gd name="connsiteY2" fmla="*/ 126683 h 123825"/>
                <a:gd name="connsiteX3" fmla="*/ 0 w 57150"/>
                <a:gd name="connsiteY3" fmla="*/ 126683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23825">
                  <a:moveTo>
                    <a:pt x="0" y="0"/>
                  </a:moveTo>
                  <a:lnTo>
                    <a:pt x="60008" y="0"/>
                  </a:lnTo>
                  <a:lnTo>
                    <a:pt x="60008" y="126683"/>
                  </a:lnTo>
                  <a:lnTo>
                    <a:pt x="0" y="126683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78">
              <a:extLst>
                <a:ext uri="{FF2B5EF4-FFF2-40B4-BE49-F238E27FC236}">
                  <a16:creationId xmlns:a16="http://schemas.microsoft.com/office/drawing/2014/main" id="{128BE7A7-6527-FA46-8FE8-229503315955}"/>
                </a:ext>
              </a:extLst>
            </p:cNvPr>
            <p:cNvSpPr/>
            <p:nvPr/>
          </p:nvSpPr>
          <p:spPr>
            <a:xfrm>
              <a:off x="6642735" y="2242185"/>
              <a:ext cx="57150" cy="200025"/>
            </a:xfrm>
            <a:custGeom>
              <a:avLst/>
              <a:gdLst>
                <a:gd name="connsiteX0" fmla="*/ 0 w 57150"/>
                <a:gd name="connsiteY0" fmla="*/ 0 h 200025"/>
                <a:gd name="connsiteX1" fmla="*/ 60007 w 57150"/>
                <a:gd name="connsiteY1" fmla="*/ 0 h 200025"/>
                <a:gd name="connsiteX2" fmla="*/ 60007 w 57150"/>
                <a:gd name="connsiteY2" fmla="*/ 200025 h 200025"/>
                <a:gd name="connsiteX3" fmla="*/ 0 w 57150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00025">
                  <a:moveTo>
                    <a:pt x="0" y="0"/>
                  </a:moveTo>
                  <a:lnTo>
                    <a:pt x="60007" y="0"/>
                  </a:lnTo>
                  <a:lnTo>
                    <a:pt x="60007" y="200025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79">
              <a:extLst>
                <a:ext uri="{FF2B5EF4-FFF2-40B4-BE49-F238E27FC236}">
                  <a16:creationId xmlns:a16="http://schemas.microsoft.com/office/drawing/2014/main" id="{11B2EEC3-A2C7-A746-AF30-9F4FC1802069}"/>
                </a:ext>
              </a:extLst>
            </p:cNvPr>
            <p:cNvSpPr/>
            <p:nvPr/>
          </p:nvSpPr>
          <p:spPr>
            <a:xfrm>
              <a:off x="6775132" y="2265045"/>
              <a:ext cx="57150" cy="171450"/>
            </a:xfrm>
            <a:custGeom>
              <a:avLst/>
              <a:gdLst>
                <a:gd name="connsiteX0" fmla="*/ 0 w 57150"/>
                <a:gd name="connsiteY0" fmla="*/ 0 h 171450"/>
                <a:gd name="connsiteX1" fmla="*/ 60007 w 57150"/>
                <a:gd name="connsiteY1" fmla="*/ 0 h 171450"/>
                <a:gd name="connsiteX2" fmla="*/ 60007 w 57150"/>
                <a:gd name="connsiteY2" fmla="*/ 178118 h 171450"/>
                <a:gd name="connsiteX3" fmla="*/ 0 w 57150"/>
                <a:gd name="connsiteY3" fmla="*/ 17811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71450">
                  <a:moveTo>
                    <a:pt x="0" y="0"/>
                  </a:moveTo>
                  <a:lnTo>
                    <a:pt x="60007" y="0"/>
                  </a:lnTo>
                  <a:lnTo>
                    <a:pt x="60007" y="178118"/>
                  </a:lnTo>
                  <a:lnTo>
                    <a:pt x="0" y="178118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0">
              <a:extLst>
                <a:ext uri="{FF2B5EF4-FFF2-40B4-BE49-F238E27FC236}">
                  <a16:creationId xmlns:a16="http://schemas.microsoft.com/office/drawing/2014/main" id="{0E28FE6A-0B15-8746-99C2-41D1D4DF65A2}"/>
                </a:ext>
              </a:extLst>
            </p:cNvPr>
            <p:cNvSpPr/>
            <p:nvPr/>
          </p:nvSpPr>
          <p:spPr>
            <a:xfrm>
              <a:off x="6907530" y="2169795"/>
              <a:ext cx="57150" cy="266700"/>
            </a:xfrm>
            <a:custGeom>
              <a:avLst/>
              <a:gdLst>
                <a:gd name="connsiteX0" fmla="*/ 0 w 57150"/>
                <a:gd name="connsiteY0" fmla="*/ 0 h 266700"/>
                <a:gd name="connsiteX1" fmla="*/ 60008 w 57150"/>
                <a:gd name="connsiteY1" fmla="*/ 0 h 266700"/>
                <a:gd name="connsiteX2" fmla="*/ 60008 w 57150"/>
                <a:gd name="connsiteY2" fmla="*/ 272415 h 266700"/>
                <a:gd name="connsiteX3" fmla="*/ 0 w 57150"/>
                <a:gd name="connsiteY3" fmla="*/ 27241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66700">
                  <a:moveTo>
                    <a:pt x="0" y="0"/>
                  </a:moveTo>
                  <a:lnTo>
                    <a:pt x="60008" y="0"/>
                  </a:lnTo>
                  <a:lnTo>
                    <a:pt x="60008" y="272415"/>
                  </a:lnTo>
                  <a:lnTo>
                    <a:pt x="0" y="272415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1">
              <a:extLst>
                <a:ext uri="{FF2B5EF4-FFF2-40B4-BE49-F238E27FC236}">
                  <a16:creationId xmlns:a16="http://schemas.microsoft.com/office/drawing/2014/main" id="{8002E9B1-279F-7E49-9144-BD46567D2A12}"/>
                </a:ext>
              </a:extLst>
            </p:cNvPr>
            <p:cNvSpPr/>
            <p:nvPr/>
          </p:nvSpPr>
          <p:spPr>
            <a:xfrm>
              <a:off x="6244590" y="2009775"/>
              <a:ext cx="190500" cy="19050"/>
            </a:xfrm>
            <a:custGeom>
              <a:avLst/>
              <a:gdLst>
                <a:gd name="connsiteX0" fmla="*/ 0 w 190500"/>
                <a:gd name="connsiteY0" fmla="*/ 0 h 19050"/>
                <a:gd name="connsiteX1" fmla="*/ 192405 w 190500"/>
                <a:gd name="connsiteY1" fmla="*/ 0 h 19050"/>
                <a:gd name="connsiteX2" fmla="*/ 192405 w 190500"/>
                <a:gd name="connsiteY2" fmla="*/ 26670 h 19050"/>
                <a:gd name="connsiteX3" fmla="*/ 0 w 190500"/>
                <a:gd name="connsiteY3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9050">
                  <a:moveTo>
                    <a:pt x="0" y="0"/>
                  </a:moveTo>
                  <a:lnTo>
                    <a:pt x="192405" y="0"/>
                  </a:lnTo>
                  <a:lnTo>
                    <a:pt x="192405" y="26670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40A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2">
              <a:extLst>
                <a:ext uri="{FF2B5EF4-FFF2-40B4-BE49-F238E27FC236}">
                  <a16:creationId xmlns:a16="http://schemas.microsoft.com/office/drawing/2014/main" id="{C2C43F41-6A74-DD46-883B-4A97A9548BF3}"/>
                </a:ext>
              </a:extLst>
            </p:cNvPr>
            <p:cNvSpPr/>
            <p:nvPr/>
          </p:nvSpPr>
          <p:spPr>
            <a:xfrm>
              <a:off x="5258752" y="4763453"/>
              <a:ext cx="990600" cy="180975"/>
            </a:xfrm>
            <a:custGeom>
              <a:avLst/>
              <a:gdLst>
                <a:gd name="connsiteX0" fmla="*/ 991553 w 990600"/>
                <a:gd name="connsiteY0" fmla="*/ 94297 h 180975"/>
                <a:gd name="connsiteX1" fmla="*/ 991553 w 990600"/>
                <a:gd name="connsiteY1" fmla="*/ 182880 h 180975"/>
                <a:gd name="connsiteX2" fmla="*/ 0 w 990600"/>
                <a:gd name="connsiteY2" fmla="*/ 182880 h 180975"/>
                <a:gd name="connsiteX3" fmla="*/ 0 w 990600"/>
                <a:gd name="connsiteY3" fmla="*/ 94297 h 180975"/>
                <a:gd name="connsiteX4" fmla="*/ 94298 w 990600"/>
                <a:gd name="connsiteY4" fmla="*/ 0 h 180975"/>
                <a:gd name="connsiteX5" fmla="*/ 897255 w 990600"/>
                <a:gd name="connsiteY5" fmla="*/ 0 h 180975"/>
                <a:gd name="connsiteX6" fmla="*/ 991553 w 990600"/>
                <a:gd name="connsiteY6" fmla="*/ 942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0" h="180975">
                  <a:moveTo>
                    <a:pt x="991553" y="94297"/>
                  </a:moveTo>
                  <a:lnTo>
                    <a:pt x="991553" y="182880"/>
                  </a:lnTo>
                  <a:lnTo>
                    <a:pt x="0" y="182880"/>
                  </a:lnTo>
                  <a:lnTo>
                    <a:pt x="0" y="94297"/>
                  </a:lnTo>
                  <a:cubicBezTo>
                    <a:pt x="0" y="41910"/>
                    <a:pt x="41910" y="0"/>
                    <a:pt x="94298" y="0"/>
                  </a:cubicBezTo>
                  <a:lnTo>
                    <a:pt x="897255" y="0"/>
                  </a:lnTo>
                  <a:cubicBezTo>
                    <a:pt x="949643" y="0"/>
                    <a:pt x="991553" y="41910"/>
                    <a:pt x="991553" y="94297"/>
                  </a:cubicBezTo>
                  <a:close/>
                </a:path>
              </a:pathLst>
            </a:custGeom>
            <a:solidFill>
              <a:srgbClr val="1B3F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3">
              <a:extLst>
                <a:ext uri="{FF2B5EF4-FFF2-40B4-BE49-F238E27FC236}">
                  <a16:creationId xmlns:a16="http://schemas.microsoft.com/office/drawing/2014/main" id="{E2C673A7-85CF-3046-89A7-7ED85020E008}"/>
                </a:ext>
              </a:extLst>
            </p:cNvPr>
            <p:cNvSpPr/>
            <p:nvPr/>
          </p:nvSpPr>
          <p:spPr>
            <a:xfrm>
              <a:off x="5292089" y="2800350"/>
              <a:ext cx="838200" cy="1943100"/>
            </a:xfrm>
            <a:custGeom>
              <a:avLst/>
              <a:gdLst>
                <a:gd name="connsiteX0" fmla="*/ 86677 w 838200"/>
                <a:gd name="connsiteY0" fmla="*/ 1947863 h 1943100"/>
                <a:gd name="connsiteX1" fmla="*/ 753428 w 838200"/>
                <a:gd name="connsiteY1" fmla="*/ 1947863 h 1943100"/>
                <a:gd name="connsiteX2" fmla="*/ 840105 w 838200"/>
                <a:gd name="connsiteY2" fmla="*/ 1861185 h 1943100"/>
                <a:gd name="connsiteX3" fmla="*/ 840105 w 838200"/>
                <a:gd name="connsiteY3" fmla="*/ 86677 h 1943100"/>
                <a:gd name="connsiteX4" fmla="*/ 753428 w 838200"/>
                <a:gd name="connsiteY4" fmla="*/ 0 h 1943100"/>
                <a:gd name="connsiteX5" fmla="*/ 86677 w 838200"/>
                <a:gd name="connsiteY5" fmla="*/ 0 h 1943100"/>
                <a:gd name="connsiteX6" fmla="*/ 0 w 838200"/>
                <a:gd name="connsiteY6" fmla="*/ 86677 h 1943100"/>
                <a:gd name="connsiteX7" fmla="*/ 0 w 838200"/>
                <a:gd name="connsiteY7" fmla="*/ 1862138 h 1943100"/>
                <a:gd name="connsiteX8" fmla="*/ 86677 w 838200"/>
                <a:gd name="connsiteY8" fmla="*/ 194786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1943100">
                  <a:moveTo>
                    <a:pt x="86677" y="1947863"/>
                  </a:moveTo>
                  <a:lnTo>
                    <a:pt x="753428" y="1947863"/>
                  </a:lnTo>
                  <a:cubicBezTo>
                    <a:pt x="801053" y="1947863"/>
                    <a:pt x="840105" y="1908810"/>
                    <a:pt x="840105" y="1861185"/>
                  </a:cubicBezTo>
                  <a:lnTo>
                    <a:pt x="840105" y="86677"/>
                  </a:lnTo>
                  <a:cubicBezTo>
                    <a:pt x="840105" y="39052"/>
                    <a:pt x="801053" y="0"/>
                    <a:pt x="753428" y="0"/>
                  </a:cubicBezTo>
                  <a:lnTo>
                    <a:pt x="86677" y="0"/>
                  </a:lnTo>
                  <a:cubicBezTo>
                    <a:pt x="39052" y="0"/>
                    <a:pt x="0" y="39052"/>
                    <a:pt x="0" y="86677"/>
                  </a:cubicBezTo>
                  <a:lnTo>
                    <a:pt x="0" y="1862138"/>
                  </a:lnTo>
                  <a:cubicBezTo>
                    <a:pt x="0" y="1909763"/>
                    <a:pt x="39052" y="1947863"/>
                    <a:pt x="86677" y="1947863"/>
                  </a:cubicBezTo>
                  <a:close/>
                </a:path>
              </a:pathLst>
            </a:custGeom>
            <a:solidFill>
              <a:srgbClr val="587A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4">
              <a:extLst>
                <a:ext uri="{FF2B5EF4-FFF2-40B4-BE49-F238E27FC236}">
                  <a16:creationId xmlns:a16="http://schemas.microsoft.com/office/drawing/2014/main" id="{EC5A5741-5F25-5049-BA64-8FC0E75093DD}"/>
                </a:ext>
              </a:extLst>
            </p:cNvPr>
            <p:cNvSpPr/>
            <p:nvPr/>
          </p:nvSpPr>
          <p:spPr>
            <a:xfrm>
              <a:off x="5258752" y="2783205"/>
              <a:ext cx="990600" cy="1971675"/>
            </a:xfrm>
            <a:custGeom>
              <a:avLst/>
              <a:gdLst>
                <a:gd name="connsiteX0" fmla="*/ 94298 w 990600"/>
                <a:gd name="connsiteY0" fmla="*/ 1980248 h 1971675"/>
                <a:gd name="connsiteX1" fmla="*/ 896303 w 990600"/>
                <a:gd name="connsiteY1" fmla="*/ 1980248 h 1971675"/>
                <a:gd name="connsiteX2" fmla="*/ 990600 w 990600"/>
                <a:gd name="connsiteY2" fmla="*/ 1885950 h 1971675"/>
                <a:gd name="connsiteX3" fmla="*/ 990600 w 990600"/>
                <a:gd name="connsiteY3" fmla="*/ 94298 h 1971675"/>
                <a:gd name="connsiteX4" fmla="*/ 896303 w 990600"/>
                <a:gd name="connsiteY4" fmla="*/ 0 h 1971675"/>
                <a:gd name="connsiteX5" fmla="*/ 94298 w 990600"/>
                <a:gd name="connsiteY5" fmla="*/ 0 h 1971675"/>
                <a:gd name="connsiteX6" fmla="*/ 0 w 990600"/>
                <a:gd name="connsiteY6" fmla="*/ 94298 h 1971675"/>
                <a:gd name="connsiteX7" fmla="*/ 0 w 990600"/>
                <a:gd name="connsiteY7" fmla="*/ 1885950 h 1971675"/>
                <a:gd name="connsiteX8" fmla="*/ 94298 w 990600"/>
                <a:gd name="connsiteY8" fmla="*/ 1980248 h 197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0" h="1971675">
                  <a:moveTo>
                    <a:pt x="94298" y="1980248"/>
                  </a:moveTo>
                  <a:lnTo>
                    <a:pt x="896303" y="1980248"/>
                  </a:lnTo>
                  <a:cubicBezTo>
                    <a:pt x="948690" y="1980248"/>
                    <a:pt x="990600" y="1938338"/>
                    <a:pt x="990600" y="1885950"/>
                  </a:cubicBezTo>
                  <a:lnTo>
                    <a:pt x="990600" y="94298"/>
                  </a:lnTo>
                  <a:cubicBezTo>
                    <a:pt x="990600" y="41910"/>
                    <a:pt x="948690" y="0"/>
                    <a:pt x="896303" y="0"/>
                  </a:cubicBezTo>
                  <a:lnTo>
                    <a:pt x="94298" y="0"/>
                  </a:lnTo>
                  <a:cubicBezTo>
                    <a:pt x="41910" y="0"/>
                    <a:pt x="0" y="41910"/>
                    <a:pt x="0" y="94298"/>
                  </a:cubicBezTo>
                  <a:lnTo>
                    <a:pt x="0" y="1885950"/>
                  </a:lnTo>
                  <a:cubicBezTo>
                    <a:pt x="0" y="1937385"/>
                    <a:pt x="41910" y="1980248"/>
                    <a:pt x="94298" y="1980248"/>
                  </a:cubicBezTo>
                  <a:close/>
                </a:path>
              </a:pathLst>
            </a:custGeom>
            <a:solidFill>
              <a:srgbClr val="4F6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5">
              <a:extLst>
                <a:ext uri="{FF2B5EF4-FFF2-40B4-BE49-F238E27FC236}">
                  <a16:creationId xmlns:a16="http://schemas.microsoft.com/office/drawing/2014/main" id="{762271C8-84A8-FF40-A085-FE23B05C7D43}"/>
                </a:ext>
              </a:extLst>
            </p:cNvPr>
            <p:cNvSpPr/>
            <p:nvPr/>
          </p:nvSpPr>
          <p:spPr>
            <a:xfrm>
              <a:off x="5395912" y="2800350"/>
              <a:ext cx="838200" cy="1943100"/>
            </a:xfrm>
            <a:custGeom>
              <a:avLst/>
              <a:gdLst>
                <a:gd name="connsiteX0" fmla="*/ 86677 w 838200"/>
                <a:gd name="connsiteY0" fmla="*/ 1947863 h 1943100"/>
                <a:gd name="connsiteX1" fmla="*/ 753428 w 838200"/>
                <a:gd name="connsiteY1" fmla="*/ 1947863 h 1943100"/>
                <a:gd name="connsiteX2" fmla="*/ 840105 w 838200"/>
                <a:gd name="connsiteY2" fmla="*/ 1861185 h 1943100"/>
                <a:gd name="connsiteX3" fmla="*/ 840105 w 838200"/>
                <a:gd name="connsiteY3" fmla="*/ 86677 h 1943100"/>
                <a:gd name="connsiteX4" fmla="*/ 753428 w 838200"/>
                <a:gd name="connsiteY4" fmla="*/ 0 h 1943100"/>
                <a:gd name="connsiteX5" fmla="*/ 86677 w 838200"/>
                <a:gd name="connsiteY5" fmla="*/ 0 h 1943100"/>
                <a:gd name="connsiteX6" fmla="*/ 0 w 838200"/>
                <a:gd name="connsiteY6" fmla="*/ 86677 h 1943100"/>
                <a:gd name="connsiteX7" fmla="*/ 0 w 838200"/>
                <a:gd name="connsiteY7" fmla="*/ 1862138 h 1943100"/>
                <a:gd name="connsiteX8" fmla="*/ 86677 w 838200"/>
                <a:gd name="connsiteY8" fmla="*/ 194786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1943100">
                  <a:moveTo>
                    <a:pt x="86677" y="1947863"/>
                  </a:moveTo>
                  <a:lnTo>
                    <a:pt x="753428" y="1947863"/>
                  </a:lnTo>
                  <a:cubicBezTo>
                    <a:pt x="801053" y="1947863"/>
                    <a:pt x="840105" y="1908810"/>
                    <a:pt x="840105" y="1861185"/>
                  </a:cubicBezTo>
                  <a:lnTo>
                    <a:pt x="840105" y="86677"/>
                  </a:lnTo>
                  <a:cubicBezTo>
                    <a:pt x="840105" y="39052"/>
                    <a:pt x="801053" y="0"/>
                    <a:pt x="753428" y="0"/>
                  </a:cubicBezTo>
                  <a:lnTo>
                    <a:pt x="86677" y="0"/>
                  </a:lnTo>
                  <a:cubicBezTo>
                    <a:pt x="39052" y="0"/>
                    <a:pt x="0" y="39052"/>
                    <a:pt x="0" y="86677"/>
                  </a:cubicBezTo>
                  <a:lnTo>
                    <a:pt x="0" y="1862138"/>
                  </a:lnTo>
                  <a:cubicBezTo>
                    <a:pt x="952" y="1909763"/>
                    <a:pt x="39052" y="1947863"/>
                    <a:pt x="86677" y="1947863"/>
                  </a:cubicBezTo>
                  <a:close/>
                </a:path>
              </a:pathLst>
            </a:custGeom>
            <a:solidFill>
              <a:srgbClr val="A3CDFF">
                <a:alpha val="9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6">
              <a:extLst>
                <a:ext uri="{FF2B5EF4-FFF2-40B4-BE49-F238E27FC236}">
                  <a16:creationId xmlns:a16="http://schemas.microsoft.com/office/drawing/2014/main" id="{C5CB833C-922C-B545-81D0-94CBED1FD826}"/>
                </a:ext>
              </a:extLst>
            </p:cNvPr>
            <p:cNvSpPr/>
            <p:nvPr/>
          </p:nvSpPr>
          <p:spPr>
            <a:xfrm>
              <a:off x="6071234" y="3445504"/>
              <a:ext cx="19050" cy="28575"/>
            </a:xfrm>
            <a:custGeom>
              <a:avLst/>
              <a:gdLst>
                <a:gd name="connsiteX0" fmla="*/ 10478 w 19050"/>
                <a:gd name="connsiteY0" fmla="*/ 33026 h 28575"/>
                <a:gd name="connsiteX1" fmla="*/ 21908 w 19050"/>
                <a:gd name="connsiteY1" fmla="*/ 8261 h 28575"/>
                <a:gd name="connsiteX2" fmla="*/ 9525 w 19050"/>
                <a:gd name="connsiteY2" fmla="*/ 5404 h 28575"/>
                <a:gd name="connsiteX3" fmla="*/ 0 w 19050"/>
                <a:gd name="connsiteY3" fmla="*/ 25406 h 28575"/>
                <a:gd name="connsiteX4" fmla="*/ 10478 w 19050"/>
                <a:gd name="connsiteY4" fmla="*/ 330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10478" y="33026"/>
                  </a:moveTo>
                  <a:cubicBezTo>
                    <a:pt x="10478" y="33026"/>
                    <a:pt x="19050" y="13024"/>
                    <a:pt x="21908" y="8261"/>
                  </a:cubicBezTo>
                  <a:cubicBezTo>
                    <a:pt x="24765" y="3499"/>
                    <a:pt x="15240" y="-6026"/>
                    <a:pt x="9525" y="5404"/>
                  </a:cubicBezTo>
                  <a:cubicBezTo>
                    <a:pt x="3810" y="17786"/>
                    <a:pt x="0" y="25406"/>
                    <a:pt x="0" y="25406"/>
                  </a:cubicBezTo>
                  <a:lnTo>
                    <a:pt x="10478" y="33026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7">
              <a:extLst>
                <a:ext uri="{FF2B5EF4-FFF2-40B4-BE49-F238E27FC236}">
                  <a16:creationId xmlns:a16="http://schemas.microsoft.com/office/drawing/2014/main" id="{FE7F12EE-785C-1446-9806-A02C4D7B2B65}"/>
                </a:ext>
              </a:extLst>
            </p:cNvPr>
            <p:cNvSpPr/>
            <p:nvPr/>
          </p:nvSpPr>
          <p:spPr>
            <a:xfrm>
              <a:off x="6017749" y="3387862"/>
              <a:ext cx="76200" cy="114300"/>
            </a:xfrm>
            <a:custGeom>
              <a:avLst/>
              <a:gdLst>
                <a:gd name="connsiteX0" fmla="*/ 55391 w 76200"/>
                <a:gd name="connsiteY0" fmla="*/ 109718 h 114300"/>
                <a:gd name="connsiteX1" fmla="*/ 83966 w 76200"/>
                <a:gd name="connsiteY1" fmla="*/ 22088 h 114300"/>
                <a:gd name="connsiteX2" fmla="*/ 76346 w 76200"/>
                <a:gd name="connsiteY2" fmla="*/ 8753 h 114300"/>
                <a:gd name="connsiteX3" fmla="*/ 33483 w 76200"/>
                <a:gd name="connsiteY3" fmla="*/ 180 h 114300"/>
                <a:gd name="connsiteX4" fmla="*/ 22053 w 76200"/>
                <a:gd name="connsiteY4" fmla="*/ 7801 h 114300"/>
                <a:gd name="connsiteX5" fmla="*/ 146 w 76200"/>
                <a:gd name="connsiteY5" fmla="*/ 97335 h 114300"/>
                <a:gd name="connsiteX6" fmla="*/ 8718 w 76200"/>
                <a:gd name="connsiteY6" fmla="*/ 109718 h 114300"/>
                <a:gd name="connsiteX7" fmla="*/ 44913 w 76200"/>
                <a:gd name="connsiteY7" fmla="*/ 115433 h 114300"/>
                <a:gd name="connsiteX8" fmla="*/ 55391 w 76200"/>
                <a:gd name="connsiteY8" fmla="*/ 1097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14300">
                  <a:moveTo>
                    <a:pt x="55391" y="109718"/>
                  </a:moveTo>
                  <a:lnTo>
                    <a:pt x="83966" y="22088"/>
                  </a:lnTo>
                  <a:cubicBezTo>
                    <a:pt x="85871" y="16373"/>
                    <a:pt x="82061" y="10658"/>
                    <a:pt x="76346" y="8753"/>
                  </a:cubicBezTo>
                  <a:lnTo>
                    <a:pt x="33483" y="180"/>
                  </a:lnTo>
                  <a:cubicBezTo>
                    <a:pt x="27768" y="-772"/>
                    <a:pt x="23006" y="2085"/>
                    <a:pt x="22053" y="7801"/>
                  </a:cubicBezTo>
                  <a:lnTo>
                    <a:pt x="146" y="97335"/>
                  </a:lnTo>
                  <a:cubicBezTo>
                    <a:pt x="-807" y="103051"/>
                    <a:pt x="3003" y="108766"/>
                    <a:pt x="8718" y="109718"/>
                  </a:cubicBezTo>
                  <a:lnTo>
                    <a:pt x="44913" y="115433"/>
                  </a:lnTo>
                  <a:cubicBezTo>
                    <a:pt x="49676" y="117338"/>
                    <a:pt x="54438" y="114480"/>
                    <a:pt x="55391" y="109718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88">
              <a:extLst>
                <a:ext uri="{FF2B5EF4-FFF2-40B4-BE49-F238E27FC236}">
                  <a16:creationId xmlns:a16="http://schemas.microsoft.com/office/drawing/2014/main" id="{70FCE431-FC89-5C4C-A7C2-89B4C6FEECC4}"/>
                </a:ext>
              </a:extLst>
            </p:cNvPr>
            <p:cNvSpPr/>
            <p:nvPr/>
          </p:nvSpPr>
          <p:spPr>
            <a:xfrm>
              <a:off x="6014283" y="3436586"/>
              <a:ext cx="66675" cy="104775"/>
            </a:xfrm>
            <a:custGeom>
              <a:avLst/>
              <a:gdLst>
                <a:gd name="connsiteX0" fmla="*/ 71239 w 66675"/>
                <a:gd name="connsiteY0" fmla="*/ 55279 h 104775"/>
                <a:gd name="connsiteX1" fmla="*/ 62666 w 66675"/>
                <a:gd name="connsiteY1" fmla="*/ 35277 h 104775"/>
                <a:gd name="connsiteX2" fmla="*/ 17899 w 66675"/>
                <a:gd name="connsiteY2" fmla="*/ 34 h 104775"/>
                <a:gd name="connsiteX3" fmla="*/ 22662 w 66675"/>
                <a:gd name="connsiteY3" fmla="*/ 16227 h 104775"/>
                <a:gd name="connsiteX4" fmla="*/ 37901 w 66675"/>
                <a:gd name="connsiteY4" fmla="*/ 27657 h 104775"/>
                <a:gd name="connsiteX5" fmla="*/ 7421 w 66675"/>
                <a:gd name="connsiteY5" fmla="*/ 17179 h 104775"/>
                <a:gd name="connsiteX6" fmla="*/ 1707 w 66675"/>
                <a:gd name="connsiteY6" fmla="*/ 27657 h 104775"/>
                <a:gd name="connsiteX7" fmla="*/ 15041 w 66675"/>
                <a:gd name="connsiteY7" fmla="*/ 34324 h 104775"/>
                <a:gd name="connsiteX8" fmla="*/ 1707 w 66675"/>
                <a:gd name="connsiteY8" fmla="*/ 34324 h 104775"/>
                <a:gd name="connsiteX9" fmla="*/ 7421 w 66675"/>
                <a:gd name="connsiteY9" fmla="*/ 46707 h 104775"/>
                <a:gd name="connsiteX10" fmla="*/ 6469 w 66675"/>
                <a:gd name="connsiteY10" fmla="*/ 60042 h 104775"/>
                <a:gd name="connsiteX11" fmla="*/ 15041 w 66675"/>
                <a:gd name="connsiteY11" fmla="*/ 84807 h 104775"/>
                <a:gd name="connsiteX12" fmla="*/ 20757 w 66675"/>
                <a:gd name="connsiteY12" fmla="*/ 113382 h 104775"/>
                <a:gd name="connsiteX13" fmla="*/ 53141 w 66675"/>
                <a:gd name="connsiteY13" fmla="*/ 109572 h 104775"/>
                <a:gd name="connsiteX14" fmla="*/ 63619 w 66675"/>
                <a:gd name="connsiteY14" fmla="*/ 74329 h 104775"/>
                <a:gd name="connsiteX15" fmla="*/ 71239 w 66675"/>
                <a:gd name="connsiteY15" fmla="*/ 552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71239" y="55279"/>
                  </a:moveTo>
                  <a:cubicBezTo>
                    <a:pt x="71239" y="55279"/>
                    <a:pt x="75049" y="47659"/>
                    <a:pt x="62666" y="35277"/>
                  </a:cubicBezTo>
                  <a:cubicBezTo>
                    <a:pt x="46474" y="18132"/>
                    <a:pt x="22662" y="-918"/>
                    <a:pt x="17899" y="34"/>
                  </a:cubicBezTo>
                  <a:cubicBezTo>
                    <a:pt x="10279" y="987"/>
                    <a:pt x="11232" y="7654"/>
                    <a:pt x="22662" y="16227"/>
                  </a:cubicBezTo>
                  <a:cubicBezTo>
                    <a:pt x="34091" y="24799"/>
                    <a:pt x="37901" y="27657"/>
                    <a:pt x="37901" y="27657"/>
                  </a:cubicBezTo>
                  <a:cubicBezTo>
                    <a:pt x="37901" y="27657"/>
                    <a:pt x="14089" y="16227"/>
                    <a:pt x="7421" y="17179"/>
                  </a:cubicBezTo>
                  <a:cubicBezTo>
                    <a:pt x="754" y="18132"/>
                    <a:pt x="-2104" y="24799"/>
                    <a:pt x="1707" y="27657"/>
                  </a:cubicBezTo>
                  <a:cubicBezTo>
                    <a:pt x="5516" y="30514"/>
                    <a:pt x="15041" y="34324"/>
                    <a:pt x="15041" y="34324"/>
                  </a:cubicBezTo>
                  <a:cubicBezTo>
                    <a:pt x="15041" y="34324"/>
                    <a:pt x="4564" y="30514"/>
                    <a:pt x="1707" y="34324"/>
                  </a:cubicBezTo>
                  <a:cubicBezTo>
                    <a:pt x="-199" y="37182"/>
                    <a:pt x="-2104" y="41944"/>
                    <a:pt x="7421" y="46707"/>
                  </a:cubicBezTo>
                  <a:cubicBezTo>
                    <a:pt x="7421" y="46707"/>
                    <a:pt x="-2104" y="51469"/>
                    <a:pt x="6469" y="60042"/>
                  </a:cubicBezTo>
                  <a:cubicBezTo>
                    <a:pt x="15041" y="68614"/>
                    <a:pt x="15994" y="73377"/>
                    <a:pt x="15041" y="84807"/>
                  </a:cubicBezTo>
                  <a:cubicBezTo>
                    <a:pt x="14089" y="96237"/>
                    <a:pt x="20757" y="113382"/>
                    <a:pt x="20757" y="113382"/>
                  </a:cubicBezTo>
                  <a:lnTo>
                    <a:pt x="53141" y="109572"/>
                  </a:lnTo>
                  <a:cubicBezTo>
                    <a:pt x="53141" y="109572"/>
                    <a:pt x="58857" y="80997"/>
                    <a:pt x="63619" y="74329"/>
                  </a:cubicBezTo>
                  <a:cubicBezTo>
                    <a:pt x="68382" y="67662"/>
                    <a:pt x="71239" y="55279"/>
                    <a:pt x="71239" y="5527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89">
              <a:extLst>
                <a:ext uri="{FF2B5EF4-FFF2-40B4-BE49-F238E27FC236}">
                  <a16:creationId xmlns:a16="http://schemas.microsoft.com/office/drawing/2014/main" id="{EB911FA5-DE24-3F42-ACE8-B4706814A2D4}"/>
                </a:ext>
              </a:extLst>
            </p:cNvPr>
            <p:cNvSpPr/>
            <p:nvPr/>
          </p:nvSpPr>
          <p:spPr>
            <a:xfrm>
              <a:off x="5787935" y="3471863"/>
              <a:ext cx="276225" cy="247650"/>
            </a:xfrm>
            <a:custGeom>
              <a:avLst/>
              <a:gdLst>
                <a:gd name="connsiteX0" fmla="*/ 93752 w 276225"/>
                <a:gd name="connsiteY0" fmla="*/ 203835 h 247650"/>
                <a:gd name="connsiteX1" fmla="*/ 143282 w 276225"/>
                <a:gd name="connsiteY1" fmla="*/ 249555 h 247650"/>
                <a:gd name="connsiteX2" fmla="*/ 279489 w 276225"/>
                <a:gd name="connsiteY2" fmla="*/ 79058 h 247650"/>
                <a:gd name="connsiteX3" fmla="*/ 232817 w 276225"/>
                <a:gd name="connsiteY3" fmla="*/ 57150 h 247650"/>
                <a:gd name="connsiteX4" fmla="*/ 189954 w 276225"/>
                <a:gd name="connsiteY4" fmla="*/ 111442 h 247650"/>
                <a:gd name="connsiteX5" fmla="*/ 139472 w 276225"/>
                <a:gd name="connsiteY5" fmla="*/ 165735 h 247650"/>
                <a:gd name="connsiteX6" fmla="*/ 115659 w 276225"/>
                <a:gd name="connsiteY6" fmla="*/ 129540 h 247650"/>
                <a:gd name="connsiteX7" fmla="*/ 84227 w 276225"/>
                <a:gd name="connsiteY7" fmla="*/ 44767 h 247650"/>
                <a:gd name="connsiteX8" fmla="*/ 26124 w 276225"/>
                <a:gd name="connsiteY8" fmla="*/ 0 h 247650"/>
                <a:gd name="connsiteX9" fmla="*/ 69939 w 276225"/>
                <a:gd name="connsiteY9" fmla="*/ 165735 h 247650"/>
                <a:gd name="connsiteX10" fmla="*/ 93752 w 276225"/>
                <a:gd name="connsiteY10" fmla="*/ 2038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93752" y="203835"/>
                  </a:moveTo>
                  <a:cubicBezTo>
                    <a:pt x="108039" y="225742"/>
                    <a:pt x="128042" y="249555"/>
                    <a:pt x="143282" y="249555"/>
                  </a:cubicBezTo>
                  <a:cubicBezTo>
                    <a:pt x="153759" y="249555"/>
                    <a:pt x="279489" y="86678"/>
                    <a:pt x="279489" y="79058"/>
                  </a:cubicBezTo>
                  <a:cubicBezTo>
                    <a:pt x="279489" y="69533"/>
                    <a:pt x="232817" y="57150"/>
                    <a:pt x="232817" y="57150"/>
                  </a:cubicBezTo>
                  <a:cubicBezTo>
                    <a:pt x="232817" y="57150"/>
                    <a:pt x="210909" y="95250"/>
                    <a:pt x="189954" y="111442"/>
                  </a:cubicBezTo>
                  <a:cubicBezTo>
                    <a:pt x="168999" y="127635"/>
                    <a:pt x="145187" y="161925"/>
                    <a:pt x="139472" y="165735"/>
                  </a:cubicBezTo>
                  <a:cubicBezTo>
                    <a:pt x="134709" y="169545"/>
                    <a:pt x="115659" y="129540"/>
                    <a:pt x="115659" y="129540"/>
                  </a:cubicBezTo>
                  <a:cubicBezTo>
                    <a:pt x="109944" y="110490"/>
                    <a:pt x="102324" y="76200"/>
                    <a:pt x="84227" y="44767"/>
                  </a:cubicBezTo>
                  <a:cubicBezTo>
                    <a:pt x="66129" y="13335"/>
                    <a:pt x="26124" y="0"/>
                    <a:pt x="26124" y="0"/>
                  </a:cubicBezTo>
                  <a:cubicBezTo>
                    <a:pt x="-51981" y="35242"/>
                    <a:pt x="69939" y="165735"/>
                    <a:pt x="69939" y="165735"/>
                  </a:cubicBezTo>
                  <a:cubicBezTo>
                    <a:pt x="69939" y="165735"/>
                    <a:pt x="87084" y="194310"/>
                    <a:pt x="93752" y="203835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0">
              <a:extLst>
                <a:ext uri="{FF2B5EF4-FFF2-40B4-BE49-F238E27FC236}">
                  <a16:creationId xmlns:a16="http://schemas.microsoft.com/office/drawing/2014/main" id="{A32F4431-91F8-B049-B1AE-6319AB36CD02}"/>
                </a:ext>
              </a:extLst>
            </p:cNvPr>
            <p:cNvSpPr/>
            <p:nvPr/>
          </p:nvSpPr>
          <p:spPr>
            <a:xfrm>
              <a:off x="5821679" y="3616642"/>
              <a:ext cx="66675" cy="304800"/>
            </a:xfrm>
            <a:custGeom>
              <a:avLst/>
              <a:gdLst>
                <a:gd name="connsiteX0" fmla="*/ 71438 w 66675"/>
                <a:gd name="connsiteY0" fmla="*/ 0 h 304800"/>
                <a:gd name="connsiteX1" fmla="*/ 71438 w 66675"/>
                <a:gd name="connsiteY1" fmla="*/ 300038 h 304800"/>
                <a:gd name="connsiteX2" fmla="*/ 0 w 66675"/>
                <a:gd name="connsiteY2" fmla="*/ 164783 h 304800"/>
                <a:gd name="connsiteX3" fmla="*/ 71438 w 66675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04800">
                  <a:moveTo>
                    <a:pt x="71438" y="0"/>
                  </a:moveTo>
                  <a:cubicBezTo>
                    <a:pt x="71438" y="0"/>
                    <a:pt x="70485" y="243840"/>
                    <a:pt x="71438" y="300038"/>
                  </a:cubicBezTo>
                  <a:cubicBezTo>
                    <a:pt x="72390" y="356235"/>
                    <a:pt x="0" y="164783"/>
                    <a:pt x="0" y="164783"/>
                  </a:cubicBezTo>
                  <a:cubicBezTo>
                    <a:pt x="0" y="164783"/>
                    <a:pt x="38100" y="45720"/>
                    <a:pt x="71438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1">
              <a:extLst>
                <a:ext uri="{FF2B5EF4-FFF2-40B4-BE49-F238E27FC236}">
                  <a16:creationId xmlns:a16="http://schemas.microsoft.com/office/drawing/2014/main" id="{F196BC6D-24E5-2D44-9A18-7148C7BED212}"/>
                </a:ext>
              </a:extLst>
            </p:cNvPr>
            <p:cNvSpPr/>
            <p:nvPr/>
          </p:nvSpPr>
          <p:spPr>
            <a:xfrm>
              <a:off x="5892414" y="4708991"/>
              <a:ext cx="171450" cy="123825"/>
            </a:xfrm>
            <a:custGeom>
              <a:avLst/>
              <a:gdLst>
                <a:gd name="connsiteX0" fmla="*/ 54996 w 171450"/>
                <a:gd name="connsiteY0" fmla="*/ 24934 h 123825"/>
                <a:gd name="connsiteX1" fmla="*/ 76903 w 171450"/>
                <a:gd name="connsiteY1" fmla="*/ 55415 h 123825"/>
                <a:gd name="connsiteX2" fmla="*/ 130243 w 171450"/>
                <a:gd name="connsiteY2" fmla="*/ 89704 h 123825"/>
                <a:gd name="connsiteX3" fmla="*/ 171201 w 171450"/>
                <a:gd name="connsiteY3" fmla="*/ 108754 h 123825"/>
                <a:gd name="connsiteX4" fmla="*/ 113098 w 171450"/>
                <a:gd name="connsiteY4" fmla="*/ 128757 h 123825"/>
                <a:gd name="connsiteX5" fmla="*/ 3561 w 171450"/>
                <a:gd name="connsiteY5" fmla="*/ 94467 h 123825"/>
                <a:gd name="connsiteX6" fmla="*/ 10228 w 171450"/>
                <a:gd name="connsiteY6" fmla="*/ 8742 h 123825"/>
                <a:gd name="connsiteX7" fmla="*/ 54996 w 171450"/>
                <a:gd name="connsiteY7" fmla="*/ 249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23825">
                  <a:moveTo>
                    <a:pt x="54996" y="24934"/>
                  </a:moveTo>
                  <a:cubicBezTo>
                    <a:pt x="54996" y="24934"/>
                    <a:pt x="64521" y="49699"/>
                    <a:pt x="76903" y="55415"/>
                  </a:cubicBezTo>
                  <a:cubicBezTo>
                    <a:pt x="89286" y="61129"/>
                    <a:pt x="118813" y="87799"/>
                    <a:pt x="130243" y="89704"/>
                  </a:cubicBezTo>
                  <a:cubicBezTo>
                    <a:pt x="141673" y="91609"/>
                    <a:pt x="170248" y="93515"/>
                    <a:pt x="171201" y="108754"/>
                  </a:cubicBezTo>
                  <a:cubicBezTo>
                    <a:pt x="173106" y="123994"/>
                    <a:pt x="169296" y="137329"/>
                    <a:pt x="113098" y="128757"/>
                  </a:cubicBezTo>
                  <a:cubicBezTo>
                    <a:pt x="56901" y="121137"/>
                    <a:pt x="3561" y="94467"/>
                    <a:pt x="3561" y="94467"/>
                  </a:cubicBezTo>
                  <a:cubicBezTo>
                    <a:pt x="3561" y="94467"/>
                    <a:pt x="-7869" y="37317"/>
                    <a:pt x="10228" y="8742"/>
                  </a:cubicBezTo>
                  <a:cubicBezTo>
                    <a:pt x="29278" y="-17928"/>
                    <a:pt x="54996" y="24934"/>
                    <a:pt x="54996" y="24934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2">
              <a:extLst>
                <a:ext uri="{FF2B5EF4-FFF2-40B4-BE49-F238E27FC236}">
                  <a16:creationId xmlns:a16="http://schemas.microsoft.com/office/drawing/2014/main" id="{5CB02C1E-761A-C741-A1F3-493EEE7809A2}"/>
                </a:ext>
              </a:extLst>
            </p:cNvPr>
            <p:cNvSpPr/>
            <p:nvPr/>
          </p:nvSpPr>
          <p:spPr>
            <a:xfrm>
              <a:off x="5896927" y="4698682"/>
              <a:ext cx="47625" cy="38100"/>
            </a:xfrm>
            <a:custGeom>
              <a:avLst/>
              <a:gdLst>
                <a:gd name="connsiteX0" fmla="*/ 50482 w 47625"/>
                <a:gd name="connsiteY0" fmla="*/ 35243 h 38100"/>
                <a:gd name="connsiteX1" fmla="*/ 40005 w 47625"/>
                <a:gd name="connsiteY1" fmla="*/ 0 h 38100"/>
                <a:gd name="connsiteX2" fmla="*/ 0 w 47625"/>
                <a:gd name="connsiteY2" fmla="*/ 0 h 38100"/>
                <a:gd name="connsiteX3" fmla="*/ 0 w 47625"/>
                <a:gd name="connsiteY3" fmla="*/ 37148 h 38100"/>
                <a:gd name="connsiteX4" fmla="*/ 50482 w 47625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50482" y="35243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37148"/>
                  </a:lnTo>
                  <a:cubicBezTo>
                    <a:pt x="0" y="37148"/>
                    <a:pt x="60960" y="60008"/>
                    <a:pt x="50482" y="352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3">
              <a:extLst>
                <a:ext uri="{FF2B5EF4-FFF2-40B4-BE49-F238E27FC236}">
                  <a16:creationId xmlns:a16="http://schemas.microsoft.com/office/drawing/2014/main" id="{AFDEDA59-E8E9-EE4C-A072-31ACDA1DC966}"/>
                </a:ext>
              </a:extLst>
            </p:cNvPr>
            <p:cNvSpPr/>
            <p:nvPr/>
          </p:nvSpPr>
          <p:spPr>
            <a:xfrm>
              <a:off x="5815965" y="3464242"/>
              <a:ext cx="66675" cy="104775"/>
            </a:xfrm>
            <a:custGeom>
              <a:avLst/>
              <a:gdLst>
                <a:gd name="connsiteX0" fmla="*/ 0 w 66675"/>
                <a:gd name="connsiteY0" fmla="*/ 0 h 104775"/>
                <a:gd name="connsiteX1" fmla="*/ 36195 w 66675"/>
                <a:gd name="connsiteY1" fmla="*/ 57150 h 104775"/>
                <a:gd name="connsiteX2" fmla="*/ 69532 w 66675"/>
                <a:gd name="connsiteY2" fmla="*/ 109538 h 104775"/>
                <a:gd name="connsiteX3" fmla="*/ 63817 w 66675"/>
                <a:gd name="connsiteY3" fmla="*/ 78105 h 104775"/>
                <a:gd name="connsiteX4" fmla="*/ 61913 w 66675"/>
                <a:gd name="connsiteY4" fmla="*/ 62865 h 104775"/>
                <a:gd name="connsiteX5" fmla="*/ 60960 w 66675"/>
                <a:gd name="connsiteY5" fmla="*/ 58103 h 104775"/>
                <a:gd name="connsiteX6" fmla="*/ 60960 w 66675"/>
                <a:gd name="connsiteY6" fmla="*/ 58103 h 104775"/>
                <a:gd name="connsiteX7" fmla="*/ 0 w 66675"/>
                <a:gd name="connsiteY7" fmla="*/ 0 h 104775"/>
                <a:gd name="connsiteX8" fmla="*/ 0 w 66675"/>
                <a:gd name="connsiteY8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04775">
                  <a:moveTo>
                    <a:pt x="0" y="0"/>
                  </a:moveTo>
                  <a:lnTo>
                    <a:pt x="36195" y="57150"/>
                  </a:lnTo>
                  <a:lnTo>
                    <a:pt x="69532" y="109538"/>
                  </a:lnTo>
                  <a:cubicBezTo>
                    <a:pt x="69532" y="109538"/>
                    <a:pt x="67627" y="100965"/>
                    <a:pt x="63817" y="78105"/>
                  </a:cubicBezTo>
                  <a:cubicBezTo>
                    <a:pt x="62865" y="73342"/>
                    <a:pt x="61913" y="68580"/>
                    <a:pt x="61913" y="62865"/>
                  </a:cubicBezTo>
                  <a:cubicBezTo>
                    <a:pt x="61913" y="60960"/>
                    <a:pt x="60960" y="60008"/>
                    <a:pt x="60960" y="58103"/>
                  </a:cubicBezTo>
                  <a:lnTo>
                    <a:pt x="60960" y="58103"/>
                  </a:lnTo>
                  <a:cubicBezTo>
                    <a:pt x="46672" y="25717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4">
              <a:extLst>
                <a:ext uri="{FF2B5EF4-FFF2-40B4-BE49-F238E27FC236}">
                  <a16:creationId xmlns:a16="http://schemas.microsoft.com/office/drawing/2014/main" id="{15D43A12-14A5-5A4F-8E6F-6AA73292AC2C}"/>
                </a:ext>
              </a:extLst>
            </p:cNvPr>
            <p:cNvSpPr/>
            <p:nvPr/>
          </p:nvSpPr>
          <p:spPr>
            <a:xfrm>
              <a:off x="5816917" y="3464242"/>
              <a:ext cx="57150" cy="76200"/>
            </a:xfrm>
            <a:custGeom>
              <a:avLst/>
              <a:gdLst>
                <a:gd name="connsiteX0" fmla="*/ 60008 w 57150"/>
                <a:gd name="connsiteY0" fmla="*/ 58103 h 76200"/>
                <a:gd name="connsiteX1" fmla="*/ 60008 w 57150"/>
                <a:gd name="connsiteY1" fmla="*/ 58103 h 76200"/>
                <a:gd name="connsiteX2" fmla="*/ 63817 w 57150"/>
                <a:gd name="connsiteY2" fmla="*/ 78105 h 76200"/>
                <a:gd name="connsiteX3" fmla="*/ 50483 w 57150"/>
                <a:gd name="connsiteY3" fmla="*/ 58103 h 76200"/>
                <a:gd name="connsiteX4" fmla="*/ 19050 w 57150"/>
                <a:gd name="connsiteY4" fmla="*/ 16192 h 76200"/>
                <a:gd name="connsiteX5" fmla="*/ 0 w 57150"/>
                <a:gd name="connsiteY5" fmla="*/ 0 h 76200"/>
                <a:gd name="connsiteX6" fmla="*/ 60008 w 57150"/>
                <a:gd name="connsiteY6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60008" y="58103"/>
                  </a:moveTo>
                  <a:lnTo>
                    <a:pt x="60008" y="58103"/>
                  </a:lnTo>
                  <a:cubicBezTo>
                    <a:pt x="60008" y="58103"/>
                    <a:pt x="61913" y="61913"/>
                    <a:pt x="63817" y="78105"/>
                  </a:cubicBezTo>
                  <a:lnTo>
                    <a:pt x="50483" y="58103"/>
                  </a:lnTo>
                  <a:cubicBezTo>
                    <a:pt x="50483" y="58103"/>
                    <a:pt x="26670" y="24765"/>
                    <a:pt x="19050" y="16192"/>
                  </a:cubicBezTo>
                  <a:cubicBezTo>
                    <a:pt x="11430" y="7620"/>
                    <a:pt x="0" y="0"/>
                    <a:pt x="0" y="0"/>
                  </a:cubicBezTo>
                  <a:cubicBezTo>
                    <a:pt x="0" y="0"/>
                    <a:pt x="45720" y="21908"/>
                    <a:pt x="60008" y="58103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5">
              <a:extLst>
                <a:ext uri="{FF2B5EF4-FFF2-40B4-BE49-F238E27FC236}">
                  <a16:creationId xmlns:a16="http://schemas.microsoft.com/office/drawing/2014/main" id="{04DBE0DB-95ED-5647-A6D0-588DEDD4BFE5}"/>
                </a:ext>
              </a:extLst>
            </p:cNvPr>
            <p:cNvSpPr/>
            <p:nvPr/>
          </p:nvSpPr>
          <p:spPr>
            <a:xfrm>
              <a:off x="5883592" y="3681413"/>
              <a:ext cx="9525" cy="9525"/>
            </a:xfrm>
            <a:custGeom>
              <a:avLst/>
              <a:gdLst>
                <a:gd name="connsiteX0" fmla="*/ 0 w 0"/>
                <a:gd name="connsiteY0" fmla="*/ 1905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90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05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3"/>
                    <a:pt x="0" y="953"/>
                    <a:pt x="0" y="1905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6">
              <a:extLst>
                <a:ext uri="{FF2B5EF4-FFF2-40B4-BE49-F238E27FC236}">
                  <a16:creationId xmlns:a16="http://schemas.microsoft.com/office/drawing/2014/main" id="{03888EF4-E884-B34D-99B2-58E3603DD53D}"/>
                </a:ext>
              </a:extLst>
            </p:cNvPr>
            <p:cNvSpPr/>
            <p:nvPr/>
          </p:nvSpPr>
          <p:spPr>
            <a:xfrm>
              <a:off x="5671012" y="3201793"/>
              <a:ext cx="209550" cy="342900"/>
            </a:xfrm>
            <a:custGeom>
              <a:avLst/>
              <a:gdLst>
                <a:gd name="connsiteX0" fmla="*/ 83040 w 209550"/>
                <a:gd name="connsiteY0" fmla="*/ 512 h 342900"/>
                <a:gd name="connsiteX1" fmla="*/ 10650 w 209550"/>
                <a:gd name="connsiteY1" fmla="*/ 43374 h 342900"/>
                <a:gd name="connsiteX2" fmla="*/ 11603 w 209550"/>
                <a:gd name="connsiteY2" fmla="*/ 139577 h 342900"/>
                <a:gd name="connsiteX3" fmla="*/ 19222 w 209550"/>
                <a:gd name="connsiteY3" fmla="*/ 223397 h 342900"/>
                <a:gd name="connsiteX4" fmla="*/ 2078 w 209550"/>
                <a:gd name="connsiteY4" fmla="*/ 279594 h 342900"/>
                <a:gd name="connsiteX5" fmla="*/ 7793 w 209550"/>
                <a:gd name="connsiteY5" fmla="*/ 300549 h 342900"/>
                <a:gd name="connsiteX6" fmla="*/ 217343 w 209550"/>
                <a:gd name="connsiteY6" fmla="*/ 347222 h 342900"/>
                <a:gd name="connsiteX7" fmla="*/ 197340 w 209550"/>
                <a:gd name="connsiteY7" fmla="*/ 272927 h 342900"/>
                <a:gd name="connsiteX8" fmla="*/ 183053 w 209550"/>
                <a:gd name="connsiteY8" fmla="*/ 206252 h 342900"/>
                <a:gd name="connsiteX9" fmla="*/ 195435 w 209550"/>
                <a:gd name="connsiteY9" fmla="*/ 106239 h 342900"/>
                <a:gd name="connsiteX10" fmla="*/ 146858 w 209550"/>
                <a:gd name="connsiteY10" fmla="*/ 18609 h 342900"/>
                <a:gd name="connsiteX11" fmla="*/ 83040 w 209550"/>
                <a:gd name="connsiteY11" fmla="*/ 51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550" h="342900">
                  <a:moveTo>
                    <a:pt x="83040" y="512"/>
                  </a:moveTo>
                  <a:cubicBezTo>
                    <a:pt x="83040" y="512"/>
                    <a:pt x="27795" y="-1393"/>
                    <a:pt x="10650" y="43374"/>
                  </a:cubicBezTo>
                  <a:cubicBezTo>
                    <a:pt x="-6495" y="88142"/>
                    <a:pt x="5888" y="122432"/>
                    <a:pt x="11603" y="139577"/>
                  </a:cubicBezTo>
                  <a:cubicBezTo>
                    <a:pt x="24938" y="182439"/>
                    <a:pt x="25890" y="197679"/>
                    <a:pt x="19222" y="223397"/>
                  </a:cubicBezTo>
                  <a:cubicBezTo>
                    <a:pt x="13508" y="246257"/>
                    <a:pt x="8745" y="257687"/>
                    <a:pt x="2078" y="279594"/>
                  </a:cubicBezTo>
                  <a:cubicBezTo>
                    <a:pt x="-4590" y="300549"/>
                    <a:pt x="6840" y="298644"/>
                    <a:pt x="7793" y="300549"/>
                  </a:cubicBezTo>
                  <a:cubicBezTo>
                    <a:pt x="8745" y="302454"/>
                    <a:pt x="217343" y="347222"/>
                    <a:pt x="217343" y="347222"/>
                  </a:cubicBezTo>
                  <a:cubicBezTo>
                    <a:pt x="217343" y="347222"/>
                    <a:pt x="210675" y="293882"/>
                    <a:pt x="197340" y="272927"/>
                  </a:cubicBezTo>
                  <a:cubicBezTo>
                    <a:pt x="186863" y="257687"/>
                    <a:pt x="171622" y="251972"/>
                    <a:pt x="183053" y="206252"/>
                  </a:cubicBezTo>
                  <a:cubicBezTo>
                    <a:pt x="194483" y="160532"/>
                    <a:pt x="202103" y="139577"/>
                    <a:pt x="195435" y="106239"/>
                  </a:cubicBezTo>
                  <a:cubicBezTo>
                    <a:pt x="187815" y="68139"/>
                    <a:pt x="183053" y="43374"/>
                    <a:pt x="146858" y="18609"/>
                  </a:cubicBezTo>
                  <a:cubicBezTo>
                    <a:pt x="124950" y="1464"/>
                    <a:pt x="100185" y="-1393"/>
                    <a:pt x="83040" y="512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7">
              <a:extLst>
                <a:ext uri="{FF2B5EF4-FFF2-40B4-BE49-F238E27FC236}">
                  <a16:creationId xmlns:a16="http://schemas.microsoft.com/office/drawing/2014/main" id="{C1CAED94-ADC2-AE46-A792-277B3A7957B9}"/>
                </a:ext>
              </a:extLst>
            </p:cNvPr>
            <p:cNvSpPr/>
            <p:nvPr/>
          </p:nvSpPr>
          <p:spPr>
            <a:xfrm>
              <a:off x="5582900" y="3528060"/>
              <a:ext cx="104775" cy="342900"/>
            </a:xfrm>
            <a:custGeom>
              <a:avLst/>
              <a:gdLst>
                <a:gd name="connsiteX0" fmla="*/ 109239 w 104775"/>
                <a:gd name="connsiteY0" fmla="*/ 246698 h 342900"/>
                <a:gd name="connsiteX1" fmla="*/ 86379 w 104775"/>
                <a:gd name="connsiteY1" fmla="*/ 345758 h 342900"/>
                <a:gd name="connsiteX2" fmla="*/ 19704 w 104775"/>
                <a:gd name="connsiteY2" fmla="*/ 336233 h 342900"/>
                <a:gd name="connsiteX3" fmla="*/ 654 w 104775"/>
                <a:gd name="connsiteY3" fmla="*/ 240983 h 342900"/>
                <a:gd name="connsiteX4" fmla="*/ 44469 w 104775"/>
                <a:gd name="connsiteY4" fmla="*/ 0 h 342900"/>
                <a:gd name="connsiteX5" fmla="*/ 109239 w 104775"/>
                <a:gd name="connsiteY5" fmla="*/ 24669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342900">
                  <a:moveTo>
                    <a:pt x="109239" y="246698"/>
                  </a:moveTo>
                  <a:cubicBezTo>
                    <a:pt x="107334" y="278130"/>
                    <a:pt x="100667" y="311468"/>
                    <a:pt x="86379" y="345758"/>
                  </a:cubicBezTo>
                  <a:cubicBezTo>
                    <a:pt x="86379" y="345758"/>
                    <a:pt x="41612" y="363855"/>
                    <a:pt x="19704" y="336233"/>
                  </a:cubicBezTo>
                  <a:cubicBezTo>
                    <a:pt x="11132" y="324803"/>
                    <a:pt x="3512" y="287655"/>
                    <a:pt x="654" y="240983"/>
                  </a:cubicBezTo>
                  <a:cubicBezTo>
                    <a:pt x="-4108" y="167640"/>
                    <a:pt x="17799" y="63818"/>
                    <a:pt x="44469" y="0"/>
                  </a:cubicBezTo>
                  <a:cubicBezTo>
                    <a:pt x="45422" y="0"/>
                    <a:pt x="116859" y="110490"/>
                    <a:pt x="109239" y="24669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98">
              <a:extLst>
                <a:ext uri="{FF2B5EF4-FFF2-40B4-BE49-F238E27FC236}">
                  <a16:creationId xmlns:a16="http://schemas.microsoft.com/office/drawing/2014/main" id="{330E04F0-87D6-0244-8746-15CEC768B470}"/>
                </a:ext>
              </a:extLst>
            </p:cNvPr>
            <p:cNvSpPr/>
            <p:nvPr/>
          </p:nvSpPr>
          <p:spPr>
            <a:xfrm>
              <a:off x="5583554" y="3769042"/>
              <a:ext cx="104775" cy="104775"/>
            </a:xfrm>
            <a:custGeom>
              <a:avLst/>
              <a:gdLst>
                <a:gd name="connsiteX0" fmla="*/ 108585 w 104775"/>
                <a:gd name="connsiteY0" fmla="*/ 5715 h 104775"/>
                <a:gd name="connsiteX1" fmla="*/ 85725 w 104775"/>
                <a:gd name="connsiteY1" fmla="*/ 104775 h 104775"/>
                <a:gd name="connsiteX2" fmla="*/ 19050 w 104775"/>
                <a:gd name="connsiteY2" fmla="*/ 95250 h 104775"/>
                <a:gd name="connsiteX3" fmla="*/ 0 w 104775"/>
                <a:gd name="connsiteY3" fmla="*/ 0 h 104775"/>
                <a:gd name="connsiteX4" fmla="*/ 108585 w 104775"/>
                <a:gd name="connsiteY4" fmla="*/ 571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8585" y="5715"/>
                  </a:moveTo>
                  <a:cubicBezTo>
                    <a:pt x="106680" y="37148"/>
                    <a:pt x="100013" y="70485"/>
                    <a:pt x="85725" y="104775"/>
                  </a:cubicBezTo>
                  <a:cubicBezTo>
                    <a:pt x="85725" y="104775"/>
                    <a:pt x="40958" y="122873"/>
                    <a:pt x="19050" y="95250"/>
                  </a:cubicBezTo>
                  <a:cubicBezTo>
                    <a:pt x="10478" y="83820"/>
                    <a:pt x="2858" y="46673"/>
                    <a:pt x="0" y="0"/>
                  </a:cubicBezTo>
                  <a:lnTo>
                    <a:pt x="108585" y="5715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99">
              <a:extLst>
                <a:ext uri="{FF2B5EF4-FFF2-40B4-BE49-F238E27FC236}">
                  <a16:creationId xmlns:a16="http://schemas.microsoft.com/office/drawing/2014/main" id="{8937F5D9-96FC-3A47-B60B-DCC1F776C939}"/>
                </a:ext>
              </a:extLst>
            </p:cNvPr>
            <p:cNvSpPr/>
            <p:nvPr/>
          </p:nvSpPr>
          <p:spPr>
            <a:xfrm>
              <a:off x="5797230" y="3440430"/>
              <a:ext cx="76200" cy="142875"/>
            </a:xfrm>
            <a:custGeom>
              <a:avLst/>
              <a:gdLst>
                <a:gd name="connsiteX0" fmla="*/ 637 w 76200"/>
                <a:gd name="connsiteY0" fmla="*/ 0 h 142875"/>
                <a:gd name="connsiteX1" fmla="*/ 82553 w 76200"/>
                <a:gd name="connsiteY1" fmla="*/ 149542 h 142875"/>
                <a:gd name="connsiteX2" fmla="*/ 6353 w 76200"/>
                <a:gd name="connsiteY2" fmla="*/ 17145 h 142875"/>
                <a:gd name="connsiteX3" fmla="*/ 637 w 76200"/>
                <a:gd name="connsiteY3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42875">
                  <a:moveTo>
                    <a:pt x="637" y="0"/>
                  </a:moveTo>
                  <a:cubicBezTo>
                    <a:pt x="637" y="0"/>
                    <a:pt x="61598" y="43815"/>
                    <a:pt x="82553" y="149542"/>
                  </a:cubicBezTo>
                  <a:cubicBezTo>
                    <a:pt x="82553" y="149542"/>
                    <a:pt x="25403" y="37148"/>
                    <a:pt x="6353" y="17145"/>
                  </a:cubicBezTo>
                  <a:cubicBezTo>
                    <a:pt x="5400" y="16192"/>
                    <a:pt x="-2220" y="8573"/>
                    <a:pt x="637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0">
              <a:extLst>
                <a:ext uri="{FF2B5EF4-FFF2-40B4-BE49-F238E27FC236}">
                  <a16:creationId xmlns:a16="http://schemas.microsoft.com/office/drawing/2014/main" id="{BCD522F6-056B-4340-A7F4-17207D1CFD5D}"/>
                </a:ext>
              </a:extLst>
            </p:cNvPr>
            <p:cNvSpPr/>
            <p:nvPr/>
          </p:nvSpPr>
          <p:spPr>
            <a:xfrm>
              <a:off x="5572125" y="4063365"/>
              <a:ext cx="304800" cy="190500"/>
            </a:xfrm>
            <a:custGeom>
              <a:avLst/>
              <a:gdLst>
                <a:gd name="connsiteX0" fmla="*/ 0 w 304800"/>
                <a:gd name="connsiteY0" fmla="*/ 139065 h 190500"/>
                <a:gd name="connsiteX1" fmla="*/ 280988 w 304800"/>
                <a:gd name="connsiteY1" fmla="*/ 180975 h 190500"/>
                <a:gd name="connsiteX2" fmla="*/ 180975 w 304800"/>
                <a:gd name="connsiteY2" fmla="*/ 0 h 190500"/>
                <a:gd name="connsiteX3" fmla="*/ 0 w 304800"/>
                <a:gd name="connsiteY3" fmla="*/ 13906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190500">
                  <a:moveTo>
                    <a:pt x="0" y="139065"/>
                  </a:moveTo>
                  <a:cubicBezTo>
                    <a:pt x="0" y="139065"/>
                    <a:pt x="174308" y="120015"/>
                    <a:pt x="280988" y="180975"/>
                  </a:cubicBezTo>
                  <a:cubicBezTo>
                    <a:pt x="387667" y="241935"/>
                    <a:pt x="180975" y="0"/>
                    <a:pt x="180975" y="0"/>
                  </a:cubicBezTo>
                  <a:cubicBezTo>
                    <a:pt x="180975" y="0"/>
                    <a:pt x="2858" y="70485"/>
                    <a:pt x="0" y="139065"/>
                  </a:cubicBezTo>
                  <a:close/>
                </a:path>
              </a:pathLst>
            </a:custGeom>
            <a:solidFill>
              <a:srgbClr val="C2B2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1">
              <a:extLst>
                <a:ext uri="{FF2B5EF4-FFF2-40B4-BE49-F238E27FC236}">
                  <a16:creationId xmlns:a16="http://schemas.microsoft.com/office/drawing/2014/main" id="{7743D428-1D9B-9B49-9F7C-D640F67CA871}"/>
                </a:ext>
              </a:extLst>
            </p:cNvPr>
            <p:cNvSpPr/>
            <p:nvPr/>
          </p:nvSpPr>
          <p:spPr>
            <a:xfrm>
              <a:off x="5536180" y="4646618"/>
              <a:ext cx="85725" cy="95250"/>
            </a:xfrm>
            <a:custGeom>
              <a:avLst/>
              <a:gdLst>
                <a:gd name="connsiteX0" fmla="*/ 89284 w 85725"/>
                <a:gd name="connsiteY0" fmla="*/ 101595 h 95250"/>
                <a:gd name="connsiteX1" fmla="*/ 20704 w 85725"/>
                <a:gd name="connsiteY1" fmla="*/ 101595 h 95250"/>
                <a:gd name="connsiteX2" fmla="*/ 702 w 85725"/>
                <a:gd name="connsiteY2" fmla="*/ 59685 h 95250"/>
                <a:gd name="connsiteX3" fmla="*/ 25467 w 85725"/>
                <a:gd name="connsiteY3" fmla="*/ 630 h 95250"/>
                <a:gd name="connsiteX4" fmla="*/ 56899 w 85725"/>
                <a:gd name="connsiteY4" fmla="*/ 19680 h 95250"/>
                <a:gd name="connsiteX5" fmla="*/ 67377 w 85725"/>
                <a:gd name="connsiteY5" fmla="*/ 53017 h 95250"/>
                <a:gd name="connsiteX6" fmla="*/ 89284 w 85725"/>
                <a:gd name="connsiteY6" fmla="*/ 10159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95250">
                  <a:moveTo>
                    <a:pt x="89284" y="101595"/>
                  </a:moveTo>
                  <a:lnTo>
                    <a:pt x="20704" y="101595"/>
                  </a:lnTo>
                  <a:cubicBezTo>
                    <a:pt x="3559" y="73972"/>
                    <a:pt x="-2156" y="69210"/>
                    <a:pt x="702" y="59685"/>
                  </a:cubicBezTo>
                  <a:cubicBezTo>
                    <a:pt x="3559" y="48255"/>
                    <a:pt x="26419" y="6345"/>
                    <a:pt x="25467" y="630"/>
                  </a:cubicBezTo>
                  <a:cubicBezTo>
                    <a:pt x="24514" y="-4133"/>
                    <a:pt x="56899" y="19680"/>
                    <a:pt x="56899" y="19680"/>
                  </a:cubicBezTo>
                  <a:cubicBezTo>
                    <a:pt x="56899" y="19680"/>
                    <a:pt x="60709" y="45397"/>
                    <a:pt x="67377" y="53017"/>
                  </a:cubicBezTo>
                  <a:cubicBezTo>
                    <a:pt x="73092" y="59685"/>
                    <a:pt x="79759" y="86355"/>
                    <a:pt x="89284" y="101595"/>
                  </a:cubicBezTo>
                  <a:close/>
                </a:path>
              </a:pathLst>
            </a:custGeom>
            <a:solidFill>
              <a:srgbClr val="FFF5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2">
              <a:extLst>
                <a:ext uri="{FF2B5EF4-FFF2-40B4-BE49-F238E27FC236}">
                  <a16:creationId xmlns:a16="http://schemas.microsoft.com/office/drawing/2014/main" id="{6747CF5A-61FC-5D4B-A0E5-D80A84E89299}"/>
                </a:ext>
              </a:extLst>
            </p:cNvPr>
            <p:cNvSpPr/>
            <p:nvPr/>
          </p:nvSpPr>
          <p:spPr>
            <a:xfrm>
              <a:off x="5562447" y="4617720"/>
              <a:ext cx="38100" cy="47625"/>
            </a:xfrm>
            <a:custGeom>
              <a:avLst/>
              <a:gdLst>
                <a:gd name="connsiteX0" fmla="*/ 41110 w 38100"/>
                <a:gd name="connsiteY0" fmla="*/ 31433 h 47625"/>
                <a:gd name="connsiteX1" fmla="*/ 31585 w 38100"/>
                <a:gd name="connsiteY1" fmla="*/ 49530 h 47625"/>
                <a:gd name="connsiteX2" fmla="*/ 3010 w 38100"/>
                <a:gd name="connsiteY2" fmla="*/ 43815 h 47625"/>
                <a:gd name="connsiteX3" fmla="*/ 153 w 38100"/>
                <a:gd name="connsiteY3" fmla="*/ 29528 h 47625"/>
                <a:gd name="connsiteX4" fmla="*/ 10630 w 38100"/>
                <a:gd name="connsiteY4" fmla="*/ 0 h 47625"/>
                <a:gd name="connsiteX5" fmla="*/ 41110 w 38100"/>
                <a:gd name="connsiteY5" fmla="*/ 3143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47625">
                  <a:moveTo>
                    <a:pt x="41110" y="31433"/>
                  </a:moveTo>
                  <a:cubicBezTo>
                    <a:pt x="41110" y="31433"/>
                    <a:pt x="33490" y="42863"/>
                    <a:pt x="31585" y="49530"/>
                  </a:cubicBezTo>
                  <a:cubicBezTo>
                    <a:pt x="29680" y="56198"/>
                    <a:pt x="15393" y="59055"/>
                    <a:pt x="3010" y="43815"/>
                  </a:cubicBezTo>
                  <a:cubicBezTo>
                    <a:pt x="3010" y="43815"/>
                    <a:pt x="-800" y="38100"/>
                    <a:pt x="153" y="29528"/>
                  </a:cubicBezTo>
                  <a:cubicBezTo>
                    <a:pt x="1105" y="20955"/>
                    <a:pt x="10630" y="0"/>
                    <a:pt x="10630" y="0"/>
                  </a:cubicBezTo>
                  <a:lnTo>
                    <a:pt x="41110" y="3143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3">
              <a:extLst>
                <a:ext uri="{FF2B5EF4-FFF2-40B4-BE49-F238E27FC236}">
                  <a16:creationId xmlns:a16="http://schemas.microsoft.com/office/drawing/2014/main" id="{BF967DDF-EABF-324C-A00A-5D92D5C983D7}"/>
                </a:ext>
              </a:extLst>
            </p:cNvPr>
            <p:cNvSpPr/>
            <p:nvPr/>
          </p:nvSpPr>
          <p:spPr>
            <a:xfrm>
              <a:off x="5754116" y="3879956"/>
              <a:ext cx="190500" cy="847725"/>
            </a:xfrm>
            <a:custGeom>
              <a:avLst/>
              <a:gdLst>
                <a:gd name="connsiteX0" fmla="*/ 16128 w 190500"/>
                <a:gd name="connsiteY0" fmla="*/ 189124 h 847725"/>
                <a:gd name="connsiteX1" fmla="*/ 46608 w 190500"/>
                <a:gd name="connsiteY1" fmla="*/ 289137 h 847725"/>
                <a:gd name="connsiteX2" fmla="*/ 46608 w 190500"/>
                <a:gd name="connsiteY2" fmla="*/ 289137 h 847725"/>
                <a:gd name="connsiteX3" fmla="*/ 59943 w 190500"/>
                <a:gd name="connsiteY3" fmla="*/ 330094 h 847725"/>
                <a:gd name="connsiteX4" fmla="*/ 84708 w 190500"/>
                <a:gd name="connsiteY4" fmla="*/ 409152 h 847725"/>
                <a:gd name="connsiteX5" fmla="*/ 92328 w 190500"/>
                <a:gd name="connsiteY5" fmla="*/ 434869 h 847725"/>
                <a:gd name="connsiteX6" fmla="*/ 88518 w 190500"/>
                <a:gd name="connsiteY6" fmla="*/ 572982 h 847725"/>
                <a:gd name="connsiteX7" fmla="*/ 135191 w 190500"/>
                <a:gd name="connsiteY7" fmla="*/ 848254 h 847725"/>
                <a:gd name="connsiteX8" fmla="*/ 199961 w 190500"/>
                <a:gd name="connsiteY8" fmla="*/ 838729 h 847725"/>
                <a:gd name="connsiteX9" fmla="*/ 184721 w 190500"/>
                <a:gd name="connsiteY9" fmla="*/ 518689 h 847725"/>
                <a:gd name="connsiteX10" fmla="*/ 187578 w 190500"/>
                <a:gd name="connsiteY10" fmla="*/ 430107 h 847725"/>
                <a:gd name="connsiteX11" fmla="*/ 185673 w 190500"/>
                <a:gd name="connsiteY11" fmla="*/ 413914 h 847725"/>
                <a:gd name="connsiteX12" fmla="*/ 193293 w 190500"/>
                <a:gd name="connsiteY12" fmla="*/ 302472 h 847725"/>
                <a:gd name="connsiteX13" fmla="*/ 172338 w 190500"/>
                <a:gd name="connsiteY13" fmla="*/ 91969 h 847725"/>
                <a:gd name="connsiteX14" fmla="*/ 171386 w 190500"/>
                <a:gd name="connsiteY14" fmla="*/ 87207 h 847725"/>
                <a:gd name="connsiteX15" fmla="*/ 146621 w 190500"/>
                <a:gd name="connsiteY15" fmla="*/ 11007 h 847725"/>
                <a:gd name="connsiteX16" fmla="*/ 58991 w 190500"/>
                <a:gd name="connsiteY16" fmla="*/ 2434 h 847725"/>
                <a:gd name="connsiteX17" fmla="*/ 7556 w 190500"/>
                <a:gd name="connsiteY17" fmla="*/ 46249 h 847725"/>
                <a:gd name="connsiteX18" fmla="*/ 16128 w 190500"/>
                <a:gd name="connsiteY18" fmla="*/ 18912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847725">
                  <a:moveTo>
                    <a:pt x="16128" y="189124"/>
                  </a:moveTo>
                  <a:cubicBezTo>
                    <a:pt x="18033" y="199602"/>
                    <a:pt x="31368" y="241512"/>
                    <a:pt x="46608" y="289137"/>
                  </a:cubicBezTo>
                  <a:cubicBezTo>
                    <a:pt x="46608" y="289137"/>
                    <a:pt x="46608" y="289137"/>
                    <a:pt x="46608" y="289137"/>
                  </a:cubicBezTo>
                  <a:cubicBezTo>
                    <a:pt x="51371" y="302472"/>
                    <a:pt x="55181" y="316759"/>
                    <a:pt x="59943" y="330094"/>
                  </a:cubicBezTo>
                  <a:cubicBezTo>
                    <a:pt x="69468" y="359622"/>
                    <a:pt x="78041" y="388197"/>
                    <a:pt x="84708" y="409152"/>
                  </a:cubicBezTo>
                  <a:cubicBezTo>
                    <a:pt x="88518" y="420582"/>
                    <a:pt x="90423" y="429154"/>
                    <a:pt x="92328" y="434869"/>
                  </a:cubicBezTo>
                  <a:cubicBezTo>
                    <a:pt x="100901" y="470112"/>
                    <a:pt x="91376" y="526309"/>
                    <a:pt x="88518" y="572982"/>
                  </a:cubicBezTo>
                  <a:cubicBezTo>
                    <a:pt x="85661" y="619654"/>
                    <a:pt x="135191" y="848254"/>
                    <a:pt x="135191" y="848254"/>
                  </a:cubicBezTo>
                  <a:cubicBezTo>
                    <a:pt x="146621" y="853969"/>
                    <a:pt x="199961" y="838729"/>
                    <a:pt x="199961" y="838729"/>
                  </a:cubicBezTo>
                  <a:cubicBezTo>
                    <a:pt x="191388" y="822537"/>
                    <a:pt x="179958" y="536787"/>
                    <a:pt x="184721" y="518689"/>
                  </a:cubicBezTo>
                  <a:cubicBezTo>
                    <a:pt x="189483" y="500592"/>
                    <a:pt x="192341" y="450109"/>
                    <a:pt x="187578" y="430107"/>
                  </a:cubicBezTo>
                  <a:cubicBezTo>
                    <a:pt x="186626" y="426297"/>
                    <a:pt x="185673" y="420582"/>
                    <a:pt x="185673" y="413914"/>
                  </a:cubicBezTo>
                  <a:cubicBezTo>
                    <a:pt x="185673" y="389149"/>
                    <a:pt x="190436" y="348192"/>
                    <a:pt x="193293" y="302472"/>
                  </a:cubicBezTo>
                  <a:cubicBezTo>
                    <a:pt x="197103" y="245322"/>
                    <a:pt x="175196" y="104352"/>
                    <a:pt x="172338" y="91969"/>
                  </a:cubicBezTo>
                  <a:cubicBezTo>
                    <a:pt x="172338" y="91017"/>
                    <a:pt x="171386" y="89112"/>
                    <a:pt x="171386" y="87207"/>
                  </a:cubicBezTo>
                  <a:cubicBezTo>
                    <a:pt x="165671" y="67204"/>
                    <a:pt x="146621" y="11007"/>
                    <a:pt x="146621" y="11007"/>
                  </a:cubicBezTo>
                  <a:cubicBezTo>
                    <a:pt x="108521" y="-423"/>
                    <a:pt x="79946" y="-2328"/>
                    <a:pt x="58991" y="2434"/>
                  </a:cubicBezTo>
                  <a:cubicBezTo>
                    <a:pt x="30416" y="8149"/>
                    <a:pt x="15176" y="25294"/>
                    <a:pt x="7556" y="46249"/>
                  </a:cubicBezTo>
                  <a:cubicBezTo>
                    <a:pt x="-12447" y="98637"/>
                    <a:pt x="13271" y="175789"/>
                    <a:pt x="16128" y="189124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4">
              <a:extLst>
                <a:ext uri="{FF2B5EF4-FFF2-40B4-BE49-F238E27FC236}">
                  <a16:creationId xmlns:a16="http://schemas.microsoft.com/office/drawing/2014/main" id="{C103C252-B123-3346-A665-D0533A15CEAE}"/>
                </a:ext>
              </a:extLst>
            </p:cNvPr>
            <p:cNvSpPr/>
            <p:nvPr/>
          </p:nvSpPr>
          <p:spPr>
            <a:xfrm>
              <a:off x="5554027" y="3841138"/>
              <a:ext cx="257175" cy="819150"/>
            </a:xfrm>
            <a:custGeom>
              <a:avLst/>
              <a:gdLst>
                <a:gd name="connsiteX0" fmla="*/ 0 w 257175"/>
                <a:gd name="connsiteY0" fmla="*/ 800394 h 819150"/>
                <a:gd name="connsiteX1" fmla="*/ 51435 w 257175"/>
                <a:gd name="connsiteY1" fmla="*/ 822302 h 819150"/>
                <a:gd name="connsiteX2" fmla="*/ 212407 w 257175"/>
                <a:gd name="connsiteY2" fmla="*/ 547029 h 819150"/>
                <a:gd name="connsiteX3" fmla="*/ 232410 w 257175"/>
                <a:gd name="connsiteY3" fmla="*/ 457494 h 819150"/>
                <a:gd name="connsiteX4" fmla="*/ 233363 w 257175"/>
                <a:gd name="connsiteY4" fmla="*/ 442254 h 819150"/>
                <a:gd name="connsiteX5" fmla="*/ 246697 w 257175"/>
                <a:gd name="connsiteY5" fmla="*/ 327954 h 819150"/>
                <a:gd name="connsiteX6" fmla="*/ 250507 w 257175"/>
                <a:gd name="connsiteY6" fmla="*/ 307952 h 819150"/>
                <a:gd name="connsiteX7" fmla="*/ 260032 w 257175"/>
                <a:gd name="connsiteY7" fmla="*/ 93639 h 819150"/>
                <a:gd name="connsiteX8" fmla="*/ 260032 w 257175"/>
                <a:gd name="connsiteY8" fmla="*/ 43157 h 819150"/>
                <a:gd name="connsiteX9" fmla="*/ 258127 w 257175"/>
                <a:gd name="connsiteY9" fmla="*/ 41252 h 819150"/>
                <a:gd name="connsiteX10" fmla="*/ 119063 w 257175"/>
                <a:gd name="connsiteY10" fmla="*/ 26012 h 819150"/>
                <a:gd name="connsiteX11" fmla="*/ 101917 w 257175"/>
                <a:gd name="connsiteY11" fmla="*/ 78399 h 819150"/>
                <a:gd name="connsiteX12" fmla="*/ 92392 w 257175"/>
                <a:gd name="connsiteY12" fmla="*/ 264137 h 819150"/>
                <a:gd name="connsiteX13" fmla="*/ 125730 w 257175"/>
                <a:gd name="connsiteY13" fmla="*/ 420347 h 819150"/>
                <a:gd name="connsiteX14" fmla="*/ 130492 w 257175"/>
                <a:gd name="connsiteY14" fmla="*/ 488927 h 819150"/>
                <a:gd name="connsiteX15" fmla="*/ 58102 w 257175"/>
                <a:gd name="connsiteY15" fmla="*/ 658472 h 819150"/>
                <a:gd name="connsiteX16" fmla="*/ 0 w 257175"/>
                <a:gd name="connsiteY16" fmla="*/ 80039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819150">
                  <a:moveTo>
                    <a:pt x="0" y="800394"/>
                  </a:moveTo>
                  <a:lnTo>
                    <a:pt x="51435" y="822302"/>
                  </a:lnTo>
                  <a:cubicBezTo>
                    <a:pt x="58102" y="790869"/>
                    <a:pt x="202882" y="571794"/>
                    <a:pt x="212407" y="547029"/>
                  </a:cubicBezTo>
                  <a:cubicBezTo>
                    <a:pt x="221932" y="522264"/>
                    <a:pt x="232410" y="475592"/>
                    <a:pt x="232410" y="457494"/>
                  </a:cubicBezTo>
                  <a:cubicBezTo>
                    <a:pt x="232410" y="454637"/>
                    <a:pt x="232410" y="448922"/>
                    <a:pt x="233363" y="442254"/>
                  </a:cubicBezTo>
                  <a:cubicBezTo>
                    <a:pt x="235267" y="415584"/>
                    <a:pt x="240030" y="366054"/>
                    <a:pt x="246697" y="327954"/>
                  </a:cubicBezTo>
                  <a:cubicBezTo>
                    <a:pt x="247650" y="320334"/>
                    <a:pt x="249555" y="313667"/>
                    <a:pt x="250507" y="307952"/>
                  </a:cubicBezTo>
                  <a:cubicBezTo>
                    <a:pt x="258127" y="274614"/>
                    <a:pt x="259080" y="160314"/>
                    <a:pt x="260032" y="93639"/>
                  </a:cubicBezTo>
                  <a:cubicBezTo>
                    <a:pt x="260032" y="64112"/>
                    <a:pt x="260032" y="43157"/>
                    <a:pt x="260032" y="43157"/>
                  </a:cubicBezTo>
                  <a:cubicBezTo>
                    <a:pt x="260032" y="43157"/>
                    <a:pt x="259080" y="42204"/>
                    <a:pt x="258127" y="41252"/>
                  </a:cubicBezTo>
                  <a:cubicBezTo>
                    <a:pt x="243840" y="30774"/>
                    <a:pt x="151447" y="-35901"/>
                    <a:pt x="119063" y="26012"/>
                  </a:cubicBezTo>
                  <a:cubicBezTo>
                    <a:pt x="110490" y="42204"/>
                    <a:pt x="104775" y="60302"/>
                    <a:pt x="101917" y="78399"/>
                  </a:cubicBezTo>
                  <a:cubicBezTo>
                    <a:pt x="91440" y="134597"/>
                    <a:pt x="83820" y="206987"/>
                    <a:pt x="92392" y="264137"/>
                  </a:cubicBezTo>
                  <a:cubicBezTo>
                    <a:pt x="99060" y="313667"/>
                    <a:pt x="115252" y="369864"/>
                    <a:pt x="125730" y="420347"/>
                  </a:cubicBezTo>
                  <a:cubicBezTo>
                    <a:pt x="131445" y="447969"/>
                    <a:pt x="136207" y="478449"/>
                    <a:pt x="130492" y="488927"/>
                  </a:cubicBezTo>
                  <a:cubicBezTo>
                    <a:pt x="112395" y="520359"/>
                    <a:pt x="94297" y="547029"/>
                    <a:pt x="58102" y="658472"/>
                  </a:cubicBezTo>
                  <a:cubicBezTo>
                    <a:pt x="44767" y="696572"/>
                    <a:pt x="0" y="800394"/>
                    <a:pt x="0" y="800394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5">
              <a:extLst>
                <a:ext uri="{FF2B5EF4-FFF2-40B4-BE49-F238E27FC236}">
                  <a16:creationId xmlns:a16="http://schemas.microsoft.com/office/drawing/2014/main" id="{E01537B8-5EB6-4640-AF83-C5A1DCA95A90}"/>
                </a:ext>
              </a:extLst>
            </p:cNvPr>
            <p:cNvSpPr/>
            <p:nvPr/>
          </p:nvSpPr>
          <p:spPr>
            <a:xfrm>
              <a:off x="5630227" y="3446145"/>
              <a:ext cx="285750" cy="552450"/>
            </a:xfrm>
            <a:custGeom>
              <a:avLst/>
              <a:gdLst>
                <a:gd name="connsiteX0" fmla="*/ 57150 w 285750"/>
                <a:gd name="connsiteY0" fmla="*/ 324802 h 552450"/>
                <a:gd name="connsiteX1" fmla="*/ 6667 w 285750"/>
                <a:gd name="connsiteY1" fmla="*/ 536258 h 552450"/>
                <a:gd name="connsiteX2" fmla="*/ 97155 w 285750"/>
                <a:gd name="connsiteY2" fmla="*/ 555308 h 552450"/>
                <a:gd name="connsiteX3" fmla="*/ 293370 w 285750"/>
                <a:gd name="connsiteY3" fmla="*/ 521970 h 552450"/>
                <a:gd name="connsiteX4" fmla="*/ 293370 w 285750"/>
                <a:gd name="connsiteY4" fmla="*/ 521970 h 552450"/>
                <a:gd name="connsiteX5" fmla="*/ 246697 w 285750"/>
                <a:gd name="connsiteY5" fmla="*/ 342900 h 552450"/>
                <a:gd name="connsiteX6" fmla="*/ 252413 w 285750"/>
                <a:gd name="connsiteY6" fmla="*/ 236220 h 552450"/>
                <a:gd name="connsiteX7" fmla="*/ 260032 w 285750"/>
                <a:gd name="connsiteY7" fmla="*/ 207645 h 552450"/>
                <a:gd name="connsiteX8" fmla="*/ 260032 w 285750"/>
                <a:gd name="connsiteY8" fmla="*/ 207645 h 552450"/>
                <a:gd name="connsiteX9" fmla="*/ 273367 w 285750"/>
                <a:gd name="connsiteY9" fmla="*/ 155258 h 552450"/>
                <a:gd name="connsiteX10" fmla="*/ 266700 w 285750"/>
                <a:gd name="connsiteY10" fmla="*/ 128588 h 552450"/>
                <a:gd name="connsiteX11" fmla="*/ 266700 w 285750"/>
                <a:gd name="connsiteY11" fmla="*/ 128588 h 552450"/>
                <a:gd name="connsiteX12" fmla="*/ 248602 w 285750"/>
                <a:gd name="connsiteY12" fmla="*/ 97155 h 552450"/>
                <a:gd name="connsiteX13" fmla="*/ 235267 w 285750"/>
                <a:gd name="connsiteY13" fmla="*/ 77152 h 552450"/>
                <a:gd name="connsiteX14" fmla="*/ 199072 w 285750"/>
                <a:gd name="connsiteY14" fmla="*/ 29527 h 552450"/>
                <a:gd name="connsiteX15" fmla="*/ 184785 w 285750"/>
                <a:gd name="connsiteY15" fmla="*/ 18097 h 552450"/>
                <a:gd name="connsiteX16" fmla="*/ 184785 w 285750"/>
                <a:gd name="connsiteY16" fmla="*/ 18097 h 552450"/>
                <a:gd name="connsiteX17" fmla="*/ 171450 w 285750"/>
                <a:gd name="connsiteY17" fmla="*/ 10477 h 552450"/>
                <a:gd name="connsiteX18" fmla="*/ 171450 w 285750"/>
                <a:gd name="connsiteY18" fmla="*/ 10477 h 552450"/>
                <a:gd name="connsiteX19" fmla="*/ 169545 w 285750"/>
                <a:gd name="connsiteY19" fmla="*/ 9525 h 552450"/>
                <a:gd name="connsiteX20" fmla="*/ 106680 w 285750"/>
                <a:gd name="connsiteY20" fmla="*/ 0 h 552450"/>
                <a:gd name="connsiteX21" fmla="*/ 90488 w 285750"/>
                <a:gd name="connsiteY21" fmla="*/ 5715 h 552450"/>
                <a:gd name="connsiteX22" fmla="*/ 50482 w 285750"/>
                <a:gd name="connsiteY22" fmla="*/ 18097 h 552450"/>
                <a:gd name="connsiteX23" fmla="*/ 50482 w 285750"/>
                <a:gd name="connsiteY23" fmla="*/ 18097 h 552450"/>
                <a:gd name="connsiteX24" fmla="*/ 44767 w 285750"/>
                <a:gd name="connsiteY24" fmla="*/ 19050 h 552450"/>
                <a:gd name="connsiteX25" fmla="*/ 22860 w 285750"/>
                <a:gd name="connsiteY25" fmla="*/ 36195 h 552450"/>
                <a:gd name="connsiteX26" fmla="*/ 0 w 285750"/>
                <a:gd name="connsiteY26" fmla="*/ 108585 h 552450"/>
                <a:gd name="connsiteX27" fmla="*/ 46672 w 285750"/>
                <a:gd name="connsiteY27" fmla="*/ 256222 h 552450"/>
                <a:gd name="connsiteX28" fmla="*/ 57150 w 285750"/>
                <a:gd name="connsiteY28" fmla="*/ 324802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5750" h="552450">
                  <a:moveTo>
                    <a:pt x="57150" y="324802"/>
                  </a:moveTo>
                  <a:cubicBezTo>
                    <a:pt x="48577" y="358140"/>
                    <a:pt x="5715" y="526733"/>
                    <a:pt x="6667" y="536258"/>
                  </a:cubicBezTo>
                  <a:cubicBezTo>
                    <a:pt x="6667" y="540068"/>
                    <a:pt x="54292" y="547688"/>
                    <a:pt x="97155" y="555308"/>
                  </a:cubicBezTo>
                  <a:cubicBezTo>
                    <a:pt x="168592" y="567690"/>
                    <a:pt x="261938" y="541020"/>
                    <a:pt x="293370" y="521970"/>
                  </a:cubicBezTo>
                  <a:lnTo>
                    <a:pt x="293370" y="521970"/>
                  </a:lnTo>
                  <a:cubicBezTo>
                    <a:pt x="292417" y="519113"/>
                    <a:pt x="250507" y="360997"/>
                    <a:pt x="246697" y="342900"/>
                  </a:cubicBezTo>
                  <a:cubicBezTo>
                    <a:pt x="243840" y="324802"/>
                    <a:pt x="250507" y="255270"/>
                    <a:pt x="252413" y="236220"/>
                  </a:cubicBezTo>
                  <a:cubicBezTo>
                    <a:pt x="253365" y="228600"/>
                    <a:pt x="256222" y="219075"/>
                    <a:pt x="260032" y="207645"/>
                  </a:cubicBezTo>
                  <a:lnTo>
                    <a:pt x="260032" y="207645"/>
                  </a:lnTo>
                  <a:cubicBezTo>
                    <a:pt x="265747" y="188595"/>
                    <a:pt x="273367" y="167640"/>
                    <a:pt x="273367" y="155258"/>
                  </a:cubicBezTo>
                  <a:cubicBezTo>
                    <a:pt x="273367" y="145733"/>
                    <a:pt x="270510" y="137160"/>
                    <a:pt x="266700" y="128588"/>
                  </a:cubicBezTo>
                  <a:lnTo>
                    <a:pt x="266700" y="128588"/>
                  </a:lnTo>
                  <a:cubicBezTo>
                    <a:pt x="261938" y="118110"/>
                    <a:pt x="256222" y="108585"/>
                    <a:pt x="248602" y="97155"/>
                  </a:cubicBezTo>
                  <a:cubicBezTo>
                    <a:pt x="244792" y="90488"/>
                    <a:pt x="240030" y="83820"/>
                    <a:pt x="235267" y="77152"/>
                  </a:cubicBezTo>
                  <a:cubicBezTo>
                    <a:pt x="220980" y="56197"/>
                    <a:pt x="206692" y="36195"/>
                    <a:pt x="199072" y="29527"/>
                  </a:cubicBezTo>
                  <a:cubicBezTo>
                    <a:pt x="193357" y="24765"/>
                    <a:pt x="188595" y="20955"/>
                    <a:pt x="184785" y="18097"/>
                  </a:cubicBezTo>
                  <a:cubicBezTo>
                    <a:pt x="184785" y="18097"/>
                    <a:pt x="184785" y="18097"/>
                    <a:pt x="184785" y="18097"/>
                  </a:cubicBezTo>
                  <a:cubicBezTo>
                    <a:pt x="178117" y="14288"/>
                    <a:pt x="173355" y="11430"/>
                    <a:pt x="171450" y="10477"/>
                  </a:cubicBezTo>
                  <a:cubicBezTo>
                    <a:pt x="171450" y="10477"/>
                    <a:pt x="171450" y="10477"/>
                    <a:pt x="171450" y="10477"/>
                  </a:cubicBezTo>
                  <a:cubicBezTo>
                    <a:pt x="170497" y="10477"/>
                    <a:pt x="169545" y="9525"/>
                    <a:pt x="169545" y="9525"/>
                  </a:cubicBezTo>
                  <a:lnTo>
                    <a:pt x="106680" y="0"/>
                  </a:lnTo>
                  <a:cubicBezTo>
                    <a:pt x="106680" y="0"/>
                    <a:pt x="100013" y="2858"/>
                    <a:pt x="90488" y="5715"/>
                  </a:cubicBezTo>
                  <a:cubicBezTo>
                    <a:pt x="79057" y="9525"/>
                    <a:pt x="62865" y="15240"/>
                    <a:pt x="50482" y="18097"/>
                  </a:cubicBezTo>
                  <a:cubicBezTo>
                    <a:pt x="50482" y="18097"/>
                    <a:pt x="50482" y="18097"/>
                    <a:pt x="50482" y="18097"/>
                  </a:cubicBezTo>
                  <a:cubicBezTo>
                    <a:pt x="48577" y="19050"/>
                    <a:pt x="46672" y="19050"/>
                    <a:pt x="44767" y="19050"/>
                  </a:cubicBezTo>
                  <a:cubicBezTo>
                    <a:pt x="44767" y="19050"/>
                    <a:pt x="34290" y="22860"/>
                    <a:pt x="22860" y="36195"/>
                  </a:cubicBezTo>
                  <a:cubicBezTo>
                    <a:pt x="12382" y="48577"/>
                    <a:pt x="952" y="68580"/>
                    <a:pt x="0" y="108585"/>
                  </a:cubicBezTo>
                  <a:cubicBezTo>
                    <a:pt x="0" y="143827"/>
                    <a:pt x="40957" y="229552"/>
                    <a:pt x="46672" y="256222"/>
                  </a:cubicBezTo>
                  <a:cubicBezTo>
                    <a:pt x="56197" y="281940"/>
                    <a:pt x="65722" y="290513"/>
                    <a:pt x="57150" y="32480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6">
              <a:extLst>
                <a:ext uri="{FF2B5EF4-FFF2-40B4-BE49-F238E27FC236}">
                  <a16:creationId xmlns:a16="http://schemas.microsoft.com/office/drawing/2014/main" id="{4B849440-8D0C-E542-A0AB-D1536462707C}"/>
                </a:ext>
              </a:extLst>
            </p:cNvPr>
            <p:cNvSpPr/>
            <p:nvPr/>
          </p:nvSpPr>
          <p:spPr>
            <a:xfrm>
              <a:off x="5720333" y="3365450"/>
              <a:ext cx="85725" cy="104775"/>
            </a:xfrm>
            <a:custGeom>
              <a:avLst/>
              <a:gdLst>
                <a:gd name="connsiteX0" fmla="*/ 5144 w 85725"/>
                <a:gd name="connsiteY0" fmla="*/ 87362 h 104775"/>
                <a:gd name="connsiteX1" fmla="*/ 382 w 85725"/>
                <a:gd name="connsiteY1" fmla="*/ 1637 h 104775"/>
                <a:gd name="connsiteX2" fmla="*/ 76582 w 85725"/>
                <a:gd name="connsiteY2" fmla="*/ 51167 h 104775"/>
                <a:gd name="connsiteX3" fmla="*/ 76582 w 85725"/>
                <a:gd name="connsiteY3" fmla="*/ 55930 h 104775"/>
                <a:gd name="connsiteX4" fmla="*/ 76582 w 85725"/>
                <a:gd name="connsiteY4" fmla="*/ 56882 h 104775"/>
                <a:gd name="connsiteX5" fmla="*/ 77534 w 85725"/>
                <a:gd name="connsiteY5" fmla="*/ 71170 h 104775"/>
                <a:gd name="connsiteX6" fmla="*/ 77534 w 85725"/>
                <a:gd name="connsiteY6" fmla="*/ 74027 h 104775"/>
                <a:gd name="connsiteX7" fmla="*/ 85154 w 85725"/>
                <a:gd name="connsiteY7" fmla="*/ 102602 h 104775"/>
                <a:gd name="connsiteX8" fmla="*/ 5144 w 85725"/>
                <a:gd name="connsiteY8" fmla="*/ 8736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104775">
                  <a:moveTo>
                    <a:pt x="5144" y="87362"/>
                  </a:moveTo>
                  <a:cubicBezTo>
                    <a:pt x="5144" y="87362"/>
                    <a:pt x="7049" y="13067"/>
                    <a:pt x="382" y="1637"/>
                  </a:cubicBezTo>
                  <a:cubicBezTo>
                    <a:pt x="-6286" y="-10745"/>
                    <a:pt x="76582" y="51167"/>
                    <a:pt x="76582" y="51167"/>
                  </a:cubicBezTo>
                  <a:cubicBezTo>
                    <a:pt x="76582" y="51167"/>
                    <a:pt x="76582" y="54025"/>
                    <a:pt x="76582" y="55930"/>
                  </a:cubicBezTo>
                  <a:cubicBezTo>
                    <a:pt x="76582" y="55930"/>
                    <a:pt x="76582" y="56882"/>
                    <a:pt x="76582" y="56882"/>
                  </a:cubicBezTo>
                  <a:cubicBezTo>
                    <a:pt x="76582" y="63550"/>
                    <a:pt x="76582" y="64502"/>
                    <a:pt x="77534" y="71170"/>
                  </a:cubicBezTo>
                  <a:cubicBezTo>
                    <a:pt x="77534" y="72122"/>
                    <a:pt x="77534" y="73075"/>
                    <a:pt x="77534" y="74027"/>
                  </a:cubicBezTo>
                  <a:cubicBezTo>
                    <a:pt x="78487" y="83552"/>
                    <a:pt x="81344" y="94030"/>
                    <a:pt x="85154" y="102602"/>
                  </a:cubicBezTo>
                  <a:cubicBezTo>
                    <a:pt x="93727" y="121652"/>
                    <a:pt x="5144" y="87362"/>
                    <a:pt x="5144" y="8736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7">
              <a:extLst>
                <a:ext uri="{FF2B5EF4-FFF2-40B4-BE49-F238E27FC236}">
                  <a16:creationId xmlns:a16="http://schemas.microsoft.com/office/drawing/2014/main" id="{B2598F90-3EED-534D-939E-0606CC35DF4E}"/>
                </a:ext>
              </a:extLst>
            </p:cNvPr>
            <p:cNvSpPr/>
            <p:nvPr/>
          </p:nvSpPr>
          <p:spPr>
            <a:xfrm>
              <a:off x="5705475" y="3446313"/>
              <a:ext cx="123825" cy="76200"/>
            </a:xfrm>
            <a:custGeom>
              <a:avLst/>
              <a:gdLst>
                <a:gd name="connsiteX0" fmla="*/ 96203 w 123825"/>
                <a:gd name="connsiteY0" fmla="*/ 10310 h 76200"/>
                <a:gd name="connsiteX1" fmla="*/ 123825 w 123825"/>
                <a:gd name="connsiteY1" fmla="*/ 80795 h 76200"/>
                <a:gd name="connsiteX2" fmla="*/ 0 w 123825"/>
                <a:gd name="connsiteY2" fmla="*/ 12215 h 76200"/>
                <a:gd name="connsiteX3" fmla="*/ 96203 w 123825"/>
                <a:gd name="connsiteY3" fmla="*/ 1031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96203" y="10310"/>
                  </a:moveTo>
                  <a:cubicBezTo>
                    <a:pt x="96203" y="10310"/>
                    <a:pt x="138113" y="75080"/>
                    <a:pt x="123825" y="80795"/>
                  </a:cubicBezTo>
                  <a:cubicBezTo>
                    <a:pt x="109538" y="86510"/>
                    <a:pt x="32385" y="73175"/>
                    <a:pt x="0" y="12215"/>
                  </a:cubicBezTo>
                  <a:cubicBezTo>
                    <a:pt x="0" y="11262"/>
                    <a:pt x="48578" y="-13503"/>
                    <a:pt x="96203" y="1031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08">
              <a:extLst>
                <a:ext uri="{FF2B5EF4-FFF2-40B4-BE49-F238E27FC236}">
                  <a16:creationId xmlns:a16="http://schemas.microsoft.com/office/drawing/2014/main" id="{E7A1D260-3BF0-D14A-8015-DE7D09B8A5C6}"/>
                </a:ext>
              </a:extLst>
            </p:cNvPr>
            <p:cNvSpPr/>
            <p:nvPr/>
          </p:nvSpPr>
          <p:spPr>
            <a:xfrm>
              <a:off x="5632132" y="3462621"/>
              <a:ext cx="85725" cy="104775"/>
            </a:xfrm>
            <a:custGeom>
              <a:avLst/>
              <a:gdLst>
                <a:gd name="connsiteX0" fmla="*/ 70485 w 85725"/>
                <a:gd name="connsiteY0" fmla="*/ 106397 h 104775"/>
                <a:gd name="connsiteX1" fmla="*/ 0 w 85725"/>
                <a:gd name="connsiteY1" fmla="*/ 86395 h 104775"/>
                <a:gd name="connsiteX2" fmla="*/ 67627 w 85725"/>
                <a:gd name="connsiteY2" fmla="*/ 670 h 104775"/>
                <a:gd name="connsiteX3" fmla="*/ 70485 w 85725"/>
                <a:gd name="connsiteY3" fmla="*/ 10639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04775">
                  <a:moveTo>
                    <a:pt x="70485" y="106397"/>
                  </a:moveTo>
                  <a:cubicBezTo>
                    <a:pt x="70485" y="106397"/>
                    <a:pt x="17145" y="87347"/>
                    <a:pt x="0" y="86395"/>
                  </a:cubicBezTo>
                  <a:cubicBezTo>
                    <a:pt x="0" y="86395"/>
                    <a:pt x="12383" y="-8855"/>
                    <a:pt x="67627" y="670"/>
                  </a:cubicBezTo>
                  <a:cubicBezTo>
                    <a:pt x="122872" y="10195"/>
                    <a:pt x="70485" y="106397"/>
                    <a:pt x="70485" y="106397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09">
              <a:extLst>
                <a:ext uri="{FF2B5EF4-FFF2-40B4-BE49-F238E27FC236}">
                  <a16:creationId xmlns:a16="http://schemas.microsoft.com/office/drawing/2014/main" id="{8279AE64-B495-D44D-AC16-4DCC74072C3E}"/>
                </a:ext>
              </a:extLst>
            </p:cNvPr>
            <p:cNvSpPr/>
            <p:nvPr/>
          </p:nvSpPr>
          <p:spPr>
            <a:xfrm>
              <a:off x="5688329" y="3434715"/>
              <a:ext cx="142875" cy="104775"/>
            </a:xfrm>
            <a:custGeom>
              <a:avLst/>
              <a:gdLst>
                <a:gd name="connsiteX0" fmla="*/ 109538 w 142875"/>
                <a:gd name="connsiteY0" fmla="*/ 9525 h 104775"/>
                <a:gd name="connsiteX1" fmla="*/ 37148 w 142875"/>
                <a:gd name="connsiteY1" fmla="*/ 0 h 104775"/>
                <a:gd name="connsiteX2" fmla="*/ 34290 w 142875"/>
                <a:gd name="connsiteY2" fmla="*/ 16192 h 104775"/>
                <a:gd name="connsiteX3" fmla="*/ 0 w 142875"/>
                <a:gd name="connsiteY3" fmla="*/ 27622 h 104775"/>
                <a:gd name="connsiteX4" fmla="*/ 144780 w 142875"/>
                <a:gd name="connsiteY4" fmla="*/ 97155 h 104775"/>
                <a:gd name="connsiteX5" fmla="*/ 115253 w 142875"/>
                <a:gd name="connsiteY5" fmla="*/ 20955 h 104775"/>
                <a:gd name="connsiteX6" fmla="*/ 109538 w 142875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04775">
                  <a:moveTo>
                    <a:pt x="109538" y="9525"/>
                  </a:moveTo>
                  <a:cubicBezTo>
                    <a:pt x="109538" y="9525"/>
                    <a:pt x="106680" y="21907"/>
                    <a:pt x="37148" y="0"/>
                  </a:cubicBezTo>
                  <a:lnTo>
                    <a:pt x="34290" y="16192"/>
                  </a:lnTo>
                  <a:cubicBezTo>
                    <a:pt x="34290" y="16192"/>
                    <a:pt x="24765" y="17145"/>
                    <a:pt x="0" y="27622"/>
                  </a:cubicBezTo>
                  <a:cubicBezTo>
                    <a:pt x="0" y="27622"/>
                    <a:pt x="125730" y="145732"/>
                    <a:pt x="144780" y="97155"/>
                  </a:cubicBezTo>
                  <a:cubicBezTo>
                    <a:pt x="163830" y="48577"/>
                    <a:pt x="115253" y="20955"/>
                    <a:pt x="115253" y="20955"/>
                  </a:cubicBezTo>
                  <a:lnTo>
                    <a:pt x="109538" y="9525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0">
              <a:extLst>
                <a:ext uri="{FF2B5EF4-FFF2-40B4-BE49-F238E27FC236}">
                  <a16:creationId xmlns:a16="http://schemas.microsoft.com/office/drawing/2014/main" id="{168CE408-E72F-4B46-85A0-CE629A5986DB}"/>
                </a:ext>
              </a:extLst>
            </p:cNvPr>
            <p:cNvSpPr/>
            <p:nvPr/>
          </p:nvSpPr>
          <p:spPr>
            <a:xfrm>
              <a:off x="5802629" y="3456622"/>
              <a:ext cx="95250" cy="114300"/>
            </a:xfrm>
            <a:custGeom>
              <a:avLst/>
              <a:gdLst>
                <a:gd name="connsiteX0" fmla="*/ 0 w 95250"/>
                <a:gd name="connsiteY0" fmla="*/ 0 h 114300"/>
                <a:gd name="connsiteX1" fmla="*/ 95250 w 95250"/>
                <a:gd name="connsiteY1" fmla="*/ 117158 h 114300"/>
                <a:gd name="connsiteX2" fmla="*/ 77153 w 95250"/>
                <a:gd name="connsiteY2" fmla="*/ 85725 h 114300"/>
                <a:gd name="connsiteX3" fmla="*/ 63817 w 95250"/>
                <a:gd name="connsiteY3" fmla="*/ 65723 h 114300"/>
                <a:gd name="connsiteX4" fmla="*/ 27623 w 95250"/>
                <a:gd name="connsiteY4" fmla="*/ 18098 h 114300"/>
                <a:gd name="connsiteX5" fmla="*/ 13335 w 95250"/>
                <a:gd name="connsiteY5" fmla="*/ 6668 h 114300"/>
                <a:gd name="connsiteX6" fmla="*/ 13335 w 95250"/>
                <a:gd name="connsiteY6" fmla="*/ 6668 h 114300"/>
                <a:gd name="connsiteX7" fmla="*/ 0 w 95250"/>
                <a:gd name="connsiteY7" fmla="*/ 0 h 114300"/>
                <a:gd name="connsiteX8" fmla="*/ 0 w 95250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14300">
                  <a:moveTo>
                    <a:pt x="0" y="0"/>
                  </a:moveTo>
                  <a:lnTo>
                    <a:pt x="95250" y="117158"/>
                  </a:lnTo>
                  <a:cubicBezTo>
                    <a:pt x="90488" y="106680"/>
                    <a:pt x="84773" y="97155"/>
                    <a:pt x="77153" y="85725"/>
                  </a:cubicBezTo>
                  <a:cubicBezTo>
                    <a:pt x="73342" y="79058"/>
                    <a:pt x="68580" y="72390"/>
                    <a:pt x="63817" y="65723"/>
                  </a:cubicBezTo>
                  <a:cubicBezTo>
                    <a:pt x="49530" y="44768"/>
                    <a:pt x="35242" y="24765"/>
                    <a:pt x="27623" y="18098"/>
                  </a:cubicBezTo>
                  <a:cubicBezTo>
                    <a:pt x="21908" y="13335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7620" y="3810"/>
                    <a:pt x="2858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1">
              <a:extLst>
                <a:ext uri="{FF2B5EF4-FFF2-40B4-BE49-F238E27FC236}">
                  <a16:creationId xmlns:a16="http://schemas.microsoft.com/office/drawing/2014/main" id="{3EAFEA94-4F63-DF47-99AC-335AF5E0CD52}"/>
                </a:ext>
              </a:extLst>
            </p:cNvPr>
            <p:cNvSpPr/>
            <p:nvPr/>
          </p:nvSpPr>
          <p:spPr>
            <a:xfrm>
              <a:off x="5801677" y="3456622"/>
              <a:ext cx="95250" cy="219075"/>
            </a:xfrm>
            <a:custGeom>
              <a:avLst/>
              <a:gdLst>
                <a:gd name="connsiteX0" fmla="*/ 81915 w 95250"/>
                <a:gd name="connsiteY0" fmla="*/ 224790 h 219075"/>
                <a:gd name="connsiteX1" fmla="*/ 102870 w 95250"/>
                <a:gd name="connsiteY1" fmla="*/ 143828 h 219075"/>
                <a:gd name="connsiteX2" fmla="*/ 95250 w 95250"/>
                <a:gd name="connsiteY2" fmla="*/ 117158 h 219075"/>
                <a:gd name="connsiteX3" fmla="*/ 95250 w 95250"/>
                <a:gd name="connsiteY3" fmla="*/ 117158 h 219075"/>
                <a:gd name="connsiteX4" fmla="*/ 77152 w 95250"/>
                <a:gd name="connsiteY4" fmla="*/ 84773 h 219075"/>
                <a:gd name="connsiteX5" fmla="*/ 60960 w 95250"/>
                <a:gd name="connsiteY5" fmla="*/ 60960 h 219075"/>
                <a:gd name="connsiteX6" fmla="*/ 27622 w 95250"/>
                <a:gd name="connsiteY6" fmla="*/ 19050 h 219075"/>
                <a:gd name="connsiteX7" fmla="*/ 13335 w 95250"/>
                <a:gd name="connsiteY7" fmla="*/ 6668 h 219075"/>
                <a:gd name="connsiteX8" fmla="*/ 13335 w 95250"/>
                <a:gd name="connsiteY8" fmla="*/ 6668 h 219075"/>
                <a:gd name="connsiteX9" fmla="*/ 0 w 95250"/>
                <a:gd name="connsiteY9" fmla="*/ 0 h 219075"/>
                <a:gd name="connsiteX10" fmla="*/ 0 w 95250"/>
                <a:gd name="connsiteY10" fmla="*/ 0 h 219075"/>
                <a:gd name="connsiteX11" fmla="*/ 81915 w 95250"/>
                <a:gd name="connsiteY11" fmla="*/ 22479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219075">
                  <a:moveTo>
                    <a:pt x="81915" y="224790"/>
                  </a:moveTo>
                  <a:cubicBezTo>
                    <a:pt x="87630" y="205740"/>
                    <a:pt x="104775" y="162878"/>
                    <a:pt x="102870" y="143828"/>
                  </a:cubicBezTo>
                  <a:cubicBezTo>
                    <a:pt x="101917" y="134303"/>
                    <a:pt x="99060" y="125730"/>
                    <a:pt x="95250" y="117158"/>
                  </a:cubicBezTo>
                  <a:lnTo>
                    <a:pt x="95250" y="117158"/>
                  </a:lnTo>
                  <a:cubicBezTo>
                    <a:pt x="90488" y="106680"/>
                    <a:pt x="84772" y="96203"/>
                    <a:pt x="77152" y="84773"/>
                  </a:cubicBezTo>
                  <a:cubicBezTo>
                    <a:pt x="73342" y="78105"/>
                    <a:pt x="65722" y="66675"/>
                    <a:pt x="60960" y="60960"/>
                  </a:cubicBezTo>
                  <a:cubicBezTo>
                    <a:pt x="46672" y="40005"/>
                    <a:pt x="35242" y="25718"/>
                    <a:pt x="27622" y="19050"/>
                  </a:cubicBezTo>
                  <a:cubicBezTo>
                    <a:pt x="21907" y="14288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6667" y="2858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0965" y="90488"/>
                    <a:pt x="81915" y="22479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2">
              <a:extLst>
                <a:ext uri="{FF2B5EF4-FFF2-40B4-BE49-F238E27FC236}">
                  <a16:creationId xmlns:a16="http://schemas.microsoft.com/office/drawing/2014/main" id="{DF3D6937-94C0-094D-800C-99FB5B4E5F83}"/>
                </a:ext>
              </a:extLst>
            </p:cNvPr>
            <p:cNvSpPr/>
            <p:nvPr/>
          </p:nvSpPr>
          <p:spPr>
            <a:xfrm>
              <a:off x="5638035" y="3857625"/>
              <a:ext cx="47625" cy="38100"/>
            </a:xfrm>
            <a:custGeom>
              <a:avLst/>
              <a:gdLst>
                <a:gd name="connsiteX0" fmla="*/ 30292 w 47625"/>
                <a:gd name="connsiteY0" fmla="*/ 0 h 38100"/>
                <a:gd name="connsiteX1" fmla="*/ 41722 w 47625"/>
                <a:gd name="connsiteY1" fmla="*/ 12383 h 38100"/>
                <a:gd name="connsiteX2" fmla="*/ 51247 w 47625"/>
                <a:gd name="connsiteY2" fmla="*/ 24765 h 38100"/>
                <a:gd name="connsiteX3" fmla="*/ 24577 w 47625"/>
                <a:gd name="connsiteY3" fmla="*/ 44767 h 38100"/>
                <a:gd name="connsiteX4" fmla="*/ 2670 w 47625"/>
                <a:gd name="connsiteY4" fmla="*/ 14288 h 38100"/>
                <a:gd name="connsiteX5" fmla="*/ 30292 w 47625"/>
                <a:gd name="connsiteY5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38100">
                  <a:moveTo>
                    <a:pt x="30292" y="0"/>
                  </a:moveTo>
                  <a:cubicBezTo>
                    <a:pt x="30292" y="0"/>
                    <a:pt x="36960" y="10478"/>
                    <a:pt x="41722" y="12383"/>
                  </a:cubicBezTo>
                  <a:cubicBezTo>
                    <a:pt x="45532" y="14288"/>
                    <a:pt x="51247" y="24765"/>
                    <a:pt x="51247" y="24765"/>
                  </a:cubicBezTo>
                  <a:lnTo>
                    <a:pt x="24577" y="44767"/>
                  </a:lnTo>
                  <a:cubicBezTo>
                    <a:pt x="24577" y="44767"/>
                    <a:pt x="15052" y="20955"/>
                    <a:pt x="2670" y="14288"/>
                  </a:cubicBezTo>
                  <a:cubicBezTo>
                    <a:pt x="-10665" y="6667"/>
                    <a:pt x="30292" y="0"/>
                    <a:pt x="30292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3">
              <a:extLst>
                <a:ext uri="{FF2B5EF4-FFF2-40B4-BE49-F238E27FC236}">
                  <a16:creationId xmlns:a16="http://schemas.microsoft.com/office/drawing/2014/main" id="{4F4A7E2C-732F-FF45-93BD-8FEE80DB6916}"/>
                </a:ext>
              </a:extLst>
            </p:cNvPr>
            <p:cNvSpPr/>
            <p:nvPr/>
          </p:nvSpPr>
          <p:spPr>
            <a:xfrm>
              <a:off x="5544099" y="3471791"/>
              <a:ext cx="161925" cy="409575"/>
            </a:xfrm>
            <a:custGeom>
              <a:avLst/>
              <a:gdLst>
                <a:gd name="connsiteX0" fmla="*/ 83270 w 161925"/>
                <a:gd name="connsiteY0" fmla="*/ 47696 h 409575"/>
                <a:gd name="connsiteX1" fmla="*/ 151850 w 161925"/>
                <a:gd name="connsiteY1" fmla="*/ 3881 h 409575"/>
                <a:gd name="connsiteX2" fmla="*/ 130895 w 161925"/>
                <a:gd name="connsiteY2" fmla="*/ 110562 h 409575"/>
                <a:gd name="connsiteX3" fmla="*/ 70888 w 161925"/>
                <a:gd name="connsiteY3" fmla="*/ 206764 h 409575"/>
                <a:gd name="connsiteX4" fmla="*/ 66125 w 161925"/>
                <a:gd name="connsiteY4" fmla="*/ 271534 h 409575"/>
                <a:gd name="connsiteX5" fmla="*/ 128038 w 161925"/>
                <a:gd name="connsiteY5" fmla="*/ 382024 h 409575"/>
                <a:gd name="connsiteX6" fmla="*/ 87080 w 161925"/>
                <a:gd name="connsiteY6" fmla="*/ 411551 h 409575"/>
                <a:gd name="connsiteX7" fmla="*/ 26120 w 161925"/>
                <a:gd name="connsiteY7" fmla="*/ 317254 h 409575"/>
                <a:gd name="connsiteX8" fmla="*/ 7070 w 161925"/>
                <a:gd name="connsiteY8" fmla="*/ 207717 h 409575"/>
                <a:gd name="connsiteX9" fmla="*/ 83270 w 161925"/>
                <a:gd name="connsiteY9" fmla="*/ 476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409575">
                  <a:moveTo>
                    <a:pt x="83270" y="47696"/>
                  </a:moveTo>
                  <a:cubicBezTo>
                    <a:pt x="83270" y="47696"/>
                    <a:pt x="105178" y="-16121"/>
                    <a:pt x="151850" y="3881"/>
                  </a:cubicBezTo>
                  <a:cubicBezTo>
                    <a:pt x="195665" y="22931"/>
                    <a:pt x="136610" y="101037"/>
                    <a:pt x="130895" y="110562"/>
                  </a:cubicBezTo>
                  <a:cubicBezTo>
                    <a:pt x="125180" y="120087"/>
                    <a:pt x="75650" y="196287"/>
                    <a:pt x="70888" y="206764"/>
                  </a:cubicBezTo>
                  <a:cubicBezTo>
                    <a:pt x="54695" y="239149"/>
                    <a:pt x="60410" y="255342"/>
                    <a:pt x="66125" y="271534"/>
                  </a:cubicBezTo>
                  <a:cubicBezTo>
                    <a:pt x="84223" y="323921"/>
                    <a:pt x="119465" y="373451"/>
                    <a:pt x="128038" y="382024"/>
                  </a:cubicBezTo>
                  <a:cubicBezTo>
                    <a:pt x="136610" y="390596"/>
                    <a:pt x="101368" y="421076"/>
                    <a:pt x="87080" y="411551"/>
                  </a:cubicBezTo>
                  <a:cubicBezTo>
                    <a:pt x="68983" y="399169"/>
                    <a:pt x="35645" y="332494"/>
                    <a:pt x="26120" y="317254"/>
                  </a:cubicBezTo>
                  <a:cubicBezTo>
                    <a:pt x="14690" y="299156"/>
                    <a:pt x="-12932" y="265819"/>
                    <a:pt x="7070" y="207717"/>
                  </a:cubicBezTo>
                  <a:cubicBezTo>
                    <a:pt x="20405" y="168664"/>
                    <a:pt x="83270" y="47696"/>
                    <a:pt x="83270" y="47696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4">
              <a:extLst>
                <a:ext uri="{FF2B5EF4-FFF2-40B4-BE49-F238E27FC236}">
                  <a16:creationId xmlns:a16="http://schemas.microsoft.com/office/drawing/2014/main" id="{6843FF5F-684D-7347-B6C4-9479D2831C25}"/>
                </a:ext>
              </a:extLst>
            </p:cNvPr>
            <p:cNvSpPr/>
            <p:nvPr/>
          </p:nvSpPr>
          <p:spPr>
            <a:xfrm>
              <a:off x="5637847" y="3863340"/>
              <a:ext cx="66675" cy="85725"/>
            </a:xfrm>
            <a:custGeom>
              <a:avLst/>
              <a:gdLst>
                <a:gd name="connsiteX0" fmla="*/ 58103 w 66675"/>
                <a:gd name="connsiteY0" fmla="*/ 0 h 85725"/>
                <a:gd name="connsiteX1" fmla="*/ 0 w 66675"/>
                <a:gd name="connsiteY1" fmla="*/ 46672 h 85725"/>
                <a:gd name="connsiteX2" fmla="*/ 67628 w 66675"/>
                <a:gd name="connsiteY2" fmla="*/ 86677 h 85725"/>
                <a:gd name="connsiteX3" fmla="*/ 58103 w 66675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85725">
                  <a:moveTo>
                    <a:pt x="58103" y="0"/>
                  </a:moveTo>
                  <a:lnTo>
                    <a:pt x="0" y="46672"/>
                  </a:lnTo>
                  <a:cubicBezTo>
                    <a:pt x="0" y="46672"/>
                    <a:pt x="45720" y="115252"/>
                    <a:pt x="67628" y="86677"/>
                  </a:cubicBezTo>
                  <a:cubicBezTo>
                    <a:pt x="89535" y="57150"/>
                    <a:pt x="58103" y="0"/>
                    <a:pt x="58103" y="0"/>
                  </a:cubicBezTo>
                  <a:close/>
                </a:path>
              </a:pathLst>
            </a:custGeom>
            <a:solidFill>
              <a:srgbClr val="DBCA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5">
              <a:extLst>
                <a:ext uri="{FF2B5EF4-FFF2-40B4-BE49-F238E27FC236}">
                  <a16:creationId xmlns:a16="http://schemas.microsoft.com/office/drawing/2014/main" id="{1A1D2012-E211-8240-8836-E15F19723F76}"/>
                </a:ext>
              </a:extLst>
            </p:cNvPr>
            <p:cNvSpPr/>
            <p:nvPr/>
          </p:nvSpPr>
          <p:spPr>
            <a:xfrm>
              <a:off x="5492115" y="3434715"/>
              <a:ext cx="323850" cy="838200"/>
            </a:xfrm>
            <a:custGeom>
              <a:avLst/>
              <a:gdLst>
                <a:gd name="connsiteX0" fmla="*/ 324802 w 323850"/>
                <a:gd name="connsiteY0" fmla="*/ 164782 h 838200"/>
                <a:gd name="connsiteX1" fmla="*/ 324802 w 323850"/>
                <a:gd name="connsiteY1" fmla="*/ 164782 h 838200"/>
                <a:gd name="connsiteX2" fmla="*/ 233363 w 323850"/>
                <a:gd name="connsiteY2" fmla="*/ 0 h 838200"/>
                <a:gd name="connsiteX3" fmla="*/ 230505 w 323850"/>
                <a:gd name="connsiteY3" fmla="*/ 15240 h 838200"/>
                <a:gd name="connsiteX4" fmla="*/ 230505 w 323850"/>
                <a:gd name="connsiteY4" fmla="*/ 15240 h 838200"/>
                <a:gd name="connsiteX5" fmla="*/ 140017 w 323850"/>
                <a:gd name="connsiteY5" fmla="*/ 114300 h 838200"/>
                <a:gd name="connsiteX6" fmla="*/ 152400 w 323850"/>
                <a:gd name="connsiteY6" fmla="*/ 196215 h 838200"/>
                <a:gd name="connsiteX7" fmla="*/ 162877 w 323850"/>
                <a:gd name="connsiteY7" fmla="*/ 235267 h 838200"/>
                <a:gd name="connsiteX8" fmla="*/ 180022 w 323850"/>
                <a:gd name="connsiteY8" fmla="*/ 342900 h 838200"/>
                <a:gd name="connsiteX9" fmla="*/ 0 w 323850"/>
                <a:gd name="connsiteY9" fmla="*/ 698182 h 838200"/>
                <a:gd name="connsiteX10" fmla="*/ 152400 w 323850"/>
                <a:gd name="connsiteY10" fmla="*/ 846772 h 838200"/>
                <a:gd name="connsiteX11" fmla="*/ 324802 w 323850"/>
                <a:gd name="connsiteY11" fmla="*/ 164782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838200">
                  <a:moveTo>
                    <a:pt x="324802" y="164782"/>
                  </a:moveTo>
                  <a:lnTo>
                    <a:pt x="324802" y="164782"/>
                  </a:lnTo>
                  <a:cubicBezTo>
                    <a:pt x="315277" y="61913"/>
                    <a:pt x="233363" y="0"/>
                    <a:pt x="233363" y="0"/>
                  </a:cubicBezTo>
                  <a:lnTo>
                    <a:pt x="230505" y="15240"/>
                  </a:lnTo>
                  <a:lnTo>
                    <a:pt x="230505" y="15240"/>
                  </a:lnTo>
                  <a:cubicBezTo>
                    <a:pt x="145732" y="39052"/>
                    <a:pt x="143827" y="58102"/>
                    <a:pt x="140017" y="114300"/>
                  </a:cubicBezTo>
                  <a:cubicBezTo>
                    <a:pt x="138113" y="136207"/>
                    <a:pt x="144780" y="164782"/>
                    <a:pt x="152400" y="196215"/>
                  </a:cubicBezTo>
                  <a:cubicBezTo>
                    <a:pt x="155257" y="208597"/>
                    <a:pt x="159067" y="221932"/>
                    <a:pt x="162877" y="235267"/>
                  </a:cubicBezTo>
                  <a:cubicBezTo>
                    <a:pt x="172402" y="273367"/>
                    <a:pt x="181927" y="312420"/>
                    <a:pt x="180022" y="342900"/>
                  </a:cubicBezTo>
                  <a:cubicBezTo>
                    <a:pt x="176213" y="408622"/>
                    <a:pt x="0" y="698182"/>
                    <a:pt x="0" y="698182"/>
                  </a:cubicBezTo>
                  <a:cubicBezTo>
                    <a:pt x="0" y="759143"/>
                    <a:pt x="152400" y="846772"/>
                    <a:pt x="152400" y="846772"/>
                  </a:cubicBezTo>
                  <a:cubicBezTo>
                    <a:pt x="144780" y="765810"/>
                    <a:pt x="338138" y="245745"/>
                    <a:pt x="324802" y="164782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6">
              <a:extLst>
                <a:ext uri="{FF2B5EF4-FFF2-40B4-BE49-F238E27FC236}">
                  <a16:creationId xmlns:a16="http://schemas.microsoft.com/office/drawing/2014/main" id="{EE149676-DEF4-7148-8686-91873034D774}"/>
                </a:ext>
              </a:extLst>
            </p:cNvPr>
            <p:cNvSpPr/>
            <p:nvPr/>
          </p:nvSpPr>
          <p:spPr>
            <a:xfrm>
              <a:off x="5644515" y="3548063"/>
              <a:ext cx="47625" cy="114300"/>
            </a:xfrm>
            <a:custGeom>
              <a:avLst/>
              <a:gdLst>
                <a:gd name="connsiteX0" fmla="*/ 9525 w 47625"/>
                <a:gd name="connsiteY0" fmla="*/ 120967 h 114300"/>
                <a:gd name="connsiteX1" fmla="*/ 9525 w 47625"/>
                <a:gd name="connsiteY1" fmla="*/ 120967 h 114300"/>
                <a:gd name="connsiteX2" fmla="*/ 51435 w 47625"/>
                <a:gd name="connsiteY2" fmla="*/ 0 h 114300"/>
                <a:gd name="connsiteX3" fmla="*/ 0 w 47625"/>
                <a:gd name="connsiteY3" fmla="*/ 82867 h 114300"/>
                <a:gd name="connsiteX4" fmla="*/ 0 w 47625"/>
                <a:gd name="connsiteY4" fmla="*/ 82867 h 114300"/>
                <a:gd name="connsiteX5" fmla="*/ 9525 w 47625"/>
                <a:gd name="connsiteY5" fmla="*/ 1209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14300">
                  <a:moveTo>
                    <a:pt x="9525" y="120967"/>
                  </a:moveTo>
                  <a:lnTo>
                    <a:pt x="9525" y="120967"/>
                  </a:lnTo>
                  <a:cubicBezTo>
                    <a:pt x="36195" y="90488"/>
                    <a:pt x="51435" y="0"/>
                    <a:pt x="51435" y="0"/>
                  </a:cubicBezTo>
                  <a:cubicBezTo>
                    <a:pt x="36195" y="43815"/>
                    <a:pt x="0" y="82867"/>
                    <a:pt x="0" y="82867"/>
                  </a:cubicBezTo>
                  <a:lnTo>
                    <a:pt x="0" y="82867"/>
                  </a:lnTo>
                  <a:cubicBezTo>
                    <a:pt x="2857" y="95250"/>
                    <a:pt x="6667" y="108585"/>
                    <a:pt x="9525" y="120967"/>
                  </a:cubicBezTo>
                  <a:close/>
                </a:path>
              </a:pathLst>
            </a:custGeom>
            <a:solidFill>
              <a:srgbClr val="B387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7">
              <a:extLst>
                <a:ext uri="{FF2B5EF4-FFF2-40B4-BE49-F238E27FC236}">
                  <a16:creationId xmlns:a16="http://schemas.microsoft.com/office/drawing/2014/main" id="{40A165DC-2851-C240-BCF7-A7350A563E7F}"/>
                </a:ext>
              </a:extLst>
            </p:cNvPr>
            <p:cNvSpPr/>
            <p:nvPr/>
          </p:nvSpPr>
          <p:spPr>
            <a:xfrm>
              <a:off x="5800725" y="4037647"/>
              <a:ext cx="38100" cy="171450"/>
            </a:xfrm>
            <a:custGeom>
              <a:avLst/>
              <a:gdLst>
                <a:gd name="connsiteX0" fmla="*/ 0 w 38100"/>
                <a:gd name="connsiteY0" fmla="*/ 131445 h 171450"/>
                <a:gd name="connsiteX1" fmla="*/ 0 w 38100"/>
                <a:gd name="connsiteY1" fmla="*/ 131445 h 171450"/>
                <a:gd name="connsiteX2" fmla="*/ 13335 w 38100"/>
                <a:gd name="connsiteY2" fmla="*/ 172403 h 171450"/>
                <a:gd name="connsiteX3" fmla="*/ 38100 w 38100"/>
                <a:gd name="connsiteY3" fmla="*/ 0 h 171450"/>
                <a:gd name="connsiteX4" fmla="*/ 0 w 38100"/>
                <a:gd name="connsiteY4" fmla="*/ 1314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71450">
                  <a:moveTo>
                    <a:pt x="0" y="131445"/>
                  </a:moveTo>
                  <a:cubicBezTo>
                    <a:pt x="0" y="131445"/>
                    <a:pt x="0" y="131445"/>
                    <a:pt x="0" y="131445"/>
                  </a:cubicBezTo>
                  <a:cubicBezTo>
                    <a:pt x="4763" y="144780"/>
                    <a:pt x="8572" y="159068"/>
                    <a:pt x="13335" y="172403"/>
                  </a:cubicBezTo>
                  <a:cubicBezTo>
                    <a:pt x="34290" y="90488"/>
                    <a:pt x="38100" y="0"/>
                    <a:pt x="38100" y="0"/>
                  </a:cubicBezTo>
                  <a:cubicBezTo>
                    <a:pt x="31433" y="51435"/>
                    <a:pt x="0" y="131445"/>
                    <a:pt x="0" y="131445"/>
                  </a:cubicBezTo>
                  <a:close/>
                </a:path>
              </a:pathLst>
            </a:custGeom>
            <a:solidFill>
              <a:srgbClr val="1516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18">
              <a:extLst>
                <a:ext uri="{FF2B5EF4-FFF2-40B4-BE49-F238E27FC236}">
                  <a16:creationId xmlns:a16="http://schemas.microsoft.com/office/drawing/2014/main" id="{8D55CFFB-2EA0-4947-8368-B3F1D31675DE}"/>
                </a:ext>
              </a:extLst>
            </p:cNvPr>
            <p:cNvSpPr/>
            <p:nvPr/>
          </p:nvSpPr>
          <p:spPr>
            <a:xfrm>
              <a:off x="5641657" y="3471863"/>
              <a:ext cx="76200" cy="266700"/>
            </a:xfrm>
            <a:custGeom>
              <a:avLst/>
              <a:gdLst>
                <a:gd name="connsiteX0" fmla="*/ 5715 w 76200"/>
                <a:gd name="connsiteY0" fmla="*/ 271463 h 266700"/>
                <a:gd name="connsiteX1" fmla="*/ 0 w 76200"/>
                <a:gd name="connsiteY1" fmla="*/ 262890 h 266700"/>
                <a:gd name="connsiteX2" fmla="*/ 69533 w 76200"/>
                <a:gd name="connsiteY2" fmla="*/ 160020 h 266700"/>
                <a:gd name="connsiteX3" fmla="*/ 14288 w 76200"/>
                <a:gd name="connsiteY3" fmla="*/ 6667 h 266700"/>
                <a:gd name="connsiteX4" fmla="*/ 23813 w 76200"/>
                <a:gd name="connsiteY4" fmla="*/ 0 h 266700"/>
                <a:gd name="connsiteX5" fmla="*/ 80010 w 76200"/>
                <a:gd name="connsiteY5" fmla="*/ 161925 h 266700"/>
                <a:gd name="connsiteX6" fmla="*/ 5715 w 76200"/>
                <a:gd name="connsiteY6" fmla="*/ 271463 h 266700"/>
                <a:gd name="connsiteX7" fmla="*/ 2858 w 76200"/>
                <a:gd name="connsiteY7" fmla="*/ 266700 h 266700"/>
                <a:gd name="connsiteX8" fmla="*/ 0 w 76200"/>
                <a:gd name="connsiteY8" fmla="*/ 261938 h 266700"/>
                <a:gd name="connsiteX9" fmla="*/ 0 w 76200"/>
                <a:gd name="connsiteY9" fmla="*/ 261938 h 266700"/>
                <a:gd name="connsiteX10" fmla="*/ 2858 w 76200"/>
                <a:gd name="connsiteY10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266700">
                  <a:moveTo>
                    <a:pt x="5715" y="271463"/>
                  </a:moveTo>
                  <a:lnTo>
                    <a:pt x="0" y="262890"/>
                  </a:lnTo>
                  <a:cubicBezTo>
                    <a:pt x="952" y="261938"/>
                    <a:pt x="59055" y="225742"/>
                    <a:pt x="69533" y="160020"/>
                  </a:cubicBezTo>
                  <a:cubicBezTo>
                    <a:pt x="77152" y="112395"/>
                    <a:pt x="58102" y="60008"/>
                    <a:pt x="14288" y="6667"/>
                  </a:cubicBezTo>
                  <a:lnTo>
                    <a:pt x="23813" y="0"/>
                  </a:lnTo>
                  <a:cubicBezTo>
                    <a:pt x="69533" y="56197"/>
                    <a:pt x="88583" y="110490"/>
                    <a:pt x="80010" y="161925"/>
                  </a:cubicBezTo>
                  <a:cubicBezTo>
                    <a:pt x="68580" y="232410"/>
                    <a:pt x="7620" y="269558"/>
                    <a:pt x="5715" y="271463"/>
                  </a:cubicBezTo>
                  <a:close/>
                  <a:moveTo>
                    <a:pt x="2858" y="266700"/>
                  </a:moveTo>
                  <a:lnTo>
                    <a:pt x="0" y="261938"/>
                  </a:lnTo>
                  <a:lnTo>
                    <a:pt x="0" y="261938"/>
                  </a:lnTo>
                  <a:lnTo>
                    <a:pt x="2858" y="266700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19">
              <a:extLst>
                <a:ext uri="{FF2B5EF4-FFF2-40B4-BE49-F238E27FC236}">
                  <a16:creationId xmlns:a16="http://schemas.microsoft.com/office/drawing/2014/main" id="{35EA534C-8FB5-F142-BC5D-BCA435A9CD56}"/>
                </a:ext>
              </a:extLst>
            </p:cNvPr>
            <p:cNvSpPr/>
            <p:nvPr/>
          </p:nvSpPr>
          <p:spPr>
            <a:xfrm>
              <a:off x="5655945" y="3470910"/>
              <a:ext cx="9525" cy="9525"/>
            </a:xfrm>
            <a:custGeom>
              <a:avLst/>
              <a:gdLst>
                <a:gd name="connsiteX0" fmla="*/ 0 w 9525"/>
                <a:gd name="connsiteY0" fmla="*/ 6668 h 0"/>
                <a:gd name="connsiteX1" fmla="*/ 9525 w 9525"/>
                <a:gd name="connsiteY1" fmla="*/ 0 h 0"/>
                <a:gd name="connsiteX2" fmla="*/ 0 w 9525"/>
                <a:gd name="connsiteY2" fmla="*/ 666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>
                  <a:moveTo>
                    <a:pt x="0" y="6668"/>
                  </a:moveTo>
                  <a:cubicBezTo>
                    <a:pt x="0" y="6668"/>
                    <a:pt x="2858" y="2858"/>
                    <a:pt x="9525" y="0"/>
                  </a:cubicBezTo>
                  <a:cubicBezTo>
                    <a:pt x="9525" y="953"/>
                    <a:pt x="8572" y="6668"/>
                    <a:pt x="0" y="6668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0">
              <a:extLst>
                <a:ext uri="{FF2B5EF4-FFF2-40B4-BE49-F238E27FC236}">
                  <a16:creationId xmlns:a16="http://schemas.microsoft.com/office/drawing/2014/main" id="{9C863AAB-FFCE-B242-B998-062DCBF2BE72}"/>
                </a:ext>
              </a:extLst>
            </p:cNvPr>
            <p:cNvSpPr/>
            <p:nvPr/>
          </p:nvSpPr>
          <p:spPr>
            <a:xfrm>
              <a:off x="5705390" y="3220596"/>
              <a:ext cx="133350" cy="200025"/>
            </a:xfrm>
            <a:custGeom>
              <a:avLst/>
              <a:gdLst>
                <a:gd name="connsiteX0" fmla="*/ 91525 w 133350"/>
                <a:gd name="connsiteY0" fmla="*/ 10284 h 200025"/>
                <a:gd name="connsiteX1" fmla="*/ 132482 w 133350"/>
                <a:gd name="connsiteY1" fmla="*/ 145539 h 200025"/>
                <a:gd name="connsiteX2" fmla="*/ 33422 w 133350"/>
                <a:gd name="connsiteY2" fmla="*/ 182687 h 200025"/>
                <a:gd name="connsiteX3" fmla="*/ 1037 w 133350"/>
                <a:gd name="connsiteY3" fmla="*/ 91247 h 200025"/>
                <a:gd name="connsiteX4" fmla="*/ 91525 w 133350"/>
                <a:gd name="connsiteY4" fmla="*/ 102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0025">
                  <a:moveTo>
                    <a:pt x="91525" y="10284"/>
                  </a:moveTo>
                  <a:cubicBezTo>
                    <a:pt x="91525" y="10284"/>
                    <a:pt x="152485" y="49337"/>
                    <a:pt x="132482" y="145539"/>
                  </a:cubicBezTo>
                  <a:cubicBezTo>
                    <a:pt x="112480" y="240789"/>
                    <a:pt x="41042" y="188402"/>
                    <a:pt x="33422" y="182687"/>
                  </a:cubicBezTo>
                  <a:cubicBezTo>
                    <a:pt x="25802" y="176972"/>
                    <a:pt x="1990" y="117917"/>
                    <a:pt x="1037" y="91247"/>
                  </a:cubicBezTo>
                  <a:cubicBezTo>
                    <a:pt x="85" y="66482"/>
                    <a:pt x="-13250" y="-31626"/>
                    <a:pt x="91525" y="1028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1">
              <a:extLst>
                <a:ext uri="{FF2B5EF4-FFF2-40B4-BE49-F238E27FC236}">
                  <a16:creationId xmlns:a16="http://schemas.microsoft.com/office/drawing/2014/main" id="{8CA4FD28-8930-7A45-9131-198FE7B7EC53}"/>
                </a:ext>
              </a:extLst>
            </p:cNvPr>
            <p:cNvSpPr/>
            <p:nvPr/>
          </p:nvSpPr>
          <p:spPr>
            <a:xfrm>
              <a:off x="5700762" y="3211618"/>
              <a:ext cx="142875" cy="152400"/>
            </a:xfrm>
            <a:custGeom>
              <a:avLst/>
              <a:gdLst>
                <a:gd name="connsiteX0" fmla="*/ 92343 w 142875"/>
                <a:gd name="connsiteY0" fmla="*/ 38312 h 152400"/>
                <a:gd name="connsiteX1" fmla="*/ 53290 w 142875"/>
                <a:gd name="connsiteY1" fmla="*/ 87842 h 152400"/>
                <a:gd name="connsiteX2" fmla="*/ 19000 w 142875"/>
                <a:gd name="connsiteY2" fmla="*/ 151660 h 152400"/>
                <a:gd name="connsiteX3" fmla="*/ 1855 w 142875"/>
                <a:gd name="connsiteY3" fmla="*/ 57362 h 152400"/>
                <a:gd name="connsiteX4" fmla="*/ 94248 w 142875"/>
                <a:gd name="connsiteY4" fmla="*/ 14500 h 152400"/>
                <a:gd name="connsiteX5" fmla="*/ 148540 w 142875"/>
                <a:gd name="connsiteY5" fmla="*/ 121180 h 152400"/>
                <a:gd name="connsiteX6" fmla="*/ 92343 w 142875"/>
                <a:gd name="connsiteY6" fmla="*/ 383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52400">
                  <a:moveTo>
                    <a:pt x="92343" y="38312"/>
                  </a:moveTo>
                  <a:cubicBezTo>
                    <a:pt x="85675" y="36408"/>
                    <a:pt x="64720" y="77365"/>
                    <a:pt x="53290" y="87842"/>
                  </a:cubicBezTo>
                  <a:cubicBezTo>
                    <a:pt x="41860" y="98320"/>
                    <a:pt x="20905" y="123085"/>
                    <a:pt x="19000" y="151660"/>
                  </a:cubicBezTo>
                  <a:cubicBezTo>
                    <a:pt x="17095" y="179283"/>
                    <a:pt x="-6717" y="90700"/>
                    <a:pt x="1855" y="57362"/>
                  </a:cubicBezTo>
                  <a:cubicBezTo>
                    <a:pt x="10428" y="24025"/>
                    <a:pt x="20905" y="-24552"/>
                    <a:pt x="94248" y="14500"/>
                  </a:cubicBezTo>
                  <a:cubicBezTo>
                    <a:pt x="167590" y="52600"/>
                    <a:pt x="148540" y="121180"/>
                    <a:pt x="148540" y="121180"/>
                  </a:cubicBezTo>
                  <a:cubicBezTo>
                    <a:pt x="148540" y="121180"/>
                    <a:pt x="123775" y="47837"/>
                    <a:pt x="92343" y="38312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2">
              <a:extLst>
                <a:ext uri="{FF2B5EF4-FFF2-40B4-BE49-F238E27FC236}">
                  <a16:creationId xmlns:a16="http://schemas.microsoft.com/office/drawing/2014/main" id="{CA10F001-2CDD-1543-B96A-0B2D030A9A28}"/>
                </a:ext>
              </a:extLst>
            </p:cNvPr>
            <p:cNvSpPr/>
            <p:nvPr/>
          </p:nvSpPr>
          <p:spPr>
            <a:xfrm>
              <a:off x="5715000" y="3302483"/>
              <a:ext cx="19050" cy="38100"/>
            </a:xfrm>
            <a:custGeom>
              <a:avLst/>
              <a:gdLst>
                <a:gd name="connsiteX0" fmla="*/ 26670 w 19050"/>
                <a:gd name="connsiteY0" fmla="*/ 13170 h 38100"/>
                <a:gd name="connsiteX1" fmla="*/ 0 w 19050"/>
                <a:gd name="connsiteY1" fmla="*/ 9360 h 38100"/>
                <a:gd name="connsiteX2" fmla="*/ 21908 w 19050"/>
                <a:gd name="connsiteY2" fmla="*/ 44602 h 38100"/>
                <a:gd name="connsiteX3" fmla="*/ 26670 w 19050"/>
                <a:gd name="connsiteY3" fmla="*/ 131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6670" y="13170"/>
                  </a:moveTo>
                  <a:cubicBezTo>
                    <a:pt x="24765" y="1740"/>
                    <a:pt x="0" y="-7785"/>
                    <a:pt x="0" y="9360"/>
                  </a:cubicBezTo>
                  <a:cubicBezTo>
                    <a:pt x="0" y="26505"/>
                    <a:pt x="14288" y="45555"/>
                    <a:pt x="21908" y="44602"/>
                  </a:cubicBezTo>
                  <a:cubicBezTo>
                    <a:pt x="29528" y="43650"/>
                    <a:pt x="28575" y="23647"/>
                    <a:pt x="26670" y="1317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3">
              <a:extLst>
                <a:ext uri="{FF2B5EF4-FFF2-40B4-BE49-F238E27FC236}">
                  <a16:creationId xmlns:a16="http://schemas.microsoft.com/office/drawing/2014/main" id="{04F58FAD-1013-1747-A90D-BE01100F4675}"/>
                </a:ext>
              </a:extLst>
            </p:cNvPr>
            <p:cNvSpPr/>
            <p:nvPr/>
          </p:nvSpPr>
          <p:spPr>
            <a:xfrm>
              <a:off x="5738812" y="3403283"/>
              <a:ext cx="57150" cy="28575"/>
            </a:xfrm>
            <a:custGeom>
              <a:avLst/>
              <a:gdLst>
                <a:gd name="connsiteX0" fmla="*/ 58103 w 57150"/>
                <a:gd name="connsiteY0" fmla="*/ 33338 h 28575"/>
                <a:gd name="connsiteX1" fmla="*/ 58103 w 57150"/>
                <a:gd name="connsiteY1" fmla="*/ 33338 h 28575"/>
                <a:gd name="connsiteX2" fmla="*/ 0 w 57150"/>
                <a:gd name="connsiteY2" fmla="*/ 0 h 28575"/>
                <a:gd name="connsiteX3" fmla="*/ 58103 w 57150"/>
                <a:gd name="connsiteY3" fmla="*/ 18097 h 28575"/>
                <a:gd name="connsiteX4" fmla="*/ 58103 w 57150"/>
                <a:gd name="connsiteY4" fmla="*/ 19050 h 28575"/>
                <a:gd name="connsiteX5" fmla="*/ 58103 w 57150"/>
                <a:gd name="connsiteY5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58103" y="33338"/>
                  </a:moveTo>
                  <a:lnTo>
                    <a:pt x="58103" y="33338"/>
                  </a:lnTo>
                  <a:cubicBezTo>
                    <a:pt x="14288" y="32385"/>
                    <a:pt x="0" y="0"/>
                    <a:pt x="0" y="0"/>
                  </a:cubicBezTo>
                  <a:cubicBezTo>
                    <a:pt x="30480" y="22860"/>
                    <a:pt x="54292" y="19050"/>
                    <a:pt x="58103" y="18097"/>
                  </a:cubicBezTo>
                  <a:cubicBezTo>
                    <a:pt x="58103" y="18097"/>
                    <a:pt x="58103" y="19050"/>
                    <a:pt x="58103" y="19050"/>
                  </a:cubicBezTo>
                  <a:cubicBezTo>
                    <a:pt x="58103" y="26670"/>
                    <a:pt x="58103" y="27622"/>
                    <a:pt x="58103" y="33338"/>
                  </a:cubicBezTo>
                  <a:close/>
                </a:path>
              </a:pathLst>
            </a:custGeom>
            <a:solidFill>
              <a:srgbClr val="A8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4">
              <a:extLst>
                <a:ext uri="{FF2B5EF4-FFF2-40B4-BE49-F238E27FC236}">
                  <a16:creationId xmlns:a16="http://schemas.microsoft.com/office/drawing/2014/main" id="{66925650-CBCA-0D4C-8FE6-3BB828D7FDB4}"/>
                </a:ext>
              </a:extLst>
            </p:cNvPr>
            <p:cNvSpPr/>
            <p:nvPr/>
          </p:nvSpPr>
          <p:spPr>
            <a:xfrm>
              <a:off x="5327332" y="2800350"/>
              <a:ext cx="838200" cy="1943100"/>
            </a:xfrm>
            <a:custGeom>
              <a:avLst/>
              <a:gdLst>
                <a:gd name="connsiteX0" fmla="*/ 840105 w 838200"/>
                <a:gd name="connsiteY0" fmla="*/ 86677 h 1943100"/>
                <a:gd name="connsiteX1" fmla="*/ 840105 w 838200"/>
                <a:gd name="connsiteY1" fmla="*/ 1862138 h 1943100"/>
                <a:gd name="connsiteX2" fmla="*/ 753427 w 838200"/>
                <a:gd name="connsiteY2" fmla="*/ 1948815 h 1943100"/>
                <a:gd name="connsiteX3" fmla="*/ 86677 w 838200"/>
                <a:gd name="connsiteY3" fmla="*/ 1948815 h 1943100"/>
                <a:gd name="connsiteX4" fmla="*/ 0 w 838200"/>
                <a:gd name="connsiteY4" fmla="*/ 1862138 h 1943100"/>
                <a:gd name="connsiteX5" fmla="*/ 0 w 838200"/>
                <a:gd name="connsiteY5" fmla="*/ 86677 h 1943100"/>
                <a:gd name="connsiteX6" fmla="*/ 86677 w 838200"/>
                <a:gd name="connsiteY6" fmla="*/ 0 h 1943100"/>
                <a:gd name="connsiteX7" fmla="*/ 753427 w 838200"/>
                <a:gd name="connsiteY7" fmla="*/ 0 h 1943100"/>
                <a:gd name="connsiteX8" fmla="*/ 840105 w 838200"/>
                <a:gd name="connsiteY8" fmla="*/ 86677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8200" h="1943100">
                  <a:moveTo>
                    <a:pt x="840105" y="86677"/>
                  </a:moveTo>
                  <a:lnTo>
                    <a:pt x="840105" y="1862138"/>
                  </a:lnTo>
                  <a:cubicBezTo>
                    <a:pt x="840105" y="1909763"/>
                    <a:pt x="801052" y="1948815"/>
                    <a:pt x="753427" y="1948815"/>
                  </a:cubicBezTo>
                  <a:lnTo>
                    <a:pt x="86677" y="1948815"/>
                  </a:lnTo>
                  <a:cubicBezTo>
                    <a:pt x="39052" y="1948815"/>
                    <a:pt x="0" y="1909763"/>
                    <a:pt x="0" y="1862138"/>
                  </a:cubicBezTo>
                  <a:lnTo>
                    <a:pt x="0" y="86677"/>
                  </a:lnTo>
                  <a:cubicBezTo>
                    <a:pt x="0" y="39052"/>
                    <a:pt x="39052" y="0"/>
                    <a:pt x="86677" y="0"/>
                  </a:cubicBezTo>
                  <a:lnTo>
                    <a:pt x="753427" y="0"/>
                  </a:lnTo>
                  <a:cubicBezTo>
                    <a:pt x="802005" y="0"/>
                    <a:pt x="840105" y="38100"/>
                    <a:pt x="840105" y="86677"/>
                  </a:cubicBezTo>
                  <a:close/>
                </a:path>
              </a:pathLst>
            </a:custGeom>
            <a:solidFill>
              <a:srgbClr val="E0F1FF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5">
              <a:extLst>
                <a:ext uri="{FF2B5EF4-FFF2-40B4-BE49-F238E27FC236}">
                  <a16:creationId xmlns:a16="http://schemas.microsoft.com/office/drawing/2014/main" id="{E1744A7F-0FF2-2848-89B1-67E358CF9D4B}"/>
                </a:ext>
              </a:extLst>
            </p:cNvPr>
            <p:cNvSpPr/>
            <p:nvPr/>
          </p:nvSpPr>
          <p:spPr>
            <a:xfrm>
              <a:off x="4271962" y="2326957"/>
              <a:ext cx="800100" cy="571500"/>
            </a:xfrm>
            <a:custGeom>
              <a:avLst/>
              <a:gdLst>
                <a:gd name="connsiteX0" fmla="*/ 778193 w 800100"/>
                <a:gd name="connsiteY0" fmla="*/ 573405 h 571500"/>
                <a:gd name="connsiteX1" fmla="*/ 25718 w 800100"/>
                <a:gd name="connsiteY1" fmla="*/ 573405 h 571500"/>
                <a:gd name="connsiteX2" fmla="*/ 0 w 800100"/>
                <a:gd name="connsiteY2" fmla="*/ 547688 h 571500"/>
                <a:gd name="connsiteX3" fmla="*/ 0 w 800100"/>
                <a:gd name="connsiteY3" fmla="*/ 25718 h 571500"/>
                <a:gd name="connsiteX4" fmla="*/ 25718 w 800100"/>
                <a:gd name="connsiteY4" fmla="*/ 0 h 571500"/>
                <a:gd name="connsiteX5" fmla="*/ 777240 w 800100"/>
                <a:gd name="connsiteY5" fmla="*/ 0 h 571500"/>
                <a:gd name="connsiteX6" fmla="*/ 802958 w 800100"/>
                <a:gd name="connsiteY6" fmla="*/ 25718 h 571500"/>
                <a:gd name="connsiteX7" fmla="*/ 802958 w 800100"/>
                <a:gd name="connsiteY7" fmla="*/ 546735 h 571500"/>
                <a:gd name="connsiteX8" fmla="*/ 778193 w 800100"/>
                <a:gd name="connsiteY8" fmla="*/ 57340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100" h="571500">
                  <a:moveTo>
                    <a:pt x="778193" y="573405"/>
                  </a:moveTo>
                  <a:lnTo>
                    <a:pt x="25718" y="573405"/>
                  </a:lnTo>
                  <a:cubicBezTo>
                    <a:pt x="11430" y="573405"/>
                    <a:pt x="0" y="561975"/>
                    <a:pt x="0" y="547688"/>
                  </a:cubicBezTo>
                  <a:lnTo>
                    <a:pt x="0" y="25718"/>
                  </a:lnTo>
                  <a:cubicBezTo>
                    <a:pt x="0" y="11430"/>
                    <a:pt x="11430" y="0"/>
                    <a:pt x="25718" y="0"/>
                  </a:cubicBezTo>
                  <a:lnTo>
                    <a:pt x="777240" y="0"/>
                  </a:lnTo>
                  <a:cubicBezTo>
                    <a:pt x="791528" y="0"/>
                    <a:pt x="802958" y="11430"/>
                    <a:pt x="802958" y="25718"/>
                  </a:cubicBezTo>
                  <a:lnTo>
                    <a:pt x="802958" y="546735"/>
                  </a:lnTo>
                  <a:cubicBezTo>
                    <a:pt x="803910" y="561023"/>
                    <a:pt x="792480" y="573405"/>
                    <a:pt x="778193" y="573405"/>
                  </a:cubicBezTo>
                  <a:close/>
                </a:path>
              </a:pathLst>
            </a:custGeom>
            <a:solidFill>
              <a:srgbClr val="E0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6">
              <a:extLst>
                <a:ext uri="{FF2B5EF4-FFF2-40B4-BE49-F238E27FC236}">
                  <a16:creationId xmlns:a16="http://schemas.microsoft.com/office/drawing/2014/main" id="{48442CB8-F519-4F45-B122-0C10F31D7EC7}"/>
                </a:ext>
              </a:extLst>
            </p:cNvPr>
            <p:cNvSpPr/>
            <p:nvPr/>
          </p:nvSpPr>
          <p:spPr>
            <a:xfrm>
              <a:off x="4323397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7">
              <a:extLst>
                <a:ext uri="{FF2B5EF4-FFF2-40B4-BE49-F238E27FC236}">
                  <a16:creationId xmlns:a16="http://schemas.microsoft.com/office/drawing/2014/main" id="{B85F2449-272E-C741-A890-8EA526B5EB71}"/>
                </a:ext>
              </a:extLst>
            </p:cNvPr>
            <p:cNvSpPr/>
            <p:nvPr/>
          </p:nvSpPr>
          <p:spPr>
            <a:xfrm>
              <a:off x="4462462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28">
              <a:extLst>
                <a:ext uri="{FF2B5EF4-FFF2-40B4-BE49-F238E27FC236}">
                  <a16:creationId xmlns:a16="http://schemas.microsoft.com/office/drawing/2014/main" id="{B623AA68-1A5E-404C-BF3F-79F8EFEDD4E3}"/>
                </a:ext>
              </a:extLst>
            </p:cNvPr>
            <p:cNvSpPr/>
            <p:nvPr/>
          </p:nvSpPr>
          <p:spPr>
            <a:xfrm>
              <a:off x="4602480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29">
              <a:extLst>
                <a:ext uri="{FF2B5EF4-FFF2-40B4-BE49-F238E27FC236}">
                  <a16:creationId xmlns:a16="http://schemas.microsoft.com/office/drawing/2014/main" id="{50F9BA33-C87A-8440-9721-322D05126096}"/>
                </a:ext>
              </a:extLst>
            </p:cNvPr>
            <p:cNvSpPr/>
            <p:nvPr/>
          </p:nvSpPr>
          <p:spPr>
            <a:xfrm>
              <a:off x="4741545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0">
              <a:extLst>
                <a:ext uri="{FF2B5EF4-FFF2-40B4-BE49-F238E27FC236}">
                  <a16:creationId xmlns:a16="http://schemas.microsoft.com/office/drawing/2014/main" id="{8EAA043D-FFFA-B546-8DAF-C46F8A3A464D}"/>
                </a:ext>
              </a:extLst>
            </p:cNvPr>
            <p:cNvSpPr/>
            <p:nvPr/>
          </p:nvSpPr>
          <p:spPr>
            <a:xfrm>
              <a:off x="4880610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1">
              <a:extLst>
                <a:ext uri="{FF2B5EF4-FFF2-40B4-BE49-F238E27FC236}">
                  <a16:creationId xmlns:a16="http://schemas.microsoft.com/office/drawing/2014/main" id="{9A65B108-661F-2D42-9846-B2FDE8FCAE44}"/>
                </a:ext>
              </a:extLst>
            </p:cNvPr>
            <p:cNvSpPr/>
            <p:nvPr/>
          </p:nvSpPr>
          <p:spPr>
            <a:xfrm>
              <a:off x="5019675" y="2529840"/>
              <a:ext cx="9525" cy="333375"/>
            </a:xfrm>
            <a:custGeom>
              <a:avLst/>
              <a:gdLst>
                <a:gd name="connsiteX0" fmla="*/ 0 w 0"/>
                <a:gd name="connsiteY0" fmla="*/ 0 h 333375"/>
                <a:gd name="connsiteX1" fmla="*/ 3810 w 0"/>
                <a:gd name="connsiteY1" fmla="*/ 0 h 333375"/>
                <a:gd name="connsiteX2" fmla="*/ 3810 w 0"/>
                <a:gd name="connsiteY2" fmla="*/ 337185 h 333375"/>
                <a:gd name="connsiteX3" fmla="*/ 0 w 0"/>
                <a:gd name="connsiteY3" fmla="*/ 33718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33375">
                  <a:moveTo>
                    <a:pt x="0" y="0"/>
                  </a:moveTo>
                  <a:lnTo>
                    <a:pt x="3810" y="0"/>
                  </a:lnTo>
                  <a:lnTo>
                    <a:pt x="3810" y="337185"/>
                  </a:lnTo>
                  <a:lnTo>
                    <a:pt x="0" y="337185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2">
              <a:extLst>
                <a:ext uri="{FF2B5EF4-FFF2-40B4-BE49-F238E27FC236}">
                  <a16:creationId xmlns:a16="http://schemas.microsoft.com/office/drawing/2014/main" id="{04AEF9F9-C4A1-4344-95F1-5E5A97EE20AD}"/>
                </a:ext>
              </a:extLst>
            </p:cNvPr>
            <p:cNvSpPr/>
            <p:nvPr/>
          </p:nvSpPr>
          <p:spPr>
            <a:xfrm>
              <a:off x="4323397" y="2584133"/>
              <a:ext cx="695325" cy="276225"/>
            </a:xfrm>
            <a:custGeom>
              <a:avLst/>
              <a:gdLst>
                <a:gd name="connsiteX0" fmla="*/ 0 w 695325"/>
                <a:gd name="connsiteY0" fmla="*/ 283845 h 276225"/>
                <a:gd name="connsiteX1" fmla="*/ 212408 w 695325"/>
                <a:gd name="connsiteY1" fmla="*/ 88582 h 276225"/>
                <a:gd name="connsiteX2" fmla="*/ 330518 w 695325"/>
                <a:gd name="connsiteY2" fmla="*/ 212407 h 276225"/>
                <a:gd name="connsiteX3" fmla="*/ 454343 w 695325"/>
                <a:gd name="connsiteY3" fmla="*/ 43815 h 276225"/>
                <a:gd name="connsiteX4" fmla="*/ 595313 w 695325"/>
                <a:gd name="connsiteY4" fmla="*/ 90488 h 276225"/>
                <a:gd name="connsiteX5" fmla="*/ 700088 w 695325"/>
                <a:gd name="connsiteY5" fmla="*/ 0 h 276225"/>
                <a:gd name="connsiteX6" fmla="*/ 700088 w 695325"/>
                <a:gd name="connsiteY6" fmla="*/ 283845 h 276225"/>
                <a:gd name="connsiteX7" fmla="*/ 0 w 695325"/>
                <a:gd name="connsiteY7" fmla="*/ 283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5325" h="276225">
                  <a:moveTo>
                    <a:pt x="0" y="283845"/>
                  </a:moveTo>
                  <a:cubicBezTo>
                    <a:pt x="0" y="283845"/>
                    <a:pt x="134303" y="65722"/>
                    <a:pt x="212408" y="88582"/>
                  </a:cubicBezTo>
                  <a:cubicBezTo>
                    <a:pt x="290513" y="111442"/>
                    <a:pt x="265748" y="212407"/>
                    <a:pt x="330518" y="212407"/>
                  </a:cubicBezTo>
                  <a:cubicBezTo>
                    <a:pt x="384810" y="212407"/>
                    <a:pt x="384810" y="41910"/>
                    <a:pt x="454343" y="43815"/>
                  </a:cubicBezTo>
                  <a:cubicBezTo>
                    <a:pt x="523875" y="45720"/>
                    <a:pt x="517208" y="171450"/>
                    <a:pt x="595313" y="90488"/>
                  </a:cubicBezTo>
                  <a:cubicBezTo>
                    <a:pt x="672465" y="9525"/>
                    <a:pt x="660083" y="0"/>
                    <a:pt x="700088" y="0"/>
                  </a:cubicBezTo>
                  <a:lnTo>
                    <a:pt x="700088" y="283845"/>
                  </a:lnTo>
                  <a:lnTo>
                    <a:pt x="0" y="283845"/>
                  </a:ln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3">
              <a:extLst>
                <a:ext uri="{FF2B5EF4-FFF2-40B4-BE49-F238E27FC236}">
                  <a16:creationId xmlns:a16="http://schemas.microsoft.com/office/drawing/2014/main" id="{6D194AA4-CC80-EF4B-A520-12F78D183BB7}"/>
                </a:ext>
              </a:extLst>
            </p:cNvPr>
            <p:cNvSpPr/>
            <p:nvPr/>
          </p:nvSpPr>
          <p:spPr>
            <a:xfrm>
              <a:off x="4324259" y="2362200"/>
              <a:ext cx="276225" cy="38100"/>
            </a:xfrm>
            <a:custGeom>
              <a:avLst/>
              <a:gdLst>
                <a:gd name="connsiteX0" fmla="*/ 265838 w 276225"/>
                <a:gd name="connsiteY0" fmla="*/ 40957 h 38100"/>
                <a:gd name="connsiteX1" fmla="*/ 14378 w 276225"/>
                <a:gd name="connsiteY1" fmla="*/ 40957 h 38100"/>
                <a:gd name="connsiteX2" fmla="*/ 91 w 276225"/>
                <a:gd name="connsiteY2" fmla="*/ 26670 h 38100"/>
                <a:gd name="connsiteX3" fmla="*/ 91 w 276225"/>
                <a:gd name="connsiteY3" fmla="*/ 14288 h 38100"/>
                <a:gd name="connsiteX4" fmla="*/ 14378 w 276225"/>
                <a:gd name="connsiteY4" fmla="*/ 0 h 38100"/>
                <a:gd name="connsiteX5" fmla="*/ 265838 w 276225"/>
                <a:gd name="connsiteY5" fmla="*/ 0 h 38100"/>
                <a:gd name="connsiteX6" fmla="*/ 280126 w 276225"/>
                <a:gd name="connsiteY6" fmla="*/ 14288 h 38100"/>
                <a:gd name="connsiteX7" fmla="*/ 280126 w 276225"/>
                <a:gd name="connsiteY7" fmla="*/ 26670 h 38100"/>
                <a:gd name="connsiteX8" fmla="*/ 265838 w 276225"/>
                <a:gd name="connsiteY8" fmla="*/ 4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38100">
                  <a:moveTo>
                    <a:pt x="265838" y="40957"/>
                  </a:moveTo>
                  <a:lnTo>
                    <a:pt x="14378" y="40957"/>
                  </a:lnTo>
                  <a:cubicBezTo>
                    <a:pt x="6758" y="40957"/>
                    <a:pt x="91" y="34290"/>
                    <a:pt x="91" y="26670"/>
                  </a:cubicBezTo>
                  <a:lnTo>
                    <a:pt x="91" y="14288"/>
                  </a:lnTo>
                  <a:cubicBezTo>
                    <a:pt x="-862" y="6668"/>
                    <a:pt x="5806" y="0"/>
                    <a:pt x="14378" y="0"/>
                  </a:cubicBezTo>
                  <a:lnTo>
                    <a:pt x="265838" y="0"/>
                  </a:lnTo>
                  <a:cubicBezTo>
                    <a:pt x="273458" y="0"/>
                    <a:pt x="280126" y="6668"/>
                    <a:pt x="280126" y="14288"/>
                  </a:cubicBezTo>
                  <a:lnTo>
                    <a:pt x="280126" y="26670"/>
                  </a:lnTo>
                  <a:cubicBezTo>
                    <a:pt x="280126" y="34290"/>
                    <a:pt x="273458" y="40957"/>
                    <a:pt x="265838" y="40957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4">
              <a:extLst>
                <a:ext uri="{FF2B5EF4-FFF2-40B4-BE49-F238E27FC236}">
                  <a16:creationId xmlns:a16="http://schemas.microsoft.com/office/drawing/2014/main" id="{1A2269E6-F580-AA49-B820-DF5498DA743E}"/>
                </a:ext>
              </a:extLst>
            </p:cNvPr>
            <p:cNvSpPr/>
            <p:nvPr/>
          </p:nvSpPr>
          <p:spPr>
            <a:xfrm>
              <a:off x="4323397" y="2446973"/>
              <a:ext cx="361950" cy="38100"/>
            </a:xfrm>
            <a:custGeom>
              <a:avLst/>
              <a:gdLst>
                <a:gd name="connsiteX0" fmla="*/ 355283 w 361950"/>
                <a:gd name="connsiteY0" fmla="*/ 40005 h 38100"/>
                <a:gd name="connsiteX1" fmla="*/ 12382 w 361950"/>
                <a:gd name="connsiteY1" fmla="*/ 40005 h 38100"/>
                <a:gd name="connsiteX2" fmla="*/ 0 w 361950"/>
                <a:gd name="connsiteY2" fmla="*/ 27622 h 38100"/>
                <a:gd name="connsiteX3" fmla="*/ 0 w 361950"/>
                <a:gd name="connsiteY3" fmla="*/ 12382 h 38100"/>
                <a:gd name="connsiteX4" fmla="*/ 12382 w 361950"/>
                <a:gd name="connsiteY4" fmla="*/ 0 h 38100"/>
                <a:gd name="connsiteX5" fmla="*/ 355283 w 361950"/>
                <a:gd name="connsiteY5" fmla="*/ 0 h 38100"/>
                <a:gd name="connsiteX6" fmla="*/ 367665 w 361950"/>
                <a:gd name="connsiteY6" fmla="*/ 12382 h 38100"/>
                <a:gd name="connsiteX7" fmla="*/ 367665 w 361950"/>
                <a:gd name="connsiteY7" fmla="*/ 27622 h 38100"/>
                <a:gd name="connsiteX8" fmla="*/ 355283 w 3619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38100">
                  <a:moveTo>
                    <a:pt x="355283" y="40005"/>
                  </a:moveTo>
                  <a:lnTo>
                    <a:pt x="12382" y="40005"/>
                  </a:lnTo>
                  <a:cubicBezTo>
                    <a:pt x="5715" y="40005"/>
                    <a:pt x="0" y="34290"/>
                    <a:pt x="0" y="27622"/>
                  </a:cubicBezTo>
                  <a:lnTo>
                    <a:pt x="0" y="12382"/>
                  </a:lnTo>
                  <a:cubicBezTo>
                    <a:pt x="0" y="5715"/>
                    <a:pt x="5715" y="0"/>
                    <a:pt x="12382" y="0"/>
                  </a:cubicBezTo>
                  <a:lnTo>
                    <a:pt x="355283" y="0"/>
                  </a:lnTo>
                  <a:cubicBezTo>
                    <a:pt x="361950" y="0"/>
                    <a:pt x="367665" y="5715"/>
                    <a:pt x="367665" y="12382"/>
                  </a:cubicBezTo>
                  <a:lnTo>
                    <a:pt x="367665" y="27622"/>
                  </a:lnTo>
                  <a:cubicBezTo>
                    <a:pt x="368618" y="34290"/>
                    <a:pt x="362903" y="40005"/>
                    <a:pt x="355283" y="40005"/>
                  </a:cubicBezTo>
                  <a:close/>
                </a:path>
              </a:pathLst>
            </a:custGeom>
            <a:solidFill>
              <a:srgbClr val="4AA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5">
              <a:extLst>
                <a:ext uri="{FF2B5EF4-FFF2-40B4-BE49-F238E27FC236}">
                  <a16:creationId xmlns:a16="http://schemas.microsoft.com/office/drawing/2014/main" id="{EAE48D7A-83FA-7F44-9500-3D74C043CA74}"/>
                </a:ext>
              </a:extLst>
            </p:cNvPr>
            <p:cNvSpPr/>
            <p:nvPr/>
          </p:nvSpPr>
          <p:spPr>
            <a:xfrm>
              <a:off x="7219950" y="3110865"/>
              <a:ext cx="123825" cy="219075"/>
            </a:xfrm>
            <a:custGeom>
              <a:avLst/>
              <a:gdLst>
                <a:gd name="connsiteX0" fmla="*/ 6668 w 123825"/>
                <a:gd name="connsiteY0" fmla="*/ 219075 h 219075"/>
                <a:gd name="connsiteX1" fmla="*/ 0 w 123825"/>
                <a:gd name="connsiteY1" fmla="*/ 212407 h 219075"/>
                <a:gd name="connsiteX2" fmla="*/ 119063 w 123825"/>
                <a:gd name="connsiteY2" fmla="*/ 93345 h 219075"/>
                <a:gd name="connsiteX3" fmla="*/ 119063 w 123825"/>
                <a:gd name="connsiteY3" fmla="*/ 0 h 219075"/>
                <a:gd name="connsiteX4" fmla="*/ 128588 w 123825"/>
                <a:gd name="connsiteY4" fmla="*/ 0 h 219075"/>
                <a:gd name="connsiteX5" fmla="*/ 128588 w 123825"/>
                <a:gd name="connsiteY5" fmla="*/ 9715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19075">
                  <a:moveTo>
                    <a:pt x="6668" y="219075"/>
                  </a:moveTo>
                  <a:lnTo>
                    <a:pt x="0" y="212407"/>
                  </a:lnTo>
                  <a:lnTo>
                    <a:pt x="119063" y="93345"/>
                  </a:lnTo>
                  <a:lnTo>
                    <a:pt x="119063" y="0"/>
                  </a:lnTo>
                  <a:lnTo>
                    <a:pt x="128588" y="0"/>
                  </a:lnTo>
                  <a:lnTo>
                    <a:pt x="128588" y="97155"/>
                  </a:lnTo>
                  <a:close/>
                </a:path>
              </a:pathLst>
            </a:custGeom>
            <a:solidFill>
              <a:srgbClr val="E3E3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C99F1E82-707E-9B4A-B2AB-2D34E87F74CE}"/>
                </a:ext>
              </a:extLst>
            </p:cNvPr>
            <p:cNvSpPr/>
            <p:nvPr/>
          </p:nvSpPr>
          <p:spPr>
            <a:xfrm>
              <a:off x="6297929" y="2517457"/>
              <a:ext cx="152400" cy="257175"/>
            </a:xfrm>
            <a:custGeom>
              <a:avLst/>
              <a:gdLst>
                <a:gd name="connsiteX0" fmla="*/ 6667 w 152400"/>
                <a:gd name="connsiteY0" fmla="*/ 262890 h 257175"/>
                <a:gd name="connsiteX1" fmla="*/ 0 w 152400"/>
                <a:gd name="connsiteY1" fmla="*/ 256222 h 257175"/>
                <a:gd name="connsiteX2" fmla="*/ 149542 w 152400"/>
                <a:gd name="connsiteY2" fmla="*/ 106680 h 257175"/>
                <a:gd name="connsiteX3" fmla="*/ 149542 w 152400"/>
                <a:gd name="connsiteY3" fmla="*/ 0 h 257175"/>
                <a:gd name="connsiteX4" fmla="*/ 159067 w 152400"/>
                <a:gd name="connsiteY4" fmla="*/ 0 h 257175"/>
                <a:gd name="connsiteX5" fmla="*/ 159067 w 152400"/>
                <a:gd name="connsiteY5" fmla="*/ 11049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57175">
                  <a:moveTo>
                    <a:pt x="6667" y="262890"/>
                  </a:moveTo>
                  <a:lnTo>
                    <a:pt x="0" y="256222"/>
                  </a:lnTo>
                  <a:lnTo>
                    <a:pt x="149542" y="106680"/>
                  </a:lnTo>
                  <a:lnTo>
                    <a:pt x="149542" y="0"/>
                  </a:lnTo>
                  <a:lnTo>
                    <a:pt x="159067" y="0"/>
                  </a:lnTo>
                  <a:lnTo>
                    <a:pt x="159067" y="110490"/>
                  </a:lnTo>
                  <a:close/>
                </a:path>
              </a:pathLst>
            </a:custGeom>
            <a:solidFill>
              <a:srgbClr val="E5E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7">
              <a:extLst>
                <a:ext uri="{FF2B5EF4-FFF2-40B4-BE49-F238E27FC236}">
                  <a16:creationId xmlns:a16="http://schemas.microsoft.com/office/drawing/2014/main" id="{AE054FF9-3571-764E-9392-0A00593C0060}"/>
                </a:ext>
              </a:extLst>
            </p:cNvPr>
            <p:cNvSpPr/>
            <p:nvPr/>
          </p:nvSpPr>
          <p:spPr>
            <a:xfrm>
              <a:off x="5728334" y="3200900"/>
              <a:ext cx="152400" cy="342900"/>
            </a:xfrm>
            <a:custGeom>
              <a:avLst/>
              <a:gdLst>
                <a:gd name="connsiteX0" fmla="*/ 160020 w 152400"/>
                <a:gd name="connsiteY0" fmla="*/ 347163 h 342900"/>
                <a:gd name="connsiteX1" fmla="*/ 34290 w 152400"/>
                <a:gd name="connsiteY1" fmla="*/ 319540 h 342900"/>
                <a:gd name="connsiteX2" fmla="*/ 28575 w 152400"/>
                <a:gd name="connsiteY2" fmla="*/ 264295 h 342900"/>
                <a:gd name="connsiteX3" fmla="*/ 17145 w 152400"/>
                <a:gd name="connsiteY3" fmla="*/ 206193 h 342900"/>
                <a:gd name="connsiteX4" fmla="*/ 17145 w 152400"/>
                <a:gd name="connsiteY4" fmla="*/ 206193 h 342900"/>
                <a:gd name="connsiteX5" fmla="*/ 10478 w 152400"/>
                <a:gd name="connsiteY5" fmla="*/ 187143 h 342900"/>
                <a:gd name="connsiteX6" fmla="*/ 953 w 152400"/>
                <a:gd name="connsiteY6" fmla="*/ 142375 h 342900"/>
                <a:gd name="connsiteX7" fmla="*/ 0 w 152400"/>
                <a:gd name="connsiteY7" fmla="*/ 130945 h 342900"/>
                <a:gd name="connsiteX8" fmla="*/ 953 w 152400"/>
                <a:gd name="connsiteY8" fmla="*/ 102370 h 342900"/>
                <a:gd name="connsiteX9" fmla="*/ 19050 w 152400"/>
                <a:gd name="connsiteY9" fmla="*/ 19503 h 342900"/>
                <a:gd name="connsiteX10" fmla="*/ 22860 w 152400"/>
                <a:gd name="connsiteY10" fmla="*/ 9978 h 342900"/>
                <a:gd name="connsiteX11" fmla="*/ 26670 w 152400"/>
                <a:gd name="connsiteY11" fmla="*/ 453 h 342900"/>
                <a:gd name="connsiteX12" fmla="*/ 90488 w 152400"/>
                <a:gd name="connsiteY12" fmla="*/ 17598 h 342900"/>
                <a:gd name="connsiteX13" fmla="*/ 139065 w 152400"/>
                <a:gd name="connsiteY13" fmla="*/ 105228 h 342900"/>
                <a:gd name="connsiteX14" fmla="*/ 126683 w 152400"/>
                <a:gd name="connsiteY14" fmla="*/ 205240 h 342900"/>
                <a:gd name="connsiteX15" fmla="*/ 140970 w 152400"/>
                <a:gd name="connsiteY15" fmla="*/ 271915 h 342900"/>
                <a:gd name="connsiteX16" fmla="*/ 160020 w 152400"/>
                <a:gd name="connsiteY16" fmla="*/ 34716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00" h="342900">
                  <a:moveTo>
                    <a:pt x="160020" y="347163"/>
                  </a:moveTo>
                  <a:cubicBezTo>
                    <a:pt x="160020" y="347163"/>
                    <a:pt x="92393" y="332875"/>
                    <a:pt x="34290" y="319540"/>
                  </a:cubicBezTo>
                  <a:cubicBezTo>
                    <a:pt x="33338" y="300490"/>
                    <a:pt x="31433" y="282393"/>
                    <a:pt x="28575" y="264295"/>
                  </a:cubicBezTo>
                  <a:cubicBezTo>
                    <a:pt x="25718" y="243340"/>
                    <a:pt x="21908" y="224290"/>
                    <a:pt x="17145" y="206193"/>
                  </a:cubicBezTo>
                  <a:lnTo>
                    <a:pt x="17145" y="206193"/>
                  </a:lnTo>
                  <a:cubicBezTo>
                    <a:pt x="15240" y="199525"/>
                    <a:pt x="13335" y="192858"/>
                    <a:pt x="10478" y="187143"/>
                  </a:cubicBezTo>
                  <a:cubicBezTo>
                    <a:pt x="4763" y="172855"/>
                    <a:pt x="1905" y="157615"/>
                    <a:pt x="953" y="142375"/>
                  </a:cubicBezTo>
                  <a:cubicBezTo>
                    <a:pt x="953" y="138565"/>
                    <a:pt x="0" y="134755"/>
                    <a:pt x="0" y="130945"/>
                  </a:cubicBezTo>
                  <a:cubicBezTo>
                    <a:pt x="0" y="121420"/>
                    <a:pt x="0" y="111895"/>
                    <a:pt x="953" y="102370"/>
                  </a:cubicBezTo>
                  <a:cubicBezTo>
                    <a:pt x="3810" y="68080"/>
                    <a:pt x="12383" y="38553"/>
                    <a:pt x="19050" y="19503"/>
                  </a:cubicBezTo>
                  <a:cubicBezTo>
                    <a:pt x="20003" y="15693"/>
                    <a:pt x="20955" y="12835"/>
                    <a:pt x="22860" y="9978"/>
                  </a:cubicBezTo>
                  <a:cubicBezTo>
                    <a:pt x="24765" y="3310"/>
                    <a:pt x="26670" y="453"/>
                    <a:pt x="26670" y="453"/>
                  </a:cubicBezTo>
                  <a:cubicBezTo>
                    <a:pt x="43815" y="-1452"/>
                    <a:pt x="68580" y="2358"/>
                    <a:pt x="90488" y="17598"/>
                  </a:cubicBezTo>
                  <a:cubicBezTo>
                    <a:pt x="126683" y="43315"/>
                    <a:pt x="131445" y="67128"/>
                    <a:pt x="139065" y="105228"/>
                  </a:cubicBezTo>
                  <a:cubicBezTo>
                    <a:pt x="145733" y="138565"/>
                    <a:pt x="138113" y="159520"/>
                    <a:pt x="126683" y="205240"/>
                  </a:cubicBezTo>
                  <a:cubicBezTo>
                    <a:pt x="115253" y="250960"/>
                    <a:pt x="130493" y="256675"/>
                    <a:pt x="140970" y="271915"/>
                  </a:cubicBezTo>
                  <a:cubicBezTo>
                    <a:pt x="153353" y="293823"/>
                    <a:pt x="160020" y="347163"/>
                    <a:pt x="160020" y="347163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38">
              <a:extLst>
                <a:ext uri="{FF2B5EF4-FFF2-40B4-BE49-F238E27FC236}">
                  <a16:creationId xmlns:a16="http://schemas.microsoft.com/office/drawing/2014/main" id="{A0F3E15A-2A91-4147-AE16-FFDC86B946A8}"/>
                </a:ext>
              </a:extLst>
            </p:cNvPr>
            <p:cNvSpPr/>
            <p:nvPr/>
          </p:nvSpPr>
          <p:spPr>
            <a:xfrm>
              <a:off x="6071234" y="3445504"/>
              <a:ext cx="19050" cy="28575"/>
            </a:xfrm>
            <a:custGeom>
              <a:avLst/>
              <a:gdLst>
                <a:gd name="connsiteX0" fmla="*/ 10478 w 19050"/>
                <a:gd name="connsiteY0" fmla="*/ 33026 h 28575"/>
                <a:gd name="connsiteX1" fmla="*/ 21908 w 19050"/>
                <a:gd name="connsiteY1" fmla="*/ 8261 h 28575"/>
                <a:gd name="connsiteX2" fmla="*/ 9525 w 19050"/>
                <a:gd name="connsiteY2" fmla="*/ 5404 h 28575"/>
                <a:gd name="connsiteX3" fmla="*/ 0 w 19050"/>
                <a:gd name="connsiteY3" fmla="*/ 25406 h 28575"/>
                <a:gd name="connsiteX4" fmla="*/ 10478 w 19050"/>
                <a:gd name="connsiteY4" fmla="*/ 330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10478" y="33026"/>
                  </a:moveTo>
                  <a:cubicBezTo>
                    <a:pt x="10478" y="33026"/>
                    <a:pt x="19050" y="13024"/>
                    <a:pt x="21908" y="8261"/>
                  </a:cubicBezTo>
                  <a:cubicBezTo>
                    <a:pt x="24765" y="3499"/>
                    <a:pt x="15240" y="-6026"/>
                    <a:pt x="9525" y="5404"/>
                  </a:cubicBezTo>
                  <a:cubicBezTo>
                    <a:pt x="3810" y="17786"/>
                    <a:pt x="0" y="25406"/>
                    <a:pt x="0" y="25406"/>
                  </a:cubicBezTo>
                  <a:lnTo>
                    <a:pt x="10478" y="33026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39">
              <a:extLst>
                <a:ext uri="{FF2B5EF4-FFF2-40B4-BE49-F238E27FC236}">
                  <a16:creationId xmlns:a16="http://schemas.microsoft.com/office/drawing/2014/main" id="{6BD2EBE6-FFB4-544C-80AC-AF6BEDC80A94}"/>
                </a:ext>
              </a:extLst>
            </p:cNvPr>
            <p:cNvSpPr/>
            <p:nvPr/>
          </p:nvSpPr>
          <p:spPr>
            <a:xfrm>
              <a:off x="6017749" y="3387862"/>
              <a:ext cx="76200" cy="114300"/>
            </a:xfrm>
            <a:custGeom>
              <a:avLst/>
              <a:gdLst>
                <a:gd name="connsiteX0" fmla="*/ 55391 w 76200"/>
                <a:gd name="connsiteY0" fmla="*/ 109718 h 114300"/>
                <a:gd name="connsiteX1" fmla="*/ 83966 w 76200"/>
                <a:gd name="connsiteY1" fmla="*/ 22088 h 114300"/>
                <a:gd name="connsiteX2" fmla="*/ 76346 w 76200"/>
                <a:gd name="connsiteY2" fmla="*/ 8753 h 114300"/>
                <a:gd name="connsiteX3" fmla="*/ 33483 w 76200"/>
                <a:gd name="connsiteY3" fmla="*/ 180 h 114300"/>
                <a:gd name="connsiteX4" fmla="*/ 22053 w 76200"/>
                <a:gd name="connsiteY4" fmla="*/ 7801 h 114300"/>
                <a:gd name="connsiteX5" fmla="*/ 146 w 76200"/>
                <a:gd name="connsiteY5" fmla="*/ 97335 h 114300"/>
                <a:gd name="connsiteX6" fmla="*/ 8718 w 76200"/>
                <a:gd name="connsiteY6" fmla="*/ 109718 h 114300"/>
                <a:gd name="connsiteX7" fmla="*/ 44913 w 76200"/>
                <a:gd name="connsiteY7" fmla="*/ 115433 h 114300"/>
                <a:gd name="connsiteX8" fmla="*/ 55391 w 76200"/>
                <a:gd name="connsiteY8" fmla="*/ 1097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14300">
                  <a:moveTo>
                    <a:pt x="55391" y="109718"/>
                  </a:moveTo>
                  <a:lnTo>
                    <a:pt x="83966" y="22088"/>
                  </a:lnTo>
                  <a:cubicBezTo>
                    <a:pt x="85871" y="16373"/>
                    <a:pt x="82061" y="10658"/>
                    <a:pt x="76346" y="8753"/>
                  </a:cubicBezTo>
                  <a:lnTo>
                    <a:pt x="33483" y="180"/>
                  </a:lnTo>
                  <a:cubicBezTo>
                    <a:pt x="27768" y="-772"/>
                    <a:pt x="23006" y="2085"/>
                    <a:pt x="22053" y="7801"/>
                  </a:cubicBezTo>
                  <a:lnTo>
                    <a:pt x="146" y="97335"/>
                  </a:lnTo>
                  <a:cubicBezTo>
                    <a:pt x="-807" y="103051"/>
                    <a:pt x="3003" y="108766"/>
                    <a:pt x="8718" y="109718"/>
                  </a:cubicBezTo>
                  <a:lnTo>
                    <a:pt x="44913" y="115433"/>
                  </a:lnTo>
                  <a:cubicBezTo>
                    <a:pt x="49676" y="117338"/>
                    <a:pt x="54438" y="114480"/>
                    <a:pt x="55391" y="109718"/>
                  </a:cubicBezTo>
                  <a:close/>
                </a:path>
              </a:pathLst>
            </a:custGeom>
            <a:solidFill>
              <a:srgbClr val="5252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0">
              <a:extLst>
                <a:ext uri="{FF2B5EF4-FFF2-40B4-BE49-F238E27FC236}">
                  <a16:creationId xmlns:a16="http://schemas.microsoft.com/office/drawing/2014/main" id="{886ED471-0BC7-A043-AB4C-FABAEE71BFFD}"/>
                </a:ext>
              </a:extLst>
            </p:cNvPr>
            <p:cNvSpPr/>
            <p:nvPr/>
          </p:nvSpPr>
          <p:spPr>
            <a:xfrm>
              <a:off x="6014283" y="3436586"/>
              <a:ext cx="66675" cy="104775"/>
            </a:xfrm>
            <a:custGeom>
              <a:avLst/>
              <a:gdLst>
                <a:gd name="connsiteX0" fmla="*/ 71239 w 66675"/>
                <a:gd name="connsiteY0" fmla="*/ 55279 h 104775"/>
                <a:gd name="connsiteX1" fmla="*/ 62666 w 66675"/>
                <a:gd name="connsiteY1" fmla="*/ 35277 h 104775"/>
                <a:gd name="connsiteX2" fmla="*/ 17899 w 66675"/>
                <a:gd name="connsiteY2" fmla="*/ 34 h 104775"/>
                <a:gd name="connsiteX3" fmla="*/ 22662 w 66675"/>
                <a:gd name="connsiteY3" fmla="*/ 16227 h 104775"/>
                <a:gd name="connsiteX4" fmla="*/ 37901 w 66675"/>
                <a:gd name="connsiteY4" fmla="*/ 27657 h 104775"/>
                <a:gd name="connsiteX5" fmla="*/ 7421 w 66675"/>
                <a:gd name="connsiteY5" fmla="*/ 17179 h 104775"/>
                <a:gd name="connsiteX6" fmla="*/ 1707 w 66675"/>
                <a:gd name="connsiteY6" fmla="*/ 27657 h 104775"/>
                <a:gd name="connsiteX7" fmla="*/ 15041 w 66675"/>
                <a:gd name="connsiteY7" fmla="*/ 34324 h 104775"/>
                <a:gd name="connsiteX8" fmla="*/ 1707 w 66675"/>
                <a:gd name="connsiteY8" fmla="*/ 34324 h 104775"/>
                <a:gd name="connsiteX9" fmla="*/ 7421 w 66675"/>
                <a:gd name="connsiteY9" fmla="*/ 46707 h 104775"/>
                <a:gd name="connsiteX10" fmla="*/ 6469 w 66675"/>
                <a:gd name="connsiteY10" fmla="*/ 60042 h 104775"/>
                <a:gd name="connsiteX11" fmla="*/ 15041 w 66675"/>
                <a:gd name="connsiteY11" fmla="*/ 84807 h 104775"/>
                <a:gd name="connsiteX12" fmla="*/ 20757 w 66675"/>
                <a:gd name="connsiteY12" fmla="*/ 113382 h 104775"/>
                <a:gd name="connsiteX13" fmla="*/ 53141 w 66675"/>
                <a:gd name="connsiteY13" fmla="*/ 109572 h 104775"/>
                <a:gd name="connsiteX14" fmla="*/ 63619 w 66675"/>
                <a:gd name="connsiteY14" fmla="*/ 74329 h 104775"/>
                <a:gd name="connsiteX15" fmla="*/ 71239 w 66675"/>
                <a:gd name="connsiteY15" fmla="*/ 552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71239" y="55279"/>
                  </a:moveTo>
                  <a:cubicBezTo>
                    <a:pt x="71239" y="55279"/>
                    <a:pt x="75049" y="47659"/>
                    <a:pt x="62666" y="35277"/>
                  </a:cubicBezTo>
                  <a:cubicBezTo>
                    <a:pt x="46474" y="18132"/>
                    <a:pt x="22662" y="-918"/>
                    <a:pt x="17899" y="34"/>
                  </a:cubicBezTo>
                  <a:cubicBezTo>
                    <a:pt x="10279" y="987"/>
                    <a:pt x="11232" y="7654"/>
                    <a:pt x="22662" y="16227"/>
                  </a:cubicBezTo>
                  <a:cubicBezTo>
                    <a:pt x="34091" y="24799"/>
                    <a:pt x="37901" y="27657"/>
                    <a:pt x="37901" y="27657"/>
                  </a:cubicBezTo>
                  <a:cubicBezTo>
                    <a:pt x="37901" y="27657"/>
                    <a:pt x="14089" y="16227"/>
                    <a:pt x="7421" y="17179"/>
                  </a:cubicBezTo>
                  <a:cubicBezTo>
                    <a:pt x="754" y="18132"/>
                    <a:pt x="-2104" y="24799"/>
                    <a:pt x="1707" y="27657"/>
                  </a:cubicBezTo>
                  <a:cubicBezTo>
                    <a:pt x="5516" y="30514"/>
                    <a:pt x="15041" y="34324"/>
                    <a:pt x="15041" y="34324"/>
                  </a:cubicBezTo>
                  <a:cubicBezTo>
                    <a:pt x="15041" y="34324"/>
                    <a:pt x="4564" y="30514"/>
                    <a:pt x="1707" y="34324"/>
                  </a:cubicBezTo>
                  <a:cubicBezTo>
                    <a:pt x="-199" y="37182"/>
                    <a:pt x="-2104" y="41944"/>
                    <a:pt x="7421" y="46707"/>
                  </a:cubicBezTo>
                  <a:cubicBezTo>
                    <a:pt x="7421" y="46707"/>
                    <a:pt x="-2104" y="51469"/>
                    <a:pt x="6469" y="60042"/>
                  </a:cubicBezTo>
                  <a:cubicBezTo>
                    <a:pt x="15041" y="68614"/>
                    <a:pt x="15994" y="73377"/>
                    <a:pt x="15041" y="84807"/>
                  </a:cubicBezTo>
                  <a:cubicBezTo>
                    <a:pt x="14089" y="96237"/>
                    <a:pt x="20757" y="113382"/>
                    <a:pt x="20757" y="113382"/>
                  </a:cubicBezTo>
                  <a:lnTo>
                    <a:pt x="53141" y="109572"/>
                  </a:lnTo>
                  <a:cubicBezTo>
                    <a:pt x="53141" y="109572"/>
                    <a:pt x="58857" y="80997"/>
                    <a:pt x="63619" y="74329"/>
                  </a:cubicBezTo>
                  <a:cubicBezTo>
                    <a:pt x="68382" y="67662"/>
                    <a:pt x="71239" y="55279"/>
                    <a:pt x="71239" y="5527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1">
              <a:extLst>
                <a:ext uri="{FF2B5EF4-FFF2-40B4-BE49-F238E27FC236}">
                  <a16:creationId xmlns:a16="http://schemas.microsoft.com/office/drawing/2014/main" id="{09F595EF-2228-DE44-94FC-F3538119B634}"/>
                </a:ext>
              </a:extLst>
            </p:cNvPr>
            <p:cNvSpPr/>
            <p:nvPr/>
          </p:nvSpPr>
          <p:spPr>
            <a:xfrm>
              <a:off x="5787935" y="3471863"/>
              <a:ext cx="276225" cy="247650"/>
            </a:xfrm>
            <a:custGeom>
              <a:avLst/>
              <a:gdLst>
                <a:gd name="connsiteX0" fmla="*/ 93752 w 276225"/>
                <a:gd name="connsiteY0" fmla="*/ 203835 h 247650"/>
                <a:gd name="connsiteX1" fmla="*/ 143282 w 276225"/>
                <a:gd name="connsiteY1" fmla="*/ 249555 h 247650"/>
                <a:gd name="connsiteX2" fmla="*/ 279489 w 276225"/>
                <a:gd name="connsiteY2" fmla="*/ 79058 h 247650"/>
                <a:gd name="connsiteX3" fmla="*/ 232817 w 276225"/>
                <a:gd name="connsiteY3" fmla="*/ 57150 h 247650"/>
                <a:gd name="connsiteX4" fmla="*/ 189954 w 276225"/>
                <a:gd name="connsiteY4" fmla="*/ 111442 h 247650"/>
                <a:gd name="connsiteX5" fmla="*/ 139472 w 276225"/>
                <a:gd name="connsiteY5" fmla="*/ 165735 h 247650"/>
                <a:gd name="connsiteX6" fmla="*/ 115659 w 276225"/>
                <a:gd name="connsiteY6" fmla="*/ 129540 h 247650"/>
                <a:gd name="connsiteX7" fmla="*/ 84227 w 276225"/>
                <a:gd name="connsiteY7" fmla="*/ 44767 h 247650"/>
                <a:gd name="connsiteX8" fmla="*/ 26124 w 276225"/>
                <a:gd name="connsiteY8" fmla="*/ 0 h 247650"/>
                <a:gd name="connsiteX9" fmla="*/ 69939 w 276225"/>
                <a:gd name="connsiteY9" fmla="*/ 165735 h 247650"/>
                <a:gd name="connsiteX10" fmla="*/ 93752 w 276225"/>
                <a:gd name="connsiteY10" fmla="*/ 2038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47650">
                  <a:moveTo>
                    <a:pt x="93752" y="203835"/>
                  </a:moveTo>
                  <a:cubicBezTo>
                    <a:pt x="108039" y="225742"/>
                    <a:pt x="128042" y="249555"/>
                    <a:pt x="143282" y="249555"/>
                  </a:cubicBezTo>
                  <a:cubicBezTo>
                    <a:pt x="153759" y="249555"/>
                    <a:pt x="279489" y="86678"/>
                    <a:pt x="279489" y="79058"/>
                  </a:cubicBezTo>
                  <a:cubicBezTo>
                    <a:pt x="279489" y="69533"/>
                    <a:pt x="232817" y="57150"/>
                    <a:pt x="232817" y="57150"/>
                  </a:cubicBezTo>
                  <a:cubicBezTo>
                    <a:pt x="232817" y="57150"/>
                    <a:pt x="210909" y="95250"/>
                    <a:pt x="189954" y="111442"/>
                  </a:cubicBezTo>
                  <a:cubicBezTo>
                    <a:pt x="168999" y="127635"/>
                    <a:pt x="145187" y="161925"/>
                    <a:pt x="139472" y="165735"/>
                  </a:cubicBezTo>
                  <a:cubicBezTo>
                    <a:pt x="134709" y="169545"/>
                    <a:pt x="115659" y="129540"/>
                    <a:pt x="115659" y="129540"/>
                  </a:cubicBezTo>
                  <a:cubicBezTo>
                    <a:pt x="109944" y="110490"/>
                    <a:pt x="102324" y="76200"/>
                    <a:pt x="84227" y="44767"/>
                  </a:cubicBezTo>
                  <a:cubicBezTo>
                    <a:pt x="66129" y="13335"/>
                    <a:pt x="26124" y="0"/>
                    <a:pt x="26124" y="0"/>
                  </a:cubicBezTo>
                  <a:cubicBezTo>
                    <a:pt x="-51981" y="35242"/>
                    <a:pt x="69939" y="165735"/>
                    <a:pt x="69939" y="165735"/>
                  </a:cubicBezTo>
                  <a:cubicBezTo>
                    <a:pt x="69939" y="165735"/>
                    <a:pt x="87084" y="194310"/>
                    <a:pt x="93752" y="203835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2">
              <a:extLst>
                <a:ext uri="{FF2B5EF4-FFF2-40B4-BE49-F238E27FC236}">
                  <a16:creationId xmlns:a16="http://schemas.microsoft.com/office/drawing/2014/main" id="{8523DCA9-FC25-FF40-9AA6-3F7AA352F84C}"/>
                </a:ext>
              </a:extLst>
            </p:cNvPr>
            <p:cNvSpPr/>
            <p:nvPr/>
          </p:nvSpPr>
          <p:spPr>
            <a:xfrm>
              <a:off x="5797230" y="3440430"/>
              <a:ext cx="76200" cy="142875"/>
            </a:xfrm>
            <a:custGeom>
              <a:avLst/>
              <a:gdLst>
                <a:gd name="connsiteX0" fmla="*/ 637 w 76200"/>
                <a:gd name="connsiteY0" fmla="*/ 0 h 142875"/>
                <a:gd name="connsiteX1" fmla="*/ 82553 w 76200"/>
                <a:gd name="connsiteY1" fmla="*/ 149542 h 142875"/>
                <a:gd name="connsiteX2" fmla="*/ 6353 w 76200"/>
                <a:gd name="connsiteY2" fmla="*/ 17145 h 142875"/>
                <a:gd name="connsiteX3" fmla="*/ 637 w 76200"/>
                <a:gd name="connsiteY3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42875">
                  <a:moveTo>
                    <a:pt x="637" y="0"/>
                  </a:moveTo>
                  <a:cubicBezTo>
                    <a:pt x="637" y="0"/>
                    <a:pt x="61598" y="43815"/>
                    <a:pt x="82553" y="149542"/>
                  </a:cubicBezTo>
                  <a:cubicBezTo>
                    <a:pt x="82553" y="149542"/>
                    <a:pt x="25403" y="37148"/>
                    <a:pt x="6353" y="17145"/>
                  </a:cubicBezTo>
                  <a:cubicBezTo>
                    <a:pt x="5400" y="16192"/>
                    <a:pt x="-2220" y="8573"/>
                    <a:pt x="637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3">
              <a:extLst>
                <a:ext uri="{FF2B5EF4-FFF2-40B4-BE49-F238E27FC236}">
                  <a16:creationId xmlns:a16="http://schemas.microsoft.com/office/drawing/2014/main" id="{DDF03036-8C41-F84F-A19A-B259E84B3451}"/>
                </a:ext>
              </a:extLst>
            </p:cNvPr>
            <p:cNvSpPr/>
            <p:nvPr/>
          </p:nvSpPr>
          <p:spPr>
            <a:xfrm>
              <a:off x="5821679" y="3616642"/>
              <a:ext cx="66675" cy="304800"/>
            </a:xfrm>
            <a:custGeom>
              <a:avLst/>
              <a:gdLst>
                <a:gd name="connsiteX0" fmla="*/ 71438 w 66675"/>
                <a:gd name="connsiteY0" fmla="*/ 0 h 304800"/>
                <a:gd name="connsiteX1" fmla="*/ 71438 w 66675"/>
                <a:gd name="connsiteY1" fmla="*/ 300038 h 304800"/>
                <a:gd name="connsiteX2" fmla="*/ 0 w 66675"/>
                <a:gd name="connsiteY2" fmla="*/ 164783 h 304800"/>
                <a:gd name="connsiteX3" fmla="*/ 71438 w 66675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04800">
                  <a:moveTo>
                    <a:pt x="71438" y="0"/>
                  </a:moveTo>
                  <a:cubicBezTo>
                    <a:pt x="71438" y="0"/>
                    <a:pt x="70485" y="243840"/>
                    <a:pt x="71438" y="300038"/>
                  </a:cubicBezTo>
                  <a:cubicBezTo>
                    <a:pt x="72390" y="356235"/>
                    <a:pt x="0" y="164783"/>
                    <a:pt x="0" y="164783"/>
                  </a:cubicBezTo>
                  <a:cubicBezTo>
                    <a:pt x="0" y="164783"/>
                    <a:pt x="38100" y="45720"/>
                    <a:pt x="71438" y="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4">
              <a:extLst>
                <a:ext uri="{FF2B5EF4-FFF2-40B4-BE49-F238E27FC236}">
                  <a16:creationId xmlns:a16="http://schemas.microsoft.com/office/drawing/2014/main" id="{2CD29136-B698-794B-BDA1-D8F5287F6AC7}"/>
                </a:ext>
              </a:extLst>
            </p:cNvPr>
            <p:cNvSpPr/>
            <p:nvPr/>
          </p:nvSpPr>
          <p:spPr>
            <a:xfrm>
              <a:off x="5726429" y="4062413"/>
              <a:ext cx="152400" cy="190500"/>
            </a:xfrm>
            <a:custGeom>
              <a:avLst/>
              <a:gdLst>
                <a:gd name="connsiteX0" fmla="*/ 126683 w 152400"/>
                <a:gd name="connsiteY0" fmla="*/ 181928 h 190500"/>
                <a:gd name="connsiteX1" fmla="*/ 953 w 152400"/>
                <a:gd name="connsiteY1" fmla="*/ 142875 h 190500"/>
                <a:gd name="connsiteX2" fmla="*/ 953 w 152400"/>
                <a:gd name="connsiteY2" fmla="*/ 103822 h 190500"/>
                <a:gd name="connsiteX3" fmla="*/ 0 w 152400"/>
                <a:gd name="connsiteY3" fmla="*/ 11430 h 190500"/>
                <a:gd name="connsiteX4" fmla="*/ 25717 w 152400"/>
                <a:gd name="connsiteY4" fmla="*/ 0 h 190500"/>
                <a:gd name="connsiteX5" fmla="*/ 126683 w 152400"/>
                <a:gd name="connsiteY5" fmla="*/ 18192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90500">
                  <a:moveTo>
                    <a:pt x="126683" y="181928"/>
                  </a:moveTo>
                  <a:cubicBezTo>
                    <a:pt x="89535" y="160972"/>
                    <a:pt x="44767" y="149542"/>
                    <a:pt x="953" y="142875"/>
                  </a:cubicBezTo>
                  <a:cubicBezTo>
                    <a:pt x="953" y="128588"/>
                    <a:pt x="1905" y="115253"/>
                    <a:pt x="953" y="103822"/>
                  </a:cubicBezTo>
                  <a:cubicBezTo>
                    <a:pt x="0" y="80010"/>
                    <a:pt x="0" y="47625"/>
                    <a:pt x="0" y="11430"/>
                  </a:cubicBezTo>
                  <a:cubicBezTo>
                    <a:pt x="16192" y="3810"/>
                    <a:pt x="25717" y="0"/>
                    <a:pt x="25717" y="0"/>
                  </a:cubicBezTo>
                  <a:cubicBezTo>
                    <a:pt x="25717" y="0"/>
                    <a:pt x="233363" y="242888"/>
                    <a:pt x="126683" y="181928"/>
                  </a:cubicBezTo>
                  <a:close/>
                </a:path>
              </a:pathLst>
            </a:custGeom>
            <a:solidFill>
              <a:srgbClr val="C2B2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5">
              <a:extLst>
                <a:ext uri="{FF2B5EF4-FFF2-40B4-BE49-F238E27FC236}">
                  <a16:creationId xmlns:a16="http://schemas.microsoft.com/office/drawing/2014/main" id="{BD8B6488-8605-8A4C-BF7D-FDC8A2C925BD}"/>
                </a:ext>
              </a:extLst>
            </p:cNvPr>
            <p:cNvSpPr/>
            <p:nvPr/>
          </p:nvSpPr>
          <p:spPr>
            <a:xfrm>
              <a:off x="5892414" y="4708991"/>
              <a:ext cx="171450" cy="123825"/>
            </a:xfrm>
            <a:custGeom>
              <a:avLst/>
              <a:gdLst>
                <a:gd name="connsiteX0" fmla="*/ 54996 w 171450"/>
                <a:gd name="connsiteY0" fmla="*/ 24934 h 123825"/>
                <a:gd name="connsiteX1" fmla="*/ 76903 w 171450"/>
                <a:gd name="connsiteY1" fmla="*/ 55415 h 123825"/>
                <a:gd name="connsiteX2" fmla="*/ 130243 w 171450"/>
                <a:gd name="connsiteY2" fmla="*/ 89704 h 123825"/>
                <a:gd name="connsiteX3" fmla="*/ 171201 w 171450"/>
                <a:gd name="connsiteY3" fmla="*/ 108754 h 123825"/>
                <a:gd name="connsiteX4" fmla="*/ 113098 w 171450"/>
                <a:gd name="connsiteY4" fmla="*/ 128757 h 123825"/>
                <a:gd name="connsiteX5" fmla="*/ 3561 w 171450"/>
                <a:gd name="connsiteY5" fmla="*/ 94467 h 123825"/>
                <a:gd name="connsiteX6" fmla="*/ 10228 w 171450"/>
                <a:gd name="connsiteY6" fmla="*/ 8742 h 123825"/>
                <a:gd name="connsiteX7" fmla="*/ 54996 w 171450"/>
                <a:gd name="connsiteY7" fmla="*/ 249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23825">
                  <a:moveTo>
                    <a:pt x="54996" y="24934"/>
                  </a:moveTo>
                  <a:cubicBezTo>
                    <a:pt x="54996" y="24934"/>
                    <a:pt x="64521" y="49699"/>
                    <a:pt x="76903" y="55415"/>
                  </a:cubicBezTo>
                  <a:cubicBezTo>
                    <a:pt x="89286" y="61129"/>
                    <a:pt x="118813" y="87799"/>
                    <a:pt x="130243" y="89704"/>
                  </a:cubicBezTo>
                  <a:cubicBezTo>
                    <a:pt x="141673" y="91609"/>
                    <a:pt x="170248" y="93515"/>
                    <a:pt x="171201" y="108754"/>
                  </a:cubicBezTo>
                  <a:cubicBezTo>
                    <a:pt x="173106" y="123994"/>
                    <a:pt x="169296" y="137329"/>
                    <a:pt x="113098" y="128757"/>
                  </a:cubicBezTo>
                  <a:cubicBezTo>
                    <a:pt x="56901" y="121137"/>
                    <a:pt x="3561" y="94467"/>
                    <a:pt x="3561" y="94467"/>
                  </a:cubicBezTo>
                  <a:cubicBezTo>
                    <a:pt x="3561" y="94467"/>
                    <a:pt x="-7869" y="37317"/>
                    <a:pt x="10228" y="8742"/>
                  </a:cubicBezTo>
                  <a:cubicBezTo>
                    <a:pt x="29278" y="-17928"/>
                    <a:pt x="54996" y="24934"/>
                    <a:pt x="54996" y="24934"/>
                  </a:cubicBezTo>
                  <a:close/>
                </a:path>
              </a:pathLst>
            </a:custGeom>
            <a:solidFill>
              <a:srgbClr val="FFF5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6">
              <a:extLst>
                <a:ext uri="{FF2B5EF4-FFF2-40B4-BE49-F238E27FC236}">
                  <a16:creationId xmlns:a16="http://schemas.microsoft.com/office/drawing/2014/main" id="{9C8EC9FB-970E-9549-B617-924E796CB38A}"/>
                </a:ext>
              </a:extLst>
            </p:cNvPr>
            <p:cNvSpPr/>
            <p:nvPr/>
          </p:nvSpPr>
          <p:spPr>
            <a:xfrm>
              <a:off x="5896927" y="4698682"/>
              <a:ext cx="47625" cy="38100"/>
            </a:xfrm>
            <a:custGeom>
              <a:avLst/>
              <a:gdLst>
                <a:gd name="connsiteX0" fmla="*/ 50482 w 47625"/>
                <a:gd name="connsiteY0" fmla="*/ 35243 h 38100"/>
                <a:gd name="connsiteX1" fmla="*/ 40005 w 47625"/>
                <a:gd name="connsiteY1" fmla="*/ 0 h 38100"/>
                <a:gd name="connsiteX2" fmla="*/ 0 w 47625"/>
                <a:gd name="connsiteY2" fmla="*/ 0 h 38100"/>
                <a:gd name="connsiteX3" fmla="*/ 0 w 47625"/>
                <a:gd name="connsiteY3" fmla="*/ 37148 h 38100"/>
                <a:gd name="connsiteX4" fmla="*/ 50482 w 47625"/>
                <a:gd name="connsiteY4" fmla="*/ 3524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50482" y="35243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37148"/>
                  </a:lnTo>
                  <a:cubicBezTo>
                    <a:pt x="0" y="37148"/>
                    <a:pt x="60960" y="60008"/>
                    <a:pt x="50482" y="3524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7">
              <a:extLst>
                <a:ext uri="{FF2B5EF4-FFF2-40B4-BE49-F238E27FC236}">
                  <a16:creationId xmlns:a16="http://schemas.microsoft.com/office/drawing/2014/main" id="{2E1341B1-AC05-764C-9513-58A22E6E26D0}"/>
                </a:ext>
              </a:extLst>
            </p:cNvPr>
            <p:cNvSpPr/>
            <p:nvPr/>
          </p:nvSpPr>
          <p:spPr>
            <a:xfrm>
              <a:off x="5754116" y="3879956"/>
              <a:ext cx="190500" cy="847725"/>
            </a:xfrm>
            <a:custGeom>
              <a:avLst/>
              <a:gdLst>
                <a:gd name="connsiteX0" fmla="*/ 16128 w 190500"/>
                <a:gd name="connsiteY0" fmla="*/ 189124 h 847725"/>
                <a:gd name="connsiteX1" fmla="*/ 46608 w 190500"/>
                <a:gd name="connsiteY1" fmla="*/ 289137 h 847725"/>
                <a:gd name="connsiteX2" fmla="*/ 46608 w 190500"/>
                <a:gd name="connsiteY2" fmla="*/ 289137 h 847725"/>
                <a:gd name="connsiteX3" fmla="*/ 59943 w 190500"/>
                <a:gd name="connsiteY3" fmla="*/ 330094 h 847725"/>
                <a:gd name="connsiteX4" fmla="*/ 84708 w 190500"/>
                <a:gd name="connsiteY4" fmla="*/ 409152 h 847725"/>
                <a:gd name="connsiteX5" fmla="*/ 92328 w 190500"/>
                <a:gd name="connsiteY5" fmla="*/ 434869 h 847725"/>
                <a:gd name="connsiteX6" fmla="*/ 88518 w 190500"/>
                <a:gd name="connsiteY6" fmla="*/ 572982 h 847725"/>
                <a:gd name="connsiteX7" fmla="*/ 135191 w 190500"/>
                <a:gd name="connsiteY7" fmla="*/ 848254 h 847725"/>
                <a:gd name="connsiteX8" fmla="*/ 199961 w 190500"/>
                <a:gd name="connsiteY8" fmla="*/ 838729 h 847725"/>
                <a:gd name="connsiteX9" fmla="*/ 184721 w 190500"/>
                <a:gd name="connsiteY9" fmla="*/ 518689 h 847725"/>
                <a:gd name="connsiteX10" fmla="*/ 187578 w 190500"/>
                <a:gd name="connsiteY10" fmla="*/ 430107 h 847725"/>
                <a:gd name="connsiteX11" fmla="*/ 185673 w 190500"/>
                <a:gd name="connsiteY11" fmla="*/ 413914 h 847725"/>
                <a:gd name="connsiteX12" fmla="*/ 193293 w 190500"/>
                <a:gd name="connsiteY12" fmla="*/ 302472 h 847725"/>
                <a:gd name="connsiteX13" fmla="*/ 172338 w 190500"/>
                <a:gd name="connsiteY13" fmla="*/ 91969 h 847725"/>
                <a:gd name="connsiteX14" fmla="*/ 171386 w 190500"/>
                <a:gd name="connsiteY14" fmla="*/ 87207 h 847725"/>
                <a:gd name="connsiteX15" fmla="*/ 146621 w 190500"/>
                <a:gd name="connsiteY15" fmla="*/ 11007 h 847725"/>
                <a:gd name="connsiteX16" fmla="*/ 58991 w 190500"/>
                <a:gd name="connsiteY16" fmla="*/ 2434 h 847725"/>
                <a:gd name="connsiteX17" fmla="*/ 7556 w 190500"/>
                <a:gd name="connsiteY17" fmla="*/ 46249 h 847725"/>
                <a:gd name="connsiteX18" fmla="*/ 16128 w 190500"/>
                <a:gd name="connsiteY18" fmla="*/ 18912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00" h="847725">
                  <a:moveTo>
                    <a:pt x="16128" y="189124"/>
                  </a:moveTo>
                  <a:cubicBezTo>
                    <a:pt x="18033" y="199602"/>
                    <a:pt x="31368" y="241512"/>
                    <a:pt x="46608" y="289137"/>
                  </a:cubicBezTo>
                  <a:cubicBezTo>
                    <a:pt x="46608" y="289137"/>
                    <a:pt x="46608" y="289137"/>
                    <a:pt x="46608" y="289137"/>
                  </a:cubicBezTo>
                  <a:cubicBezTo>
                    <a:pt x="51371" y="302472"/>
                    <a:pt x="55181" y="316759"/>
                    <a:pt x="59943" y="330094"/>
                  </a:cubicBezTo>
                  <a:cubicBezTo>
                    <a:pt x="69468" y="359622"/>
                    <a:pt x="78041" y="388197"/>
                    <a:pt x="84708" y="409152"/>
                  </a:cubicBezTo>
                  <a:cubicBezTo>
                    <a:pt x="88518" y="420582"/>
                    <a:pt x="90423" y="429154"/>
                    <a:pt x="92328" y="434869"/>
                  </a:cubicBezTo>
                  <a:cubicBezTo>
                    <a:pt x="100901" y="470112"/>
                    <a:pt x="91376" y="526309"/>
                    <a:pt x="88518" y="572982"/>
                  </a:cubicBezTo>
                  <a:cubicBezTo>
                    <a:pt x="85661" y="619654"/>
                    <a:pt x="135191" y="848254"/>
                    <a:pt x="135191" y="848254"/>
                  </a:cubicBezTo>
                  <a:cubicBezTo>
                    <a:pt x="146621" y="853969"/>
                    <a:pt x="199961" y="838729"/>
                    <a:pt x="199961" y="838729"/>
                  </a:cubicBezTo>
                  <a:cubicBezTo>
                    <a:pt x="191388" y="822537"/>
                    <a:pt x="179958" y="536787"/>
                    <a:pt x="184721" y="518689"/>
                  </a:cubicBezTo>
                  <a:cubicBezTo>
                    <a:pt x="189483" y="500592"/>
                    <a:pt x="192341" y="450109"/>
                    <a:pt x="187578" y="430107"/>
                  </a:cubicBezTo>
                  <a:cubicBezTo>
                    <a:pt x="186626" y="426297"/>
                    <a:pt x="185673" y="420582"/>
                    <a:pt x="185673" y="413914"/>
                  </a:cubicBezTo>
                  <a:cubicBezTo>
                    <a:pt x="185673" y="389149"/>
                    <a:pt x="190436" y="348192"/>
                    <a:pt x="193293" y="302472"/>
                  </a:cubicBezTo>
                  <a:cubicBezTo>
                    <a:pt x="197103" y="245322"/>
                    <a:pt x="175196" y="104352"/>
                    <a:pt x="172338" y="91969"/>
                  </a:cubicBezTo>
                  <a:cubicBezTo>
                    <a:pt x="172338" y="91017"/>
                    <a:pt x="171386" y="89112"/>
                    <a:pt x="171386" y="87207"/>
                  </a:cubicBezTo>
                  <a:cubicBezTo>
                    <a:pt x="165671" y="67204"/>
                    <a:pt x="146621" y="11007"/>
                    <a:pt x="146621" y="11007"/>
                  </a:cubicBezTo>
                  <a:cubicBezTo>
                    <a:pt x="108521" y="-423"/>
                    <a:pt x="79946" y="-2328"/>
                    <a:pt x="58991" y="2434"/>
                  </a:cubicBezTo>
                  <a:cubicBezTo>
                    <a:pt x="30416" y="8149"/>
                    <a:pt x="15176" y="25294"/>
                    <a:pt x="7556" y="46249"/>
                  </a:cubicBezTo>
                  <a:cubicBezTo>
                    <a:pt x="-12447" y="98637"/>
                    <a:pt x="13271" y="175789"/>
                    <a:pt x="16128" y="189124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48">
              <a:extLst>
                <a:ext uri="{FF2B5EF4-FFF2-40B4-BE49-F238E27FC236}">
                  <a16:creationId xmlns:a16="http://schemas.microsoft.com/office/drawing/2014/main" id="{7255B0CD-8C34-1D47-A9DC-BE41543FAF9F}"/>
                </a:ext>
              </a:extLst>
            </p:cNvPr>
            <p:cNvSpPr/>
            <p:nvPr/>
          </p:nvSpPr>
          <p:spPr>
            <a:xfrm>
              <a:off x="5700712" y="3844290"/>
              <a:ext cx="104775" cy="647700"/>
            </a:xfrm>
            <a:custGeom>
              <a:avLst/>
              <a:gdLst>
                <a:gd name="connsiteX0" fmla="*/ 113347 w 104775"/>
                <a:gd name="connsiteY0" fmla="*/ 90488 h 647700"/>
                <a:gd name="connsiteX1" fmla="*/ 103822 w 104775"/>
                <a:gd name="connsiteY1" fmla="*/ 304800 h 647700"/>
                <a:gd name="connsiteX2" fmla="*/ 100013 w 104775"/>
                <a:gd name="connsiteY2" fmla="*/ 324802 h 647700"/>
                <a:gd name="connsiteX3" fmla="*/ 86678 w 104775"/>
                <a:gd name="connsiteY3" fmla="*/ 439102 h 647700"/>
                <a:gd name="connsiteX4" fmla="*/ 85725 w 104775"/>
                <a:gd name="connsiteY4" fmla="*/ 454342 h 647700"/>
                <a:gd name="connsiteX5" fmla="*/ 65722 w 104775"/>
                <a:gd name="connsiteY5" fmla="*/ 543878 h 647700"/>
                <a:gd name="connsiteX6" fmla="*/ 0 w 104775"/>
                <a:gd name="connsiteY6" fmla="*/ 653415 h 647700"/>
                <a:gd name="connsiteX7" fmla="*/ 26670 w 104775"/>
                <a:gd name="connsiteY7" fmla="*/ 321945 h 647700"/>
                <a:gd name="connsiteX8" fmla="*/ 27622 w 104775"/>
                <a:gd name="connsiteY8" fmla="*/ 157163 h 647700"/>
                <a:gd name="connsiteX9" fmla="*/ 29528 w 104775"/>
                <a:gd name="connsiteY9" fmla="*/ 100013 h 647700"/>
                <a:gd name="connsiteX10" fmla="*/ 35242 w 104775"/>
                <a:gd name="connsiteY10" fmla="*/ 0 h 647700"/>
                <a:gd name="connsiteX11" fmla="*/ 110490 w 104775"/>
                <a:gd name="connsiteY11" fmla="*/ 39052 h 647700"/>
                <a:gd name="connsiteX12" fmla="*/ 112395 w 104775"/>
                <a:gd name="connsiteY12" fmla="*/ 40957 h 647700"/>
                <a:gd name="connsiteX13" fmla="*/ 113347 w 104775"/>
                <a:gd name="connsiteY13" fmla="*/ 90488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75" h="647700">
                  <a:moveTo>
                    <a:pt x="113347" y="90488"/>
                  </a:moveTo>
                  <a:cubicBezTo>
                    <a:pt x="113347" y="157163"/>
                    <a:pt x="112395" y="271463"/>
                    <a:pt x="103822" y="304800"/>
                  </a:cubicBezTo>
                  <a:cubicBezTo>
                    <a:pt x="101917" y="311467"/>
                    <a:pt x="100965" y="318135"/>
                    <a:pt x="100013" y="324802"/>
                  </a:cubicBezTo>
                  <a:cubicBezTo>
                    <a:pt x="93345" y="363855"/>
                    <a:pt x="88583" y="413385"/>
                    <a:pt x="86678" y="439102"/>
                  </a:cubicBezTo>
                  <a:cubicBezTo>
                    <a:pt x="86678" y="445770"/>
                    <a:pt x="85725" y="451485"/>
                    <a:pt x="85725" y="454342"/>
                  </a:cubicBezTo>
                  <a:cubicBezTo>
                    <a:pt x="85725" y="471488"/>
                    <a:pt x="75247" y="519113"/>
                    <a:pt x="65722" y="543878"/>
                  </a:cubicBezTo>
                  <a:cubicBezTo>
                    <a:pt x="61913" y="554355"/>
                    <a:pt x="32385" y="601028"/>
                    <a:pt x="0" y="653415"/>
                  </a:cubicBezTo>
                  <a:cubicBezTo>
                    <a:pt x="13335" y="528638"/>
                    <a:pt x="30480" y="389572"/>
                    <a:pt x="26670" y="321945"/>
                  </a:cubicBezTo>
                  <a:cubicBezTo>
                    <a:pt x="24765" y="283845"/>
                    <a:pt x="25717" y="222885"/>
                    <a:pt x="27622" y="157163"/>
                  </a:cubicBezTo>
                  <a:cubicBezTo>
                    <a:pt x="28575" y="138113"/>
                    <a:pt x="29528" y="119063"/>
                    <a:pt x="29528" y="100013"/>
                  </a:cubicBezTo>
                  <a:cubicBezTo>
                    <a:pt x="31433" y="65722"/>
                    <a:pt x="33338" y="31432"/>
                    <a:pt x="35242" y="0"/>
                  </a:cubicBezTo>
                  <a:cubicBezTo>
                    <a:pt x="68580" y="8572"/>
                    <a:pt x="101917" y="32385"/>
                    <a:pt x="110490" y="39052"/>
                  </a:cubicBezTo>
                  <a:cubicBezTo>
                    <a:pt x="111442" y="40005"/>
                    <a:pt x="112395" y="40957"/>
                    <a:pt x="112395" y="40957"/>
                  </a:cubicBezTo>
                  <a:cubicBezTo>
                    <a:pt x="112395" y="40957"/>
                    <a:pt x="113347" y="60960"/>
                    <a:pt x="113347" y="9048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49">
              <a:extLst>
                <a:ext uri="{FF2B5EF4-FFF2-40B4-BE49-F238E27FC236}">
                  <a16:creationId xmlns:a16="http://schemas.microsoft.com/office/drawing/2014/main" id="{BBB534E0-5B08-A944-81A7-C123FBC053A4}"/>
                </a:ext>
              </a:extLst>
            </p:cNvPr>
            <p:cNvSpPr/>
            <p:nvPr/>
          </p:nvSpPr>
          <p:spPr>
            <a:xfrm>
              <a:off x="5729287" y="3448050"/>
              <a:ext cx="190500" cy="552450"/>
            </a:xfrm>
            <a:custGeom>
              <a:avLst/>
              <a:gdLst>
                <a:gd name="connsiteX0" fmla="*/ 195263 w 190500"/>
                <a:gd name="connsiteY0" fmla="*/ 520065 h 552450"/>
                <a:gd name="connsiteX1" fmla="*/ 195263 w 190500"/>
                <a:gd name="connsiteY1" fmla="*/ 520065 h 552450"/>
                <a:gd name="connsiteX2" fmla="*/ 0 w 190500"/>
                <a:gd name="connsiteY2" fmla="*/ 553403 h 552450"/>
                <a:gd name="connsiteX3" fmla="*/ 1905 w 190500"/>
                <a:gd name="connsiteY3" fmla="*/ 496253 h 552450"/>
                <a:gd name="connsiteX4" fmla="*/ 23813 w 190500"/>
                <a:gd name="connsiteY4" fmla="*/ 234315 h 552450"/>
                <a:gd name="connsiteX5" fmla="*/ 32385 w 190500"/>
                <a:gd name="connsiteY5" fmla="*/ 73342 h 552450"/>
                <a:gd name="connsiteX6" fmla="*/ 32385 w 190500"/>
                <a:gd name="connsiteY6" fmla="*/ 71438 h 552450"/>
                <a:gd name="connsiteX7" fmla="*/ 31433 w 190500"/>
                <a:gd name="connsiteY7" fmla="*/ 61913 h 552450"/>
                <a:gd name="connsiteX8" fmla="*/ 26670 w 190500"/>
                <a:gd name="connsiteY8" fmla="*/ 16192 h 552450"/>
                <a:gd name="connsiteX9" fmla="*/ 26670 w 190500"/>
                <a:gd name="connsiteY9" fmla="*/ 15240 h 552450"/>
                <a:gd name="connsiteX10" fmla="*/ 23813 w 190500"/>
                <a:gd name="connsiteY10" fmla="*/ 0 h 552450"/>
                <a:gd name="connsiteX11" fmla="*/ 71438 w 190500"/>
                <a:gd name="connsiteY11" fmla="*/ 7620 h 552450"/>
                <a:gd name="connsiteX12" fmla="*/ 73342 w 190500"/>
                <a:gd name="connsiteY12" fmla="*/ 8572 h 552450"/>
                <a:gd name="connsiteX13" fmla="*/ 86678 w 190500"/>
                <a:gd name="connsiteY13" fmla="*/ 16192 h 552450"/>
                <a:gd name="connsiteX14" fmla="*/ 86678 w 190500"/>
                <a:gd name="connsiteY14" fmla="*/ 16192 h 552450"/>
                <a:gd name="connsiteX15" fmla="*/ 100965 w 190500"/>
                <a:gd name="connsiteY15" fmla="*/ 27622 h 552450"/>
                <a:gd name="connsiteX16" fmla="*/ 137160 w 190500"/>
                <a:gd name="connsiteY16" fmla="*/ 75247 h 552450"/>
                <a:gd name="connsiteX17" fmla="*/ 150495 w 190500"/>
                <a:gd name="connsiteY17" fmla="*/ 95250 h 552450"/>
                <a:gd name="connsiteX18" fmla="*/ 168592 w 190500"/>
                <a:gd name="connsiteY18" fmla="*/ 126683 h 552450"/>
                <a:gd name="connsiteX19" fmla="*/ 175260 w 190500"/>
                <a:gd name="connsiteY19" fmla="*/ 153353 h 552450"/>
                <a:gd name="connsiteX20" fmla="*/ 175260 w 190500"/>
                <a:gd name="connsiteY20" fmla="*/ 154305 h 552450"/>
                <a:gd name="connsiteX21" fmla="*/ 161925 w 190500"/>
                <a:gd name="connsiteY21" fmla="*/ 205740 h 552450"/>
                <a:gd name="connsiteX22" fmla="*/ 154305 w 190500"/>
                <a:gd name="connsiteY22" fmla="*/ 234315 h 552450"/>
                <a:gd name="connsiteX23" fmla="*/ 148590 w 190500"/>
                <a:gd name="connsiteY23" fmla="*/ 340995 h 552450"/>
                <a:gd name="connsiteX24" fmla="*/ 195263 w 190500"/>
                <a:gd name="connsiteY24" fmla="*/ 52006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552450">
                  <a:moveTo>
                    <a:pt x="195263" y="520065"/>
                  </a:moveTo>
                  <a:cubicBezTo>
                    <a:pt x="195263" y="520065"/>
                    <a:pt x="195263" y="520065"/>
                    <a:pt x="195263" y="520065"/>
                  </a:cubicBezTo>
                  <a:cubicBezTo>
                    <a:pt x="163830" y="539115"/>
                    <a:pt x="71438" y="565785"/>
                    <a:pt x="0" y="553403"/>
                  </a:cubicBezTo>
                  <a:cubicBezTo>
                    <a:pt x="953" y="534353"/>
                    <a:pt x="1905" y="515303"/>
                    <a:pt x="1905" y="496253"/>
                  </a:cubicBezTo>
                  <a:cubicBezTo>
                    <a:pt x="6667" y="382905"/>
                    <a:pt x="16192" y="268605"/>
                    <a:pt x="23813" y="234315"/>
                  </a:cubicBezTo>
                  <a:cubicBezTo>
                    <a:pt x="32385" y="200025"/>
                    <a:pt x="36195" y="137160"/>
                    <a:pt x="32385" y="73342"/>
                  </a:cubicBezTo>
                  <a:cubicBezTo>
                    <a:pt x="32385" y="72390"/>
                    <a:pt x="32385" y="72390"/>
                    <a:pt x="32385" y="71438"/>
                  </a:cubicBezTo>
                  <a:cubicBezTo>
                    <a:pt x="32385" y="68580"/>
                    <a:pt x="32385" y="64770"/>
                    <a:pt x="31433" y="61913"/>
                  </a:cubicBezTo>
                  <a:cubicBezTo>
                    <a:pt x="30480" y="46672"/>
                    <a:pt x="28575" y="30480"/>
                    <a:pt x="26670" y="16192"/>
                  </a:cubicBezTo>
                  <a:cubicBezTo>
                    <a:pt x="26670" y="16192"/>
                    <a:pt x="26670" y="15240"/>
                    <a:pt x="26670" y="15240"/>
                  </a:cubicBezTo>
                  <a:cubicBezTo>
                    <a:pt x="25717" y="10478"/>
                    <a:pt x="24765" y="4763"/>
                    <a:pt x="23813" y="0"/>
                  </a:cubicBezTo>
                  <a:lnTo>
                    <a:pt x="71438" y="7620"/>
                  </a:lnTo>
                  <a:cubicBezTo>
                    <a:pt x="71438" y="7620"/>
                    <a:pt x="72390" y="7620"/>
                    <a:pt x="73342" y="8572"/>
                  </a:cubicBezTo>
                  <a:cubicBezTo>
                    <a:pt x="75247" y="9525"/>
                    <a:pt x="80963" y="11430"/>
                    <a:pt x="86678" y="16192"/>
                  </a:cubicBezTo>
                  <a:cubicBezTo>
                    <a:pt x="86678" y="16192"/>
                    <a:pt x="86678" y="16192"/>
                    <a:pt x="86678" y="16192"/>
                  </a:cubicBezTo>
                  <a:cubicBezTo>
                    <a:pt x="90488" y="19050"/>
                    <a:pt x="96203" y="22860"/>
                    <a:pt x="100965" y="27622"/>
                  </a:cubicBezTo>
                  <a:cubicBezTo>
                    <a:pt x="107633" y="34290"/>
                    <a:pt x="122872" y="53340"/>
                    <a:pt x="137160" y="75247"/>
                  </a:cubicBezTo>
                  <a:cubicBezTo>
                    <a:pt x="141922" y="81915"/>
                    <a:pt x="145733" y="88583"/>
                    <a:pt x="150495" y="95250"/>
                  </a:cubicBezTo>
                  <a:cubicBezTo>
                    <a:pt x="158115" y="106680"/>
                    <a:pt x="163830" y="116205"/>
                    <a:pt x="168592" y="126683"/>
                  </a:cubicBezTo>
                  <a:cubicBezTo>
                    <a:pt x="172403" y="135255"/>
                    <a:pt x="174308" y="143828"/>
                    <a:pt x="175260" y="153353"/>
                  </a:cubicBezTo>
                  <a:lnTo>
                    <a:pt x="175260" y="154305"/>
                  </a:lnTo>
                  <a:cubicBezTo>
                    <a:pt x="175260" y="166688"/>
                    <a:pt x="167640" y="187642"/>
                    <a:pt x="161925" y="205740"/>
                  </a:cubicBezTo>
                  <a:cubicBezTo>
                    <a:pt x="158115" y="217170"/>
                    <a:pt x="155258" y="227647"/>
                    <a:pt x="154305" y="234315"/>
                  </a:cubicBezTo>
                  <a:cubicBezTo>
                    <a:pt x="152400" y="253365"/>
                    <a:pt x="145733" y="322897"/>
                    <a:pt x="148590" y="340995"/>
                  </a:cubicBezTo>
                  <a:cubicBezTo>
                    <a:pt x="152400" y="359092"/>
                    <a:pt x="194310" y="517208"/>
                    <a:pt x="195263" y="520065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0">
              <a:extLst>
                <a:ext uri="{FF2B5EF4-FFF2-40B4-BE49-F238E27FC236}">
                  <a16:creationId xmlns:a16="http://schemas.microsoft.com/office/drawing/2014/main" id="{AB63D921-EA50-A842-8AA4-872B4995C470}"/>
                </a:ext>
              </a:extLst>
            </p:cNvPr>
            <p:cNvSpPr/>
            <p:nvPr/>
          </p:nvSpPr>
          <p:spPr>
            <a:xfrm>
              <a:off x="5815965" y="3464242"/>
              <a:ext cx="66675" cy="104775"/>
            </a:xfrm>
            <a:custGeom>
              <a:avLst/>
              <a:gdLst>
                <a:gd name="connsiteX0" fmla="*/ 0 w 66675"/>
                <a:gd name="connsiteY0" fmla="*/ 0 h 104775"/>
                <a:gd name="connsiteX1" fmla="*/ 36195 w 66675"/>
                <a:gd name="connsiteY1" fmla="*/ 57150 h 104775"/>
                <a:gd name="connsiteX2" fmla="*/ 69532 w 66675"/>
                <a:gd name="connsiteY2" fmla="*/ 109538 h 104775"/>
                <a:gd name="connsiteX3" fmla="*/ 63817 w 66675"/>
                <a:gd name="connsiteY3" fmla="*/ 78105 h 104775"/>
                <a:gd name="connsiteX4" fmla="*/ 61913 w 66675"/>
                <a:gd name="connsiteY4" fmla="*/ 62865 h 104775"/>
                <a:gd name="connsiteX5" fmla="*/ 60960 w 66675"/>
                <a:gd name="connsiteY5" fmla="*/ 58103 h 104775"/>
                <a:gd name="connsiteX6" fmla="*/ 60960 w 66675"/>
                <a:gd name="connsiteY6" fmla="*/ 58103 h 104775"/>
                <a:gd name="connsiteX7" fmla="*/ 0 w 66675"/>
                <a:gd name="connsiteY7" fmla="*/ 0 h 104775"/>
                <a:gd name="connsiteX8" fmla="*/ 0 w 66675"/>
                <a:gd name="connsiteY8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04775">
                  <a:moveTo>
                    <a:pt x="0" y="0"/>
                  </a:moveTo>
                  <a:lnTo>
                    <a:pt x="36195" y="57150"/>
                  </a:lnTo>
                  <a:lnTo>
                    <a:pt x="69532" y="109538"/>
                  </a:lnTo>
                  <a:cubicBezTo>
                    <a:pt x="69532" y="109538"/>
                    <a:pt x="67627" y="100965"/>
                    <a:pt x="63817" y="78105"/>
                  </a:cubicBezTo>
                  <a:cubicBezTo>
                    <a:pt x="62865" y="73342"/>
                    <a:pt x="61913" y="68580"/>
                    <a:pt x="61913" y="62865"/>
                  </a:cubicBezTo>
                  <a:cubicBezTo>
                    <a:pt x="61913" y="60960"/>
                    <a:pt x="60960" y="60008"/>
                    <a:pt x="60960" y="58103"/>
                  </a:cubicBezTo>
                  <a:lnTo>
                    <a:pt x="60960" y="58103"/>
                  </a:lnTo>
                  <a:cubicBezTo>
                    <a:pt x="46672" y="25717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1">
              <a:extLst>
                <a:ext uri="{FF2B5EF4-FFF2-40B4-BE49-F238E27FC236}">
                  <a16:creationId xmlns:a16="http://schemas.microsoft.com/office/drawing/2014/main" id="{204B9C34-2CC5-2B4B-8BAE-4A7B79065F4E}"/>
                </a:ext>
              </a:extLst>
            </p:cNvPr>
            <p:cNvSpPr/>
            <p:nvPr/>
          </p:nvSpPr>
          <p:spPr>
            <a:xfrm>
              <a:off x="5734050" y="3372803"/>
              <a:ext cx="66675" cy="95250"/>
            </a:xfrm>
            <a:custGeom>
              <a:avLst/>
              <a:gdLst>
                <a:gd name="connsiteX0" fmla="*/ 22860 w 66675"/>
                <a:gd name="connsiteY0" fmla="*/ 91440 h 95250"/>
                <a:gd name="connsiteX1" fmla="*/ 11430 w 66675"/>
                <a:gd name="connsiteY1" fmla="*/ 35242 h 95250"/>
                <a:gd name="connsiteX2" fmla="*/ 11430 w 66675"/>
                <a:gd name="connsiteY2" fmla="*/ 35242 h 95250"/>
                <a:gd name="connsiteX3" fmla="*/ 4763 w 66675"/>
                <a:gd name="connsiteY3" fmla="*/ 16192 h 95250"/>
                <a:gd name="connsiteX4" fmla="*/ 0 w 66675"/>
                <a:gd name="connsiteY4" fmla="*/ 0 h 95250"/>
                <a:gd name="connsiteX5" fmla="*/ 62865 w 66675"/>
                <a:gd name="connsiteY5" fmla="*/ 44767 h 95250"/>
                <a:gd name="connsiteX6" fmla="*/ 62865 w 66675"/>
                <a:gd name="connsiteY6" fmla="*/ 49530 h 95250"/>
                <a:gd name="connsiteX7" fmla="*/ 62865 w 66675"/>
                <a:gd name="connsiteY7" fmla="*/ 50482 h 95250"/>
                <a:gd name="connsiteX8" fmla="*/ 63817 w 66675"/>
                <a:gd name="connsiteY8" fmla="*/ 64770 h 95250"/>
                <a:gd name="connsiteX9" fmla="*/ 63817 w 66675"/>
                <a:gd name="connsiteY9" fmla="*/ 67627 h 95250"/>
                <a:gd name="connsiteX10" fmla="*/ 71438 w 66675"/>
                <a:gd name="connsiteY10" fmla="*/ 96202 h 95250"/>
                <a:gd name="connsiteX11" fmla="*/ 22860 w 66675"/>
                <a:gd name="connsiteY11" fmla="*/ 9144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95250">
                  <a:moveTo>
                    <a:pt x="22860" y="91440"/>
                  </a:moveTo>
                  <a:cubicBezTo>
                    <a:pt x="20003" y="71438"/>
                    <a:pt x="16192" y="52388"/>
                    <a:pt x="11430" y="35242"/>
                  </a:cubicBezTo>
                  <a:lnTo>
                    <a:pt x="11430" y="35242"/>
                  </a:lnTo>
                  <a:cubicBezTo>
                    <a:pt x="9525" y="28575"/>
                    <a:pt x="7620" y="21907"/>
                    <a:pt x="4763" y="16192"/>
                  </a:cubicBezTo>
                  <a:cubicBezTo>
                    <a:pt x="2858" y="10477"/>
                    <a:pt x="953" y="5715"/>
                    <a:pt x="0" y="0"/>
                  </a:cubicBezTo>
                  <a:cubicBezTo>
                    <a:pt x="21908" y="14288"/>
                    <a:pt x="62865" y="44767"/>
                    <a:pt x="62865" y="44767"/>
                  </a:cubicBezTo>
                  <a:cubicBezTo>
                    <a:pt x="62865" y="44767"/>
                    <a:pt x="62865" y="47625"/>
                    <a:pt x="62865" y="49530"/>
                  </a:cubicBezTo>
                  <a:cubicBezTo>
                    <a:pt x="62865" y="49530"/>
                    <a:pt x="62865" y="50482"/>
                    <a:pt x="62865" y="50482"/>
                  </a:cubicBezTo>
                  <a:cubicBezTo>
                    <a:pt x="62865" y="57150"/>
                    <a:pt x="62865" y="58102"/>
                    <a:pt x="63817" y="64770"/>
                  </a:cubicBezTo>
                  <a:cubicBezTo>
                    <a:pt x="63817" y="65722"/>
                    <a:pt x="63817" y="66675"/>
                    <a:pt x="63817" y="67627"/>
                  </a:cubicBezTo>
                  <a:cubicBezTo>
                    <a:pt x="64770" y="77152"/>
                    <a:pt x="67628" y="87630"/>
                    <a:pt x="71438" y="96202"/>
                  </a:cubicBezTo>
                  <a:cubicBezTo>
                    <a:pt x="76200" y="106680"/>
                    <a:pt x="47625" y="99060"/>
                    <a:pt x="22860" y="9144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2">
              <a:extLst>
                <a:ext uri="{FF2B5EF4-FFF2-40B4-BE49-F238E27FC236}">
                  <a16:creationId xmlns:a16="http://schemas.microsoft.com/office/drawing/2014/main" id="{40471EC3-AEC2-7E4E-A95D-A8F59F27C9BD}"/>
                </a:ext>
              </a:extLst>
            </p:cNvPr>
            <p:cNvSpPr/>
            <p:nvPr/>
          </p:nvSpPr>
          <p:spPr>
            <a:xfrm>
              <a:off x="5816917" y="3464242"/>
              <a:ext cx="57150" cy="76200"/>
            </a:xfrm>
            <a:custGeom>
              <a:avLst/>
              <a:gdLst>
                <a:gd name="connsiteX0" fmla="*/ 60008 w 57150"/>
                <a:gd name="connsiteY0" fmla="*/ 58103 h 76200"/>
                <a:gd name="connsiteX1" fmla="*/ 60008 w 57150"/>
                <a:gd name="connsiteY1" fmla="*/ 58103 h 76200"/>
                <a:gd name="connsiteX2" fmla="*/ 63817 w 57150"/>
                <a:gd name="connsiteY2" fmla="*/ 78105 h 76200"/>
                <a:gd name="connsiteX3" fmla="*/ 50483 w 57150"/>
                <a:gd name="connsiteY3" fmla="*/ 58103 h 76200"/>
                <a:gd name="connsiteX4" fmla="*/ 19050 w 57150"/>
                <a:gd name="connsiteY4" fmla="*/ 16192 h 76200"/>
                <a:gd name="connsiteX5" fmla="*/ 0 w 57150"/>
                <a:gd name="connsiteY5" fmla="*/ 0 h 76200"/>
                <a:gd name="connsiteX6" fmla="*/ 60008 w 57150"/>
                <a:gd name="connsiteY6" fmla="*/ 5810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60008" y="58103"/>
                  </a:moveTo>
                  <a:lnTo>
                    <a:pt x="60008" y="58103"/>
                  </a:lnTo>
                  <a:cubicBezTo>
                    <a:pt x="60008" y="58103"/>
                    <a:pt x="61913" y="61913"/>
                    <a:pt x="63817" y="78105"/>
                  </a:cubicBezTo>
                  <a:lnTo>
                    <a:pt x="50483" y="58103"/>
                  </a:lnTo>
                  <a:cubicBezTo>
                    <a:pt x="50483" y="58103"/>
                    <a:pt x="26670" y="24765"/>
                    <a:pt x="19050" y="16192"/>
                  </a:cubicBezTo>
                  <a:cubicBezTo>
                    <a:pt x="11430" y="7620"/>
                    <a:pt x="0" y="0"/>
                    <a:pt x="0" y="0"/>
                  </a:cubicBezTo>
                  <a:cubicBezTo>
                    <a:pt x="0" y="0"/>
                    <a:pt x="45720" y="21908"/>
                    <a:pt x="60008" y="58103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3">
              <a:extLst>
                <a:ext uri="{FF2B5EF4-FFF2-40B4-BE49-F238E27FC236}">
                  <a16:creationId xmlns:a16="http://schemas.microsoft.com/office/drawing/2014/main" id="{BB002B6C-1575-D746-80A1-219B361B044A}"/>
                </a:ext>
              </a:extLst>
            </p:cNvPr>
            <p:cNvSpPr/>
            <p:nvPr/>
          </p:nvSpPr>
          <p:spPr>
            <a:xfrm>
              <a:off x="5754052" y="3446145"/>
              <a:ext cx="76200" cy="76200"/>
            </a:xfrm>
            <a:custGeom>
              <a:avLst/>
              <a:gdLst>
                <a:gd name="connsiteX0" fmla="*/ 75247 w 76200"/>
                <a:gd name="connsiteY0" fmla="*/ 80010 h 76200"/>
                <a:gd name="connsiteX1" fmla="*/ 7620 w 76200"/>
                <a:gd name="connsiteY1" fmla="*/ 64770 h 76200"/>
                <a:gd name="connsiteX2" fmla="*/ 2857 w 76200"/>
                <a:gd name="connsiteY2" fmla="*/ 19050 h 76200"/>
                <a:gd name="connsiteX3" fmla="*/ 2857 w 76200"/>
                <a:gd name="connsiteY3" fmla="*/ 18097 h 76200"/>
                <a:gd name="connsiteX4" fmla="*/ 0 w 76200"/>
                <a:gd name="connsiteY4" fmla="*/ 0 h 76200"/>
                <a:gd name="connsiteX5" fmla="*/ 47625 w 76200"/>
                <a:gd name="connsiteY5" fmla="*/ 10477 h 76200"/>
                <a:gd name="connsiteX6" fmla="*/ 75247 w 76200"/>
                <a:gd name="connsiteY6" fmla="*/ 8001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75247" y="80010"/>
                  </a:moveTo>
                  <a:cubicBezTo>
                    <a:pt x="66675" y="82867"/>
                    <a:pt x="37147" y="80010"/>
                    <a:pt x="7620" y="64770"/>
                  </a:cubicBezTo>
                  <a:cubicBezTo>
                    <a:pt x="6667" y="49530"/>
                    <a:pt x="4763" y="33338"/>
                    <a:pt x="2857" y="19050"/>
                  </a:cubicBezTo>
                  <a:cubicBezTo>
                    <a:pt x="2857" y="19050"/>
                    <a:pt x="2857" y="18097"/>
                    <a:pt x="2857" y="18097"/>
                  </a:cubicBezTo>
                  <a:cubicBezTo>
                    <a:pt x="1905" y="12383"/>
                    <a:pt x="952" y="5715"/>
                    <a:pt x="0" y="0"/>
                  </a:cubicBezTo>
                  <a:cubicBezTo>
                    <a:pt x="14288" y="0"/>
                    <a:pt x="31432" y="1905"/>
                    <a:pt x="47625" y="10477"/>
                  </a:cubicBezTo>
                  <a:cubicBezTo>
                    <a:pt x="47625" y="10477"/>
                    <a:pt x="89535" y="75247"/>
                    <a:pt x="75247" y="8001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4">
              <a:extLst>
                <a:ext uri="{FF2B5EF4-FFF2-40B4-BE49-F238E27FC236}">
                  <a16:creationId xmlns:a16="http://schemas.microsoft.com/office/drawing/2014/main" id="{88A6BED3-F76D-7042-99E4-A2DF04996DA8}"/>
                </a:ext>
              </a:extLst>
            </p:cNvPr>
            <p:cNvSpPr/>
            <p:nvPr/>
          </p:nvSpPr>
          <p:spPr>
            <a:xfrm>
              <a:off x="5883592" y="3681413"/>
              <a:ext cx="9525" cy="9525"/>
            </a:xfrm>
            <a:custGeom>
              <a:avLst/>
              <a:gdLst>
                <a:gd name="connsiteX0" fmla="*/ 0 w 0"/>
                <a:gd name="connsiteY0" fmla="*/ 1905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190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05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53"/>
                    <a:pt x="0" y="953"/>
                    <a:pt x="0" y="1905"/>
                  </a:cubicBezTo>
                  <a:close/>
                </a:path>
              </a:pathLst>
            </a:custGeom>
            <a:solidFill>
              <a:srgbClr val="2F4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5">
              <a:extLst>
                <a:ext uri="{FF2B5EF4-FFF2-40B4-BE49-F238E27FC236}">
                  <a16:creationId xmlns:a16="http://schemas.microsoft.com/office/drawing/2014/main" id="{E3CF394C-0B9E-344A-9EBA-EDCFC4572EC4}"/>
                </a:ext>
              </a:extLst>
            </p:cNvPr>
            <p:cNvSpPr/>
            <p:nvPr/>
          </p:nvSpPr>
          <p:spPr>
            <a:xfrm>
              <a:off x="5753100" y="3443288"/>
              <a:ext cx="76200" cy="95250"/>
            </a:xfrm>
            <a:custGeom>
              <a:avLst/>
              <a:gdLst>
                <a:gd name="connsiteX0" fmla="*/ 79058 w 76200"/>
                <a:gd name="connsiteY0" fmla="*/ 89535 h 95250"/>
                <a:gd name="connsiteX1" fmla="*/ 9525 w 76200"/>
                <a:gd name="connsiteY1" fmla="*/ 79058 h 95250"/>
                <a:gd name="connsiteX2" fmla="*/ 9525 w 76200"/>
                <a:gd name="connsiteY2" fmla="*/ 77153 h 95250"/>
                <a:gd name="connsiteX3" fmla="*/ 3810 w 76200"/>
                <a:gd name="connsiteY3" fmla="*/ 21908 h 95250"/>
                <a:gd name="connsiteX4" fmla="*/ 3810 w 76200"/>
                <a:gd name="connsiteY4" fmla="*/ 20955 h 95250"/>
                <a:gd name="connsiteX5" fmla="*/ 0 w 76200"/>
                <a:gd name="connsiteY5" fmla="*/ 0 h 95250"/>
                <a:gd name="connsiteX6" fmla="*/ 44767 w 76200"/>
                <a:gd name="connsiteY6" fmla="*/ 953 h 95250"/>
                <a:gd name="connsiteX7" fmla="*/ 49530 w 76200"/>
                <a:gd name="connsiteY7" fmla="*/ 13335 h 95250"/>
                <a:gd name="connsiteX8" fmla="*/ 79058 w 76200"/>
                <a:gd name="connsiteY8" fmla="*/ 8953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95250">
                  <a:moveTo>
                    <a:pt x="79058" y="89535"/>
                  </a:moveTo>
                  <a:cubicBezTo>
                    <a:pt x="70485" y="111442"/>
                    <a:pt x="40005" y="99060"/>
                    <a:pt x="9525" y="79058"/>
                  </a:cubicBezTo>
                  <a:cubicBezTo>
                    <a:pt x="9525" y="78105"/>
                    <a:pt x="9525" y="78105"/>
                    <a:pt x="9525" y="77153"/>
                  </a:cubicBezTo>
                  <a:cubicBezTo>
                    <a:pt x="8572" y="58103"/>
                    <a:pt x="6667" y="40005"/>
                    <a:pt x="3810" y="21908"/>
                  </a:cubicBezTo>
                  <a:cubicBezTo>
                    <a:pt x="3810" y="21908"/>
                    <a:pt x="3810" y="20955"/>
                    <a:pt x="3810" y="20955"/>
                  </a:cubicBezTo>
                  <a:cubicBezTo>
                    <a:pt x="2858" y="14288"/>
                    <a:pt x="1905" y="6667"/>
                    <a:pt x="0" y="0"/>
                  </a:cubicBezTo>
                  <a:cubicBezTo>
                    <a:pt x="42863" y="10478"/>
                    <a:pt x="44767" y="953"/>
                    <a:pt x="44767" y="953"/>
                  </a:cubicBezTo>
                  <a:lnTo>
                    <a:pt x="49530" y="13335"/>
                  </a:lnTo>
                  <a:cubicBezTo>
                    <a:pt x="49530" y="13335"/>
                    <a:pt x="98108" y="41910"/>
                    <a:pt x="79058" y="89535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6">
              <a:extLst>
                <a:ext uri="{FF2B5EF4-FFF2-40B4-BE49-F238E27FC236}">
                  <a16:creationId xmlns:a16="http://schemas.microsoft.com/office/drawing/2014/main" id="{DF8CD2EE-F2B6-5E48-B8D5-B8341278CA75}"/>
                </a:ext>
              </a:extLst>
            </p:cNvPr>
            <p:cNvSpPr/>
            <p:nvPr/>
          </p:nvSpPr>
          <p:spPr>
            <a:xfrm>
              <a:off x="5802629" y="3456622"/>
              <a:ext cx="95250" cy="114300"/>
            </a:xfrm>
            <a:custGeom>
              <a:avLst/>
              <a:gdLst>
                <a:gd name="connsiteX0" fmla="*/ 0 w 95250"/>
                <a:gd name="connsiteY0" fmla="*/ 0 h 114300"/>
                <a:gd name="connsiteX1" fmla="*/ 95250 w 95250"/>
                <a:gd name="connsiteY1" fmla="*/ 117158 h 114300"/>
                <a:gd name="connsiteX2" fmla="*/ 77153 w 95250"/>
                <a:gd name="connsiteY2" fmla="*/ 85725 h 114300"/>
                <a:gd name="connsiteX3" fmla="*/ 63817 w 95250"/>
                <a:gd name="connsiteY3" fmla="*/ 65723 h 114300"/>
                <a:gd name="connsiteX4" fmla="*/ 27623 w 95250"/>
                <a:gd name="connsiteY4" fmla="*/ 18098 h 114300"/>
                <a:gd name="connsiteX5" fmla="*/ 13335 w 95250"/>
                <a:gd name="connsiteY5" fmla="*/ 6668 h 114300"/>
                <a:gd name="connsiteX6" fmla="*/ 13335 w 95250"/>
                <a:gd name="connsiteY6" fmla="*/ 6668 h 114300"/>
                <a:gd name="connsiteX7" fmla="*/ 0 w 95250"/>
                <a:gd name="connsiteY7" fmla="*/ 0 h 114300"/>
                <a:gd name="connsiteX8" fmla="*/ 0 w 95250"/>
                <a:gd name="connsiteY8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14300">
                  <a:moveTo>
                    <a:pt x="0" y="0"/>
                  </a:moveTo>
                  <a:lnTo>
                    <a:pt x="95250" y="117158"/>
                  </a:lnTo>
                  <a:cubicBezTo>
                    <a:pt x="90488" y="106680"/>
                    <a:pt x="84773" y="97155"/>
                    <a:pt x="77153" y="85725"/>
                  </a:cubicBezTo>
                  <a:cubicBezTo>
                    <a:pt x="73342" y="79058"/>
                    <a:pt x="68580" y="72390"/>
                    <a:pt x="63817" y="65723"/>
                  </a:cubicBezTo>
                  <a:cubicBezTo>
                    <a:pt x="49530" y="44768"/>
                    <a:pt x="35242" y="24765"/>
                    <a:pt x="27623" y="18098"/>
                  </a:cubicBezTo>
                  <a:cubicBezTo>
                    <a:pt x="21908" y="13335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7620" y="3810"/>
                    <a:pt x="2858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7">
              <a:extLst>
                <a:ext uri="{FF2B5EF4-FFF2-40B4-BE49-F238E27FC236}">
                  <a16:creationId xmlns:a16="http://schemas.microsoft.com/office/drawing/2014/main" id="{31B64927-F9CD-D643-B842-0014D4BF4BA2}"/>
                </a:ext>
              </a:extLst>
            </p:cNvPr>
            <p:cNvSpPr/>
            <p:nvPr/>
          </p:nvSpPr>
          <p:spPr>
            <a:xfrm>
              <a:off x="5801677" y="3456622"/>
              <a:ext cx="95250" cy="219075"/>
            </a:xfrm>
            <a:custGeom>
              <a:avLst/>
              <a:gdLst>
                <a:gd name="connsiteX0" fmla="*/ 81915 w 95250"/>
                <a:gd name="connsiteY0" fmla="*/ 224790 h 219075"/>
                <a:gd name="connsiteX1" fmla="*/ 102870 w 95250"/>
                <a:gd name="connsiteY1" fmla="*/ 143828 h 219075"/>
                <a:gd name="connsiteX2" fmla="*/ 95250 w 95250"/>
                <a:gd name="connsiteY2" fmla="*/ 117158 h 219075"/>
                <a:gd name="connsiteX3" fmla="*/ 95250 w 95250"/>
                <a:gd name="connsiteY3" fmla="*/ 117158 h 219075"/>
                <a:gd name="connsiteX4" fmla="*/ 77152 w 95250"/>
                <a:gd name="connsiteY4" fmla="*/ 84773 h 219075"/>
                <a:gd name="connsiteX5" fmla="*/ 60960 w 95250"/>
                <a:gd name="connsiteY5" fmla="*/ 60960 h 219075"/>
                <a:gd name="connsiteX6" fmla="*/ 27622 w 95250"/>
                <a:gd name="connsiteY6" fmla="*/ 19050 h 219075"/>
                <a:gd name="connsiteX7" fmla="*/ 13335 w 95250"/>
                <a:gd name="connsiteY7" fmla="*/ 6668 h 219075"/>
                <a:gd name="connsiteX8" fmla="*/ 13335 w 95250"/>
                <a:gd name="connsiteY8" fmla="*/ 6668 h 219075"/>
                <a:gd name="connsiteX9" fmla="*/ 0 w 95250"/>
                <a:gd name="connsiteY9" fmla="*/ 0 h 219075"/>
                <a:gd name="connsiteX10" fmla="*/ 0 w 95250"/>
                <a:gd name="connsiteY10" fmla="*/ 0 h 219075"/>
                <a:gd name="connsiteX11" fmla="*/ 81915 w 95250"/>
                <a:gd name="connsiteY11" fmla="*/ 22479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219075">
                  <a:moveTo>
                    <a:pt x="81915" y="224790"/>
                  </a:moveTo>
                  <a:cubicBezTo>
                    <a:pt x="87630" y="205740"/>
                    <a:pt x="104775" y="162878"/>
                    <a:pt x="102870" y="143828"/>
                  </a:cubicBezTo>
                  <a:cubicBezTo>
                    <a:pt x="101917" y="134303"/>
                    <a:pt x="99060" y="125730"/>
                    <a:pt x="95250" y="117158"/>
                  </a:cubicBezTo>
                  <a:lnTo>
                    <a:pt x="95250" y="117158"/>
                  </a:lnTo>
                  <a:cubicBezTo>
                    <a:pt x="90488" y="106680"/>
                    <a:pt x="84772" y="96203"/>
                    <a:pt x="77152" y="84773"/>
                  </a:cubicBezTo>
                  <a:cubicBezTo>
                    <a:pt x="73342" y="78105"/>
                    <a:pt x="65722" y="66675"/>
                    <a:pt x="60960" y="60960"/>
                  </a:cubicBezTo>
                  <a:cubicBezTo>
                    <a:pt x="46672" y="40005"/>
                    <a:pt x="35242" y="25718"/>
                    <a:pt x="27622" y="19050"/>
                  </a:cubicBezTo>
                  <a:cubicBezTo>
                    <a:pt x="21907" y="14288"/>
                    <a:pt x="17145" y="9525"/>
                    <a:pt x="13335" y="6668"/>
                  </a:cubicBezTo>
                  <a:cubicBezTo>
                    <a:pt x="13335" y="6668"/>
                    <a:pt x="13335" y="6668"/>
                    <a:pt x="13335" y="6668"/>
                  </a:cubicBezTo>
                  <a:cubicBezTo>
                    <a:pt x="6667" y="2858"/>
                    <a:pt x="1905" y="9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0965" y="90488"/>
                    <a:pt x="81915" y="22479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58">
              <a:extLst>
                <a:ext uri="{FF2B5EF4-FFF2-40B4-BE49-F238E27FC236}">
                  <a16:creationId xmlns:a16="http://schemas.microsoft.com/office/drawing/2014/main" id="{7ECE4F97-FB92-944C-B226-C7246E6E0DE7}"/>
                </a:ext>
              </a:extLst>
            </p:cNvPr>
            <p:cNvSpPr/>
            <p:nvPr/>
          </p:nvSpPr>
          <p:spPr>
            <a:xfrm>
              <a:off x="5732145" y="3465195"/>
              <a:ext cx="76200" cy="476250"/>
            </a:xfrm>
            <a:custGeom>
              <a:avLst/>
              <a:gdLst>
                <a:gd name="connsiteX0" fmla="*/ 0 w 76200"/>
                <a:gd name="connsiteY0" fmla="*/ 480060 h 476250"/>
                <a:gd name="connsiteX1" fmla="*/ 21908 w 76200"/>
                <a:gd name="connsiteY1" fmla="*/ 218122 h 476250"/>
                <a:gd name="connsiteX2" fmla="*/ 24765 w 76200"/>
                <a:gd name="connsiteY2" fmla="*/ 0 h 476250"/>
                <a:gd name="connsiteX3" fmla="*/ 84772 w 76200"/>
                <a:gd name="connsiteY3" fmla="*/ 133350 h 476250"/>
                <a:gd name="connsiteX4" fmla="*/ 0 w 76200"/>
                <a:gd name="connsiteY4" fmla="*/ 48006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0">
                  <a:moveTo>
                    <a:pt x="0" y="480060"/>
                  </a:moveTo>
                  <a:cubicBezTo>
                    <a:pt x="4763" y="366713"/>
                    <a:pt x="14288" y="252413"/>
                    <a:pt x="21908" y="218122"/>
                  </a:cubicBezTo>
                  <a:cubicBezTo>
                    <a:pt x="32385" y="173355"/>
                    <a:pt x="36195" y="80010"/>
                    <a:pt x="24765" y="0"/>
                  </a:cubicBezTo>
                  <a:cubicBezTo>
                    <a:pt x="48577" y="27622"/>
                    <a:pt x="79058" y="74295"/>
                    <a:pt x="84772" y="133350"/>
                  </a:cubicBezTo>
                  <a:cubicBezTo>
                    <a:pt x="91440" y="175260"/>
                    <a:pt x="45720" y="327660"/>
                    <a:pt x="0" y="480060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59">
              <a:extLst>
                <a:ext uri="{FF2B5EF4-FFF2-40B4-BE49-F238E27FC236}">
                  <a16:creationId xmlns:a16="http://schemas.microsoft.com/office/drawing/2014/main" id="{EB26D693-3148-DC43-BB42-391D7303ED22}"/>
                </a:ext>
              </a:extLst>
            </p:cNvPr>
            <p:cNvSpPr/>
            <p:nvPr/>
          </p:nvSpPr>
          <p:spPr>
            <a:xfrm>
              <a:off x="5800725" y="4037647"/>
              <a:ext cx="38100" cy="171450"/>
            </a:xfrm>
            <a:custGeom>
              <a:avLst/>
              <a:gdLst>
                <a:gd name="connsiteX0" fmla="*/ 0 w 38100"/>
                <a:gd name="connsiteY0" fmla="*/ 131445 h 171450"/>
                <a:gd name="connsiteX1" fmla="*/ 0 w 38100"/>
                <a:gd name="connsiteY1" fmla="*/ 131445 h 171450"/>
                <a:gd name="connsiteX2" fmla="*/ 13335 w 38100"/>
                <a:gd name="connsiteY2" fmla="*/ 172403 h 171450"/>
                <a:gd name="connsiteX3" fmla="*/ 38100 w 38100"/>
                <a:gd name="connsiteY3" fmla="*/ 0 h 171450"/>
                <a:gd name="connsiteX4" fmla="*/ 0 w 38100"/>
                <a:gd name="connsiteY4" fmla="*/ 1314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71450">
                  <a:moveTo>
                    <a:pt x="0" y="131445"/>
                  </a:moveTo>
                  <a:cubicBezTo>
                    <a:pt x="0" y="131445"/>
                    <a:pt x="0" y="131445"/>
                    <a:pt x="0" y="131445"/>
                  </a:cubicBezTo>
                  <a:cubicBezTo>
                    <a:pt x="4763" y="144780"/>
                    <a:pt x="8572" y="159068"/>
                    <a:pt x="13335" y="172403"/>
                  </a:cubicBezTo>
                  <a:cubicBezTo>
                    <a:pt x="34290" y="90488"/>
                    <a:pt x="38100" y="0"/>
                    <a:pt x="38100" y="0"/>
                  </a:cubicBezTo>
                  <a:cubicBezTo>
                    <a:pt x="31433" y="51435"/>
                    <a:pt x="0" y="131445"/>
                    <a:pt x="0" y="131445"/>
                  </a:cubicBezTo>
                  <a:close/>
                </a:path>
              </a:pathLst>
            </a:custGeom>
            <a:solidFill>
              <a:srgbClr val="1516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0">
              <a:extLst>
                <a:ext uri="{FF2B5EF4-FFF2-40B4-BE49-F238E27FC236}">
                  <a16:creationId xmlns:a16="http://schemas.microsoft.com/office/drawing/2014/main" id="{D8DE2B96-CD25-D045-AE23-F0332AE277B0}"/>
                </a:ext>
              </a:extLst>
            </p:cNvPr>
            <p:cNvSpPr/>
            <p:nvPr/>
          </p:nvSpPr>
          <p:spPr>
            <a:xfrm>
              <a:off x="5728138" y="3221132"/>
              <a:ext cx="104775" cy="200025"/>
            </a:xfrm>
            <a:custGeom>
              <a:avLst/>
              <a:gdLst>
                <a:gd name="connsiteX0" fmla="*/ 109734 w 104775"/>
                <a:gd name="connsiteY0" fmla="*/ 145003 h 200025"/>
                <a:gd name="connsiteX1" fmla="*/ 17342 w 104775"/>
                <a:gd name="connsiteY1" fmla="*/ 186913 h 200025"/>
                <a:gd name="connsiteX2" fmla="*/ 17342 w 104775"/>
                <a:gd name="connsiteY2" fmla="*/ 186913 h 200025"/>
                <a:gd name="connsiteX3" fmla="*/ 10674 w 104775"/>
                <a:gd name="connsiteY3" fmla="*/ 167863 h 200025"/>
                <a:gd name="connsiteX4" fmla="*/ 197 w 104775"/>
                <a:gd name="connsiteY4" fmla="*/ 111665 h 200025"/>
                <a:gd name="connsiteX5" fmla="*/ 18294 w 104775"/>
                <a:gd name="connsiteY5" fmla="*/ 223 h 200025"/>
                <a:gd name="connsiteX6" fmla="*/ 68777 w 104775"/>
                <a:gd name="connsiteY6" fmla="*/ 9748 h 200025"/>
                <a:gd name="connsiteX7" fmla="*/ 109734 w 104775"/>
                <a:gd name="connsiteY7" fmla="*/ 14500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200025">
                  <a:moveTo>
                    <a:pt x="109734" y="145003"/>
                  </a:moveTo>
                  <a:cubicBezTo>
                    <a:pt x="92589" y="227870"/>
                    <a:pt x="36392" y="199295"/>
                    <a:pt x="17342" y="186913"/>
                  </a:cubicBezTo>
                  <a:lnTo>
                    <a:pt x="17342" y="186913"/>
                  </a:lnTo>
                  <a:cubicBezTo>
                    <a:pt x="15437" y="180245"/>
                    <a:pt x="13532" y="173578"/>
                    <a:pt x="10674" y="167863"/>
                  </a:cubicBezTo>
                  <a:cubicBezTo>
                    <a:pt x="4007" y="149765"/>
                    <a:pt x="1149" y="130715"/>
                    <a:pt x="197" y="111665"/>
                  </a:cubicBezTo>
                  <a:cubicBezTo>
                    <a:pt x="-1708" y="66898"/>
                    <a:pt x="10674" y="24035"/>
                    <a:pt x="18294" y="223"/>
                  </a:cubicBezTo>
                  <a:cubicBezTo>
                    <a:pt x="30677" y="-730"/>
                    <a:pt x="46869" y="1175"/>
                    <a:pt x="68777" y="9748"/>
                  </a:cubicBezTo>
                  <a:cubicBezTo>
                    <a:pt x="68777" y="9748"/>
                    <a:pt x="129737" y="48800"/>
                    <a:pt x="109734" y="14500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1">
              <a:extLst>
                <a:ext uri="{FF2B5EF4-FFF2-40B4-BE49-F238E27FC236}">
                  <a16:creationId xmlns:a16="http://schemas.microsoft.com/office/drawing/2014/main" id="{45E2B9AA-ECFA-B54A-92A4-053C10EB4B55}"/>
                </a:ext>
              </a:extLst>
            </p:cNvPr>
            <p:cNvSpPr/>
            <p:nvPr/>
          </p:nvSpPr>
          <p:spPr>
            <a:xfrm>
              <a:off x="5728180" y="3211830"/>
              <a:ext cx="114300" cy="114300"/>
            </a:xfrm>
            <a:custGeom>
              <a:avLst/>
              <a:gdLst>
                <a:gd name="connsiteX0" fmla="*/ 121122 w 114300"/>
                <a:gd name="connsiteY0" fmla="*/ 120967 h 114300"/>
                <a:gd name="connsiteX1" fmla="*/ 64925 w 114300"/>
                <a:gd name="connsiteY1" fmla="*/ 38100 h 114300"/>
                <a:gd name="connsiteX2" fmla="*/ 25872 w 114300"/>
                <a:gd name="connsiteY2" fmla="*/ 87630 h 114300"/>
                <a:gd name="connsiteX3" fmla="*/ 155 w 114300"/>
                <a:gd name="connsiteY3" fmla="*/ 120967 h 114300"/>
                <a:gd name="connsiteX4" fmla="*/ 22062 w 114300"/>
                <a:gd name="connsiteY4" fmla="*/ 0 h 114300"/>
                <a:gd name="connsiteX5" fmla="*/ 65877 w 114300"/>
                <a:gd name="connsiteY5" fmla="*/ 14288 h 114300"/>
                <a:gd name="connsiteX6" fmla="*/ 121122 w 114300"/>
                <a:gd name="connsiteY6" fmla="*/ 1209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21122" y="120967"/>
                  </a:moveTo>
                  <a:cubicBezTo>
                    <a:pt x="121122" y="120967"/>
                    <a:pt x="96357" y="47625"/>
                    <a:pt x="64925" y="38100"/>
                  </a:cubicBezTo>
                  <a:cubicBezTo>
                    <a:pt x="58257" y="36195"/>
                    <a:pt x="37302" y="77153"/>
                    <a:pt x="25872" y="87630"/>
                  </a:cubicBezTo>
                  <a:cubicBezTo>
                    <a:pt x="19205" y="94298"/>
                    <a:pt x="7775" y="105728"/>
                    <a:pt x="155" y="120967"/>
                  </a:cubicBezTo>
                  <a:cubicBezTo>
                    <a:pt x="-1750" y="69533"/>
                    <a:pt x="14442" y="20955"/>
                    <a:pt x="22062" y="0"/>
                  </a:cubicBezTo>
                  <a:cubicBezTo>
                    <a:pt x="33492" y="0"/>
                    <a:pt x="47780" y="4763"/>
                    <a:pt x="65877" y="14288"/>
                  </a:cubicBezTo>
                  <a:cubicBezTo>
                    <a:pt x="140172" y="52388"/>
                    <a:pt x="121122" y="120967"/>
                    <a:pt x="121122" y="120967"/>
                  </a:cubicBezTo>
                  <a:close/>
                </a:path>
              </a:pathLst>
            </a:custGeom>
            <a:solidFill>
              <a:srgbClr val="3B3B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2">
              <a:extLst>
                <a:ext uri="{FF2B5EF4-FFF2-40B4-BE49-F238E27FC236}">
                  <a16:creationId xmlns:a16="http://schemas.microsoft.com/office/drawing/2014/main" id="{F708CBCB-E887-8849-9032-6194239299ED}"/>
                </a:ext>
              </a:extLst>
            </p:cNvPr>
            <p:cNvSpPr/>
            <p:nvPr/>
          </p:nvSpPr>
          <p:spPr>
            <a:xfrm>
              <a:off x="5728334" y="3303270"/>
              <a:ext cx="9525" cy="38100"/>
            </a:xfrm>
            <a:custGeom>
              <a:avLst/>
              <a:gdLst>
                <a:gd name="connsiteX0" fmla="*/ 8573 w 9525"/>
                <a:gd name="connsiteY0" fmla="*/ 43815 h 38100"/>
                <a:gd name="connsiteX1" fmla="*/ 953 w 9525"/>
                <a:gd name="connsiteY1" fmla="*/ 40005 h 38100"/>
                <a:gd name="connsiteX2" fmla="*/ 0 w 9525"/>
                <a:gd name="connsiteY2" fmla="*/ 28575 h 38100"/>
                <a:gd name="connsiteX3" fmla="*/ 953 w 9525"/>
                <a:gd name="connsiteY3" fmla="*/ 0 h 38100"/>
                <a:gd name="connsiteX4" fmla="*/ 13335 w 9525"/>
                <a:gd name="connsiteY4" fmla="*/ 12383 h 38100"/>
                <a:gd name="connsiteX5" fmla="*/ 8573 w 9525"/>
                <a:gd name="connsiteY5" fmla="*/ 4381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" h="38100">
                  <a:moveTo>
                    <a:pt x="8573" y="43815"/>
                  </a:moveTo>
                  <a:cubicBezTo>
                    <a:pt x="6668" y="43815"/>
                    <a:pt x="3810" y="42863"/>
                    <a:pt x="953" y="40005"/>
                  </a:cubicBezTo>
                  <a:cubicBezTo>
                    <a:pt x="953" y="36195"/>
                    <a:pt x="0" y="32385"/>
                    <a:pt x="0" y="28575"/>
                  </a:cubicBezTo>
                  <a:cubicBezTo>
                    <a:pt x="0" y="19050"/>
                    <a:pt x="0" y="9525"/>
                    <a:pt x="953" y="0"/>
                  </a:cubicBezTo>
                  <a:cubicBezTo>
                    <a:pt x="6668" y="1905"/>
                    <a:pt x="12383" y="6667"/>
                    <a:pt x="13335" y="12383"/>
                  </a:cubicBezTo>
                  <a:cubicBezTo>
                    <a:pt x="15240" y="22860"/>
                    <a:pt x="16193" y="42863"/>
                    <a:pt x="8573" y="43815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3">
              <a:extLst>
                <a:ext uri="{FF2B5EF4-FFF2-40B4-BE49-F238E27FC236}">
                  <a16:creationId xmlns:a16="http://schemas.microsoft.com/office/drawing/2014/main" id="{3938C9EC-61B0-4248-9451-396624BF42FD}"/>
                </a:ext>
              </a:extLst>
            </p:cNvPr>
            <p:cNvSpPr/>
            <p:nvPr/>
          </p:nvSpPr>
          <p:spPr>
            <a:xfrm>
              <a:off x="5745479" y="3408045"/>
              <a:ext cx="47625" cy="28575"/>
            </a:xfrm>
            <a:custGeom>
              <a:avLst/>
              <a:gdLst>
                <a:gd name="connsiteX0" fmla="*/ 51435 w 47625"/>
                <a:gd name="connsiteY0" fmla="*/ 28575 h 28575"/>
                <a:gd name="connsiteX1" fmla="*/ 51435 w 47625"/>
                <a:gd name="connsiteY1" fmla="*/ 28575 h 28575"/>
                <a:gd name="connsiteX2" fmla="*/ 1905 w 47625"/>
                <a:gd name="connsiteY2" fmla="*/ 7620 h 28575"/>
                <a:gd name="connsiteX3" fmla="*/ 0 w 47625"/>
                <a:gd name="connsiteY3" fmla="*/ 0 h 28575"/>
                <a:gd name="connsiteX4" fmla="*/ 51435 w 47625"/>
                <a:gd name="connsiteY4" fmla="*/ 14288 h 28575"/>
                <a:gd name="connsiteX5" fmla="*/ 51435 w 47625"/>
                <a:gd name="connsiteY5" fmla="*/ 15240 h 28575"/>
                <a:gd name="connsiteX6" fmla="*/ 51435 w 476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28575">
                  <a:moveTo>
                    <a:pt x="51435" y="28575"/>
                  </a:moveTo>
                  <a:lnTo>
                    <a:pt x="51435" y="28575"/>
                  </a:lnTo>
                  <a:cubicBezTo>
                    <a:pt x="25717" y="28575"/>
                    <a:pt x="9525" y="17145"/>
                    <a:pt x="1905" y="7620"/>
                  </a:cubicBezTo>
                  <a:cubicBezTo>
                    <a:pt x="953" y="4763"/>
                    <a:pt x="953" y="2858"/>
                    <a:pt x="0" y="0"/>
                  </a:cubicBezTo>
                  <a:cubicBezTo>
                    <a:pt x="27623" y="18097"/>
                    <a:pt x="48578" y="14288"/>
                    <a:pt x="51435" y="14288"/>
                  </a:cubicBezTo>
                  <a:cubicBezTo>
                    <a:pt x="51435" y="14288"/>
                    <a:pt x="51435" y="15240"/>
                    <a:pt x="51435" y="15240"/>
                  </a:cubicBezTo>
                  <a:cubicBezTo>
                    <a:pt x="51435" y="21908"/>
                    <a:pt x="51435" y="22860"/>
                    <a:pt x="51435" y="28575"/>
                  </a:cubicBezTo>
                  <a:close/>
                </a:path>
              </a:pathLst>
            </a:custGeom>
            <a:solidFill>
              <a:srgbClr val="A8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4">
              <a:extLst>
                <a:ext uri="{FF2B5EF4-FFF2-40B4-BE49-F238E27FC236}">
                  <a16:creationId xmlns:a16="http://schemas.microsoft.com/office/drawing/2014/main" id="{D545AB97-929A-ED44-B39F-1FEAD4E790B3}"/>
                </a:ext>
              </a:extLst>
            </p:cNvPr>
            <p:cNvSpPr/>
            <p:nvPr/>
          </p:nvSpPr>
          <p:spPr>
            <a:xfrm>
              <a:off x="4844415" y="2945130"/>
              <a:ext cx="9525" cy="161925"/>
            </a:xfrm>
            <a:custGeom>
              <a:avLst/>
              <a:gdLst>
                <a:gd name="connsiteX0" fmla="*/ 0 w 9525"/>
                <a:gd name="connsiteY0" fmla="*/ 0 h 161925"/>
                <a:gd name="connsiteX1" fmla="*/ 9525 w 9525"/>
                <a:gd name="connsiteY1" fmla="*/ 0 h 161925"/>
                <a:gd name="connsiteX2" fmla="*/ 9525 w 9525"/>
                <a:gd name="connsiteY2" fmla="*/ 167640 h 161925"/>
                <a:gd name="connsiteX3" fmla="*/ 0 w 9525"/>
                <a:gd name="connsiteY3" fmla="*/ 16764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61925">
                  <a:moveTo>
                    <a:pt x="0" y="0"/>
                  </a:moveTo>
                  <a:lnTo>
                    <a:pt x="9525" y="0"/>
                  </a:lnTo>
                  <a:lnTo>
                    <a:pt x="9525" y="167640"/>
                  </a:lnTo>
                  <a:lnTo>
                    <a:pt x="0" y="167640"/>
                  </a:lnTo>
                  <a:close/>
                </a:path>
              </a:pathLst>
            </a:custGeom>
            <a:solidFill>
              <a:srgbClr val="E5E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AE5596-0574-C746-8EAF-1251E60E182D}"/>
              </a:ext>
            </a:extLst>
          </p:cNvPr>
          <p:cNvSpPr txBox="1"/>
          <p:nvPr/>
        </p:nvSpPr>
        <p:spPr>
          <a:xfrm>
            <a:off x="575733" y="-745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35">
            <a:extLst>
              <a:ext uri="{FF2B5EF4-FFF2-40B4-BE49-F238E27FC236}">
                <a16:creationId xmlns:a16="http://schemas.microsoft.com/office/drawing/2014/main" id="{CB5A7617-78F2-4081-9E6B-16FE0886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79" y="51947"/>
            <a:ext cx="5424435" cy="2229840"/>
          </a:xfrm>
        </p:spPr>
        <p:txBody>
          <a:bodyPr/>
          <a:lstStyle/>
          <a:p>
            <a:r>
              <a:rPr lang="en-US" dirty="0"/>
              <a:t>Section A – 1 Questions</a:t>
            </a:r>
            <a:endParaRPr lang="en-ID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62490C5-C3B3-4D58-BFD9-4EDA7509BE0B}"/>
              </a:ext>
            </a:extLst>
          </p:cNvPr>
          <p:cNvGrpSpPr/>
          <p:nvPr/>
        </p:nvGrpSpPr>
        <p:grpSpPr>
          <a:xfrm>
            <a:off x="5739356" y="313428"/>
            <a:ext cx="6193106" cy="6231143"/>
            <a:chOff x="-905800" y="-562063"/>
            <a:chExt cx="6813968" cy="68558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37CC176-3126-4B77-AA47-E3087392F841}"/>
                </a:ext>
              </a:extLst>
            </p:cNvPr>
            <p:cNvSpPr/>
            <p:nvPr/>
          </p:nvSpPr>
          <p:spPr>
            <a:xfrm>
              <a:off x="1494851" y="789311"/>
              <a:ext cx="3254835" cy="4277354"/>
            </a:xfrm>
            <a:custGeom>
              <a:avLst/>
              <a:gdLst>
                <a:gd name="connsiteX0" fmla="*/ 3256333 w 3254834"/>
                <a:gd name="connsiteY0" fmla="*/ 0 h 4277354"/>
                <a:gd name="connsiteX1" fmla="*/ 662204 w 3254834"/>
                <a:gd name="connsiteY1" fmla="*/ 0 h 4277354"/>
                <a:gd name="connsiteX2" fmla="*/ 0 w 3254834"/>
                <a:gd name="connsiteY2" fmla="*/ 777190 h 4277354"/>
                <a:gd name="connsiteX3" fmla="*/ 0 w 3254834"/>
                <a:gd name="connsiteY3" fmla="*/ 777190 h 4277354"/>
                <a:gd name="connsiteX4" fmla="*/ 0 w 3254834"/>
                <a:gd name="connsiteY4" fmla="*/ 4279602 h 4277354"/>
                <a:gd name="connsiteX5" fmla="*/ 2597126 w 3254834"/>
                <a:gd name="connsiteY5" fmla="*/ 4279602 h 4277354"/>
                <a:gd name="connsiteX6" fmla="*/ 2597126 w 3254834"/>
                <a:gd name="connsiteY6" fmla="*/ 777190 h 4277354"/>
                <a:gd name="connsiteX7" fmla="*/ 3256333 w 3254834"/>
                <a:gd name="connsiteY7" fmla="*/ 0 h 427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4834" h="4277354">
                  <a:moveTo>
                    <a:pt x="3256333" y="0"/>
                  </a:moveTo>
                  <a:lnTo>
                    <a:pt x="662204" y="0"/>
                  </a:lnTo>
                  <a:cubicBezTo>
                    <a:pt x="-2996" y="44197"/>
                    <a:pt x="0" y="777190"/>
                    <a:pt x="0" y="777190"/>
                  </a:cubicBezTo>
                  <a:lnTo>
                    <a:pt x="0" y="777190"/>
                  </a:lnTo>
                  <a:lnTo>
                    <a:pt x="0" y="4279602"/>
                  </a:lnTo>
                  <a:lnTo>
                    <a:pt x="2597126" y="4279602"/>
                  </a:lnTo>
                  <a:lnTo>
                    <a:pt x="2597126" y="777190"/>
                  </a:lnTo>
                  <a:cubicBezTo>
                    <a:pt x="2597126" y="777190"/>
                    <a:pt x="2609486" y="41575"/>
                    <a:pt x="3256333" y="0"/>
                  </a:cubicBezTo>
                  <a:close/>
                </a:path>
              </a:pathLst>
            </a:custGeom>
            <a:solidFill>
              <a:srgbClr val="E8913A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24CC99-DC75-4A03-BB74-89F227E5398F}"/>
                </a:ext>
              </a:extLst>
            </p:cNvPr>
            <p:cNvSpPr/>
            <p:nvPr/>
          </p:nvSpPr>
          <p:spPr>
            <a:xfrm>
              <a:off x="1313944" y="1610698"/>
              <a:ext cx="29964" cy="2693010"/>
            </a:xfrm>
            <a:custGeom>
              <a:avLst/>
              <a:gdLst>
                <a:gd name="connsiteX0" fmla="*/ 0 w 29963"/>
                <a:gd name="connsiteY0" fmla="*/ 0 h 2693010"/>
                <a:gd name="connsiteX1" fmla="*/ 29964 w 29963"/>
                <a:gd name="connsiteY1" fmla="*/ 0 h 2693010"/>
                <a:gd name="connsiteX2" fmla="*/ 29964 w 29963"/>
                <a:gd name="connsiteY2" fmla="*/ 2695632 h 2693010"/>
                <a:gd name="connsiteX3" fmla="*/ 0 w 29963"/>
                <a:gd name="connsiteY3" fmla="*/ 2695632 h 269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3" h="2693010">
                  <a:moveTo>
                    <a:pt x="0" y="0"/>
                  </a:moveTo>
                  <a:lnTo>
                    <a:pt x="29964" y="0"/>
                  </a:lnTo>
                  <a:lnTo>
                    <a:pt x="29964" y="2695632"/>
                  </a:lnTo>
                  <a:lnTo>
                    <a:pt x="0" y="2695632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BA0A64B-E94D-4DDC-92DC-5A27B44BA9DA}"/>
                </a:ext>
              </a:extLst>
            </p:cNvPr>
            <p:cNvSpPr/>
            <p:nvPr/>
          </p:nvSpPr>
          <p:spPr>
            <a:xfrm>
              <a:off x="2723748" y="-499513"/>
              <a:ext cx="1584344" cy="876446"/>
            </a:xfrm>
            <a:custGeom>
              <a:avLst/>
              <a:gdLst>
                <a:gd name="connsiteX0" fmla="*/ 1584344 w 1584344"/>
                <a:gd name="connsiteY0" fmla="*/ 877944 h 876445"/>
                <a:gd name="connsiteX1" fmla="*/ 0 w 1584344"/>
                <a:gd name="connsiteY1" fmla="*/ 877944 h 876445"/>
                <a:gd name="connsiteX2" fmla="*/ 0 w 1584344"/>
                <a:gd name="connsiteY2" fmla="*/ 0 h 876445"/>
                <a:gd name="connsiteX3" fmla="*/ 1584344 w 1584344"/>
                <a:gd name="connsiteY3" fmla="*/ 0 h 876445"/>
                <a:gd name="connsiteX4" fmla="*/ 1584344 w 1584344"/>
                <a:gd name="connsiteY4" fmla="*/ 877944 h 876445"/>
                <a:gd name="connsiteX5" fmla="*/ 29964 w 1584344"/>
                <a:gd name="connsiteY5" fmla="*/ 847980 h 876445"/>
                <a:gd name="connsiteX6" fmla="*/ 1554380 w 1584344"/>
                <a:gd name="connsiteY6" fmla="*/ 847980 h 876445"/>
                <a:gd name="connsiteX7" fmla="*/ 1554380 w 1584344"/>
                <a:gd name="connsiteY7" fmla="*/ 29964 h 876445"/>
                <a:gd name="connsiteX8" fmla="*/ 29964 w 1584344"/>
                <a:gd name="connsiteY8" fmla="*/ 29964 h 876445"/>
                <a:gd name="connsiteX9" fmla="*/ 29964 w 1584344"/>
                <a:gd name="connsiteY9" fmla="*/ 847980 h 8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344" h="876445">
                  <a:moveTo>
                    <a:pt x="1584344" y="877944"/>
                  </a:moveTo>
                  <a:lnTo>
                    <a:pt x="0" y="877944"/>
                  </a:lnTo>
                  <a:lnTo>
                    <a:pt x="0" y="0"/>
                  </a:lnTo>
                  <a:lnTo>
                    <a:pt x="1584344" y="0"/>
                  </a:lnTo>
                  <a:lnTo>
                    <a:pt x="1584344" y="877944"/>
                  </a:lnTo>
                  <a:close/>
                  <a:moveTo>
                    <a:pt x="29964" y="847980"/>
                  </a:moveTo>
                  <a:lnTo>
                    <a:pt x="1554380" y="847980"/>
                  </a:lnTo>
                  <a:lnTo>
                    <a:pt x="1554380" y="29964"/>
                  </a:lnTo>
                  <a:lnTo>
                    <a:pt x="29964" y="29964"/>
                  </a:lnTo>
                  <a:lnTo>
                    <a:pt x="29964" y="847980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BC125E-08D2-4CCA-BE59-BE2BE0D5DA04}"/>
                </a:ext>
              </a:extLst>
            </p:cNvPr>
            <p:cNvSpPr/>
            <p:nvPr/>
          </p:nvSpPr>
          <p:spPr>
            <a:xfrm>
              <a:off x="-240437" y="189658"/>
              <a:ext cx="1584344" cy="1101175"/>
            </a:xfrm>
            <a:custGeom>
              <a:avLst/>
              <a:gdLst>
                <a:gd name="connsiteX0" fmla="*/ 1584344 w 1584344"/>
                <a:gd name="connsiteY0" fmla="*/ 1103797 h 1101175"/>
                <a:gd name="connsiteX1" fmla="*/ 0 w 1584344"/>
                <a:gd name="connsiteY1" fmla="*/ 1103797 h 1101175"/>
                <a:gd name="connsiteX2" fmla="*/ 0 w 1584344"/>
                <a:gd name="connsiteY2" fmla="*/ 0 h 1101175"/>
                <a:gd name="connsiteX3" fmla="*/ 1584344 w 1584344"/>
                <a:gd name="connsiteY3" fmla="*/ 0 h 1101175"/>
                <a:gd name="connsiteX4" fmla="*/ 1584344 w 1584344"/>
                <a:gd name="connsiteY4" fmla="*/ 1103797 h 1101175"/>
                <a:gd name="connsiteX5" fmla="*/ 29964 w 1584344"/>
                <a:gd name="connsiteY5" fmla="*/ 1073833 h 1101175"/>
                <a:gd name="connsiteX6" fmla="*/ 1554380 w 1584344"/>
                <a:gd name="connsiteY6" fmla="*/ 1073833 h 1101175"/>
                <a:gd name="connsiteX7" fmla="*/ 1554380 w 1584344"/>
                <a:gd name="connsiteY7" fmla="*/ 29964 h 1101175"/>
                <a:gd name="connsiteX8" fmla="*/ 29964 w 1584344"/>
                <a:gd name="connsiteY8" fmla="*/ 29964 h 1101175"/>
                <a:gd name="connsiteX9" fmla="*/ 29964 w 1584344"/>
                <a:gd name="connsiteY9" fmla="*/ 1073833 h 110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344" h="1101175">
                  <a:moveTo>
                    <a:pt x="1584344" y="1103797"/>
                  </a:moveTo>
                  <a:lnTo>
                    <a:pt x="0" y="1103797"/>
                  </a:lnTo>
                  <a:lnTo>
                    <a:pt x="0" y="0"/>
                  </a:lnTo>
                  <a:lnTo>
                    <a:pt x="1584344" y="0"/>
                  </a:lnTo>
                  <a:lnTo>
                    <a:pt x="1584344" y="1103797"/>
                  </a:lnTo>
                  <a:close/>
                  <a:moveTo>
                    <a:pt x="29964" y="1073833"/>
                  </a:moveTo>
                  <a:lnTo>
                    <a:pt x="1554380" y="1073833"/>
                  </a:lnTo>
                  <a:lnTo>
                    <a:pt x="1554380" y="29964"/>
                  </a:lnTo>
                  <a:lnTo>
                    <a:pt x="29964" y="29964"/>
                  </a:lnTo>
                  <a:lnTo>
                    <a:pt x="29964" y="1073833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8F910F-D5B0-4A6B-B543-62D315DA5819}"/>
                </a:ext>
              </a:extLst>
            </p:cNvPr>
            <p:cNvSpPr/>
            <p:nvPr/>
          </p:nvSpPr>
          <p:spPr>
            <a:xfrm>
              <a:off x="4248913" y="2172897"/>
              <a:ext cx="1584344" cy="880191"/>
            </a:xfrm>
            <a:custGeom>
              <a:avLst/>
              <a:gdLst>
                <a:gd name="connsiteX0" fmla="*/ 1584344 w 1584344"/>
                <a:gd name="connsiteY0" fmla="*/ 880940 h 880191"/>
                <a:gd name="connsiteX1" fmla="*/ 0 w 1584344"/>
                <a:gd name="connsiteY1" fmla="*/ 880940 h 880191"/>
                <a:gd name="connsiteX2" fmla="*/ 0 w 1584344"/>
                <a:gd name="connsiteY2" fmla="*/ 0 h 880191"/>
                <a:gd name="connsiteX3" fmla="*/ 1584344 w 1584344"/>
                <a:gd name="connsiteY3" fmla="*/ 0 h 880191"/>
                <a:gd name="connsiteX4" fmla="*/ 1584344 w 1584344"/>
                <a:gd name="connsiteY4" fmla="*/ 880940 h 880191"/>
                <a:gd name="connsiteX5" fmla="*/ 29964 w 1584344"/>
                <a:gd name="connsiteY5" fmla="*/ 850976 h 880191"/>
                <a:gd name="connsiteX6" fmla="*/ 1554380 w 1584344"/>
                <a:gd name="connsiteY6" fmla="*/ 850976 h 880191"/>
                <a:gd name="connsiteX7" fmla="*/ 1554380 w 1584344"/>
                <a:gd name="connsiteY7" fmla="*/ 29964 h 880191"/>
                <a:gd name="connsiteX8" fmla="*/ 29964 w 1584344"/>
                <a:gd name="connsiteY8" fmla="*/ 29964 h 880191"/>
                <a:gd name="connsiteX9" fmla="*/ 29964 w 1584344"/>
                <a:gd name="connsiteY9" fmla="*/ 850976 h 88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344" h="880191">
                  <a:moveTo>
                    <a:pt x="1584344" y="880940"/>
                  </a:moveTo>
                  <a:lnTo>
                    <a:pt x="0" y="880940"/>
                  </a:lnTo>
                  <a:lnTo>
                    <a:pt x="0" y="0"/>
                  </a:lnTo>
                  <a:lnTo>
                    <a:pt x="1584344" y="0"/>
                  </a:lnTo>
                  <a:lnTo>
                    <a:pt x="1584344" y="880940"/>
                  </a:lnTo>
                  <a:close/>
                  <a:moveTo>
                    <a:pt x="29964" y="850976"/>
                  </a:moveTo>
                  <a:lnTo>
                    <a:pt x="1554380" y="850976"/>
                  </a:lnTo>
                  <a:lnTo>
                    <a:pt x="1554380" y="29964"/>
                  </a:lnTo>
                  <a:lnTo>
                    <a:pt x="29964" y="29964"/>
                  </a:lnTo>
                  <a:lnTo>
                    <a:pt x="29964" y="850976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8E6444-3A20-4D0D-A39E-FBAA30536350}"/>
                </a:ext>
              </a:extLst>
            </p:cNvPr>
            <p:cNvSpPr/>
            <p:nvPr/>
          </p:nvSpPr>
          <p:spPr>
            <a:xfrm>
              <a:off x="1391100" y="741744"/>
              <a:ext cx="3254835" cy="4277354"/>
            </a:xfrm>
            <a:custGeom>
              <a:avLst/>
              <a:gdLst>
                <a:gd name="connsiteX0" fmla="*/ 3256333 w 3254834"/>
                <a:gd name="connsiteY0" fmla="*/ 0 h 4277354"/>
                <a:gd name="connsiteX1" fmla="*/ 2597126 w 3254834"/>
                <a:gd name="connsiteY1" fmla="*/ 777190 h 4277354"/>
                <a:gd name="connsiteX2" fmla="*/ 2597126 w 3254834"/>
                <a:gd name="connsiteY2" fmla="*/ 4279602 h 4277354"/>
                <a:gd name="connsiteX3" fmla="*/ 0 w 3254834"/>
                <a:gd name="connsiteY3" fmla="*/ 4279602 h 4277354"/>
                <a:gd name="connsiteX4" fmla="*/ 0 w 3254834"/>
                <a:gd name="connsiteY4" fmla="*/ 777190 h 4277354"/>
                <a:gd name="connsiteX5" fmla="*/ 662204 w 3254834"/>
                <a:gd name="connsiteY5" fmla="*/ 0 h 4277354"/>
                <a:gd name="connsiteX6" fmla="*/ 3256333 w 3254834"/>
                <a:gd name="connsiteY6" fmla="*/ 0 h 427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4834" h="4277354">
                  <a:moveTo>
                    <a:pt x="3256333" y="0"/>
                  </a:moveTo>
                  <a:cubicBezTo>
                    <a:pt x="2609486" y="41949"/>
                    <a:pt x="2597126" y="777190"/>
                    <a:pt x="2597126" y="777190"/>
                  </a:cubicBezTo>
                  <a:lnTo>
                    <a:pt x="2597126" y="4279602"/>
                  </a:lnTo>
                  <a:lnTo>
                    <a:pt x="0" y="4279602"/>
                  </a:lnTo>
                  <a:lnTo>
                    <a:pt x="0" y="777190"/>
                  </a:lnTo>
                  <a:cubicBezTo>
                    <a:pt x="0" y="777190"/>
                    <a:pt x="-2996" y="44197"/>
                    <a:pt x="662204" y="0"/>
                  </a:cubicBezTo>
                  <a:lnTo>
                    <a:pt x="3256333" y="0"/>
                  </a:lnTo>
                  <a:close/>
                </a:path>
              </a:pathLst>
            </a:custGeom>
            <a:gradFill>
              <a:gsLst>
                <a:gs pos="100000">
                  <a:srgbClr val="F4942A"/>
                </a:gs>
                <a:gs pos="0">
                  <a:srgbClr val="FFC000"/>
                </a:gs>
              </a:gsLst>
              <a:lin ang="5400000" scaled="1"/>
            </a:gra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7C7B7D-74FC-479C-A386-5BD5E2A87B28}"/>
                </a:ext>
              </a:extLst>
            </p:cNvPr>
            <p:cNvSpPr/>
            <p:nvPr/>
          </p:nvSpPr>
          <p:spPr>
            <a:xfrm>
              <a:off x="1732315" y="1656768"/>
              <a:ext cx="1782855" cy="157311"/>
            </a:xfrm>
            <a:custGeom>
              <a:avLst/>
              <a:gdLst>
                <a:gd name="connsiteX0" fmla="*/ 0 w 1782855"/>
                <a:gd name="connsiteY0" fmla="*/ 0 h 157310"/>
                <a:gd name="connsiteX1" fmla="*/ 1783979 w 1782855"/>
                <a:gd name="connsiteY1" fmla="*/ 0 h 157310"/>
                <a:gd name="connsiteX2" fmla="*/ 1783979 w 1782855"/>
                <a:gd name="connsiteY2" fmla="*/ 157311 h 157310"/>
                <a:gd name="connsiteX3" fmla="*/ 0 w 1782855"/>
                <a:gd name="connsiteY3" fmla="*/ 157311 h 1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855" h="157310">
                  <a:moveTo>
                    <a:pt x="0" y="0"/>
                  </a:moveTo>
                  <a:lnTo>
                    <a:pt x="1783979" y="0"/>
                  </a:lnTo>
                  <a:lnTo>
                    <a:pt x="1783979" y="157311"/>
                  </a:lnTo>
                  <a:lnTo>
                    <a:pt x="0" y="15731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2AC084-4F32-4326-87F1-315B57D5CD86}"/>
                </a:ext>
              </a:extLst>
            </p:cNvPr>
            <p:cNvSpPr/>
            <p:nvPr/>
          </p:nvSpPr>
          <p:spPr>
            <a:xfrm>
              <a:off x="1732315" y="2020455"/>
              <a:ext cx="1520671" cy="108619"/>
            </a:xfrm>
            <a:custGeom>
              <a:avLst/>
              <a:gdLst>
                <a:gd name="connsiteX0" fmla="*/ 0 w 1520670"/>
                <a:gd name="connsiteY0" fmla="*/ 0 h 108619"/>
                <a:gd name="connsiteX1" fmla="*/ 1523293 w 1520670"/>
                <a:gd name="connsiteY1" fmla="*/ 0 h 108619"/>
                <a:gd name="connsiteX2" fmla="*/ 1523293 w 1520670"/>
                <a:gd name="connsiteY2" fmla="*/ 111616 h 108619"/>
                <a:gd name="connsiteX3" fmla="*/ 0 w 1520670"/>
                <a:gd name="connsiteY3" fmla="*/ 111616 h 10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0670" h="108619">
                  <a:moveTo>
                    <a:pt x="0" y="0"/>
                  </a:moveTo>
                  <a:lnTo>
                    <a:pt x="1523293" y="0"/>
                  </a:lnTo>
                  <a:lnTo>
                    <a:pt x="1523293" y="111616"/>
                  </a:lnTo>
                  <a:lnTo>
                    <a:pt x="0" y="11161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35A9EA-EF0B-4E21-9407-28458D443AF6}"/>
                </a:ext>
              </a:extLst>
            </p:cNvPr>
            <p:cNvSpPr/>
            <p:nvPr/>
          </p:nvSpPr>
          <p:spPr>
            <a:xfrm>
              <a:off x="1732315" y="2314851"/>
              <a:ext cx="764081" cy="164802"/>
            </a:xfrm>
            <a:custGeom>
              <a:avLst/>
              <a:gdLst>
                <a:gd name="connsiteX0" fmla="*/ 0 w 764080"/>
                <a:gd name="connsiteY0" fmla="*/ 0 h 164801"/>
                <a:gd name="connsiteX1" fmla="*/ 765579 w 764080"/>
                <a:gd name="connsiteY1" fmla="*/ 0 h 164801"/>
                <a:gd name="connsiteX2" fmla="*/ 765579 w 764080"/>
                <a:gd name="connsiteY2" fmla="*/ 165551 h 164801"/>
                <a:gd name="connsiteX3" fmla="*/ 0 w 764080"/>
                <a:gd name="connsiteY3" fmla="*/ 165551 h 16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80" h="164801">
                  <a:moveTo>
                    <a:pt x="0" y="0"/>
                  </a:moveTo>
                  <a:lnTo>
                    <a:pt x="765579" y="0"/>
                  </a:lnTo>
                  <a:lnTo>
                    <a:pt x="765579" y="165551"/>
                  </a:lnTo>
                  <a:lnTo>
                    <a:pt x="0" y="16555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836C29-95AF-4E0A-8E59-4982E108EDD3}"/>
                </a:ext>
              </a:extLst>
            </p:cNvPr>
            <p:cNvSpPr/>
            <p:nvPr/>
          </p:nvSpPr>
          <p:spPr>
            <a:xfrm>
              <a:off x="2724122" y="2314851"/>
              <a:ext cx="790299" cy="164802"/>
            </a:xfrm>
            <a:custGeom>
              <a:avLst/>
              <a:gdLst>
                <a:gd name="connsiteX0" fmla="*/ 0 w 790299"/>
                <a:gd name="connsiteY0" fmla="*/ 0 h 164801"/>
                <a:gd name="connsiteX1" fmla="*/ 791797 w 790299"/>
                <a:gd name="connsiteY1" fmla="*/ 0 h 164801"/>
                <a:gd name="connsiteX2" fmla="*/ 791797 w 790299"/>
                <a:gd name="connsiteY2" fmla="*/ 165551 h 164801"/>
                <a:gd name="connsiteX3" fmla="*/ 0 w 790299"/>
                <a:gd name="connsiteY3" fmla="*/ 165551 h 16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299" h="164801">
                  <a:moveTo>
                    <a:pt x="0" y="0"/>
                  </a:moveTo>
                  <a:lnTo>
                    <a:pt x="791797" y="0"/>
                  </a:lnTo>
                  <a:lnTo>
                    <a:pt x="791797" y="165551"/>
                  </a:lnTo>
                  <a:lnTo>
                    <a:pt x="0" y="16555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371909-D8CB-499C-AEC7-21D6DEEFB2D4}"/>
                </a:ext>
              </a:extLst>
            </p:cNvPr>
            <p:cNvSpPr/>
            <p:nvPr/>
          </p:nvSpPr>
          <p:spPr>
            <a:xfrm>
              <a:off x="1732315" y="2633967"/>
              <a:ext cx="1217286" cy="116110"/>
            </a:xfrm>
            <a:custGeom>
              <a:avLst/>
              <a:gdLst>
                <a:gd name="connsiteX0" fmla="*/ 0 w 1217285"/>
                <a:gd name="connsiteY0" fmla="*/ 0 h 116110"/>
                <a:gd name="connsiteX1" fmla="*/ 1219908 w 1217285"/>
                <a:gd name="connsiteY1" fmla="*/ 0 h 116110"/>
                <a:gd name="connsiteX2" fmla="*/ 1219908 w 1217285"/>
                <a:gd name="connsiteY2" fmla="*/ 117983 h 116110"/>
                <a:gd name="connsiteX3" fmla="*/ 0 w 1217285"/>
                <a:gd name="connsiteY3" fmla="*/ 117983 h 1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285" h="116110">
                  <a:moveTo>
                    <a:pt x="0" y="0"/>
                  </a:moveTo>
                  <a:lnTo>
                    <a:pt x="1219908" y="0"/>
                  </a:lnTo>
                  <a:lnTo>
                    <a:pt x="1219908" y="117983"/>
                  </a:lnTo>
                  <a:lnTo>
                    <a:pt x="0" y="117983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A6386D-F418-421B-9998-617C9E52633E}"/>
                </a:ext>
              </a:extLst>
            </p:cNvPr>
            <p:cNvSpPr/>
            <p:nvPr/>
          </p:nvSpPr>
          <p:spPr>
            <a:xfrm>
              <a:off x="1732315" y="2929112"/>
              <a:ext cx="1374596" cy="63673"/>
            </a:xfrm>
            <a:custGeom>
              <a:avLst/>
              <a:gdLst>
                <a:gd name="connsiteX0" fmla="*/ 0 w 1374596"/>
                <a:gd name="connsiteY0" fmla="*/ 0 h 63673"/>
                <a:gd name="connsiteX1" fmla="*/ 1374597 w 1374596"/>
                <a:gd name="connsiteY1" fmla="*/ 0 h 63673"/>
                <a:gd name="connsiteX2" fmla="*/ 1374597 w 1374596"/>
                <a:gd name="connsiteY2" fmla="*/ 65546 h 63673"/>
                <a:gd name="connsiteX3" fmla="*/ 0 w 1374596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596" h="63673">
                  <a:moveTo>
                    <a:pt x="0" y="0"/>
                  </a:moveTo>
                  <a:lnTo>
                    <a:pt x="1374597" y="0"/>
                  </a:lnTo>
                  <a:lnTo>
                    <a:pt x="1374597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3FAC44-9F7B-48FD-9660-83F4BB0FB095}"/>
                </a:ext>
              </a:extLst>
            </p:cNvPr>
            <p:cNvSpPr/>
            <p:nvPr/>
          </p:nvSpPr>
          <p:spPr>
            <a:xfrm>
              <a:off x="1732315" y="3224257"/>
              <a:ext cx="1651763" cy="63673"/>
            </a:xfrm>
            <a:custGeom>
              <a:avLst/>
              <a:gdLst>
                <a:gd name="connsiteX0" fmla="*/ 0 w 1651763"/>
                <a:gd name="connsiteY0" fmla="*/ 0 h 63673"/>
                <a:gd name="connsiteX1" fmla="*/ 1652887 w 1651763"/>
                <a:gd name="connsiteY1" fmla="*/ 0 h 63673"/>
                <a:gd name="connsiteX2" fmla="*/ 1652887 w 1651763"/>
                <a:gd name="connsiteY2" fmla="*/ 65546 h 63673"/>
                <a:gd name="connsiteX3" fmla="*/ 0 w 1651763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763" h="63673">
                  <a:moveTo>
                    <a:pt x="0" y="0"/>
                  </a:moveTo>
                  <a:lnTo>
                    <a:pt x="1652887" y="0"/>
                  </a:lnTo>
                  <a:lnTo>
                    <a:pt x="1652887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117D0B-AD46-4B29-9F94-B2B4A03DB4AE}"/>
                </a:ext>
              </a:extLst>
            </p:cNvPr>
            <p:cNvSpPr/>
            <p:nvPr/>
          </p:nvSpPr>
          <p:spPr>
            <a:xfrm>
              <a:off x="1726697" y="3513784"/>
              <a:ext cx="775317" cy="370804"/>
            </a:xfrm>
            <a:custGeom>
              <a:avLst/>
              <a:gdLst>
                <a:gd name="connsiteX0" fmla="*/ 776815 w 775317"/>
                <a:gd name="connsiteY0" fmla="*/ 371928 h 370803"/>
                <a:gd name="connsiteX1" fmla="*/ 0 w 775317"/>
                <a:gd name="connsiteY1" fmla="*/ 371928 h 370803"/>
                <a:gd name="connsiteX2" fmla="*/ 0 w 775317"/>
                <a:gd name="connsiteY2" fmla="*/ 0 h 370803"/>
                <a:gd name="connsiteX3" fmla="*/ 776815 w 775317"/>
                <a:gd name="connsiteY3" fmla="*/ 0 h 370803"/>
                <a:gd name="connsiteX4" fmla="*/ 776815 w 775317"/>
                <a:gd name="connsiteY4" fmla="*/ 371928 h 370803"/>
                <a:gd name="connsiteX5" fmla="*/ 11236 w 775317"/>
                <a:gd name="connsiteY5" fmla="*/ 360691 h 370803"/>
                <a:gd name="connsiteX6" fmla="*/ 765579 w 775317"/>
                <a:gd name="connsiteY6" fmla="*/ 360691 h 370803"/>
                <a:gd name="connsiteX7" fmla="*/ 765579 w 775317"/>
                <a:gd name="connsiteY7" fmla="*/ 11236 h 370803"/>
                <a:gd name="connsiteX8" fmla="*/ 11236 w 775317"/>
                <a:gd name="connsiteY8" fmla="*/ 11236 h 370803"/>
                <a:gd name="connsiteX9" fmla="*/ 11236 w 775317"/>
                <a:gd name="connsiteY9" fmla="*/ 360691 h 37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317" h="370803">
                  <a:moveTo>
                    <a:pt x="776815" y="371928"/>
                  </a:moveTo>
                  <a:lnTo>
                    <a:pt x="0" y="371928"/>
                  </a:lnTo>
                  <a:lnTo>
                    <a:pt x="0" y="0"/>
                  </a:lnTo>
                  <a:lnTo>
                    <a:pt x="776815" y="0"/>
                  </a:lnTo>
                  <a:lnTo>
                    <a:pt x="776815" y="371928"/>
                  </a:lnTo>
                  <a:close/>
                  <a:moveTo>
                    <a:pt x="11236" y="360691"/>
                  </a:moveTo>
                  <a:lnTo>
                    <a:pt x="765579" y="360691"/>
                  </a:lnTo>
                  <a:lnTo>
                    <a:pt x="765579" y="11236"/>
                  </a:lnTo>
                  <a:lnTo>
                    <a:pt x="11236" y="11236"/>
                  </a:lnTo>
                  <a:lnTo>
                    <a:pt x="11236" y="360691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763FA0-8D15-4741-86B7-D0E662AB0BF4}"/>
                </a:ext>
              </a:extLst>
            </p:cNvPr>
            <p:cNvSpPr/>
            <p:nvPr/>
          </p:nvSpPr>
          <p:spPr>
            <a:xfrm>
              <a:off x="2689664" y="3519028"/>
              <a:ext cx="692916" cy="82401"/>
            </a:xfrm>
            <a:custGeom>
              <a:avLst/>
              <a:gdLst>
                <a:gd name="connsiteX0" fmla="*/ 0 w 692916"/>
                <a:gd name="connsiteY0" fmla="*/ 0 h 82400"/>
                <a:gd name="connsiteX1" fmla="*/ 695164 w 692916"/>
                <a:gd name="connsiteY1" fmla="*/ 0 h 82400"/>
                <a:gd name="connsiteX2" fmla="*/ 695164 w 692916"/>
                <a:gd name="connsiteY2" fmla="*/ 85397 h 82400"/>
                <a:gd name="connsiteX3" fmla="*/ 0 w 692916"/>
                <a:gd name="connsiteY3" fmla="*/ 85397 h 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916" h="82400">
                  <a:moveTo>
                    <a:pt x="0" y="0"/>
                  </a:moveTo>
                  <a:lnTo>
                    <a:pt x="695164" y="0"/>
                  </a:lnTo>
                  <a:lnTo>
                    <a:pt x="695164" y="85397"/>
                  </a:lnTo>
                  <a:lnTo>
                    <a:pt x="0" y="85397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C4CB97-55C5-4BE4-8963-B8BD4F2AC3EE}"/>
                </a:ext>
              </a:extLst>
            </p:cNvPr>
            <p:cNvSpPr/>
            <p:nvPr/>
          </p:nvSpPr>
          <p:spPr>
            <a:xfrm>
              <a:off x="2689664" y="3699560"/>
              <a:ext cx="490660" cy="82401"/>
            </a:xfrm>
            <a:custGeom>
              <a:avLst/>
              <a:gdLst>
                <a:gd name="connsiteX0" fmla="*/ 0 w 490659"/>
                <a:gd name="connsiteY0" fmla="*/ 0 h 82400"/>
                <a:gd name="connsiteX1" fmla="*/ 492907 w 490659"/>
                <a:gd name="connsiteY1" fmla="*/ 0 h 82400"/>
                <a:gd name="connsiteX2" fmla="*/ 492907 w 490659"/>
                <a:gd name="connsiteY2" fmla="*/ 85398 h 82400"/>
                <a:gd name="connsiteX3" fmla="*/ 0 w 490659"/>
                <a:gd name="connsiteY3" fmla="*/ 85398 h 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659" h="82400">
                  <a:moveTo>
                    <a:pt x="0" y="0"/>
                  </a:moveTo>
                  <a:lnTo>
                    <a:pt x="492907" y="0"/>
                  </a:lnTo>
                  <a:lnTo>
                    <a:pt x="492907" y="85398"/>
                  </a:lnTo>
                  <a:lnTo>
                    <a:pt x="0" y="85398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B1754B3-7F7C-4C3C-8EF8-39CB19CDE810}"/>
                </a:ext>
              </a:extLst>
            </p:cNvPr>
            <p:cNvSpPr/>
            <p:nvPr/>
          </p:nvSpPr>
          <p:spPr>
            <a:xfrm>
              <a:off x="1732315" y="4109317"/>
              <a:ext cx="1483216" cy="63673"/>
            </a:xfrm>
            <a:custGeom>
              <a:avLst/>
              <a:gdLst>
                <a:gd name="connsiteX0" fmla="*/ 0 w 1483215"/>
                <a:gd name="connsiteY0" fmla="*/ 0 h 63673"/>
                <a:gd name="connsiteX1" fmla="*/ 1486213 w 1483215"/>
                <a:gd name="connsiteY1" fmla="*/ 0 h 63673"/>
                <a:gd name="connsiteX2" fmla="*/ 1486213 w 1483215"/>
                <a:gd name="connsiteY2" fmla="*/ 65546 h 63673"/>
                <a:gd name="connsiteX3" fmla="*/ 0 w 1483215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215" h="63673">
                  <a:moveTo>
                    <a:pt x="0" y="0"/>
                  </a:moveTo>
                  <a:lnTo>
                    <a:pt x="1486213" y="0"/>
                  </a:lnTo>
                  <a:lnTo>
                    <a:pt x="1486213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62A74D-5F6D-4A31-AC90-58C0E8B130E0}"/>
                </a:ext>
              </a:extLst>
            </p:cNvPr>
            <p:cNvSpPr/>
            <p:nvPr/>
          </p:nvSpPr>
          <p:spPr>
            <a:xfrm>
              <a:off x="1732315" y="4404462"/>
              <a:ext cx="782808" cy="63673"/>
            </a:xfrm>
            <a:custGeom>
              <a:avLst/>
              <a:gdLst>
                <a:gd name="connsiteX0" fmla="*/ 0 w 782808"/>
                <a:gd name="connsiteY0" fmla="*/ 0 h 63673"/>
                <a:gd name="connsiteX1" fmla="*/ 782808 w 782808"/>
                <a:gd name="connsiteY1" fmla="*/ 0 h 63673"/>
                <a:gd name="connsiteX2" fmla="*/ 782808 w 782808"/>
                <a:gd name="connsiteY2" fmla="*/ 65546 h 63673"/>
                <a:gd name="connsiteX3" fmla="*/ 0 w 782808"/>
                <a:gd name="connsiteY3" fmla="*/ 65546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808" h="63673">
                  <a:moveTo>
                    <a:pt x="0" y="0"/>
                  </a:moveTo>
                  <a:lnTo>
                    <a:pt x="782808" y="0"/>
                  </a:lnTo>
                  <a:lnTo>
                    <a:pt x="782808" y="65546"/>
                  </a:lnTo>
                  <a:lnTo>
                    <a:pt x="0" y="6554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7E5DC0-4AE7-4394-BF8D-997894677025}"/>
                </a:ext>
              </a:extLst>
            </p:cNvPr>
            <p:cNvSpPr/>
            <p:nvPr/>
          </p:nvSpPr>
          <p:spPr>
            <a:xfrm>
              <a:off x="4577153" y="2557320"/>
              <a:ext cx="269676" cy="157311"/>
            </a:xfrm>
            <a:custGeom>
              <a:avLst/>
              <a:gdLst>
                <a:gd name="connsiteX0" fmla="*/ 80019 w 269675"/>
                <a:gd name="connsiteY0" fmla="*/ 158674 h 157310"/>
                <a:gd name="connsiteX1" fmla="*/ 3236 w 269675"/>
                <a:gd name="connsiteY1" fmla="*/ 33200 h 157310"/>
                <a:gd name="connsiteX2" fmla="*/ 10352 w 269675"/>
                <a:gd name="connsiteY2" fmla="*/ 3236 h 157310"/>
                <a:gd name="connsiteX3" fmla="*/ 40316 w 269675"/>
                <a:gd name="connsiteY3" fmla="*/ 10352 h 157310"/>
                <a:gd name="connsiteX4" fmla="*/ 94626 w 269675"/>
                <a:gd name="connsiteY4" fmla="*/ 99121 h 157310"/>
                <a:gd name="connsiteX5" fmla="*/ 238453 w 269675"/>
                <a:gd name="connsiteY5" fmla="*/ 13723 h 157310"/>
                <a:gd name="connsiteX6" fmla="*/ 268417 w 269675"/>
                <a:gd name="connsiteY6" fmla="*/ 21214 h 157310"/>
                <a:gd name="connsiteX7" fmla="*/ 260926 w 269675"/>
                <a:gd name="connsiteY7" fmla="*/ 51178 h 157310"/>
                <a:gd name="connsiteX8" fmla="*/ 80019 w 269675"/>
                <a:gd name="connsiteY8" fmla="*/ 158674 h 1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675" h="157310">
                  <a:moveTo>
                    <a:pt x="80019" y="158674"/>
                  </a:moveTo>
                  <a:lnTo>
                    <a:pt x="3236" y="33200"/>
                  </a:lnTo>
                  <a:cubicBezTo>
                    <a:pt x="-3131" y="23087"/>
                    <a:pt x="240" y="9603"/>
                    <a:pt x="10352" y="3236"/>
                  </a:cubicBezTo>
                  <a:cubicBezTo>
                    <a:pt x="20465" y="-3131"/>
                    <a:pt x="33949" y="240"/>
                    <a:pt x="40316" y="10352"/>
                  </a:cubicBezTo>
                  <a:lnTo>
                    <a:pt x="94626" y="99121"/>
                  </a:lnTo>
                  <a:lnTo>
                    <a:pt x="238453" y="13723"/>
                  </a:lnTo>
                  <a:cubicBezTo>
                    <a:pt x="248940" y="7731"/>
                    <a:pt x="262050" y="11101"/>
                    <a:pt x="268417" y="21214"/>
                  </a:cubicBezTo>
                  <a:cubicBezTo>
                    <a:pt x="274410" y="31702"/>
                    <a:pt x="271039" y="44811"/>
                    <a:pt x="260926" y="51178"/>
                  </a:cubicBezTo>
                  <a:lnTo>
                    <a:pt x="80019" y="158674"/>
                  </a:ln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1A2ABC-BF2D-44AB-87DC-E4C54477BE01}"/>
                </a:ext>
              </a:extLst>
            </p:cNvPr>
            <p:cNvSpPr/>
            <p:nvPr/>
          </p:nvSpPr>
          <p:spPr>
            <a:xfrm>
              <a:off x="4433191" y="2358673"/>
              <a:ext cx="550588" cy="550588"/>
            </a:xfrm>
            <a:custGeom>
              <a:avLst/>
              <a:gdLst>
                <a:gd name="connsiteX0" fmla="*/ 275294 w 550587"/>
                <a:gd name="connsiteY0" fmla="*/ 550588 h 550587"/>
                <a:gd name="connsiteX1" fmla="*/ 0 w 550587"/>
                <a:gd name="connsiteY1" fmla="*/ 275294 h 550587"/>
                <a:gd name="connsiteX2" fmla="*/ 275294 w 550587"/>
                <a:gd name="connsiteY2" fmla="*/ 0 h 550587"/>
                <a:gd name="connsiteX3" fmla="*/ 550588 w 550587"/>
                <a:gd name="connsiteY3" fmla="*/ 275294 h 550587"/>
                <a:gd name="connsiteX4" fmla="*/ 275294 w 550587"/>
                <a:gd name="connsiteY4" fmla="*/ 550588 h 550587"/>
                <a:gd name="connsiteX5" fmla="*/ 275294 w 550587"/>
                <a:gd name="connsiteY5" fmla="*/ 38953 h 550587"/>
                <a:gd name="connsiteX6" fmla="*/ 39328 w 550587"/>
                <a:gd name="connsiteY6" fmla="*/ 274919 h 550587"/>
                <a:gd name="connsiteX7" fmla="*/ 275294 w 550587"/>
                <a:gd name="connsiteY7" fmla="*/ 510886 h 550587"/>
                <a:gd name="connsiteX8" fmla="*/ 511260 w 550587"/>
                <a:gd name="connsiteY8" fmla="*/ 274919 h 550587"/>
                <a:gd name="connsiteX9" fmla="*/ 275294 w 550587"/>
                <a:gd name="connsiteY9" fmla="*/ 38953 h 55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587" h="550587">
                  <a:moveTo>
                    <a:pt x="275294" y="550588"/>
                  </a:moveTo>
                  <a:cubicBezTo>
                    <a:pt x="123227" y="550588"/>
                    <a:pt x="0" y="426986"/>
                    <a:pt x="0" y="275294"/>
                  </a:cubicBezTo>
                  <a:cubicBezTo>
                    <a:pt x="0" y="123227"/>
                    <a:pt x="123601" y="0"/>
                    <a:pt x="275294" y="0"/>
                  </a:cubicBezTo>
                  <a:cubicBezTo>
                    <a:pt x="427361" y="0"/>
                    <a:pt x="550588" y="123601"/>
                    <a:pt x="550588" y="275294"/>
                  </a:cubicBezTo>
                  <a:cubicBezTo>
                    <a:pt x="550962" y="426986"/>
                    <a:pt x="427361" y="550588"/>
                    <a:pt x="275294" y="550588"/>
                  </a:cubicBezTo>
                  <a:close/>
                  <a:moveTo>
                    <a:pt x="275294" y="38953"/>
                  </a:moveTo>
                  <a:cubicBezTo>
                    <a:pt x="144950" y="38953"/>
                    <a:pt x="39328" y="144951"/>
                    <a:pt x="39328" y="274919"/>
                  </a:cubicBezTo>
                  <a:cubicBezTo>
                    <a:pt x="39328" y="405263"/>
                    <a:pt x="145325" y="510886"/>
                    <a:pt x="275294" y="510886"/>
                  </a:cubicBezTo>
                  <a:cubicBezTo>
                    <a:pt x="405637" y="510886"/>
                    <a:pt x="511260" y="404888"/>
                    <a:pt x="511260" y="274919"/>
                  </a:cubicBezTo>
                  <a:cubicBezTo>
                    <a:pt x="511634" y="144951"/>
                    <a:pt x="405637" y="38953"/>
                    <a:pt x="275294" y="38953"/>
                  </a:cubicBez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499C0A-B9C9-4F7F-ADB0-52472ADA6486}"/>
                </a:ext>
              </a:extLst>
            </p:cNvPr>
            <p:cNvSpPr/>
            <p:nvPr/>
          </p:nvSpPr>
          <p:spPr>
            <a:xfrm>
              <a:off x="2891920" y="-232834"/>
              <a:ext cx="546842" cy="344585"/>
            </a:xfrm>
            <a:custGeom>
              <a:avLst/>
              <a:gdLst>
                <a:gd name="connsiteX0" fmla="*/ 496278 w 546842"/>
                <a:gd name="connsiteY0" fmla="*/ 80528 h 344585"/>
                <a:gd name="connsiteX1" fmla="*/ 501522 w 546842"/>
                <a:gd name="connsiteY1" fmla="*/ 196264 h 344585"/>
                <a:gd name="connsiteX2" fmla="*/ 547591 w 546842"/>
                <a:gd name="connsiteY2" fmla="*/ 194017 h 344585"/>
                <a:gd name="connsiteX3" fmla="*/ 538602 w 546842"/>
                <a:gd name="connsiteY3" fmla="*/ 0 h 344585"/>
                <a:gd name="connsiteX4" fmla="*/ 340091 w 546842"/>
                <a:gd name="connsiteY4" fmla="*/ 8989 h 344585"/>
                <a:gd name="connsiteX5" fmla="*/ 342338 w 546842"/>
                <a:gd name="connsiteY5" fmla="*/ 55059 h 344585"/>
                <a:gd name="connsiteX6" fmla="*/ 462194 w 546842"/>
                <a:gd name="connsiteY6" fmla="*/ 49441 h 344585"/>
                <a:gd name="connsiteX7" fmla="*/ 250948 w 546842"/>
                <a:gd name="connsiteY7" fmla="*/ 281287 h 344585"/>
                <a:gd name="connsiteX8" fmla="*/ 31088 w 546842"/>
                <a:gd name="connsiteY8" fmla="*/ 81277 h 344585"/>
                <a:gd name="connsiteX9" fmla="*/ 0 w 546842"/>
                <a:gd name="connsiteY9" fmla="*/ 114987 h 344585"/>
                <a:gd name="connsiteX10" fmla="*/ 253945 w 546842"/>
                <a:gd name="connsiteY10" fmla="*/ 346458 h 34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842" h="344585">
                  <a:moveTo>
                    <a:pt x="496278" y="80528"/>
                  </a:moveTo>
                  <a:lnTo>
                    <a:pt x="501522" y="196264"/>
                  </a:lnTo>
                  <a:lnTo>
                    <a:pt x="547591" y="194017"/>
                  </a:lnTo>
                  <a:lnTo>
                    <a:pt x="538602" y="0"/>
                  </a:lnTo>
                  <a:lnTo>
                    <a:pt x="340091" y="8989"/>
                  </a:lnTo>
                  <a:lnTo>
                    <a:pt x="342338" y="55059"/>
                  </a:lnTo>
                  <a:lnTo>
                    <a:pt x="462194" y="49441"/>
                  </a:lnTo>
                  <a:lnTo>
                    <a:pt x="250948" y="281287"/>
                  </a:lnTo>
                  <a:lnTo>
                    <a:pt x="31088" y="81277"/>
                  </a:lnTo>
                  <a:lnTo>
                    <a:pt x="0" y="114987"/>
                  </a:lnTo>
                  <a:lnTo>
                    <a:pt x="253945" y="346458"/>
                  </a:ln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D568A3-990C-4802-B464-DF8ADBE02479}"/>
                </a:ext>
              </a:extLst>
            </p:cNvPr>
            <p:cNvSpPr/>
            <p:nvPr/>
          </p:nvSpPr>
          <p:spPr>
            <a:xfrm>
              <a:off x="-24322" y="391165"/>
              <a:ext cx="412004" cy="692916"/>
            </a:xfrm>
            <a:custGeom>
              <a:avLst/>
              <a:gdLst>
                <a:gd name="connsiteX0" fmla="*/ 356197 w 412004"/>
                <a:gd name="connsiteY0" fmla="*/ 204129 h 692916"/>
                <a:gd name="connsiteX1" fmla="*/ 336345 w 412004"/>
                <a:gd name="connsiteY1" fmla="*/ 188024 h 692916"/>
                <a:gd name="connsiteX2" fmla="*/ 306007 w 412004"/>
                <a:gd name="connsiteY2" fmla="*/ 171544 h 692916"/>
                <a:gd name="connsiteX3" fmla="*/ 268177 w 412004"/>
                <a:gd name="connsiteY3" fmla="*/ 158060 h 692916"/>
                <a:gd name="connsiteX4" fmla="*/ 225853 w 412004"/>
                <a:gd name="connsiteY4" fmla="*/ 150943 h 692916"/>
                <a:gd name="connsiteX5" fmla="*/ 225479 w 412004"/>
                <a:gd name="connsiteY5" fmla="*/ 306007 h 692916"/>
                <a:gd name="connsiteX6" fmla="*/ 239712 w 412004"/>
                <a:gd name="connsiteY6" fmla="*/ 309003 h 692916"/>
                <a:gd name="connsiteX7" fmla="*/ 312749 w 412004"/>
                <a:gd name="connsiteY7" fmla="*/ 331102 h 692916"/>
                <a:gd name="connsiteX8" fmla="*/ 367808 w 412004"/>
                <a:gd name="connsiteY8" fmla="*/ 360691 h 692916"/>
                <a:gd name="connsiteX9" fmla="*/ 402641 w 412004"/>
                <a:gd name="connsiteY9" fmla="*/ 403015 h 692916"/>
                <a:gd name="connsiteX10" fmla="*/ 414626 w 412004"/>
                <a:gd name="connsiteY10" fmla="*/ 464067 h 692916"/>
                <a:gd name="connsiteX11" fmla="*/ 400019 w 412004"/>
                <a:gd name="connsiteY11" fmla="*/ 531860 h 692916"/>
                <a:gd name="connsiteX12" fmla="*/ 360691 w 412004"/>
                <a:gd name="connsiteY12" fmla="*/ 578679 h 692916"/>
                <a:gd name="connsiteX13" fmla="*/ 302261 w 412004"/>
                <a:gd name="connsiteY13" fmla="*/ 606770 h 692916"/>
                <a:gd name="connsiteX14" fmla="*/ 230722 w 412004"/>
                <a:gd name="connsiteY14" fmla="*/ 616508 h 692916"/>
                <a:gd name="connsiteX15" fmla="*/ 230348 w 412004"/>
                <a:gd name="connsiteY15" fmla="*/ 695164 h 692916"/>
                <a:gd name="connsiteX16" fmla="*/ 191395 w 412004"/>
                <a:gd name="connsiteY16" fmla="*/ 695164 h 692916"/>
                <a:gd name="connsiteX17" fmla="*/ 191769 w 412004"/>
                <a:gd name="connsiteY17" fmla="*/ 615010 h 692916"/>
                <a:gd name="connsiteX18" fmla="*/ 89143 w 412004"/>
                <a:gd name="connsiteY18" fmla="*/ 593286 h 692916"/>
                <a:gd name="connsiteX19" fmla="*/ 0 w 412004"/>
                <a:gd name="connsiteY19" fmla="*/ 543846 h 692916"/>
                <a:gd name="connsiteX20" fmla="*/ 38579 w 412004"/>
                <a:gd name="connsiteY20" fmla="*/ 471932 h 692916"/>
                <a:gd name="connsiteX21" fmla="*/ 62550 w 412004"/>
                <a:gd name="connsiteY21" fmla="*/ 491409 h 692916"/>
                <a:gd name="connsiteX22" fmla="*/ 99256 w 412004"/>
                <a:gd name="connsiteY22" fmla="*/ 511635 h 692916"/>
                <a:gd name="connsiteX23" fmla="*/ 145325 w 412004"/>
                <a:gd name="connsiteY23" fmla="*/ 528864 h 692916"/>
                <a:gd name="connsiteX24" fmla="*/ 197388 w 412004"/>
                <a:gd name="connsiteY24" fmla="*/ 539351 h 692916"/>
                <a:gd name="connsiteX25" fmla="*/ 197762 w 412004"/>
                <a:gd name="connsiteY25" fmla="*/ 384288 h 692916"/>
                <a:gd name="connsiteX26" fmla="*/ 188398 w 412004"/>
                <a:gd name="connsiteY26" fmla="*/ 381666 h 692916"/>
                <a:gd name="connsiteX27" fmla="*/ 179035 w 412004"/>
                <a:gd name="connsiteY27" fmla="*/ 379044 h 692916"/>
                <a:gd name="connsiteX28" fmla="*/ 109743 w 412004"/>
                <a:gd name="connsiteY28" fmla="*/ 356571 h 692916"/>
                <a:gd name="connsiteX29" fmla="*/ 60677 w 412004"/>
                <a:gd name="connsiteY29" fmla="*/ 328480 h 692916"/>
                <a:gd name="connsiteX30" fmla="*/ 31088 w 412004"/>
                <a:gd name="connsiteY30" fmla="*/ 289901 h 692916"/>
                <a:gd name="connsiteX31" fmla="*/ 20975 w 412004"/>
                <a:gd name="connsiteY31" fmla="*/ 236341 h 692916"/>
                <a:gd name="connsiteX32" fmla="*/ 34084 w 412004"/>
                <a:gd name="connsiteY32" fmla="*/ 171169 h 692916"/>
                <a:gd name="connsiteX33" fmla="*/ 70041 w 412004"/>
                <a:gd name="connsiteY33" fmla="*/ 122103 h 692916"/>
                <a:gd name="connsiteX34" fmla="*/ 124350 w 412004"/>
                <a:gd name="connsiteY34" fmla="*/ 89892 h 692916"/>
                <a:gd name="connsiteX35" fmla="*/ 192893 w 412004"/>
                <a:gd name="connsiteY35" fmla="*/ 75659 h 692916"/>
                <a:gd name="connsiteX36" fmla="*/ 193268 w 412004"/>
                <a:gd name="connsiteY36" fmla="*/ 0 h 692916"/>
                <a:gd name="connsiteX37" fmla="*/ 232221 w 412004"/>
                <a:gd name="connsiteY37" fmla="*/ 0 h 692916"/>
                <a:gd name="connsiteX38" fmla="*/ 231846 w 412004"/>
                <a:gd name="connsiteY38" fmla="*/ 75659 h 692916"/>
                <a:gd name="connsiteX39" fmla="*/ 321738 w 412004"/>
                <a:gd name="connsiteY39" fmla="*/ 95510 h 692916"/>
                <a:gd name="connsiteX40" fmla="*/ 394401 w 412004"/>
                <a:gd name="connsiteY40" fmla="*/ 135587 h 692916"/>
                <a:gd name="connsiteX41" fmla="*/ 356197 w 412004"/>
                <a:gd name="connsiteY41" fmla="*/ 204129 h 692916"/>
                <a:gd name="connsiteX42" fmla="*/ 108994 w 412004"/>
                <a:gd name="connsiteY42" fmla="*/ 222857 h 692916"/>
                <a:gd name="connsiteX43" fmla="*/ 131092 w 412004"/>
                <a:gd name="connsiteY43" fmla="*/ 270050 h 692916"/>
                <a:gd name="connsiteX44" fmla="*/ 198137 w 412004"/>
                <a:gd name="connsiteY44" fmla="*/ 298141 h 692916"/>
                <a:gd name="connsiteX45" fmla="*/ 198511 w 412004"/>
                <a:gd name="connsiteY45" fmla="*/ 150569 h 692916"/>
                <a:gd name="connsiteX46" fmla="*/ 131092 w 412004"/>
                <a:gd name="connsiteY46" fmla="*/ 171544 h 692916"/>
                <a:gd name="connsiteX47" fmla="*/ 108994 w 412004"/>
                <a:gd name="connsiteY47" fmla="*/ 222857 h 692916"/>
                <a:gd name="connsiteX48" fmla="*/ 324734 w 412004"/>
                <a:gd name="connsiteY48" fmla="*/ 472307 h 692916"/>
                <a:gd name="connsiteX49" fmla="*/ 298516 w 412004"/>
                <a:gd name="connsiteY49" fmla="*/ 422492 h 692916"/>
                <a:gd name="connsiteX50" fmla="*/ 225104 w 412004"/>
                <a:gd name="connsiteY50" fmla="*/ 391779 h 692916"/>
                <a:gd name="connsiteX51" fmla="*/ 224730 w 412004"/>
                <a:gd name="connsiteY51" fmla="*/ 540100 h 692916"/>
                <a:gd name="connsiteX52" fmla="*/ 298516 w 412004"/>
                <a:gd name="connsiteY52" fmla="*/ 522496 h 692916"/>
                <a:gd name="connsiteX53" fmla="*/ 324734 w 412004"/>
                <a:gd name="connsiteY53" fmla="*/ 472307 h 69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12004" h="692916">
                  <a:moveTo>
                    <a:pt x="356197" y="204129"/>
                  </a:moveTo>
                  <a:cubicBezTo>
                    <a:pt x="351702" y="199260"/>
                    <a:pt x="344960" y="193642"/>
                    <a:pt x="336345" y="188024"/>
                  </a:cubicBezTo>
                  <a:cubicBezTo>
                    <a:pt x="327731" y="182406"/>
                    <a:pt x="317618" y="176787"/>
                    <a:pt x="306007" y="171544"/>
                  </a:cubicBezTo>
                  <a:cubicBezTo>
                    <a:pt x="294396" y="166300"/>
                    <a:pt x="282036" y="161805"/>
                    <a:pt x="268177" y="158060"/>
                  </a:cubicBezTo>
                  <a:cubicBezTo>
                    <a:pt x="254319" y="154314"/>
                    <a:pt x="240461" y="151693"/>
                    <a:pt x="225853" y="150943"/>
                  </a:cubicBezTo>
                  <a:lnTo>
                    <a:pt x="225479" y="306007"/>
                  </a:lnTo>
                  <a:lnTo>
                    <a:pt x="239712" y="309003"/>
                  </a:lnTo>
                  <a:cubicBezTo>
                    <a:pt x="266679" y="315745"/>
                    <a:pt x="291025" y="322862"/>
                    <a:pt x="312749" y="331102"/>
                  </a:cubicBezTo>
                  <a:cubicBezTo>
                    <a:pt x="334473" y="339342"/>
                    <a:pt x="352826" y="349080"/>
                    <a:pt x="367808" y="360691"/>
                  </a:cubicBezTo>
                  <a:cubicBezTo>
                    <a:pt x="382790" y="372302"/>
                    <a:pt x="394401" y="386535"/>
                    <a:pt x="402641" y="403015"/>
                  </a:cubicBezTo>
                  <a:cubicBezTo>
                    <a:pt x="410881" y="419870"/>
                    <a:pt x="415001" y="440096"/>
                    <a:pt x="414626" y="464067"/>
                  </a:cubicBezTo>
                  <a:cubicBezTo>
                    <a:pt x="414626" y="490660"/>
                    <a:pt x="409757" y="513133"/>
                    <a:pt x="400019" y="531860"/>
                  </a:cubicBezTo>
                  <a:cubicBezTo>
                    <a:pt x="390281" y="550588"/>
                    <a:pt x="377171" y="566319"/>
                    <a:pt x="360691" y="578679"/>
                  </a:cubicBezTo>
                  <a:cubicBezTo>
                    <a:pt x="343836" y="591039"/>
                    <a:pt x="324360" y="600403"/>
                    <a:pt x="302261" y="606770"/>
                  </a:cubicBezTo>
                  <a:cubicBezTo>
                    <a:pt x="280163" y="612763"/>
                    <a:pt x="256192" y="616134"/>
                    <a:pt x="230722" y="616508"/>
                  </a:cubicBezTo>
                  <a:lnTo>
                    <a:pt x="230348" y="695164"/>
                  </a:lnTo>
                  <a:lnTo>
                    <a:pt x="191395" y="695164"/>
                  </a:lnTo>
                  <a:lnTo>
                    <a:pt x="191769" y="615010"/>
                  </a:lnTo>
                  <a:cubicBezTo>
                    <a:pt x="155813" y="612388"/>
                    <a:pt x="121729" y="605272"/>
                    <a:pt x="89143" y="593286"/>
                  </a:cubicBezTo>
                  <a:cubicBezTo>
                    <a:pt x="56557" y="581301"/>
                    <a:pt x="26968" y="564821"/>
                    <a:pt x="0" y="543846"/>
                  </a:cubicBezTo>
                  <a:lnTo>
                    <a:pt x="38579" y="471932"/>
                  </a:lnTo>
                  <a:cubicBezTo>
                    <a:pt x="44197" y="477925"/>
                    <a:pt x="52062" y="484292"/>
                    <a:pt x="62550" y="491409"/>
                  </a:cubicBezTo>
                  <a:cubicBezTo>
                    <a:pt x="73037" y="498525"/>
                    <a:pt x="85397" y="505267"/>
                    <a:pt x="99256" y="511635"/>
                  </a:cubicBezTo>
                  <a:cubicBezTo>
                    <a:pt x="113114" y="518002"/>
                    <a:pt x="128471" y="523995"/>
                    <a:pt x="145325" y="528864"/>
                  </a:cubicBezTo>
                  <a:cubicBezTo>
                    <a:pt x="162180" y="534108"/>
                    <a:pt x="179409" y="537478"/>
                    <a:pt x="197388" y="539351"/>
                  </a:cubicBezTo>
                  <a:lnTo>
                    <a:pt x="197762" y="384288"/>
                  </a:lnTo>
                  <a:cubicBezTo>
                    <a:pt x="194766" y="383164"/>
                    <a:pt x="191769" y="382415"/>
                    <a:pt x="188398" y="381666"/>
                  </a:cubicBezTo>
                  <a:cubicBezTo>
                    <a:pt x="185027" y="380917"/>
                    <a:pt x="182031" y="380168"/>
                    <a:pt x="179035" y="379044"/>
                  </a:cubicBezTo>
                  <a:cubicBezTo>
                    <a:pt x="152442" y="371928"/>
                    <a:pt x="129594" y="364437"/>
                    <a:pt x="109743" y="356571"/>
                  </a:cubicBezTo>
                  <a:cubicBezTo>
                    <a:pt x="89892" y="348706"/>
                    <a:pt x="73786" y="339342"/>
                    <a:pt x="60677" y="328480"/>
                  </a:cubicBezTo>
                  <a:cubicBezTo>
                    <a:pt x="47568" y="317618"/>
                    <a:pt x="37830" y="304509"/>
                    <a:pt x="31088" y="289901"/>
                  </a:cubicBezTo>
                  <a:cubicBezTo>
                    <a:pt x="24346" y="275294"/>
                    <a:pt x="20975" y="257316"/>
                    <a:pt x="20975" y="236341"/>
                  </a:cubicBezTo>
                  <a:cubicBezTo>
                    <a:pt x="20975" y="211995"/>
                    <a:pt x="25469" y="190271"/>
                    <a:pt x="34084" y="171169"/>
                  </a:cubicBezTo>
                  <a:cubicBezTo>
                    <a:pt x="42699" y="152067"/>
                    <a:pt x="54684" y="135961"/>
                    <a:pt x="70041" y="122103"/>
                  </a:cubicBezTo>
                  <a:cubicBezTo>
                    <a:pt x="85397" y="108245"/>
                    <a:pt x="103750" y="97757"/>
                    <a:pt x="124350" y="89892"/>
                  </a:cubicBezTo>
                  <a:cubicBezTo>
                    <a:pt x="144951" y="82401"/>
                    <a:pt x="168173" y="77532"/>
                    <a:pt x="192893" y="75659"/>
                  </a:cubicBezTo>
                  <a:lnTo>
                    <a:pt x="193268" y="0"/>
                  </a:lnTo>
                  <a:lnTo>
                    <a:pt x="232221" y="0"/>
                  </a:lnTo>
                  <a:lnTo>
                    <a:pt x="231846" y="75659"/>
                  </a:lnTo>
                  <a:cubicBezTo>
                    <a:pt x="264432" y="77906"/>
                    <a:pt x="294396" y="84274"/>
                    <a:pt x="321738" y="95510"/>
                  </a:cubicBezTo>
                  <a:cubicBezTo>
                    <a:pt x="349080" y="106747"/>
                    <a:pt x="373426" y="119856"/>
                    <a:pt x="394401" y="135587"/>
                  </a:cubicBezTo>
                  <a:lnTo>
                    <a:pt x="356197" y="204129"/>
                  </a:lnTo>
                  <a:close/>
                  <a:moveTo>
                    <a:pt x="108994" y="222857"/>
                  </a:moveTo>
                  <a:cubicBezTo>
                    <a:pt x="108994" y="243832"/>
                    <a:pt x="116110" y="259563"/>
                    <a:pt x="131092" y="270050"/>
                  </a:cubicBezTo>
                  <a:cubicBezTo>
                    <a:pt x="145700" y="280538"/>
                    <a:pt x="168173" y="289901"/>
                    <a:pt x="198137" y="298141"/>
                  </a:cubicBezTo>
                  <a:lnTo>
                    <a:pt x="198511" y="150569"/>
                  </a:lnTo>
                  <a:cubicBezTo>
                    <a:pt x="168173" y="152067"/>
                    <a:pt x="145325" y="159184"/>
                    <a:pt x="131092" y="171544"/>
                  </a:cubicBezTo>
                  <a:cubicBezTo>
                    <a:pt x="116110" y="184278"/>
                    <a:pt x="108994" y="201133"/>
                    <a:pt x="108994" y="222857"/>
                  </a:cubicBezTo>
                  <a:close/>
                  <a:moveTo>
                    <a:pt x="324734" y="472307"/>
                  </a:moveTo>
                  <a:cubicBezTo>
                    <a:pt x="324734" y="450208"/>
                    <a:pt x="316120" y="433728"/>
                    <a:pt x="298516" y="422492"/>
                  </a:cubicBezTo>
                  <a:cubicBezTo>
                    <a:pt x="280912" y="411255"/>
                    <a:pt x="256566" y="401142"/>
                    <a:pt x="225104" y="391779"/>
                  </a:cubicBezTo>
                  <a:lnTo>
                    <a:pt x="224730" y="540100"/>
                  </a:lnTo>
                  <a:cubicBezTo>
                    <a:pt x="256566" y="539726"/>
                    <a:pt x="281287" y="533733"/>
                    <a:pt x="298516" y="522496"/>
                  </a:cubicBezTo>
                  <a:cubicBezTo>
                    <a:pt x="315745" y="510885"/>
                    <a:pt x="324734" y="494405"/>
                    <a:pt x="324734" y="472307"/>
                  </a:cubicBezTo>
                  <a:close/>
                </a:path>
              </a:pathLst>
            </a:custGeom>
            <a:solidFill>
              <a:srgbClr val="FFCA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CC352F-7722-4749-932C-51D84D2A53F5}"/>
                </a:ext>
              </a:extLst>
            </p:cNvPr>
            <p:cNvSpPr/>
            <p:nvPr/>
          </p:nvSpPr>
          <p:spPr>
            <a:xfrm>
              <a:off x="569714" y="503905"/>
              <a:ext cx="621752" cy="86146"/>
            </a:xfrm>
            <a:custGeom>
              <a:avLst/>
              <a:gdLst>
                <a:gd name="connsiteX0" fmla="*/ 0 w 621752"/>
                <a:gd name="connsiteY0" fmla="*/ 0 h 86146"/>
                <a:gd name="connsiteX1" fmla="*/ 622127 w 621752"/>
                <a:gd name="connsiteY1" fmla="*/ 0 h 86146"/>
                <a:gd name="connsiteX2" fmla="*/ 622127 w 621752"/>
                <a:gd name="connsiteY2" fmla="*/ 88394 h 86146"/>
                <a:gd name="connsiteX3" fmla="*/ 0 w 621752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752" h="86146">
                  <a:moveTo>
                    <a:pt x="0" y="0"/>
                  </a:moveTo>
                  <a:lnTo>
                    <a:pt x="622127" y="0"/>
                  </a:lnTo>
                  <a:lnTo>
                    <a:pt x="622127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EE8F3D-A1BE-40FA-967E-B1C0ADBE1B33}"/>
                </a:ext>
              </a:extLst>
            </p:cNvPr>
            <p:cNvSpPr/>
            <p:nvPr/>
          </p:nvSpPr>
          <p:spPr>
            <a:xfrm>
              <a:off x="569714" y="697547"/>
              <a:ext cx="486914" cy="86146"/>
            </a:xfrm>
            <a:custGeom>
              <a:avLst/>
              <a:gdLst>
                <a:gd name="connsiteX0" fmla="*/ 0 w 486914"/>
                <a:gd name="connsiteY0" fmla="*/ 0 h 86146"/>
                <a:gd name="connsiteX1" fmla="*/ 489162 w 486914"/>
                <a:gd name="connsiteY1" fmla="*/ 0 h 86146"/>
                <a:gd name="connsiteX2" fmla="*/ 489162 w 486914"/>
                <a:gd name="connsiteY2" fmla="*/ 88394 h 86146"/>
                <a:gd name="connsiteX3" fmla="*/ 0 w 486914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14" h="86146">
                  <a:moveTo>
                    <a:pt x="0" y="0"/>
                  </a:moveTo>
                  <a:lnTo>
                    <a:pt x="489162" y="0"/>
                  </a:lnTo>
                  <a:lnTo>
                    <a:pt x="489162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C8FD29-834E-4A92-A617-B5BC6D4D4A94}"/>
                </a:ext>
              </a:extLst>
            </p:cNvPr>
            <p:cNvSpPr/>
            <p:nvPr/>
          </p:nvSpPr>
          <p:spPr>
            <a:xfrm>
              <a:off x="569714" y="890814"/>
              <a:ext cx="546842" cy="86146"/>
            </a:xfrm>
            <a:custGeom>
              <a:avLst/>
              <a:gdLst>
                <a:gd name="connsiteX0" fmla="*/ 0 w 546842"/>
                <a:gd name="connsiteY0" fmla="*/ 0 h 86146"/>
                <a:gd name="connsiteX1" fmla="*/ 548715 w 546842"/>
                <a:gd name="connsiteY1" fmla="*/ 0 h 86146"/>
                <a:gd name="connsiteX2" fmla="*/ 548715 w 546842"/>
                <a:gd name="connsiteY2" fmla="*/ 88394 h 86146"/>
                <a:gd name="connsiteX3" fmla="*/ 0 w 546842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842" h="86146">
                  <a:moveTo>
                    <a:pt x="0" y="0"/>
                  </a:moveTo>
                  <a:lnTo>
                    <a:pt x="548715" y="0"/>
                  </a:lnTo>
                  <a:lnTo>
                    <a:pt x="548715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520EC4A-783E-4730-A6A0-868B6292EE59}"/>
                </a:ext>
              </a:extLst>
            </p:cNvPr>
            <p:cNvSpPr/>
            <p:nvPr/>
          </p:nvSpPr>
          <p:spPr>
            <a:xfrm>
              <a:off x="5098391" y="2472162"/>
              <a:ext cx="441968" cy="86146"/>
            </a:xfrm>
            <a:custGeom>
              <a:avLst/>
              <a:gdLst>
                <a:gd name="connsiteX0" fmla="*/ 0 w 441968"/>
                <a:gd name="connsiteY0" fmla="*/ 0 h 86146"/>
                <a:gd name="connsiteX1" fmla="*/ 444590 w 441968"/>
                <a:gd name="connsiteY1" fmla="*/ 0 h 86146"/>
                <a:gd name="connsiteX2" fmla="*/ 444590 w 441968"/>
                <a:gd name="connsiteY2" fmla="*/ 88393 h 86146"/>
                <a:gd name="connsiteX3" fmla="*/ 0 w 441968"/>
                <a:gd name="connsiteY3" fmla="*/ 88393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8" h="86146">
                  <a:moveTo>
                    <a:pt x="0" y="0"/>
                  </a:moveTo>
                  <a:lnTo>
                    <a:pt x="444590" y="0"/>
                  </a:lnTo>
                  <a:lnTo>
                    <a:pt x="444590" y="88393"/>
                  </a:lnTo>
                  <a:lnTo>
                    <a:pt x="0" y="88393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9303C7-3395-44EF-B25A-5BBC868DED79}"/>
                </a:ext>
              </a:extLst>
            </p:cNvPr>
            <p:cNvSpPr/>
            <p:nvPr/>
          </p:nvSpPr>
          <p:spPr>
            <a:xfrm>
              <a:off x="5098391" y="2665804"/>
              <a:ext cx="498151" cy="86146"/>
            </a:xfrm>
            <a:custGeom>
              <a:avLst/>
              <a:gdLst>
                <a:gd name="connsiteX0" fmla="*/ 0 w 498150"/>
                <a:gd name="connsiteY0" fmla="*/ 0 h 86146"/>
                <a:gd name="connsiteX1" fmla="*/ 498900 w 498150"/>
                <a:gd name="connsiteY1" fmla="*/ 0 h 86146"/>
                <a:gd name="connsiteX2" fmla="*/ 498900 w 498150"/>
                <a:gd name="connsiteY2" fmla="*/ 88394 h 86146"/>
                <a:gd name="connsiteX3" fmla="*/ 0 w 498150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150" h="86146">
                  <a:moveTo>
                    <a:pt x="0" y="0"/>
                  </a:moveTo>
                  <a:lnTo>
                    <a:pt x="498900" y="0"/>
                  </a:lnTo>
                  <a:lnTo>
                    <a:pt x="49890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7C29AC-27E3-4CAF-B3BA-8A2F7373DC56}"/>
                </a:ext>
              </a:extLst>
            </p:cNvPr>
            <p:cNvSpPr/>
            <p:nvPr/>
          </p:nvSpPr>
          <p:spPr>
            <a:xfrm>
              <a:off x="3573600" y="-298380"/>
              <a:ext cx="565570" cy="86146"/>
            </a:xfrm>
            <a:custGeom>
              <a:avLst/>
              <a:gdLst>
                <a:gd name="connsiteX0" fmla="*/ 0 w 565569"/>
                <a:gd name="connsiteY0" fmla="*/ 0 h 86146"/>
                <a:gd name="connsiteX1" fmla="*/ 565570 w 565569"/>
                <a:gd name="connsiteY1" fmla="*/ 0 h 86146"/>
                <a:gd name="connsiteX2" fmla="*/ 565570 w 565569"/>
                <a:gd name="connsiteY2" fmla="*/ 88394 h 86146"/>
                <a:gd name="connsiteX3" fmla="*/ 0 w 565569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69" h="86146">
                  <a:moveTo>
                    <a:pt x="0" y="0"/>
                  </a:moveTo>
                  <a:lnTo>
                    <a:pt x="565570" y="0"/>
                  </a:lnTo>
                  <a:lnTo>
                    <a:pt x="56557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88873BE-BD06-4765-A631-A55E17E9DE3B}"/>
                </a:ext>
              </a:extLst>
            </p:cNvPr>
            <p:cNvSpPr/>
            <p:nvPr/>
          </p:nvSpPr>
          <p:spPr>
            <a:xfrm>
              <a:off x="3573600" y="-104738"/>
              <a:ext cx="441968" cy="86146"/>
            </a:xfrm>
            <a:custGeom>
              <a:avLst/>
              <a:gdLst>
                <a:gd name="connsiteX0" fmla="*/ 0 w 441968"/>
                <a:gd name="connsiteY0" fmla="*/ 0 h 86146"/>
                <a:gd name="connsiteX1" fmla="*/ 444590 w 441968"/>
                <a:gd name="connsiteY1" fmla="*/ 0 h 86146"/>
                <a:gd name="connsiteX2" fmla="*/ 444590 w 441968"/>
                <a:gd name="connsiteY2" fmla="*/ 88394 h 86146"/>
                <a:gd name="connsiteX3" fmla="*/ 0 w 441968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8" h="86146">
                  <a:moveTo>
                    <a:pt x="0" y="0"/>
                  </a:moveTo>
                  <a:lnTo>
                    <a:pt x="444590" y="0"/>
                  </a:lnTo>
                  <a:lnTo>
                    <a:pt x="44459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1DAFA1-34D4-4C66-9411-CC639C438DD9}"/>
                </a:ext>
              </a:extLst>
            </p:cNvPr>
            <p:cNvSpPr/>
            <p:nvPr/>
          </p:nvSpPr>
          <p:spPr>
            <a:xfrm>
              <a:off x="3573600" y="88529"/>
              <a:ext cx="498151" cy="86146"/>
            </a:xfrm>
            <a:custGeom>
              <a:avLst/>
              <a:gdLst>
                <a:gd name="connsiteX0" fmla="*/ 0 w 498150"/>
                <a:gd name="connsiteY0" fmla="*/ 0 h 86146"/>
                <a:gd name="connsiteX1" fmla="*/ 498900 w 498150"/>
                <a:gd name="connsiteY1" fmla="*/ 0 h 86146"/>
                <a:gd name="connsiteX2" fmla="*/ 498900 w 498150"/>
                <a:gd name="connsiteY2" fmla="*/ 88394 h 86146"/>
                <a:gd name="connsiteX3" fmla="*/ 0 w 498150"/>
                <a:gd name="connsiteY3" fmla="*/ 88394 h 8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150" h="86146">
                  <a:moveTo>
                    <a:pt x="0" y="0"/>
                  </a:moveTo>
                  <a:lnTo>
                    <a:pt x="498900" y="0"/>
                  </a:lnTo>
                  <a:lnTo>
                    <a:pt x="498900" y="88394"/>
                  </a:lnTo>
                  <a:lnTo>
                    <a:pt x="0" y="88394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439073-0BD9-4ADE-9526-B547418D7605}"/>
                </a:ext>
              </a:extLst>
            </p:cNvPr>
            <p:cNvSpPr/>
            <p:nvPr/>
          </p:nvSpPr>
          <p:spPr>
            <a:xfrm>
              <a:off x="4181869" y="3073314"/>
              <a:ext cx="479423" cy="565570"/>
            </a:xfrm>
            <a:custGeom>
              <a:avLst/>
              <a:gdLst>
                <a:gd name="connsiteX0" fmla="*/ 480547 w 479423"/>
                <a:gd name="connsiteY0" fmla="*/ 565944 h 565569"/>
                <a:gd name="connsiteX1" fmla="*/ 0 w 479423"/>
                <a:gd name="connsiteY1" fmla="*/ 565944 h 565569"/>
                <a:gd name="connsiteX2" fmla="*/ 0 w 479423"/>
                <a:gd name="connsiteY2" fmla="*/ 535980 h 565569"/>
                <a:gd name="connsiteX3" fmla="*/ 450583 w 479423"/>
                <a:gd name="connsiteY3" fmla="*/ 535980 h 565569"/>
                <a:gd name="connsiteX4" fmla="*/ 450583 w 479423"/>
                <a:gd name="connsiteY4" fmla="*/ 0 h 565569"/>
                <a:gd name="connsiteX5" fmla="*/ 480547 w 479423"/>
                <a:gd name="connsiteY5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423" h="565569">
                  <a:moveTo>
                    <a:pt x="480547" y="565944"/>
                  </a:moveTo>
                  <a:lnTo>
                    <a:pt x="0" y="565944"/>
                  </a:lnTo>
                  <a:lnTo>
                    <a:pt x="0" y="535980"/>
                  </a:lnTo>
                  <a:lnTo>
                    <a:pt x="450583" y="535980"/>
                  </a:lnTo>
                  <a:lnTo>
                    <a:pt x="450583" y="0"/>
                  </a:lnTo>
                  <a:lnTo>
                    <a:pt x="480547" y="0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786751-3977-4F73-89A8-8828ADE7B88D}"/>
                </a:ext>
              </a:extLst>
            </p:cNvPr>
            <p:cNvSpPr/>
            <p:nvPr/>
          </p:nvSpPr>
          <p:spPr>
            <a:xfrm>
              <a:off x="2327100" y="423751"/>
              <a:ext cx="1071211" cy="262185"/>
            </a:xfrm>
            <a:custGeom>
              <a:avLst/>
              <a:gdLst>
                <a:gd name="connsiteX0" fmla="*/ 29964 w 1071211"/>
                <a:gd name="connsiteY0" fmla="*/ 265556 h 262184"/>
                <a:gd name="connsiteX1" fmla="*/ 0 w 1071211"/>
                <a:gd name="connsiteY1" fmla="*/ 265556 h 262184"/>
                <a:gd name="connsiteX2" fmla="*/ 0 w 1071211"/>
                <a:gd name="connsiteY2" fmla="*/ 109368 h 262184"/>
                <a:gd name="connsiteX3" fmla="*/ 1042746 w 1071211"/>
                <a:gd name="connsiteY3" fmla="*/ 109368 h 262184"/>
                <a:gd name="connsiteX4" fmla="*/ 1042746 w 1071211"/>
                <a:gd name="connsiteY4" fmla="*/ 0 h 262184"/>
                <a:gd name="connsiteX5" fmla="*/ 1072710 w 1071211"/>
                <a:gd name="connsiteY5" fmla="*/ 0 h 262184"/>
                <a:gd name="connsiteX6" fmla="*/ 1072710 w 1071211"/>
                <a:gd name="connsiteY6" fmla="*/ 139332 h 262184"/>
                <a:gd name="connsiteX7" fmla="*/ 29964 w 1071211"/>
                <a:gd name="connsiteY7" fmla="*/ 139332 h 26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211" h="262184">
                  <a:moveTo>
                    <a:pt x="29964" y="265556"/>
                  </a:moveTo>
                  <a:lnTo>
                    <a:pt x="0" y="265556"/>
                  </a:lnTo>
                  <a:lnTo>
                    <a:pt x="0" y="109368"/>
                  </a:lnTo>
                  <a:lnTo>
                    <a:pt x="1042746" y="109368"/>
                  </a:lnTo>
                  <a:lnTo>
                    <a:pt x="1042746" y="0"/>
                  </a:lnTo>
                  <a:lnTo>
                    <a:pt x="1072710" y="0"/>
                  </a:lnTo>
                  <a:lnTo>
                    <a:pt x="1072710" y="139332"/>
                  </a:lnTo>
                  <a:lnTo>
                    <a:pt x="29964" y="139332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91700-2965-4C33-9E71-E0D900B13D96}"/>
                </a:ext>
              </a:extLst>
            </p:cNvPr>
            <p:cNvSpPr/>
            <p:nvPr/>
          </p:nvSpPr>
          <p:spPr>
            <a:xfrm>
              <a:off x="644998" y="1348514"/>
              <a:ext cx="543097" cy="1176085"/>
            </a:xfrm>
            <a:custGeom>
              <a:avLst/>
              <a:gdLst>
                <a:gd name="connsiteX0" fmla="*/ 546842 w 543096"/>
                <a:gd name="connsiteY0" fmla="*/ 1179831 h 1176085"/>
                <a:gd name="connsiteX1" fmla="*/ 0 w 543096"/>
                <a:gd name="connsiteY1" fmla="*/ 1179831 h 1176085"/>
                <a:gd name="connsiteX2" fmla="*/ 0 w 543096"/>
                <a:gd name="connsiteY2" fmla="*/ 0 h 1176085"/>
                <a:gd name="connsiteX3" fmla="*/ 29964 w 543096"/>
                <a:gd name="connsiteY3" fmla="*/ 0 h 1176085"/>
                <a:gd name="connsiteX4" fmla="*/ 29964 w 543096"/>
                <a:gd name="connsiteY4" fmla="*/ 1149867 h 1176085"/>
                <a:gd name="connsiteX5" fmla="*/ 546842 w 543096"/>
                <a:gd name="connsiteY5" fmla="*/ 1149867 h 117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096" h="1176085">
                  <a:moveTo>
                    <a:pt x="546842" y="1179831"/>
                  </a:moveTo>
                  <a:lnTo>
                    <a:pt x="0" y="1179831"/>
                  </a:lnTo>
                  <a:lnTo>
                    <a:pt x="0" y="0"/>
                  </a:lnTo>
                  <a:lnTo>
                    <a:pt x="29964" y="0"/>
                  </a:lnTo>
                  <a:lnTo>
                    <a:pt x="29964" y="1149867"/>
                  </a:lnTo>
                  <a:lnTo>
                    <a:pt x="546842" y="1149867"/>
                  </a:lnTo>
                  <a:close/>
                </a:path>
              </a:pathLst>
            </a:custGeom>
            <a:solidFill>
              <a:srgbClr val="DED4C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B5A7E6-E62A-4225-B95F-8DABE50A1C83}"/>
                </a:ext>
              </a:extLst>
            </p:cNvPr>
            <p:cNvSpPr/>
            <p:nvPr/>
          </p:nvSpPr>
          <p:spPr>
            <a:xfrm>
              <a:off x="4151639" y="903174"/>
              <a:ext cx="543097" cy="1146121"/>
            </a:xfrm>
            <a:custGeom>
              <a:avLst/>
              <a:gdLst>
                <a:gd name="connsiteX0" fmla="*/ 30604 w 543096"/>
                <a:gd name="connsiteY0" fmla="*/ 1146121 h 1146121"/>
                <a:gd name="connsiteX1" fmla="*/ 640 w 543096"/>
                <a:gd name="connsiteY1" fmla="*/ 1146121 h 1146121"/>
                <a:gd name="connsiteX2" fmla="*/ 640 w 543096"/>
                <a:gd name="connsiteY2" fmla="*/ 789550 h 1146121"/>
                <a:gd name="connsiteX3" fmla="*/ 539243 w 543096"/>
                <a:gd name="connsiteY3" fmla="*/ 0 h 1146121"/>
                <a:gd name="connsiteX4" fmla="*/ 544486 w 543096"/>
                <a:gd name="connsiteY4" fmla="*/ 29589 h 1146121"/>
                <a:gd name="connsiteX5" fmla="*/ 30604 w 543096"/>
                <a:gd name="connsiteY5" fmla="*/ 788427 h 1146121"/>
                <a:gd name="connsiteX6" fmla="*/ 30604 w 543096"/>
                <a:gd name="connsiteY6" fmla="*/ 1146121 h 114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3096" h="1146121">
                  <a:moveTo>
                    <a:pt x="30604" y="1146121"/>
                  </a:moveTo>
                  <a:lnTo>
                    <a:pt x="640" y="1146121"/>
                  </a:lnTo>
                  <a:lnTo>
                    <a:pt x="640" y="789550"/>
                  </a:lnTo>
                  <a:cubicBezTo>
                    <a:pt x="266" y="783557"/>
                    <a:pt x="-37938" y="99630"/>
                    <a:pt x="539243" y="0"/>
                  </a:cubicBezTo>
                  <a:lnTo>
                    <a:pt x="544486" y="29589"/>
                  </a:lnTo>
                  <a:cubicBezTo>
                    <a:pt x="-6476" y="124725"/>
                    <a:pt x="30230" y="782059"/>
                    <a:pt x="30604" y="788427"/>
                  </a:cubicBezTo>
                  <a:lnTo>
                    <a:pt x="30604" y="1146121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C5D6DB8-DD62-4858-8422-C8BC1692B8D2}"/>
                </a:ext>
              </a:extLst>
            </p:cNvPr>
            <p:cNvSpPr/>
            <p:nvPr/>
          </p:nvSpPr>
          <p:spPr>
            <a:xfrm>
              <a:off x="5230233" y="2099860"/>
              <a:ext cx="677935" cy="632989"/>
            </a:xfrm>
            <a:custGeom>
              <a:avLst/>
              <a:gdLst>
                <a:gd name="connsiteX0" fmla="*/ 679058 w 677934"/>
                <a:gd name="connsiteY0" fmla="*/ 634861 h 632988"/>
                <a:gd name="connsiteX1" fmla="*/ 649094 w 677934"/>
                <a:gd name="connsiteY1" fmla="*/ 634861 h 632988"/>
                <a:gd name="connsiteX2" fmla="*/ 649094 w 677934"/>
                <a:gd name="connsiteY2" fmla="*/ 29964 h 632988"/>
                <a:gd name="connsiteX3" fmla="*/ 0 w 677934"/>
                <a:gd name="connsiteY3" fmla="*/ 29964 h 632988"/>
                <a:gd name="connsiteX4" fmla="*/ 0 w 677934"/>
                <a:gd name="connsiteY4" fmla="*/ 0 h 632988"/>
                <a:gd name="connsiteX5" fmla="*/ 679058 w 677934"/>
                <a:gd name="connsiteY5" fmla="*/ 0 h 63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934" h="632988">
                  <a:moveTo>
                    <a:pt x="679058" y="634861"/>
                  </a:moveTo>
                  <a:lnTo>
                    <a:pt x="649094" y="634861"/>
                  </a:lnTo>
                  <a:lnTo>
                    <a:pt x="649094" y="29964"/>
                  </a:lnTo>
                  <a:lnTo>
                    <a:pt x="0" y="29964"/>
                  </a:lnTo>
                  <a:lnTo>
                    <a:pt x="0" y="0"/>
                  </a:lnTo>
                  <a:lnTo>
                    <a:pt x="679058" y="0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C51953-E697-4205-BF54-E3B0EA08DD5A}"/>
                </a:ext>
              </a:extLst>
            </p:cNvPr>
            <p:cNvSpPr/>
            <p:nvPr/>
          </p:nvSpPr>
          <p:spPr>
            <a:xfrm>
              <a:off x="-325085" y="802795"/>
              <a:ext cx="614261" cy="580552"/>
            </a:xfrm>
            <a:custGeom>
              <a:avLst/>
              <a:gdLst>
                <a:gd name="connsiteX0" fmla="*/ 616508 w 614261"/>
                <a:gd name="connsiteY0" fmla="*/ 580926 h 580551"/>
                <a:gd name="connsiteX1" fmla="*/ 0 w 614261"/>
                <a:gd name="connsiteY1" fmla="*/ 580926 h 580551"/>
                <a:gd name="connsiteX2" fmla="*/ 0 w 614261"/>
                <a:gd name="connsiteY2" fmla="*/ 0 h 580551"/>
                <a:gd name="connsiteX3" fmla="*/ 29964 w 614261"/>
                <a:gd name="connsiteY3" fmla="*/ 0 h 580551"/>
                <a:gd name="connsiteX4" fmla="*/ 29964 w 614261"/>
                <a:gd name="connsiteY4" fmla="*/ 550962 h 580551"/>
                <a:gd name="connsiteX5" fmla="*/ 616508 w 614261"/>
                <a:gd name="connsiteY5" fmla="*/ 550962 h 58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261" h="580551">
                  <a:moveTo>
                    <a:pt x="616508" y="580926"/>
                  </a:moveTo>
                  <a:lnTo>
                    <a:pt x="0" y="580926"/>
                  </a:lnTo>
                  <a:lnTo>
                    <a:pt x="0" y="0"/>
                  </a:lnTo>
                  <a:lnTo>
                    <a:pt x="29964" y="0"/>
                  </a:lnTo>
                  <a:lnTo>
                    <a:pt x="29964" y="550962"/>
                  </a:lnTo>
                  <a:lnTo>
                    <a:pt x="616508" y="550962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8AE69E-6AA9-424D-BDD0-4D0763DA7244}"/>
                </a:ext>
              </a:extLst>
            </p:cNvPr>
            <p:cNvSpPr/>
            <p:nvPr/>
          </p:nvSpPr>
          <p:spPr>
            <a:xfrm>
              <a:off x="2652209" y="-562063"/>
              <a:ext cx="764081" cy="456950"/>
            </a:xfrm>
            <a:custGeom>
              <a:avLst/>
              <a:gdLst>
                <a:gd name="connsiteX0" fmla="*/ 29964 w 764080"/>
                <a:gd name="connsiteY0" fmla="*/ 457325 h 456950"/>
                <a:gd name="connsiteX1" fmla="*/ 0 w 764080"/>
                <a:gd name="connsiteY1" fmla="*/ 457325 h 456950"/>
                <a:gd name="connsiteX2" fmla="*/ 0 w 764080"/>
                <a:gd name="connsiteY2" fmla="*/ 0 h 456950"/>
                <a:gd name="connsiteX3" fmla="*/ 764830 w 764080"/>
                <a:gd name="connsiteY3" fmla="*/ 0 h 456950"/>
                <a:gd name="connsiteX4" fmla="*/ 764830 w 764080"/>
                <a:gd name="connsiteY4" fmla="*/ 29964 h 456950"/>
                <a:gd name="connsiteX5" fmla="*/ 29964 w 764080"/>
                <a:gd name="connsiteY5" fmla="*/ 29964 h 45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080" h="456950">
                  <a:moveTo>
                    <a:pt x="29964" y="457325"/>
                  </a:moveTo>
                  <a:lnTo>
                    <a:pt x="0" y="457325"/>
                  </a:lnTo>
                  <a:lnTo>
                    <a:pt x="0" y="0"/>
                  </a:lnTo>
                  <a:lnTo>
                    <a:pt x="764830" y="0"/>
                  </a:lnTo>
                  <a:lnTo>
                    <a:pt x="764830" y="29964"/>
                  </a:lnTo>
                  <a:lnTo>
                    <a:pt x="29964" y="29964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DF2D0F-A73E-48D3-AE4A-0A1045304934}"/>
                </a:ext>
              </a:extLst>
            </p:cNvPr>
            <p:cNvSpPr/>
            <p:nvPr/>
          </p:nvSpPr>
          <p:spPr>
            <a:xfrm>
              <a:off x="3635776" y="4290974"/>
              <a:ext cx="558079" cy="880191"/>
            </a:xfrm>
            <a:custGeom>
              <a:avLst/>
              <a:gdLst>
                <a:gd name="connsiteX0" fmla="*/ 561075 w 558078"/>
                <a:gd name="connsiteY0" fmla="*/ 880941 h 880191"/>
                <a:gd name="connsiteX1" fmla="*/ 0 w 558078"/>
                <a:gd name="connsiteY1" fmla="*/ 880941 h 880191"/>
                <a:gd name="connsiteX2" fmla="*/ 0 w 558078"/>
                <a:gd name="connsiteY2" fmla="*/ 850977 h 880191"/>
                <a:gd name="connsiteX3" fmla="*/ 531111 w 558078"/>
                <a:gd name="connsiteY3" fmla="*/ 850977 h 880191"/>
                <a:gd name="connsiteX4" fmla="*/ 531111 w 558078"/>
                <a:gd name="connsiteY4" fmla="*/ 0 h 880191"/>
                <a:gd name="connsiteX5" fmla="*/ 561075 w 558078"/>
                <a:gd name="connsiteY5" fmla="*/ 0 h 88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8078" h="880191">
                  <a:moveTo>
                    <a:pt x="561075" y="880941"/>
                  </a:moveTo>
                  <a:lnTo>
                    <a:pt x="0" y="880941"/>
                  </a:lnTo>
                  <a:lnTo>
                    <a:pt x="0" y="850977"/>
                  </a:lnTo>
                  <a:lnTo>
                    <a:pt x="531111" y="850977"/>
                  </a:lnTo>
                  <a:lnTo>
                    <a:pt x="531111" y="0"/>
                  </a:lnTo>
                  <a:lnTo>
                    <a:pt x="561075" y="0"/>
                  </a:lnTo>
                  <a:close/>
                </a:path>
              </a:pathLst>
            </a:custGeom>
            <a:solidFill>
              <a:srgbClr val="FFC1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AD8AA7-306E-4AA0-8002-701EFAE19873}"/>
                </a:ext>
              </a:extLst>
            </p:cNvPr>
            <p:cNvSpPr/>
            <p:nvPr/>
          </p:nvSpPr>
          <p:spPr>
            <a:xfrm>
              <a:off x="3278830" y="4089092"/>
              <a:ext cx="486914" cy="486914"/>
            </a:xfrm>
            <a:custGeom>
              <a:avLst/>
              <a:gdLst>
                <a:gd name="connsiteX0" fmla="*/ 488412 w 486914"/>
                <a:gd name="connsiteY0" fmla="*/ 488412 h 486914"/>
                <a:gd name="connsiteX1" fmla="*/ 0 w 486914"/>
                <a:gd name="connsiteY1" fmla="*/ 488412 h 486914"/>
                <a:gd name="connsiteX2" fmla="*/ 0 w 486914"/>
                <a:gd name="connsiteY2" fmla="*/ 0 h 486914"/>
                <a:gd name="connsiteX3" fmla="*/ 488412 w 486914"/>
                <a:gd name="connsiteY3" fmla="*/ 0 h 486914"/>
                <a:gd name="connsiteX4" fmla="*/ 488412 w 486914"/>
                <a:gd name="connsiteY4" fmla="*/ 488412 h 486914"/>
                <a:gd name="connsiteX5" fmla="*/ 44946 w 486914"/>
                <a:gd name="connsiteY5" fmla="*/ 443466 h 486914"/>
                <a:gd name="connsiteX6" fmla="*/ 443466 w 486914"/>
                <a:gd name="connsiteY6" fmla="*/ 443466 h 486914"/>
                <a:gd name="connsiteX7" fmla="*/ 443466 w 486914"/>
                <a:gd name="connsiteY7" fmla="*/ 44946 h 486914"/>
                <a:gd name="connsiteX8" fmla="*/ 44946 w 486914"/>
                <a:gd name="connsiteY8" fmla="*/ 44946 h 486914"/>
                <a:gd name="connsiteX9" fmla="*/ 44946 w 486914"/>
                <a:gd name="connsiteY9" fmla="*/ 443466 h 48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914" h="486914">
                  <a:moveTo>
                    <a:pt x="488412" y="488412"/>
                  </a:moveTo>
                  <a:lnTo>
                    <a:pt x="0" y="488412"/>
                  </a:lnTo>
                  <a:lnTo>
                    <a:pt x="0" y="0"/>
                  </a:lnTo>
                  <a:lnTo>
                    <a:pt x="488412" y="0"/>
                  </a:lnTo>
                  <a:lnTo>
                    <a:pt x="488412" y="488412"/>
                  </a:lnTo>
                  <a:close/>
                  <a:moveTo>
                    <a:pt x="44946" y="443466"/>
                  </a:moveTo>
                  <a:lnTo>
                    <a:pt x="443466" y="443466"/>
                  </a:lnTo>
                  <a:lnTo>
                    <a:pt x="443466" y="44946"/>
                  </a:lnTo>
                  <a:lnTo>
                    <a:pt x="44946" y="44946"/>
                  </a:lnTo>
                  <a:lnTo>
                    <a:pt x="44946" y="443466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3DDEB1-5536-4E17-AE22-D302BCFD4773}"/>
                </a:ext>
              </a:extLst>
            </p:cNvPr>
            <p:cNvSpPr/>
            <p:nvPr/>
          </p:nvSpPr>
          <p:spPr>
            <a:xfrm>
              <a:off x="3359358" y="4113438"/>
              <a:ext cx="490660" cy="318367"/>
            </a:xfrm>
            <a:custGeom>
              <a:avLst/>
              <a:gdLst>
                <a:gd name="connsiteX0" fmla="*/ 171543 w 490659"/>
                <a:gd name="connsiteY0" fmla="*/ 321363 h 318367"/>
                <a:gd name="connsiteX1" fmla="*/ 0 w 490659"/>
                <a:gd name="connsiteY1" fmla="*/ 159558 h 318367"/>
                <a:gd name="connsiteX2" fmla="*/ 51313 w 490659"/>
                <a:gd name="connsiteY2" fmla="*/ 104874 h 318367"/>
                <a:gd name="connsiteX3" fmla="*/ 174914 w 490659"/>
                <a:gd name="connsiteY3" fmla="*/ 221359 h 318367"/>
                <a:gd name="connsiteX4" fmla="*/ 444590 w 490659"/>
                <a:gd name="connsiteY4" fmla="*/ 0 h 318367"/>
                <a:gd name="connsiteX5" fmla="*/ 492158 w 490659"/>
                <a:gd name="connsiteY5" fmla="*/ 57680 h 31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659" h="318367">
                  <a:moveTo>
                    <a:pt x="171543" y="321363"/>
                  </a:moveTo>
                  <a:lnTo>
                    <a:pt x="0" y="159558"/>
                  </a:lnTo>
                  <a:lnTo>
                    <a:pt x="51313" y="104874"/>
                  </a:lnTo>
                  <a:lnTo>
                    <a:pt x="174914" y="221359"/>
                  </a:lnTo>
                  <a:lnTo>
                    <a:pt x="444590" y="0"/>
                  </a:lnTo>
                  <a:lnTo>
                    <a:pt x="492158" y="57680"/>
                  </a:lnTo>
                  <a:close/>
                </a:path>
              </a:pathLst>
            </a:custGeom>
            <a:solidFill>
              <a:srgbClr val="FFDC9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11B479-1939-47AE-943B-B809C2BB4842}"/>
                </a:ext>
              </a:extLst>
            </p:cNvPr>
            <p:cNvSpPr/>
            <p:nvPr/>
          </p:nvSpPr>
          <p:spPr>
            <a:xfrm>
              <a:off x="1390726" y="2513367"/>
              <a:ext cx="2161150" cy="2505736"/>
            </a:xfrm>
            <a:custGeom>
              <a:avLst/>
              <a:gdLst>
                <a:gd name="connsiteX0" fmla="*/ 1983989 w 2161150"/>
                <a:gd name="connsiteY0" fmla="*/ 658079 h 2505735"/>
                <a:gd name="connsiteX1" fmla="*/ 177536 w 2161150"/>
                <a:gd name="connsiteY1" fmla="*/ 179030 h 2505735"/>
                <a:gd name="connsiteX2" fmla="*/ 374 w 2161150"/>
                <a:gd name="connsiteY2" fmla="*/ 302257 h 2505735"/>
                <a:gd name="connsiteX3" fmla="*/ 374 w 2161150"/>
                <a:gd name="connsiteY3" fmla="*/ 605267 h 2505735"/>
                <a:gd name="connsiteX4" fmla="*/ 286530 w 2161150"/>
                <a:gd name="connsiteY4" fmla="*/ 366679 h 2505735"/>
                <a:gd name="connsiteX5" fmla="*/ 1796339 w 2161150"/>
                <a:gd name="connsiteY5" fmla="*/ 767073 h 2505735"/>
                <a:gd name="connsiteX6" fmla="*/ 1945035 w 2161150"/>
                <a:gd name="connsiteY6" fmla="*/ 1279831 h 2505735"/>
                <a:gd name="connsiteX7" fmla="*/ 1945784 w 2161150"/>
                <a:gd name="connsiteY7" fmla="*/ 1320656 h 2505735"/>
                <a:gd name="connsiteX8" fmla="*/ 1395571 w 2161150"/>
                <a:gd name="connsiteY8" fmla="*/ 2276881 h 2505735"/>
                <a:gd name="connsiteX9" fmla="*/ 0 w 2161150"/>
                <a:gd name="connsiteY9" fmla="*/ 2038294 h 2505735"/>
                <a:gd name="connsiteX10" fmla="*/ 0 w 2161150"/>
                <a:gd name="connsiteY10" fmla="*/ 2341679 h 2505735"/>
                <a:gd name="connsiteX11" fmla="*/ 258064 w 2161150"/>
                <a:gd name="connsiteY11" fmla="*/ 2507978 h 2505735"/>
                <a:gd name="connsiteX12" fmla="*/ 1423662 w 2161150"/>
                <a:gd name="connsiteY12" fmla="*/ 2507978 h 2505735"/>
                <a:gd name="connsiteX13" fmla="*/ 1504565 w 2161150"/>
                <a:gd name="connsiteY13" fmla="*/ 2464531 h 2505735"/>
                <a:gd name="connsiteX14" fmla="*/ 1983989 w 2161150"/>
                <a:gd name="connsiteY14" fmla="*/ 658079 h 250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61150" h="2505735">
                  <a:moveTo>
                    <a:pt x="1983989" y="658079"/>
                  </a:moveTo>
                  <a:cubicBezTo>
                    <a:pt x="1617679" y="26963"/>
                    <a:pt x="808652" y="-187654"/>
                    <a:pt x="177536" y="179030"/>
                  </a:cubicBezTo>
                  <a:cubicBezTo>
                    <a:pt x="114238" y="215736"/>
                    <a:pt x="55059" y="256936"/>
                    <a:pt x="374" y="302257"/>
                  </a:cubicBezTo>
                  <a:lnTo>
                    <a:pt x="374" y="605267"/>
                  </a:lnTo>
                  <a:cubicBezTo>
                    <a:pt x="79405" y="512379"/>
                    <a:pt x="175289" y="431476"/>
                    <a:pt x="286530" y="366679"/>
                  </a:cubicBezTo>
                  <a:cubicBezTo>
                    <a:pt x="813896" y="60298"/>
                    <a:pt x="1489958" y="239707"/>
                    <a:pt x="1796339" y="767073"/>
                  </a:cubicBezTo>
                  <a:cubicBezTo>
                    <a:pt x="1890351" y="928878"/>
                    <a:pt x="1938668" y="1104916"/>
                    <a:pt x="1945035" y="1279831"/>
                  </a:cubicBezTo>
                  <a:cubicBezTo>
                    <a:pt x="1945410" y="1293689"/>
                    <a:pt x="1945784" y="1307173"/>
                    <a:pt x="1945784" y="1320656"/>
                  </a:cubicBezTo>
                  <a:cubicBezTo>
                    <a:pt x="1945784" y="1701199"/>
                    <a:pt x="1748771" y="2072003"/>
                    <a:pt x="1395571" y="2276881"/>
                  </a:cubicBezTo>
                  <a:cubicBezTo>
                    <a:pt x="926261" y="2549179"/>
                    <a:pt x="339342" y="2437563"/>
                    <a:pt x="0" y="2038294"/>
                  </a:cubicBezTo>
                  <a:lnTo>
                    <a:pt x="0" y="2341679"/>
                  </a:lnTo>
                  <a:cubicBezTo>
                    <a:pt x="79779" y="2407599"/>
                    <a:pt x="166675" y="2463032"/>
                    <a:pt x="258064" y="2507978"/>
                  </a:cubicBezTo>
                  <a:lnTo>
                    <a:pt x="1423662" y="2507978"/>
                  </a:lnTo>
                  <a:cubicBezTo>
                    <a:pt x="1451004" y="2494495"/>
                    <a:pt x="1477598" y="2480262"/>
                    <a:pt x="1504565" y="2464531"/>
                  </a:cubicBezTo>
                  <a:cubicBezTo>
                    <a:pt x="2136056" y="2097847"/>
                    <a:pt x="2350673" y="1289195"/>
                    <a:pt x="1983989" y="658079"/>
                  </a:cubicBezTo>
                  <a:close/>
                </a:path>
              </a:pathLst>
            </a:custGeom>
            <a:solidFill>
              <a:srgbClr val="3F444F">
                <a:alpha val="24000"/>
              </a:srgbClr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1B94D9F-C997-4AF1-968E-B6464B025A83}"/>
                </a:ext>
              </a:extLst>
            </p:cNvPr>
            <p:cNvSpPr/>
            <p:nvPr/>
          </p:nvSpPr>
          <p:spPr>
            <a:xfrm>
              <a:off x="-905800" y="4649483"/>
              <a:ext cx="1872747" cy="1644272"/>
            </a:xfrm>
            <a:custGeom>
              <a:avLst/>
              <a:gdLst>
                <a:gd name="connsiteX0" fmla="*/ 1872983 w 1872747"/>
                <a:gd name="connsiteY0" fmla="*/ 278809 h 1644271"/>
                <a:gd name="connsiteX1" fmla="*/ 232353 w 1872747"/>
                <a:gd name="connsiteY1" fmla="*/ 1646072 h 1644271"/>
                <a:gd name="connsiteX2" fmla="*/ 0 w 1872747"/>
                <a:gd name="connsiteY2" fmla="*/ 1367263 h 1644271"/>
                <a:gd name="connsiteX3" fmla="*/ 1640630 w 1872747"/>
                <a:gd name="connsiteY3" fmla="*/ 0 h 164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2747" h="1644271">
                  <a:moveTo>
                    <a:pt x="1872983" y="278809"/>
                  </a:moveTo>
                  <a:lnTo>
                    <a:pt x="232353" y="1646072"/>
                  </a:lnTo>
                  <a:lnTo>
                    <a:pt x="0" y="1367263"/>
                  </a:lnTo>
                  <a:lnTo>
                    <a:pt x="1640630" y="0"/>
                  </a:lnTo>
                  <a:close/>
                </a:path>
              </a:pathLst>
            </a:custGeom>
            <a:solidFill>
              <a:srgbClr val="FF7E55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3ABE7A-F5EB-4432-AB32-71F7BCC54B24}"/>
                </a:ext>
              </a:extLst>
            </p:cNvPr>
            <p:cNvSpPr/>
            <p:nvPr/>
          </p:nvSpPr>
          <p:spPr>
            <a:xfrm>
              <a:off x="762493" y="4609931"/>
              <a:ext cx="262185" cy="284658"/>
            </a:xfrm>
            <a:custGeom>
              <a:avLst/>
              <a:gdLst>
                <a:gd name="connsiteX0" fmla="*/ 264240 w 262184"/>
                <a:gd name="connsiteY0" fmla="*/ 211769 h 284657"/>
                <a:gd name="connsiteX1" fmla="*/ 176483 w 262184"/>
                <a:gd name="connsiteY1" fmla="*/ 284903 h 284657"/>
                <a:gd name="connsiteX2" fmla="*/ 0 w 262184"/>
                <a:gd name="connsiteY2" fmla="*/ 73135 h 284657"/>
                <a:gd name="connsiteX3" fmla="*/ 87757 w 262184"/>
                <a:gd name="connsiteY3" fmla="*/ 0 h 28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184" h="284657">
                  <a:moveTo>
                    <a:pt x="264240" y="211769"/>
                  </a:moveTo>
                  <a:lnTo>
                    <a:pt x="176483" y="284903"/>
                  </a:lnTo>
                  <a:lnTo>
                    <a:pt x="0" y="73135"/>
                  </a:lnTo>
                  <a:lnTo>
                    <a:pt x="87757" y="0"/>
                  </a:lnTo>
                  <a:close/>
                </a:path>
              </a:pathLst>
            </a:custGeom>
            <a:solidFill>
              <a:srgbClr val="E669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2E10212-2FC7-4CDE-A019-882A3E6F5210}"/>
                </a:ext>
              </a:extLst>
            </p:cNvPr>
            <p:cNvSpPr/>
            <p:nvPr/>
          </p:nvSpPr>
          <p:spPr>
            <a:xfrm>
              <a:off x="568220" y="2513367"/>
              <a:ext cx="2640574" cy="2640573"/>
            </a:xfrm>
            <a:custGeom>
              <a:avLst/>
              <a:gdLst>
                <a:gd name="connsiteX0" fmla="*/ 179030 w 2640573"/>
                <a:gd name="connsiteY0" fmla="*/ 1985482 h 2640573"/>
                <a:gd name="connsiteX1" fmla="*/ 1985482 w 2640573"/>
                <a:gd name="connsiteY1" fmla="*/ 2464531 h 2640573"/>
                <a:gd name="connsiteX2" fmla="*/ 2464531 w 2640573"/>
                <a:gd name="connsiteY2" fmla="*/ 658079 h 2640573"/>
                <a:gd name="connsiteX3" fmla="*/ 658079 w 2640573"/>
                <a:gd name="connsiteY3" fmla="*/ 179030 h 2640573"/>
                <a:gd name="connsiteX4" fmla="*/ 179030 w 2640573"/>
                <a:gd name="connsiteY4" fmla="*/ 1985482 h 2640573"/>
                <a:gd name="connsiteX5" fmla="*/ 366679 w 2640573"/>
                <a:gd name="connsiteY5" fmla="*/ 1876488 h 2640573"/>
                <a:gd name="connsiteX6" fmla="*/ 268922 w 2640573"/>
                <a:gd name="connsiteY6" fmla="*/ 988806 h 2640573"/>
                <a:gd name="connsiteX7" fmla="*/ 767447 w 2640573"/>
                <a:gd name="connsiteY7" fmla="*/ 367054 h 2640573"/>
                <a:gd name="connsiteX8" fmla="*/ 2277256 w 2640573"/>
                <a:gd name="connsiteY8" fmla="*/ 767447 h 2640573"/>
                <a:gd name="connsiteX9" fmla="*/ 2425952 w 2640573"/>
                <a:gd name="connsiteY9" fmla="*/ 1280205 h 2640573"/>
                <a:gd name="connsiteX10" fmla="*/ 2425952 w 2640573"/>
                <a:gd name="connsiteY10" fmla="*/ 1280205 h 2640573"/>
                <a:gd name="connsiteX11" fmla="*/ 1876863 w 2640573"/>
                <a:gd name="connsiteY11" fmla="*/ 2277256 h 2640573"/>
                <a:gd name="connsiteX12" fmla="*/ 366679 w 2640573"/>
                <a:gd name="connsiteY12" fmla="*/ 1876488 h 264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40573" h="2640573">
                  <a:moveTo>
                    <a:pt x="179030" y="1985482"/>
                  </a:moveTo>
                  <a:cubicBezTo>
                    <a:pt x="545714" y="2616598"/>
                    <a:pt x="1354366" y="2831215"/>
                    <a:pt x="1985482" y="2464531"/>
                  </a:cubicBezTo>
                  <a:cubicBezTo>
                    <a:pt x="2616598" y="2097847"/>
                    <a:pt x="2831215" y="1289195"/>
                    <a:pt x="2464531" y="658079"/>
                  </a:cubicBezTo>
                  <a:cubicBezTo>
                    <a:pt x="2098221" y="26963"/>
                    <a:pt x="1289195" y="-187654"/>
                    <a:pt x="658079" y="179030"/>
                  </a:cubicBezTo>
                  <a:cubicBezTo>
                    <a:pt x="26963" y="545339"/>
                    <a:pt x="-187654" y="1354366"/>
                    <a:pt x="179030" y="1985482"/>
                  </a:cubicBezTo>
                  <a:close/>
                  <a:moveTo>
                    <a:pt x="366679" y="1876488"/>
                  </a:moveTo>
                  <a:cubicBezTo>
                    <a:pt x="204125" y="1596700"/>
                    <a:pt x="178281" y="1274962"/>
                    <a:pt x="268922" y="988806"/>
                  </a:cubicBezTo>
                  <a:cubicBezTo>
                    <a:pt x="348701" y="735985"/>
                    <a:pt x="519870" y="510506"/>
                    <a:pt x="767447" y="367054"/>
                  </a:cubicBezTo>
                  <a:cubicBezTo>
                    <a:pt x="1294813" y="60672"/>
                    <a:pt x="1970875" y="240082"/>
                    <a:pt x="2277256" y="767447"/>
                  </a:cubicBezTo>
                  <a:cubicBezTo>
                    <a:pt x="2371268" y="929252"/>
                    <a:pt x="2419585" y="1105291"/>
                    <a:pt x="2425952" y="1280205"/>
                  </a:cubicBezTo>
                  <a:cubicBezTo>
                    <a:pt x="2425952" y="1280205"/>
                    <a:pt x="2425952" y="1280205"/>
                    <a:pt x="2425952" y="1280205"/>
                  </a:cubicBezTo>
                  <a:cubicBezTo>
                    <a:pt x="2440559" y="1674981"/>
                    <a:pt x="2242423" y="2064886"/>
                    <a:pt x="1876863" y="2277256"/>
                  </a:cubicBezTo>
                  <a:cubicBezTo>
                    <a:pt x="1349122" y="2583263"/>
                    <a:pt x="673061" y="2403854"/>
                    <a:pt x="366679" y="1876488"/>
                  </a:cubicBezTo>
                  <a:close/>
                </a:path>
              </a:pathLst>
            </a:custGeom>
            <a:solidFill>
              <a:srgbClr val="494F5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C4455C-8F3A-4B1A-894F-42C1B214DA06}"/>
                </a:ext>
              </a:extLst>
            </p:cNvPr>
            <p:cNvSpPr/>
            <p:nvPr/>
          </p:nvSpPr>
          <p:spPr>
            <a:xfrm>
              <a:off x="837142" y="2730482"/>
              <a:ext cx="2153659" cy="1059975"/>
            </a:xfrm>
            <a:custGeom>
              <a:avLst/>
              <a:gdLst>
                <a:gd name="connsiteX0" fmla="*/ 0 w 2153659"/>
                <a:gd name="connsiteY0" fmla="*/ 771316 h 1059974"/>
                <a:gd name="connsiteX1" fmla="*/ 2157031 w 2153659"/>
                <a:gd name="connsiteY1" fmla="*/ 1062716 h 1059974"/>
                <a:gd name="connsiteX2" fmla="*/ 2157031 w 2153659"/>
                <a:gd name="connsiteY2" fmla="*/ 1062716 h 1059974"/>
                <a:gd name="connsiteX3" fmla="*/ 2008334 w 2153659"/>
                <a:gd name="connsiteY3" fmla="*/ 549958 h 1059974"/>
                <a:gd name="connsiteX4" fmla="*/ 498151 w 2153659"/>
                <a:gd name="connsiteY4" fmla="*/ 149564 h 1059974"/>
                <a:gd name="connsiteX5" fmla="*/ 0 w 2153659"/>
                <a:gd name="connsiteY5" fmla="*/ 771316 h 105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3659" h="1059974">
                  <a:moveTo>
                    <a:pt x="0" y="771316"/>
                  </a:moveTo>
                  <a:cubicBezTo>
                    <a:pt x="0" y="771316"/>
                    <a:pt x="1150241" y="-102133"/>
                    <a:pt x="2157031" y="1062716"/>
                  </a:cubicBezTo>
                  <a:cubicBezTo>
                    <a:pt x="2157031" y="1062716"/>
                    <a:pt x="2157031" y="1062716"/>
                    <a:pt x="2157031" y="1062716"/>
                  </a:cubicBezTo>
                  <a:cubicBezTo>
                    <a:pt x="2150663" y="887801"/>
                    <a:pt x="2102346" y="711763"/>
                    <a:pt x="2008334" y="549958"/>
                  </a:cubicBezTo>
                  <a:cubicBezTo>
                    <a:pt x="1701578" y="22592"/>
                    <a:pt x="1025516" y="-156817"/>
                    <a:pt x="498151" y="149564"/>
                  </a:cubicBezTo>
                  <a:cubicBezTo>
                    <a:pt x="250574" y="293391"/>
                    <a:pt x="79779" y="518495"/>
                    <a:pt x="0" y="771316"/>
                  </a:cubicBezTo>
                  <a:close/>
                </a:path>
              </a:pathLst>
            </a:custGeom>
            <a:solidFill>
              <a:srgbClr val="C2C2C2">
                <a:alpha val="30000"/>
              </a:srgbClr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EAF6AB-415C-4EED-88B3-FB9BD11B6704}"/>
                </a:ext>
              </a:extLst>
            </p:cNvPr>
            <p:cNvSpPr/>
            <p:nvPr/>
          </p:nvSpPr>
          <p:spPr>
            <a:xfrm>
              <a:off x="3687032" y="4356145"/>
              <a:ext cx="179784" cy="146074"/>
            </a:xfrm>
            <a:custGeom>
              <a:avLst/>
              <a:gdLst>
                <a:gd name="connsiteX0" fmla="*/ 163735 w 179783"/>
                <a:gd name="connsiteY0" fmla="*/ 0 h 146074"/>
                <a:gd name="connsiteX1" fmla="*/ 119913 w 179783"/>
                <a:gd name="connsiteY1" fmla="*/ 11236 h 146074"/>
                <a:gd name="connsiteX2" fmla="*/ 65978 w 179783"/>
                <a:gd name="connsiteY2" fmla="*/ 41950 h 146074"/>
                <a:gd name="connsiteX3" fmla="*/ 57 w 179783"/>
                <a:gd name="connsiteY3" fmla="*/ 120605 h 146074"/>
                <a:gd name="connsiteX4" fmla="*/ 20283 w 179783"/>
                <a:gd name="connsiteY4" fmla="*/ 119481 h 146074"/>
                <a:gd name="connsiteX5" fmla="*/ 76091 w 179783"/>
                <a:gd name="connsiteY5" fmla="*/ 63299 h 146074"/>
                <a:gd name="connsiteX6" fmla="*/ 19908 w 179783"/>
                <a:gd name="connsiteY6" fmla="*/ 133714 h 146074"/>
                <a:gd name="connsiteX7" fmla="*/ 39385 w 179783"/>
                <a:gd name="connsiteY7" fmla="*/ 140831 h 146074"/>
                <a:gd name="connsiteX8" fmla="*/ 62607 w 179783"/>
                <a:gd name="connsiteY8" fmla="*/ 143078 h 146074"/>
                <a:gd name="connsiteX9" fmla="*/ 92196 w 179783"/>
                <a:gd name="connsiteY9" fmla="*/ 113489 h 146074"/>
                <a:gd name="connsiteX10" fmla="*/ 95942 w 179783"/>
                <a:gd name="connsiteY10" fmla="*/ 126223 h 146074"/>
                <a:gd name="connsiteX11" fmla="*/ 142011 w 179783"/>
                <a:gd name="connsiteY11" fmla="*/ 80903 h 146074"/>
                <a:gd name="connsiteX12" fmla="*/ 181339 w 179783"/>
                <a:gd name="connsiteY12" fmla="*/ 27717 h 146074"/>
                <a:gd name="connsiteX13" fmla="*/ 163735 w 179783"/>
                <a:gd name="connsiteY13" fmla="*/ 0 h 1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783" h="146074">
                  <a:moveTo>
                    <a:pt x="163735" y="0"/>
                  </a:moveTo>
                  <a:cubicBezTo>
                    <a:pt x="163735" y="0"/>
                    <a:pt x="139015" y="9364"/>
                    <a:pt x="119913" y="11236"/>
                  </a:cubicBezTo>
                  <a:cubicBezTo>
                    <a:pt x="100811" y="13109"/>
                    <a:pt x="73094" y="32961"/>
                    <a:pt x="65978" y="41950"/>
                  </a:cubicBezTo>
                  <a:cubicBezTo>
                    <a:pt x="58861" y="50564"/>
                    <a:pt x="1181" y="112739"/>
                    <a:pt x="57" y="120605"/>
                  </a:cubicBezTo>
                  <a:cubicBezTo>
                    <a:pt x="-1067" y="128471"/>
                    <a:pt x="14664" y="125849"/>
                    <a:pt x="20283" y="119481"/>
                  </a:cubicBezTo>
                  <a:cubicBezTo>
                    <a:pt x="25526" y="113114"/>
                    <a:pt x="76091" y="63299"/>
                    <a:pt x="76091" y="63299"/>
                  </a:cubicBezTo>
                  <a:cubicBezTo>
                    <a:pt x="76091" y="63299"/>
                    <a:pt x="19534" y="126223"/>
                    <a:pt x="19908" y="133714"/>
                  </a:cubicBezTo>
                  <a:cubicBezTo>
                    <a:pt x="20283" y="141205"/>
                    <a:pt x="28897" y="147573"/>
                    <a:pt x="39385" y="140831"/>
                  </a:cubicBezTo>
                  <a:cubicBezTo>
                    <a:pt x="39385" y="140831"/>
                    <a:pt x="47625" y="158060"/>
                    <a:pt x="62607" y="143078"/>
                  </a:cubicBezTo>
                  <a:lnTo>
                    <a:pt x="92196" y="113489"/>
                  </a:lnTo>
                  <a:cubicBezTo>
                    <a:pt x="92196" y="113489"/>
                    <a:pt x="79836" y="131467"/>
                    <a:pt x="95942" y="126223"/>
                  </a:cubicBezTo>
                  <a:cubicBezTo>
                    <a:pt x="104556" y="123601"/>
                    <a:pt x="133771" y="86521"/>
                    <a:pt x="142011" y="80903"/>
                  </a:cubicBezTo>
                  <a:cubicBezTo>
                    <a:pt x="150251" y="75284"/>
                    <a:pt x="181339" y="27717"/>
                    <a:pt x="181339" y="27717"/>
                  </a:cubicBezTo>
                  <a:lnTo>
                    <a:pt x="163735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5C40537-B769-492D-AFC9-AC243BAB77BA}"/>
                </a:ext>
              </a:extLst>
            </p:cNvPr>
            <p:cNvSpPr/>
            <p:nvPr/>
          </p:nvSpPr>
          <p:spPr>
            <a:xfrm>
              <a:off x="3853755" y="5577177"/>
              <a:ext cx="277167" cy="191020"/>
            </a:xfrm>
            <a:custGeom>
              <a:avLst/>
              <a:gdLst>
                <a:gd name="connsiteX0" fmla="*/ 198145 w 277166"/>
                <a:gd name="connsiteY0" fmla="*/ 0 h 191020"/>
                <a:gd name="connsiteX1" fmla="*/ 163687 w 277166"/>
                <a:gd name="connsiteY1" fmla="*/ 51688 h 191020"/>
                <a:gd name="connsiteX2" fmla="*/ 62558 w 277166"/>
                <a:gd name="connsiteY2" fmla="*/ 137834 h 191020"/>
                <a:gd name="connsiteX3" fmla="*/ 9 w 277166"/>
                <a:gd name="connsiteY3" fmla="*/ 176413 h 191020"/>
                <a:gd name="connsiteX4" fmla="*/ 148705 w 277166"/>
                <a:gd name="connsiteY4" fmla="*/ 183529 h 191020"/>
                <a:gd name="connsiteX5" fmla="*/ 229607 w 277166"/>
                <a:gd name="connsiteY5" fmla="*/ 120980 h 191020"/>
                <a:gd name="connsiteX6" fmla="*/ 240095 w 277166"/>
                <a:gd name="connsiteY6" fmla="*/ 188024 h 191020"/>
                <a:gd name="connsiteX7" fmla="*/ 257698 w 277166"/>
                <a:gd name="connsiteY7" fmla="*/ 188024 h 191020"/>
                <a:gd name="connsiteX8" fmla="*/ 279048 w 277166"/>
                <a:gd name="connsiteY8" fmla="*/ 92888 h 191020"/>
                <a:gd name="connsiteX9" fmla="*/ 264815 w 277166"/>
                <a:gd name="connsiteY9" fmla="*/ 374 h 191020"/>
                <a:gd name="connsiteX10" fmla="*/ 198145 w 277166"/>
                <a:gd name="connsiteY10" fmla="*/ 374 h 1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166" h="191020">
                  <a:moveTo>
                    <a:pt x="198145" y="0"/>
                  </a:moveTo>
                  <a:cubicBezTo>
                    <a:pt x="198145" y="0"/>
                    <a:pt x="176421" y="43073"/>
                    <a:pt x="163687" y="51688"/>
                  </a:cubicBezTo>
                  <a:cubicBezTo>
                    <a:pt x="150577" y="60302"/>
                    <a:pt x="77540" y="131467"/>
                    <a:pt x="62558" y="137834"/>
                  </a:cubicBezTo>
                  <a:cubicBezTo>
                    <a:pt x="47576" y="144202"/>
                    <a:pt x="-741" y="153565"/>
                    <a:pt x="9" y="176413"/>
                  </a:cubicBezTo>
                  <a:cubicBezTo>
                    <a:pt x="758" y="199261"/>
                    <a:pt x="124733" y="192144"/>
                    <a:pt x="148705" y="183529"/>
                  </a:cubicBezTo>
                  <a:cubicBezTo>
                    <a:pt x="172676" y="174915"/>
                    <a:pt x="213127" y="120230"/>
                    <a:pt x="229607" y="120980"/>
                  </a:cubicBezTo>
                  <a:cubicBezTo>
                    <a:pt x="246087" y="121729"/>
                    <a:pt x="240095" y="188024"/>
                    <a:pt x="240095" y="188024"/>
                  </a:cubicBezTo>
                  <a:lnTo>
                    <a:pt x="257698" y="188024"/>
                  </a:lnTo>
                  <a:cubicBezTo>
                    <a:pt x="257698" y="188024"/>
                    <a:pt x="279797" y="117609"/>
                    <a:pt x="279048" y="92888"/>
                  </a:cubicBezTo>
                  <a:cubicBezTo>
                    <a:pt x="278299" y="68168"/>
                    <a:pt x="264815" y="374"/>
                    <a:pt x="264815" y="374"/>
                  </a:cubicBezTo>
                  <a:lnTo>
                    <a:pt x="198145" y="374"/>
                  </a:lnTo>
                  <a:close/>
                </a:path>
              </a:pathLst>
            </a:custGeom>
            <a:solidFill>
              <a:srgbClr val="162D4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6C35912-7717-4BA4-B0E7-EAC80DB0E871}"/>
                </a:ext>
              </a:extLst>
            </p:cNvPr>
            <p:cNvSpPr/>
            <p:nvPr/>
          </p:nvSpPr>
          <p:spPr>
            <a:xfrm>
              <a:off x="4184881" y="5550584"/>
              <a:ext cx="243457" cy="202257"/>
            </a:xfrm>
            <a:custGeom>
              <a:avLst/>
              <a:gdLst>
                <a:gd name="connsiteX0" fmla="*/ 169280 w 243457"/>
                <a:gd name="connsiteY0" fmla="*/ 0 h 202256"/>
                <a:gd name="connsiteX1" fmla="*/ 144185 w 243457"/>
                <a:gd name="connsiteY1" fmla="*/ 57681 h 202256"/>
                <a:gd name="connsiteX2" fmla="*/ 55417 w 243457"/>
                <a:gd name="connsiteY2" fmla="*/ 142329 h 202256"/>
                <a:gd name="connsiteX3" fmla="*/ 3355 w 243457"/>
                <a:gd name="connsiteY3" fmla="*/ 164802 h 202256"/>
                <a:gd name="connsiteX4" fmla="*/ 55417 w 243457"/>
                <a:gd name="connsiteY4" fmla="*/ 204129 h 202256"/>
                <a:gd name="connsiteX5" fmla="*/ 142312 w 243457"/>
                <a:gd name="connsiteY5" fmla="*/ 189896 h 202256"/>
                <a:gd name="connsiteX6" fmla="*/ 210855 w 243457"/>
                <a:gd name="connsiteY6" fmla="*/ 138958 h 202256"/>
                <a:gd name="connsiteX7" fmla="*/ 210855 w 243457"/>
                <a:gd name="connsiteY7" fmla="*/ 200384 h 202256"/>
                <a:gd name="connsiteX8" fmla="*/ 226212 w 243457"/>
                <a:gd name="connsiteY8" fmla="*/ 200384 h 202256"/>
                <a:gd name="connsiteX9" fmla="*/ 243441 w 243457"/>
                <a:gd name="connsiteY9" fmla="*/ 85772 h 202256"/>
                <a:gd name="connsiteX10" fmla="*/ 234452 w 243457"/>
                <a:gd name="connsiteY10" fmla="*/ 5618 h 202256"/>
                <a:gd name="connsiteX11" fmla="*/ 169280 w 243457"/>
                <a:gd name="connsiteY11" fmla="*/ 0 h 20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457" h="202256">
                  <a:moveTo>
                    <a:pt x="169280" y="0"/>
                  </a:moveTo>
                  <a:cubicBezTo>
                    <a:pt x="169280" y="0"/>
                    <a:pt x="159917" y="42699"/>
                    <a:pt x="144185" y="57681"/>
                  </a:cubicBezTo>
                  <a:cubicBezTo>
                    <a:pt x="128454" y="72663"/>
                    <a:pt x="70399" y="135587"/>
                    <a:pt x="55417" y="142329"/>
                  </a:cubicBezTo>
                  <a:cubicBezTo>
                    <a:pt x="40435" y="149071"/>
                    <a:pt x="12344" y="153940"/>
                    <a:pt x="3355" y="164802"/>
                  </a:cubicBezTo>
                  <a:cubicBezTo>
                    <a:pt x="-5260" y="175664"/>
                    <a:pt x="-391" y="207500"/>
                    <a:pt x="55417" y="204129"/>
                  </a:cubicBezTo>
                  <a:cubicBezTo>
                    <a:pt x="110851" y="200758"/>
                    <a:pt x="129203" y="201133"/>
                    <a:pt x="142312" y="189896"/>
                  </a:cubicBezTo>
                  <a:cubicBezTo>
                    <a:pt x="155422" y="178660"/>
                    <a:pt x="198120" y="140082"/>
                    <a:pt x="210855" y="138958"/>
                  </a:cubicBezTo>
                  <a:lnTo>
                    <a:pt x="210855" y="200384"/>
                  </a:lnTo>
                  <a:lnTo>
                    <a:pt x="226212" y="200384"/>
                  </a:lnTo>
                  <a:cubicBezTo>
                    <a:pt x="226212" y="200384"/>
                    <a:pt x="253179" y="119856"/>
                    <a:pt x="243441" y="85772"/>
                  </a:cubicBezTo>
                  <a:cubicBezTo>
                    <a:pt x="233703" y="51688"/>
                    <a:pt x="234452" y="5618"/>
                    <a:pt x="234452" y="5618"/>
                  </a:cubicBezTo>
                  <a:lnTo>
                    <a:pt x="169280" y="0"/>
                  </a:lnTo>
                  <a:close/>
                </a:path>
              </a:pathLst>
            </a:custGeom>
            <a:solidFill>
              <a:srgbClr val="162D4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CB91442-AE5D-457B-9D67-EA0903F2616F}"/>
                </a:ext>
              </a:extLst>
            </p:cNvPr>
            <p:cNvSpPr/>
            <p:nvPr/>
          </p:nvSpPr>
          <p:spPr>
            <a:xfrm>
              <a:off x="4332063" y="3678840"/>
              <a:ext cx="108619" cy="157311"/>
            </a:xfrm>
            <a:custGeom>
              <a:avLst/>
              <a:gdLst>
                <a:gd name="connsiteX0" fmla="*/ 0 w 108619"/>
                <a:gd name="connsiteY0" fmla="*/ 45067 h 157310"/>
                <a:gd name="connsiteX1" fmla="*/ 5618 w 108619"/>
                <a:gd name="connsiteY1" fmla="*/ 160802 h 157310"/>
                <a:gd name="connsiteX2" fmla="*/ 102252 w 108619"/>
                <a:gd name="connsiteY2" fmla="*/ 144322 h 157310"/>
                <a:gd name="connsiteX3" fmla="*/ 111241 w 108619"/>
                <a:gd name="connsiteY3" fmla="*/ 7237 h 157310"/>
                <a:gd name="connsiteX4" fmla="*/ 0 w 108619"/>
                <a:gd name="connsiteY4" fmla="*/ 45067 h 1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19" h="157310">
                  <a:moveTo>
                    <a:pt x="0" y="45067"/>
                  </a:moveTo>
                  <a:cubicBezTo>
                    <a:pt x="0" y="45067"/>
                    <a:pt x="25470" y="110238"/>
                    <a:pt x="5618" y="160802"/>
                  </a:cubicBezTo>
                  <a:cubicBezTo>
                    <a:pt x="5618" y="160802"/>
                    <a:pt x="98507" y="154809"/>
                    <a:pt x="102252" y="144322"/>
                  </a:cubicBezTo>
                  <a:cubicBezTo>
                    <a:pt x="105623" y="133835"/>
                    <a:pt x="98507" y="36077"/>
                    <a:pt x="111241" y="7237"/>
                  </a:cubicBezTo>
                  <a:cubicBezTo>
                    <a:pt x="123976" y="-21603"/>
                    <a:pt x="0" y="45067"/>
                    <a:pt x="0" y="45067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5FD8BF-CFE2-4D8A-9C6E-3E18E850E5AF}"/>
                </a:ext>
              </a:extLst>
            </p:cNvPr>
            <p:cNvSpPr/>
            <p:nvPr/>
          </p:nvSpPr>
          <p:spPr>
            <a:xfrm>
              <a:off x="4485437" y="4576381"/>
              <a:ext cx="104874" cy="172293"/>
            </a:xfrm>
            <a:custGeom>
              <a:avLst/>
              <a:gdLst>
                <a:gd name="connsiteX0" fmla="*/ 15173 w 104873"/>
                <a:gd name="connsiteY0" fmla="*/ 22847 h 172292"/>
                <a:gd name="connsiteX1" fmla="*/ 10679 w 104873"/>
                <a:gd name="connsiteY1" fmla="*/ 47568 h 172292"/>
                <a:gd name="connsiteX2" fmla="*/ 5060 w 104873"/>
                <a:gd name="connsiteY2" fmla="*/ 76783 h 172292"/>
                <a:gd name="connsiteX3" fmla="*/ 191 w 104873"/>
                <a:gd name="connsiteY3" fmla="*/ 124725 h 172292"/>
                <a:gd name="connsiteX4" fmla="*/ 11428 w 104873"/>
                <a:gd name="connsiteY4" fmla="*/ 153565 h 172292"/>
                <a:gd name="connsiteX5" fmla="*/ 15922 w 104873"/>
                <a:gd name="connsiteY5" fmla="*/ 173791 h 172292"/>
                <a:gd name="connsiteX6" fmla="*/ 26410 w 104873"/>
                <a:gd name="connsiteY6" fmla="*/ 161431 h 172292"/>
                <a:gd name="connsiteX7" fmla="*/ 32028 w 104873"/>
                <a:gd name="connsiteY7" fmla="*/ 168922 h 172292"/>
                <a:gd name="connsiteX8" fmla="*/ 46635 w 104873"/>
                <a:gd name="connsiteY8" fmla="*/ 166300 h 172292"/>
                <a:gd name="connsiteX9" fmla="*/ 55625 w 104873"/>
                <a:gd name="connsiteY9" fmla="*/ 172293 h 172292"/>
                <a:gd name="connsiteX10" fmla="*/ 69857 w 104873"/>
                <a:gd name="connsiteY10" fmla="*/ 167049 h 172292"/>
                <a:gd name="connsiteX11" fmla="*/ 81468 w 104873"/>
                <a:gd name="connsiteY11" fmla="*/ 168173 h 172292"/>
                <a:gd name="connsiteX12" fmla="*/ 92330 w 104873"/>
                <a:gd name="connsiteY12" fmla="*/ 157685 h 172292"/>
                <a:gd name="connsiteX13" fmla="*/ 105814 w 104873"/>
                <a:gd name="connsiteY13" fmla="*/ 151693 h 172292"/>
                <a:gd name="connsiteX14" fmla="*/ 106938 w 104873"/>
                <a:gd name="connsiteY14" fmla="*/ 135587 h 172292"/>
                <a:gd name="connsiteX15" fmla="*/ 79970 w 104873"/>
                <a:gd name="connsiteY15" fmla="*/ 61426 h 172292"/>
                <a:gd name="connsiteX16" fmla="*/ 70607 w 104873"/>
                <a:gd name="connsiteY16" fmla="*/ 0 h 172292"/>
                <a:gd name="connsiteX17" fmla="*/ 15173 w 104873"/>
                <a:gd name="connsiteY17" fmla="*/ 22847 h 1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73" h="172292">
                  <a:moveTo>
                    <a:pt x="15173" y="22847"/>
                  </a:moveTo>
                  <a:cubicBezTo>
                    <a:pt x="15173" y="22847"/>
                    <a:pt x="9929" y="37080"/>
                    <a:pt x="10679" y="47568"/>
                  </a:cubicBezTo>
                  <a:cubicBezTo>
                    <a:pt x="11428" y="55808"/>
                    <a:pt x="6558" y="69666"/>
                    <a:pt x="5060" y="76783"/>
                  </a:cubicBezTo>
                  <a:cubicBezTo>
                    <a:pt x="3188" y="84274"/>
                    <a:pt x="-933" y="116485"/>
                    <a:pt x="191" y="124725"/>
                  </a:cubicBezTo>
                  <a:cubicBezTo>
                    <a:pt x="566" y="128096"/>
                    <a:pt x="11053" y="146823"/>
                    <a:pt x="11428" y="153565"/>
                  </a:cubicBezTo>
                  <a:cubicBezTo>
                    <a:pt x="11428" y="160307"/>
                    <a:pt x="9929" y="174165"/>
                    <a:pt x="15922" y="173791"/>
                  </a:cubicBezTo>
                  <a:cubicBezTo>
                    <a:pt x="21915" y="173416"/>
                    <a:pt x="26410" y="161431"/>
                    <a:pt x="26410" y="161431"/>
                  </a:cubicBezTo>
                  <a:cubicBezTo>
                    <a:pt x="26410" y="161431"/>
                    <a:pt x="26784" y="167423"/>
                    <a:pt x="32028" y="168922"/>
                  </a:cubicBezTo>
                  <a:cubicBezTo>
                    <a:pt x="42140" y="171169"/>
                    <a:pt x="46635" y="166300"/>
                    <a:pt x="46635" y="166300"/>
                  </a:cubicBezTo>
                  <a:cubicBezTo>
                    <a:pt x="46635" y="166300"/>
                    <a:pt x="51130" y="172293"/>
                    <a:pt x="55625" y="172293"/>
                  </a:cubicBezTo>
                  <a:cubicBezTo>
                    <a:pt x="65737" y="172293"/>
                    <a:pt x="69857" y="167049"/>
                    <a:pt x="69857" y="167049"/>
                  </a:cubicBezTo>
                  <a:cubicBezTo>
                    <a:pt x="69857" y="167049"/>
                    <a:pt x="74727" y="169671"/>
                    <a:pt x="81468" y="168173"/>
                  </a:cubicBezTo>
                  <a:cubicBezTo>
                    <a:pt x="90083" y="166300"/>
                    <a:pt x="92330" y="157685"/>
                    <a:pt x="92330" y="157685"/>
                  </a:cubicBezTo>
                  <a:cubicBezTo>
                    <a:pt x="92330" y="157685"/>
                    <a:pt x="103567" y="157685"/>
                    <a:pt x="105814" y="151693"/>
                  </a:cubicBezTo>
                  <a:cubicBezTo>
                    <a:pt x="108062" y="145700"/>
                    <a:pt x="106563" y="140456"/>
                    <a:pt x="106938" y="135587"/>
                  </a:cubicBezTo>
                  <a:cubicBezTo>
                    <a:pt x="107312" y="130718"/>
                    <a:pt x="99072" y="88768"/>
                    <a:pt x="79970" y="61426"/>
                  </a:cubicBezTo>
                  <a:cubicBezTo>
                    <a:pt x="60868" y="34084"/>
                    <a:pt x="70607" y="0"/>
                    <a:pt x="70607" y="0"/>
                  </a:cubicBezTo>
                  <a:lnTo>
                    <a:pt x="15173" y="22847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852B10-A541-43C4-946B-E8CF59745160}"/>
                </a:ext>
              </a:extLst>
            </p:cNvPr>
            <p:cNvSpPr/>
            <p:nvPr/>
          </p:nvSpPr>
          <p:spPr>
            <a:xfrm>
              <a:off x="4459537" y="4703855"/>
              <a:ext cx="183529" cy="142329"/>
            </a:xfrm>
            <a:custGeom>
              <a:avLst/>
              <a:gdLst>
                <a:gd name="connsiteX0" fmla="*/ 11858 w 183529"/>
                <a:gd name="connsiteY0" fmla="*/ 124597 h 142328"/>
                <a:gd name="connsiteX1" fmla="*/ 247 w 183529"/>
                <a:gd name="connsiteY1" fmla="*/ 45193 h 142328"/>
                <a:gd name="connsiteX2" fmla="*/ 20098 w 183529"/>
                <a:gd name="connsiteY2" fmla="*/ 18600 h 142328"/>
                <a:gd name="connsiteX3" fmla="*/ 145947 w 183529"/>
                <a:gd name="connsiteY3" fmla="*/ 247 h 142328"/>
                <a:gd name="connsiteX4" fmla="*/ 172540 w 183529"/>
                <a:gd name="connsiteY4" fmla="*/ 20098 h 142328"/>
                <a:gd name="connsiteX5" fmla="*/ 184151 w 183529"/>
                <a:gd name="connsiteY5" fmla="*/ 99503 h 142328"/>
                <a:gd name="connsiteX6" fmla="*/ 164300 w 183529"/>
                <a:gd name="connsiteY6" fmla="*/ 126095 h 142328"/>
                <a:gd name="connsiteX7" fmla="*/ 38451 w 183529"/>
                <a:gd name="connsiteY7" fmla="*/ 144448 h 142328"/>
                <a:gd name="connsiteX8" fmla="*/ 11858 w 183529"/>
                <a:gd name="connsiteY8" fmla="*/ 124597 h 142328"/>
                <a:gd name="connsiteX9" fmla="*/ 22345 w 183529"/>
                <a:gd name="connsiteY9" fmla="*/ 34331 h 142328"/>
                <a:gd name="connsiteX10" fmla="*/ 15978 w 183529"/>
                <a:gd name="connsiteY10" fmla="*/ 42946 h 142328"/>
                <a:gd name="connsiteX11" fmla="*/ 27589 w 183529"/>
                <a:gd name="connsiteY11" fmla="*/ 122350 h 142328"/>
                <a:gd name="connsiteX12" fmla="*/ 36204 w 183529"/>
                <a:gd name="connsiteY12" fmla="*/ 128718 h 142328"/>
                <a:gd name="connsiteX13" fmla="*/ 162053 w 183529"/>
                <a:gd name="connsiteY13" fmla="*/ 110365 h 142328"/>
                <a:gd name="connsiteX14" fmla="*/ 168420 w 183529"/>
                <a:gd name="connsiteY14" fmla="*/ 101750 h 142328"/>
                <a:gd name="connsiteX15" fmla="*/ 156809 w 183529"/>
                <a:gd name="connsiteY15" fmla="*/ 22345 h 142328"/>
                <a:gd name="connsiteX16" fmla="*/ 148194 w 183529"/>
                <a:gd name="connsiteY16" fmla="*/ 15978 h 142328"/>
                <a:gd name="connsiteX17" fmla="*/ 22345 w 183529"/>
                <a:gd name="connsiteY17" fmla="*/ 34331 h 1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3529" h="142328">
                  <a:moveTo>
                    <a:pt x="11858" y="124597"/>
                  </a:moveTo>
                  <a:lnTo>
                    <a:pt x="247" y="45193"/>
                  </a:lnTo>
                  <a:cubicBezTo>
                    <a:pt x="-1626" y="32458"/>
                    <a:pt x="7363" y="20473"/>
                    <a:pt x="20098" y="18600"/>
                  </a:cubicBezTo>
                  <a:lnTo>
                    <a:pt x="145947" y="247"/>
                  </a:lnTo>
                  <a:cubicBezTo>
                    <a:pt x="158682" y="-1626"/>
                    <a:pt x="170667" y="7363"/>
                    <a:pt x="172540" y="20098"/>
                  </a:cubicBezTo>
                  <a:lnTo>
                    <a:pt x="184151" y="99503"/>
                  </a:lnTo>
                  <a:cubicBezTo>
                    <a:pt x="186023" y="112237"/>
                    <a:pt x="177035" y="124223"/>
                    <a:pt x="164300" y="126095"/>
                  </a:cubicBezTo>
                  <a:lnTo>
                    <a:pt x="38451" y="144448"/>
                  </a:lnTo>
                  <a:cubicBezTo>
                    <a:pt x="25716" y="146321"/>
                    <a:pt x="13731" y="137332"/>
                    <a:pt x="11858" y="124597"/>
                  </a:cubicBezTo>
                  <a:close/>
                  <a:moveTo>
                    <a:pt x="22345" y="34331"/>
                  </a:moveTo>
                  <a:cubicBezTo>
                    <a:pt x="18225" y="35080"/>
                    <a:pt x="15229" y="38826"/>
                    <a:pt x="15978" y="42946"/>
                  </a:cubicBezTo>
                  <a:lnTo>
                    <a:pt x="27589" y="122350"/>
                  </a:lnTo>
                  <a:cubicBezTo>
                    <a:pt x="28338" y="126470"/>
                    <a:pt x="32084" y="129466"/>
                    <a:pt x="36204" y="128718"/>
                  </a:cubicBezTo>
                  <a:lnTo>
                    <a:pt x="162053" y="110365"/>
                  </a:lnTo>
                  <a:cubicBezTo>
                    <a:pt x="166173" y="109615"/>
                    <a:pt x="169169" y="105870"/>
                    <a:pt x="168420" y="101750"/>
                  </a:cubicBezTo>
                  <a:lnTo>
                    <a:pt x="156809" y="22345"/>
                  </a:lnTo>
                  <a:cubicBezTo>
                    <a:pt x="156059" y="18225"/>
                    <a:pt x="152314" y="15229"/>
                    <a:pt x="148194" y="15978"/>
                  </a:cubicBezTo>
                  <a:lnTo>
                    <a:pt x="22345" y="34331"/>
                  </a:lnTo>
                  <a:close/>
                </a:path>
              </a:pathLst>
            </a:custGeom>
            <a:solidFill>
              <a:srgbClr val="0E1E2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582238-F334-491E-B69E-581C2C47C2E6}"/>
                </a:ext>
              </a:extLst>
            </p:cNvPr>
            <p:cNvSpPr/>
            <p:nvPr/>
          </p:nvSpPr>
          <p:spPr>
            <a:xfrm>
              <a:off x="4326556" y="4764768"/>
              <a:ext cx="513133" cy="404513"/>
            </a:xfrm>
            <a:custGeom>
              <a:avLst/>
              <a:gdLst>
                <a:gd name="connsiteX0" fmla="*/ 514296 w 513132"/>
                <a:gd name="connsiteY0" fmla="*/ 338778 h 404513"/>
                <a:gd name="connsiteX1" fmla="*/ 49125 w 513132"/>
                <a:gd name="connsiteY1" fmla="*/ 406231 h 404513"/>
                <a:gd name="connsiteX2" fmla="*/ 0 w 513132"/>
                <a:gd name="connsiteY2" fmla="*/ 67453 h 404513"/>
                <a:gd name="connsiteX3" fmla="*/ 465171 w 513132"/>
                <a:gd name="connsiteY3" fmla="*/ 0 h 4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132" h="404513">
                  <a:moveTo>
                    <a:pt x="514296" y="338778"/>
                  </a:moveTo>
                  <a:lnTo>
                    <a:pt x="49125" y="406231"/>
                  </a:lnTo>
                  <a:lnTo>
                    <a:pt x="0" y="67453"/>
                  </a:lnTo>
                  <a:lnTo>
                    <a:pt x="465171" y="0"/>
                  </a:ln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EA99D6-A91A-45D0-B6E8-738B73B66E67}"/>
                </a:ext>
              </a:extLst>
            </p:cNvPr>
            <p:cNvSpPr/>
            <p:nvPr/>
          </p:nvSpPr>
          <p:spPr>
            <a:xfrm>
              <a:off x="4506205" y="4671965"/>
              <a:ext cx="86146" cy="74910"/>
            </a:xfrm>
            <a:custGeom>
              <a:avLst/>
              <a:gdLst>
                <a:gd name="connsiteX0" fmla="*/ 3020 w 86146"/>
                <a:gd name="connsiteY0" fmla="*/ 62101 h 74909"/>
                <a:gd name="connsiteX1" fmla="*/ 4143 w 86146"/>
                <a:gd name="connsiteY1" fmla="*/ 14533 h 74909"/>
                <a:gd name="connsiteX2" fmla="*/ 16129 w 86146"/>
                <a:gd name="connsiteY2" fmla="*/ 17903 h 74909"/>
                <a:gd name="connsiteX3" fmla="*/ 22871 w 86146"/>
                <a:gd name="connsiteY3" fmla="*/ 674 h 74909"/>
                <a:gd name="connsiteX4" fmla="*/ 36354 w 86146"/>
                <a:gd name="connsiteY4" fmla="*/ 12660 h 74909"/>
                <a:gd name="connsiteX5" fmla="*/ 47966 w 86146"/>
                <a:gd name="connsiteY5" fmla="*/ 1424 h 74909"/>
                <a:gd name="connsiteX6" fmla="*/ 59202 w 86146"/>
                <a:gd name="connsiteY6" fmla="*/ 14907 h 74909"/>
                <a:gd name="connsiteX7" fmla="*/ 76806 w 86146"/>
                <a:gd name="connsiteY7" fmla="*/ 10413 h 74909"/>
                <a:gd name="connsiteX8" fmla="*/ 85046 w 86146"/>
                <a:gd name="connsiteY8" fmla="*/ 56482 h 74909"/>
                <a:gd name="connsiteX9" fmla="*/ 71562 w 86146"/>
                <a:gd name="connsiteY9" fmla="*/ 62475 h 74909"/>
                <a:gd name="connsiteX10" fmla="*/ 49089 w 86146"/>
                <a:gd name="connsiteY10" fmla="*/ 71464 h 74909"/>
                <a:gd name="connsiteX11" fmla="*/ 25867 w 86146"/>
                <a:gd name="connsiteY11" fmla="*/ 70715 h 74909"/>
                <a:gd name="connsiteX12" fmla="*/ 3020 w 86146"/>
                <a:gd name="connsiteY12" fmla="*/ 62101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146" h="74909">
                  <a:moveTo>
                    <a:pt x="3020" y="62101"/>
                  </a:moveTo>
                  <a:cubicBezTo>
                    <a:pt x="3020" y="62101"/>
                    <a:pt x="-4471" y="24646"/>
                    <a:pt x="4143" y="14533"/>
                  </a:cubicBezTo>
                  <a:cubicBezTo>
                    <a:pt x="12384" y="4420"/>
                    <a:pt x="16129" y="17903"/>
                    <a:pt x="16129" y="17903"/>
                  </a:cubicBezTo>
                  <a:cubicBezTo>
                    <a:pt x="16129" y="17903"/>
                    <a:pt x="12384" y="4794"/>
                    <a:pt x="22871" y="674"/>
                  </a:cubicBezTo>
                  <a:cubicBezTo>
                    <a:pt x="33358" y="-3446"/>
                    <a:pt x="36354" y="12660"/>
                    <a:pt x="36354" y="12660"/>
                  </a:cubicBezTo>
                  <a:cubicBezTo>
                    <a:pt x="36354" y="12660"/>
                    <a:pt x="36354" y="1798"/>
                    <a:pt x="47966" y="1424"/>
                  </a:cubicBezTo>
                  <a:cubicBezTo>
                    <a:pt x="59577" y="1049"/>
                    <a:pt x="59202" y="14907"/>
                    <a:pt x="59202" y="14907"/>
                  </a:cubicBezTo>
                  <a:cubicBezTo>
                    <a:pt x="59202" y="14907"/>
                    <a:pt x="67817" y="-449"/>
                    <a:pt x="76806" y="10413"/>
                  </a:cubicBezTo>
                  <a:cubicBezTo>
                    <a:pt x="92162" y="29140"/>
                    <a:pt x="85046" y="56482"/>
                    <a:pt x="85046" y="56482"/>
                  </a:cubicBezTo>
                  <a:cubicBezTo>
                    <a:pt x="85046" y="56482"/>
                    <a:pt x="82799" y="62849"/>
                    <a:pt x="71562" y="62475"/>
                  </a:cubicBezTo>
                  <a:cubicBezTo>
                    <a:pt x="71562" y="62475"/>
                    <a:pt x="67068" y="78581"/>
                    <a:pt x="49089" y="71464"/>
                  </a:cubicBezTo>
                  <a:cubicBezTo>
                    <a:pt x="49089" y="71464"/>
                    <a:pt x="34482" y="84199"/>
                    <a:pt x="25867" y="70715"/>
                  </a:cubicBezTo>
                  <a:cubicBezTo>
                    <a:pt x="25493" y="70715"/>
                    <a:pt x="9013" y="83075"/>
                    <a:pt x="3020" y="62101"/>
                  </a:cubicBezTo>
                  <a:close/>
                </a:path>
              </a:pathLst>
            </a:custGeom>
            <a:solidFill>
              <a:srgbClr val="DB9C7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8FE5C4E-D7E9-4114-A06A-4643A740B7DB}"/>
                </a:ext>
              </a:extLst>
            </p:cNvPr>
            <p:cNvSpPr/>
            <p:nvPr/>
          </p:nvSpPr>
          <p:spPr>
            <a:xfrm>
              <a:off x="4170401" y="3809826"/>
              <a:ext cx="378295" cy="554333"/>
            </a:xfrm>
            <a:custGeom>
              <a:avLst/>
              <a:gdLst>
                <a:gd name="connsiteX0" fmla="*/ 152672 w 378294"/>
                <a:gd name="connsiteY0" fmla="*/ 7718 h 554333"/>
                <a:gd name="connsiteX1" fmla="*/ 72894 w 378294"/>
                <a:gd name="connsiteY1" fmla="*/ 32064 h 554333"/>
                <a:gd name="connsiteX2" fmla="*/ 231 w 378294"/>
                <a:gd name="connsiteY2" fmla="*/ 151545 h 554333"/>
                <a:gd name="connsiteX3" fmla="*/ 25700 w 378294"/>
                <a:gd name="connsiteY3" fmla="*/ 358671 h 554333"/>
                <a:gd name="connsiteX4" fmla="*/ 18584 w 378294"/>
                <a:gd name="connsiteY4" fmla="*/ 543698 h 554333"/>
                <a:gd name="connsiteX5" fmla="*/ 305114 w 378294"/>
                <a:gd name="connsiteY5" fmla="*/ 543698 h 554333"/>
                <a:gd name="connsiteX6" fmla="*/ 278521 w 378294"/>
                <a:gd name="connsiteY6" fmla="*/ 441072 h 554333"/>
                <a:gd name="connsiteX7" fmla="*/ 374406 w 378294"/>
                <a:gd name="connsiteY7" fmla="*/ 218589 h 554333"/>
                <a:gd name="connsiteX8" fmla="*/ 355304 w 378294"/>
                <a:gd name="connsiteY8" fmla="*/ 43300 h 554333"/>
                <a:gd name="connsiteX9" fmla="*/ 262416 w 378294"/>
                <a:gd name="connsiteY9" fmla="*/ 8093 h 554333"/>
                <a:gd name="connsiteX10" fmla="*/ 152672 w 378294"/>
                <a:gd name="connsiteY10" fmla="*/ 7718 h 55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294" h="554333">
                  <a:moveTo>
                    <a:pt x="152672" y="7718"/>
                  </a:moveTo>
                  <a:cubicBezTo>
                    <a:pt x="152672" y="7718"/>
                    <a:pt x="97614" y="26820"/>
                    <a:pt x="72894" y="32064"/>
                  </a:cubicBezTo>
                  <a:cubicBezTo>
                    <a:pt x="48173" y="37307"/>
                    <a:pt x="-3889" y="61278"/>
                    <a:pt x="231" y="151545"/>
                  </a:cubicBezTo>
                  <a:cubicBezTo>
                    <a:pt x="4351" y="241812"/>
                    <a:pt x="20082" y="319718"/>
                    <a:pt x="25700" y="358671"/>
                  </a:cubicBezTo>
                  <a:cubicBezTo>
                    <a:pt x="31318" y="397250"/>
                    <a:pt x="27948" y="496130"/>
                    <a:pt x="18584" y="543698"/>
                  </a:cubicBezTo>
                  <a:cubicBezTo>
                    <a:pt x="18584" y="543698"/>
                    <a:pt x="150425" y="575909"/>
                    <a:pt x="305114" y="543698"/>
                  </a:cubicBezTo>
                  <a:cubicBezTo>
                    <a:pt x="305114" y="543698"/>
                    <a:pt x="277772" y="462046"/>
                    <a:pt x="278521" y="441072"/>
                  </a:cubicBezTo>
                  <a:cubicBezTo>
                    <a:pt x="279270" y="420097"/>
                    <a:pt x="369911" y="245931"/>
                    <a:pt x="374406" y="218589"/>
                  </a:cubicBezTo>
                  <a:cubicBezTo>
                    <a:pt x="378526" y="191247"/>
                    <a:pt x="396879" y="69893"/>
                    <a:pt x="355304" y="43300"/>
                  </a:cubicBezTo>
                  <a:cubicBezTo>
                    <a:pt x="313729" y="16707"/>
                    <a:pt x="280019" y="20078"/>
                    <a:pt x="262416" y="8093"/>
                  </a:cubicBezTo>
                  <a:cubicBezTo>
                    <a:pt x="244811" y="-4268"/>
                    <a:pt x="178516" y="-897"/>
                    <a:pt x="152672" y="7718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AE62F72-86E8-44E0-AA7A-AF1F9DBAAA4D}"/>
                </a:ext>
              </a:extLst>
            </p:cNvPr>
            <p:cNvSpPr/>
            <p:nvPr/>
          </p:nvSpPr>
          <p:spPr>
            <a:xfrm>
              <a:off x="3832788" y="3839640"/>
              <a:ext cx="449459" cy="565570"/>
            </a:xfrm>
            <a:custGeom>
              <a:avLst/>
              <a:gdLst>
                <a:gd name="connsiteX0" fmla="*/ 419870 w 449459"/>
                <a:gd name="connsiteY0" fmla="*/ 1 h 565569"/>
                <a:gd name="connsiteX1" fmla="*/ 316120 w 449459"/>
                <a:gd name="connsiteY1" fmla="*/ 93264 h 565569"/>
                <a:gd name="connsiteX2" fmla="*/ 252821 w 449459"/>
                <a:gd name="connsiteY2" fmla="*/ 257317 h 565569"/>
                <a:gd name="connsiteX3" fmla="*/ 174540 w 449459"/>
                <a:gd name="connsiteY3" fmla="*/ 347958 h 565569"/>
                <a:gd name="connsiteX4" fmla="*/ 0 w 449459"/>
                <a:gd name="connsiteY4" fmla="*/ 516131 h 565569"/>
                <a:gd name="connsiteX5" fmla="*/ 38579 w 449459"/>
                <a:gd name="connsiteY5" fmla="*/ 565571 h 565569"/>
                <a:gd name="connsiteX6" fmla="*/ 262560 w 449459"/>
                <a:gd name="connsiteY6" fmla="*/ 397399 h 565569"/>
                <a:gd name="connsiteX7" fmla="*/ 419495 w 449459"/>
                <a:gd name="connsiteY7" fmla="*/ 158062 h 565569"/>
                <a:gd name="connsiteX8" fmla="*/ 419870 w 449459"/>
                <a:gd name="connsiteY8" fmla="*/ 1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459" h="565569">
                  <a:moveTo>
                    <a:pt x="419870" y="1"/>
                  </a:moveTo>
                  <a:cubicBezTo>
                    <a:pt x="419870" y="1"/>
                    <a:pt x="359193" y="-1496"/>
                    <a:pt x="316120" y="93264"/>
                  </a:cubicBezTo>
                  <a:cubicBezTo>
                    <a:pt x="273047" y="188026"/>
                    <a:pt x="262560" y="243833"/>
                    <a:pt x="252821" y="257317"/>
                  </a:cubicBezTo>
                  <a:cubicBezTo>
                    <a:pt x="243083" y="270801"/>
                    <a:pt x="208624" y="322863"/>
                    <a:pt x="174540" y="347958"/>
                  </a:cubicBezTo>
                  <a:cubicBezTo>
                    <a:pt x="140831" y="373427"/>
                    <a:pt x="0" y="516131"/>
                    <a:pt x="0" y="516131"/>
                  </a:cubicBezTo>
                  <a:lnTo>
                    <a:pt x="38579" y="565571"/>
                  </a:lnTo>
                  <a:cubicBezTo>
                    <a:pt x="38579" y="565571"/>
                    <a:pt x="241210" y="422119"/>
                    <a:pt x="262560" y="397399"/>
                  </a:cubicBezTo>
                  <a:cubicBezTo>
                    <a:pt x="283534" y="372678"/>
                    <a:pt x="412004" y="186153"/>
                    <a:pt x="419495" y="158062"/>
                  </a:cubicBezTo>
                  <a:cubicBezTo>
                    <a:pt x="427736" y="129970"/>
                    <a:pt x="486914" y="29216"/>
                    <a:pt x="419870" y="1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5548AD8-9484-4490-AEB0-2CCCE957DE3F}"/>
                </a:ext>
              </a:extLst>
            </p:cNvPr>
            <p:cNvSpPr/>
            <p:nvPr/>
          </p:nvSpPr>
          <p:spPr>
            <a:xfrm>
              <a:off x="4477511" y="3860528"/>
              <a:ext cx="138583" cy="749099"/>
            </a:xfrm>
            <a:custGeom>
              <a:avLst/>
              <a:gdLst>
                <a:gd name="connsiteX0" fmla="*/ 138835 w 138583"/>
                <a:gd name="connsiteY0" fmla="*/ 451421 h 749098"/>
                <a:gd name="connsiteX1" fmla="*/ 99882 w 138583"/>
                <a:gd name="connsiteY1" fmla="*/ 748813 h 749098"/>
                <a:gd name="connsiteX2" fmla="*/ 25346 w 138583"/>
                <a:gd name="connsiteY2" fmla="*/ 751810 h 749098"/>
                <a:gd name="connsiteX3" fmla="*/ 57558 w 138583"/>
                <a:gd name="connsiteY3" fmla="*/ 435315 h 749098"/>
                <a:gd name="connsiteX4" fmla="*/ 53812 w 138583"/>
                <a:gd name="connsiteY4" fmla="*/ 361154 h 749098"/>
                <a:gd name="connsiteX5" fmla="*/ 53812 w 138583"/>
                <a:gd name="connsiteY5" fmla="*/ 361154 h 749098"/>
                <a:gd name="connsiteX6" fmla="*/ 43699 w 138583"/>
                <a:gd name="connsiteY6" fmla="*/ 303849 h 749098"/>
                <a:gd name="connsiteX7" fmla="*/ 21601 w 138583"/>
                <a:gd name="connsiteY7" fmla="*/ 206091 h 749098"/>
                <a:gd name="connsiteX8" fmla="*/ 57558 w 138583"/>
                <a:gd name="connsiteY8" fmla="*/ 838 h 749098"/>
                <a:gd name="connsiteX9" fmla="*/ 104751 w 138583"/>
                <a:gd name="connsiteY9" fmla="*/ 109832 h 749098"/>
                <a:gd name="connsiteX10" fmla="*/ 125726 w 138583"/>
                <a:gd name="connsiteY10" fmla="*/ 314711 h 749098"/>
                <a:gd name="connsiteX11" fmla="*/ 138835 w 138583"/>
                <a:gd name="connsiteY11" fmla="*/ 451421 h 74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583" h="749098">
                  <a:moveTo>
                    <a:pt x="138835" y="451421"/>
                  </a:moveTo>
                  <a:cubicBezTo>
                    <a:pt x="139210" y="489625"/>
                    <a:pt x="99882" y="748813"/>
                    <a:pt x="99882" y="748813"/>
                  </a:cubicBezTo>
                  <a:lnTo>
                    <a:pt x="25346" y="751810"/>
                  </a:lnTo>
                  <a:cubicBezTo>
                    <a:pt x="25346" y="751810"/>
                    <a:pt x="49318" y="494494"/>
                    <a:pt x="57558" y="435315"/>
                  </a:cubicBezTo>
                  <a:cubicBezTo>
                    <a:pt x="60180" y="417712"/>
                    <a:pt x="57933" y="390744"/>
                    <a:pt x="53812" y="361154"/>
                  </a:cubicBezTo>
                  <a:lnTo>
                    <a:pt x="53812" y="361154"/>
                  </a:lnTo>
                  <a:cubicBezTo>
                    <a:pt x="51190" y="342427"/>
                    <a:pt x="47445" y="322576"/>
                    <a:pt x="43699" y="303849"/>
                  </a:cubicBezTo>
                  <a:cubicBezTo>
                    <a:pt x="33587" y="251786"/>
                    <a:pt x="21601" y="206091"/>
                    <a:pt x="21601" y="206091"/>
                  </a:cubicBezTo>
                  <a:cubicBezTo>
                    <a:pt x="21601" y="206091"/>
                    <a:pt x="-45818" y="-15268"/>
                    <a:pt x="57558" y="838"/>
                  </a:cubicBezTo>
                  <a:cubicBezTo>
                    <a:pt x="57558" y="838"/>
                    <a:pt x="93140" y="43537"/>
                    <a:pt x="104751" y="109832"/>
                  </a:cubicBezTo>
                  <a:cubicBezTo>
                    <a:pt x="116362" y="176502"/>
                    <a:pt x="127973" y="275757"/>
                    <a:pt x="125726" y="314711"/>
                  </a:cubicBezTo>
                  <a:cubicBezTo>
                    <a:pt x="123853" y="354413"/>
                    <a:pt x="138461" y="423330"/>
                    <a:pt x="138835" y="451421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0AB930-3A7C-41E9-9266-B4CC3913D62A}"/>
                </a:ext>
              </a:extLst>
            </p:cNvPr>
            <p:cNvSpPr/>
            <p:nvPr/>
          </p:nvSpPr>
          <p:spPr>
            <a:xfrm>
              <a:off x="4045533" y="4308010"/>
              <a:ext cx="404513" cy="1277214"/>
            </a:xfrm>
            <a:custGeom>
              <a:avLst/>
              <a:gdLst>
                <a:gd name="connsiteX0" fmla="*/ 143827 w 404513"/>
                <a:gd name="connsiteY0" fmla="*/ 45514 h 1277213"/>
                <a:gd name="connsiteX1" fmla="*/ 117609 w 404513"/>
                <a:gd name="connsiteY1" fmla="*/ 116304 h 1277213"/>
                <a:gd name="connsiteX2" fmla="*/ 35208 w 404513"/>
                <a:gd name="connsiteY2" fmla="*/ 372121 h 1277213"/>
                <a:gd name="connsiteX3" fmla="*/ 8615 w 404513"/>
                <a:gd name="connsiteY3" fmla="*/ 596102 h 1277213"/>
                <a:gd name="connsiteX4" fmla="*/ 23971 w 404513"/>
                <a:gd name="connsiteY4" fmla="*/ 732812 h 1277213"/>
                <a:gd name="connsiteX5" fmla="*/ 0 w 404513"/>
                <a:gd name="connsiteY5" fmla="*/ 1269167 h 1277213"/>
                <a:gd name="connsiteX6" fmla="*/ 104125 w 404513"/>
                <a:gd name="connsiteY6" fmla="*/ 1269167 h 1277213"/>
                <a:gd name="connsiteX7" fmla="*/ 174540 w 404513"/>
                <a:gd name="connsiteY7" fmla="*/ 849672 h 1277213"/>
                <a:gd name="connsiteX8" fmla="*/ 174540 w 404513"/>
                <a:gd name="connsiteY8" fmla="*/ 569509 h 1277213"/>
                <a:gd name="connsiteX9" fmla="*/ 351702 w 404513"/>
                <a:gd name="connsiteY9" fmla="*/ 302081 h 1277213"/>
                <a:gd name="connsiteX10" fmla="*/ 370430 w 404513"/>
                <a:gd name="connsiteY10" fmla="*/ 55252 h 1277213"/>
                <a:gd name="connsiteX11" fmla="*/ 143827 w 404513"/>
                <a:gd name="connsiteY11" fmla="*/ 45514 h 127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4513" h="1277213">
                  <a:moveTo>
                    <a:pt x="143827" y="45514"/>
                  </a:moveTo>
                  <a:cubicBezTo>
                    <a:pt x="143827" y="45514"/>
                    <a:pt x="119856" y="102071"/>
                    <a:pt x="117609" y="116304"/>
                  </a:cubicBezTo>
                  <a:cubicBezTo>
                    <a:pt x="115361" y="130537"/>
                    <a:pt x="40452" y="317437"/>
                    <a:pt x="35208" y="372121"/>
                  </a:cubicBezTo>
                  <a:cubicBezTo>
                    <a:pt x="29964" y="427555"/>
                    <a:pt x="14233" y="574752"/>
                    <a:pt x="8615" y="596102"/>
                  </a:cubicBezTo>
                  <a:cubicBezTo>
                    <a:pt x="2997" y="617451"/>
                    <a:pt x="21349" y="711463"/>
                    <a:pt x="23971" y="732812"/>
                  </a:cubicBezTo>
                  <a:cubicBezTo>
                    <a:pt x="26967" y="753787"/>
                    <a:pt x="25470" y="1098747"/>
                    <a:pt x="0" y="1269167"/>
                  </a:cubicBezTo>
                  <a:cubicBezTo>
                    <a:pt x="0" y="1269167"/>
                    <a:pt x="59179" y="1294637"/>
                    <a:pt x="104125" y="1269167"/>
                  </a:cubicBezTo>
                  <a:cubicBezTo>
                    <a:pt x="104125" y="1269167"/>
                    <a:pt x="178660" y="1002863"/>
                    <a:pt x="174540" y="849672"/>
                  </a:cubicBezTo>
                  <a:cubicBezTo>
                    <a:pt x="170420" y="696106"/>
                    <a:pt x="150944" y="631310"/>
                    <a:pt x="174540" y="569509"/>
                  </a:cubicBezTo>
                  <a:cubicBezTo>
                    <a:pt x="198511" y="507708"/>
                    <a:pt x="337843" y="321557"/>
                    <a:pt x="351702" y="302081"/>
                  </a:cubicBezTo>
                  <a:cubicBezTo>
                    <a:pt x="365935" y="282229"/>
                    <a:pt x="453954" y="173236"/>
                    <a:pt x="370430" y="55252"/>
                  </a:cubicBezTo>
                  <a:cubicBezTo>
                    <a:pt x="287279" y="-63105"/>
                    <a:pt x="143827" y="45514"/>
                    <a:pt x="143827" y="45514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A7B04FA-3298-4C7B-9011-55A1903A0581}"/>
                </a:ext>
              </a:extLst>
            </p:cNvPr>
            <p:cNvSpPr/>
            <p:nvPr/>
          </p:nvSpPr>
          <p:spPr>
            <a:xfrm>
              <a:off x="4232433" y="4300932"/>
              <a:ext cx="288403" cy="1254741"/>
            </a:xfrm>
            <a:custGeom>
              <a:avLst/>
              <a:gdLst>
                <a:gd name="connsiteX0" fmla="*/ 244955 w 288403"/>
                <a:gd name="connsiteY0" fmla="*/ 556735 h 1254740"/>
                <a:gd name="connsiteX1" fmla="*/ 260686 w 288403"/>
                <a:gd name="connsiteY1" fmla="*/ 851131 h 1254740"/>
                <a:gd name="connsiteX2" fmla="*/ 233719 w 288403"/>
                <a:gd name="connsiteY2" fmla="*/ 1249652 h 1254740"/>
                <a:gd name="connsiteX3" fmla="*/ 118732 w 288403"/>
                <a:gd name="connsiteY3" fmla="*/ 1249652 h 1254740"/>
                <a:gd name="connsiteX4" fmla="*/ 118732 w 288403"/>
                <a:gd name="connsiteY4" fmla="*/ 772476 h 1254740"/>
                <a:gd name="connsiteX5" fmla="*/ 104874 w 288403"/>
                <a:gd name="connsiteY5" fmla="*/ 647751 h 1254740"/>
                <a:gd name="connsiteX6" fmla="*/ 73412 w 288403"/>
                <a:gd name="connsiteY6" fmla="*/ 507295 h 1254740"/>
                <a:gd name="connsiteX7" fmla="*/ 59179 w 288403"/>
                <a:gd name="connsiteY7" fmla="*/ 457480 h 1254740"/>
                <a:gd name="connsiteX8" fmla="*/ 59179 w 288403"/>
                <a:gd name="connsiteY8" fmla="*/ 457480 h 1254740"/>
                <a:gd name="connsiteX9" fmla="*/ 51313 w 288403"/>
                <a:gd name="connsiteY9" fmla="*/ 430512 h 1254740"/>
                <a:gd name="connsiteX10" fmla="*/ 0 w 288403"/>
                <a:gd name="connsiteY10" fmla="*/ 60832 h 1254740"/>
                <a:gd name="connsiteX11" fmla="*/ 243083 w 288403"/>
                <a:gd name="connsiteY11" fmla="*/ 52966 h 1254740"/>
                <a:gd name="connsiteX12" fmla="*/ 279039 w 288403"/>
                <a:gd name="connsiteY12" fmla="*/ 282565 h 1254740"/>
                <a:gd name="connsiteX13" fmla="*/ 244955 w 288403"/>
                <a:gd name="connsiteY13" fmla="*/ 556735 h 125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403" h="1254740">
                  <a:moveTo>
                    <a:pt x="244955" y="556735"/>
                  </a:moveTo>
                  <a:cubicBezTo>
                    <a:pt x="237464" y="606176"/>
                    <a:pt x="245330" y="670973"/>
                    <a:pt x="260686" y="851131"/>
                  </a:cubicBezTo>
                  <a:cubicBezTo>
                    <a:pt x="276043" y="1031289"/>
                    <a:pt x="233719" y="1249652"/>
                    <a:pt x="233719" y="1249652"/>
                  </a:cubicBezTo>
                  <a:cubicBezTo>
                    <a:pt x="180158" y="1268005"/>
                    <a:pt x="118732" y="1249652"/>
                    <a:pt x="118732" y="1249652"/>
                  </a:cubicBezTo>
                  <a:cubicBezTo>
                    <a:pt x="120230" y="1236917"/>
                    <a:pt x="118732" y="810305"/>
                    <a:pt x="118732" y="772476"/>
                  </a:cubicBezTo>
                  <a:cubicBezTo>
                    <a:pt x="118732" y="734272"/>
                    <a:pt x="107870" y="691199"/>
                    <a:pt x="104874" y="647751"/>
                  </a:cubicBezTo>
                  <a:cubicBezTo>
                    <a:pt x="103001" y="618162"/>
                    <a:pt x="89142" y="563103"/>
                    <a:pt x="73412" y="507295"/>
                  </a:cubicBezTo>
                  <a:cubicBezTo>
                    <a:pt x="68917" y="490440"/>
                    <a:pt x="64048" y="473586"/>
                    <a:pt x="59179" y="457480"/>
                  </a:cubicBezTo>
                  <a:cubicBezTo>
                    <a:pt x="59179" y="457480"/>
                    <a:pt x="59179" y="457480"/>
                    <a:pt x="59179" y="457480"/>
                  </a:cubicBezTo>
                  <a:cubicBezTo>
                    <a:pt x="56557" y="448490"/>
                    <a:pt x="53935" y="439501"/>
                    <a:pt x="51313" y="430512"/>
                  </a:cubicBezTo>
                  <a:cubicBezTo>
                    <a:pt x="29215" y="354479"/>
                    <a:pt x="0" y="60832"/>
                    <a:pt x="0" y="60832"/>
                  </a:cubicBezTo>
                  <a:cubicBezTo>
                    <a:pt x="0" y="60832"/>
                    <a:pt x="163303" y="-70635"/>
                    <a:pt x="243083" y="52966"/>
                  </a:cubicBezTo>
                  <a:cubicBezTo>
                    <a:pt x="322487" y="176942"/>
                    <a:pt x="281661" y="266834"/>
                    <a:pt x="279039" y="282565"/>
                  </a:cubicBezTo>
                  <a:cubicBezTo>
                    <a:pt x="276417" y="297547"/>
                    <a:pt x="252446" y="507295"/>
                    <a:pt x="244955" y="556735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D92E938-6036-4BD0-BEA2-83CEAF808457}"/>
                </a:ext>
              </a:extLst>
            </p:cNvPr>
            <p:cNvSpPr/>
            <p:nvPr/>
          </p:nvSpPr>
          <p:spPr>
            <a:xfrm>
              <a:off x="4134676" y="3893521"/>
              <a:ext cx="419495" cy="603025"/>
            </a:xfrm>
            <a:custGeom>
              <a:avLst/>
              <a:gdLst>
                <a:gd name="connsiteX0" fmla="*/ 41949 w 419495"/>
                <a:gd name="connsiteY0" fmla="*/ 229280 h 603024"/>
                <a:gd name="connsiteX1" fmla="*/ 0 w 419495"/>
                <a:gd name="connsiteY1" fmla="*/ 578735 h 603024"/>
                <a:gd name="connsiteX2" fmla="*/ 399270 w 419495"/>
                <a:gd name="connsiteY2" fmla="*/ 578735 h 603024"/>
                <a:gd name="connsiteX3" fmla="*/ 355073 w 419495"/>
                <a:gd name="connsiteY3" fmla="*/ 395580 h 603024"/>
                <a:gd name="connsiteX4" fmla="*/ 417248 w 419495"/>
                <a:gd name="connsiteY4" fmla="*/ 25151 h 603024"/>
                <a:gd name="connsiteX5" fmla="*/ 41949 w 419495"/>
                <a:gd name="connsiteY5" fmla="*/ 229280 h 60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495" h="603024">
                  <a:moveTo>
                    <a:pt x="41949" y="229280"/>
                  </a:moveTo>
                  <a:cubicBezTo>
                    <a:pt x="41949" y="229280"/>
                    <a:pt x="52811" y="451014"/>
                    <a:pt x="0" y="578735"/>
                  </a:cubicBezTo>
                  <a:cubicBezTo>
                    <a:pt x="0" y="578735"/>
                    <a:pt x="174166" y="636790"/>
                    <a:pt x="399270" y="578735"/>
                  </a:cubicBezTo>
                  <a:cubicBezTo>
                    <a:pt x="399270" y="578735"/>
                    <a:pt x="350953" y="419926"/>
                    <a:pt x="355073" y="395580"/>
                  </a:cubicBezTo>
                  <a:cubicBezTo>
                    <a:pt x="359193" y="371234"/>
                    <a:pt x="443092" y="91072"/>
                    <a:pt x="417248" y="25151"/>
                  </a:cubicBezTo>
                  <a:cubicBezTo>
                    <a:pt x="391404" y="-40770"/>
                    <a:pt x="67793" y="21406"/>
                    <a:pt x="41949" y="229280"/>
                  </a:cubicBezTo>
                  <a:close/>
                </a:path>
              </a:pathLst>
            </a:custGeom>
            <a:solidFill>
              <a:srgbClr val="EB47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02C23B-73C2-4A94-8ABB-E0292CAA3722}"/>
                </a:ext>
              </a:extLst>
            </p:cNvPr>
            <p:cNvSpPr/>
            <p:nvPr/>
          </p:nvSpPr>
          <p:spPr>
            <a:xfrm>
              <a:off x="4250728" y="3466106"/>
              <a:ext cx="239712" cy="292149"/>
            </a:xfrm>
            <a:custGeom>
              <a:avLst/>
              <a:gdLst>
                <a:gd name="connsiteX0" fmla="*/ 133398 w 239711"/>
                <a:gd name="connsiteY0" fmla="*/ 859 h 292148"/>
                <a:gd name="connsiteX1" fmla="*/ 433 w 239711"/>
                <a:gd name="connsiteY1" fmla="*/ 157046 h 292148"/>
                <a:gd name="connsiteX2" fmla="*/ 119539 w 239711"/>
                <a:gd name="connsiteY2" fmla="*/ 284393 h 292148"/>
                <a:gd name="connsiteX3" fmla="*/ 241268 w 239711"/>
                <a:gd name="connsiteY3" fmla="*/ 118093 h 292148"/>
                <a:gd name="connsiteX4" fmla="*/ 133398 w 239711"/>
                <a:gd name="connsiteY4" fmla="*/ 859 h 29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11" h="292148">
                  <a:moveTo>
                    <a:pt x="133398" y="859"/>
                  </a:moveTo>
                  <a:cubicBezTo>
                    <a:pt x="94070" y="-3636"/>
                    <a:pt x="-7433" y="4230"/>
                    <a:pt x="433" y="157046"/>
                  </a:cubicBezTo>
                  <a:cubicBezTo>
                    <a:pt x="8298" y="309862"/>
                    <a:pt x="63732" y="300498"/>
                    <a:pt x="119539" y="284393"/>
                  </a:cubicBezTo>
                  <a:cubicBezTo>
                    <a:pt x="175347" y="268287"/>
                    <a:pt x="241268" y="149930"/>
                    <a:pt x="241268" y="118093"/>
                  </a:cubicBezTo>
                  <a:cubicBezTo>
                    <a:pt x="241268" y="86256"/>
                    <a:pt x="245388" y="13594"/>
                    <a:pt x="133398" y="859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F0B614D-3B00-4B55-B37E-F5DCAEBFE4E7}"/>
                </a:ext>
              </a:extLst>
            </p:cNvPr>
            <p:cNvSpPr/>
            <p:nvPr/>
          </p:nvSpPr>
          <p:spPr>
            <a:xfrm>
              <a:off x="4256774" y="3451837"/>
              <a:ext cx="243457" cy="247203"/>
            </a:xfrm>
            <a:custGeom>
              <a:avLst/>
              <a:gdLst>
                <a:gd name="connsiteX0" fmla="*/ 4 w 243457"/>
                <a:gd name="connsiteY0" fmla="*/ 101649 h 247202"/>
                <a:gd name="connsiteX1" fmla="*/ 88772 w 243457"/>
                <a:gd name="connsiteY1" fmla="*/ 171315 h 247202"/>
                <a:gd name="connsiteX2" fmla="*/ 182784 w 243457"/>
                <a:gd name="connsiteY2" fmla="*/ 248098 h 247202"/>
                <a:gd name="connsiteX3" fmla="*/ 203010 w 243457"/>
                <a:gd name="connsiteY3" fmla="*/ 34979 h 247202"/>
                <a:gd name="connsiteX4" fmla="*/ 4 w 243457"/>
                <a:gd name="connsiteY4" fmla="*/ 101649 h 2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57" h="247202">
                  <a:moveTo>
                    <a:pt x="4" y="101649"/>
                  </a:moveTo>
                  <a:cubicBezTo>
                    <a:pt x="4" y="101649"/>
                    <a:pt x="44201" y="157831"/>
                    <a:pt x="88772" y="171315"/>
                  </a:cubicBezTo>
                  <a:cubicBezTo>
                    <a:pt x="88772" y="171315"/>
                    <a:pt x="122856" y="232366"/>
                    <a:pt x="182784" y="248098"/>
                  </a:cubicBezTo>
                  <a:cubicBezTo>
                    <a:pt x="182784" y="248098"/>
                    <a:pt x="310131" y="126369"/>
                    <a:pt x="203010" y="34979"/>
                  </a:cubicBezTo>
                  <a:cubicBezTo>
                    <a:pt x="95889" y="-56411"/>
                    <a:pt x="-745" y="54830"/>
                    <a:pt x="4" y="101649"/>
                  </a:cubicBezTo>
                  <a:close/>
                </a:path>
              </a:pathLst>
            </a:custGeom>
            <a:solidFill>
              <a:srgbClr val="FCCCA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89C297B-B754-4D00-9CBE-8CF875B1F5ED}"/>
                </a:ext>
              </a:extLst>
            </p:cNvPr>
            <p:cNvSpPr/>
            <p:nvPr/>
          </p:nvSpPr>
          <p:spPr>
            <a:xfrm>
              <a:off x="4335330" y="3587140"/>
              <a:ext cx="37455" cy="71164"/>
            </a:xfrm>
            <a:custGeom>
              <a:avLst/>
              <a:gdLst>
                <a:gd name="connsiteX0" fmla="*/ 1976 w 37454"/>
                <a:gd name="connsiteY0" fmla="*/ 15038 h 71164"/>
                <a:gd name="connsiteX1" fmla="*/ 36435 w 37454"/>
                <a:gd name="connsiteY1" fmla="*/ 8670 h 71164"/>
                <a:gd name="connsiteX2" fmla="*/ 14711 w 37454"/>
                <a:gd name="connsiteY2" fmla="*/ 71969 h 71164"/>
                <a:gd name="connsiteX3" fmla="*/ 1976 w 37454"/>
                <a:gd name="connsiteY3" fmla="*/ 15038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54" h="71164">
                  <a:moveTo>
                    <a:pt x="1976" y="15038"/>
                  </a:moveTo>
                  <a:cubicBezTo>
                    <a:pt x="3475" y="6798"/>
                    <a:pt x="21827" y="-10432"/>
                    <a:pt x="36435" y="8670"/>
                  </a:cubicBezTo>
                  <a:cubicBezTo>
                    <a:pt x="50668" y="27772"/>
                    <a:pt x="24824" y="71969"/>
                    <a:pt x="14711" y="71969"/>
                  </a:cubicBezTo>
                  <a:cubicBezTo>
                    <a:pt x="4598" y="71969"/>
                    <a:pt x="-4016" y="46875"/>
                    <a:pt x="1976" y="15038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93C339F-F230-4151-BEA3-1D5E11B22E61}"/>
                </a:ext>
              </a:extLst>
            </p:cNvPr>
            <p:cNvSpPr/>
            <p:nvPr/>
          </p:nvSpPr>
          <p:spPr>
            <a:xfrm>
              <a:off x="4420388" y="3499550"/>
              <a:ext cx="176038" cy="449459"/>
            </a:xfrm>
            <a:custGeom>
              <a:avLst/>
              <a:gdLst>
                <a:gd name="connsiteX0" fmla="*/ 57001 w 176038"/>
                <a:gd name="connsiteY0" fmla="*/ 14608 h 449459"/>
                <a:gd name="connsiteX1" fmla="*/ 176857 w 176038"/>
                <a:gd name="connsiteY1" fmla="*/ 57306 h 449459"/>
                <a:gd name="connsiteX2" fmla="*/ 82095 w 176038"/>
                <a:gd name="connsiteY2" fmla="*/ 299266 h 449459"/>
                <a:gd name="connsiteX3" fmla="*/ 82095 w 176038"/>
                <a:gd name="connsiteY3" fmla="*/ 452456 h 449459"/>
                <a:gd name="connsiteX4" fmla="*/ 13178 w 176038"/>
                <a:gd name="connsiteY4" fmla="*/ 340466 h 449459"/>
                <a:gd name="connsiteX5" fmla="*/ 57001 w 176038"/>
                <a:gd name="connsiteY5" fmla="*/ 14608 h 44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038" h="449459">
                  <a:moveTo>
                    <a:pt x="57001" y="14608"/>
                  </a:moveTo>
                  <a:cubicBezTo>
                    <a:pt x="60371" y="9739"/>
                    <a:pt x="156631" y="-33709"/>
                    <a:pt x="176857" y="57306"/>
                  </a:cubicBezTo>
                  <a:cubicBezTo>
                    <a:pt x="197082" y="147948"/>
                    <a:pt x="99325" y="253570"/>
                    <a:pt x="82095" y="299266"/>
                  </a:cubicBezTo>
                  <a:cubicBezTo>
                    <a:pt x="64866" y="344586"/>
                    <a:pt x="82095" y="452456"/>
                    <a:pt x="82095" y="452456"/>
                  </a:cubicBezTo>
                  <a:cubicBezTo>
                    <a:pt x="82095" y="452456"/>
                    <a:pt x="31157" y="397023"/>
                    <a:pt x="13178" y="340466"/>
                  </a:cubicBezTo>
                  <a:cubicBezTo>
                    <a:pt x="-6298" y="277916"/>
                    <a:pt x="-13040" y="120980"/>
                    <a:pt x="57001" y="14608"/>
                  </a:cubicBezTo>
                  <a:close/>
                </a:path>
              </a:pathLst>
            </a:custGeom>
            <a:solidFill>
              <a:srgbClr val="FCCCA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3DEB99-17CE-480A-AF10-88AE9C127627}"/>
                </a:ext>
              </a:extLst>
            </p:cNvPr>
            <p:cNvSpPr/>
            <p:nvPr/>
          </p:nvSpPr>
          <p:spPr>
            <a:xfrm>
              <a:off x="4291986" y="4592861"/>
              <a:ext cx="116110" cy="213493"/>
            </a:xfrm>
            <a:custGeom>
              <a:avLst/>
              <a:gdLst>
                <a:gd name="connsiteX0" fmla="*/ 117983 w 116110"/>
                <a:gd name="connsiteY0" fmla="*/ 0 h 213493"/>
                <a:gd name="connsiteX1" fmla="*/ 14233 w 116110"/>
                <a:gd name="connsiteY1" fmla="*/ 214991 h 213493"/>
                <a:gd name="connsiteX2" fmla="*/ 0 w 116110"/>
                <a:gd name="connsiteY2" fmla="*/ 165176 h 213493"/>
                <a:gd name="connsiteX3" fmla="*/ 0 w 116110"/>
                <a:gd name="connsiteY3" fmla="*/ 165176 h 213493"/>
                <a:gd name="connsiteX4" fmla="*/ 117983 w 116110"/>
                <a:gd name="connsiteY4" fmla="*/ 0 h 2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10" h="213493">
                  <a:moveTo>
                    <a:pt x="117983" y="0"/>
                  </a:moveTo>
                  <a:cubicBezTo>
                    <a:pt x="116859" y="2996"/>
                    <a:pt x="35207" y="183529"/>
                    <a:pt x="14233" y="214991"/>
                  </a:cubicBezTo>
                  <a:cubicBezTo>
                    <a:pt x="9738" y="198136"/>
                    <a:pt x="4869" y="181282"/>
                    <a:pt x="0" y="165176"/>
                  </a:cubicBezTo>
                  <a:cubicBezTo>
                    <a:pt x="0" y="165176"/>
                    <a:pt x="0" y="165176"/>
                    <a:pt x="0" y="165176"/>
                  </a:cubicBezTo>
                  <a:cubicBezTo>
                    <a:pt x="0" y="165176"/>
                    <a:pt x="114987" y="3745"/>
                    <a:pt x="117983" y="0"/>
                  </a:cubicBezTo>
                  <a:close/>
                </a:path>
              </a:pathLst>
            </a:custGeom>
            <a:solidFill>
              <a:srgbClr val="162D4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8F41C25-220F-4069-BE6F-60A006536342}"/>
                </a:ext>
              </a:extLst>
            </p:cNvPr>
            <p:cNvSpPr/>
            <p:nvPr/>
          </p:nvSpPr>
          <p:spPr>
            <a:xfrm>
              <a:off x="4521211" y="4037404"/>
              <a:ext cx="26218" cy="183529"/>
            </a:xfrm>
            <a:custGeom>
              <a:avLst/>
              <a:gdLst>
                <a:gd name="connsiteX0" fmla="*/ 26967 w 26218"/>
                <a:gd name="connsiteY0" fmla="*/ 0 h 183529"/>
                <a:gd name="connsiteX1" fmla="*/ 10113 w 26218"/>
                <a:gd name="connsiteY1" fmla="*/ 184653 h 183529"/>
                <a:gd name="connsiteX2" fmla="*/ 0 w 26218"/>
                <a:gd name="connsiteY2" fmla="*/ 127347 h 183529"/>
                <a:gd name="connsiteX3" fmla="*/ 26967 w 26218"/>
                <a:gd name="connsiteY3" fmla="*/ 0 h 1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18" h="183529">
                  <a:moveTo>
                    <a:pt x="26967" y="0"/>
                  </a:moveTo>
                  <a:cubicBezTo>
                    <a:pt x="26967" y="0"/>
                    <a:pt x="24346" y="114986"/>
                    <a:pt x="10113" y="184653"/>
                  </a:cubicBezTo>
                  <a:cubicBezTo>
                    <a:pt x="7491" y="165926"/>
                    <a:pt x="3745" y="146074"/>
                    <a:pt x="0" y="127347"/>
                  </a:cubicBezTo>
                  <a:cubicBezTo>
                    <a:pt x="749" y="124725"/>
                    <a:pt x="23971" y="17979"/>
                    <a:pt x="26967" y="0"/>
                  </a:cubicBezTo>
                  <a:close/>
                </a:path>
              </a:pathLst>
            </a:custGeom>
            <a:solidFill>
              <a:srgbClr val="AB343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98711C-DEA3-4591-8D2E-4149CDC0504D}"/>
                </a:ext>
              </a:extLst>
            </p:cNvPr>
            <p:cNvSpPr/>
            <p:nvPr/>
          </p:nvSpPr>
          <p:spPr>
            <a:xfrm>
              <a:off x="1602347" y="4625447"/>
              <a:ext cx="116110" cy="142329"/>
            </a:xfrm>
            <a:custGeom>
              <a:avLst/>
              <a:gdLst>
                <a:gd name="connsiteX0" fmla="*/ 56557 w 116110"/>
                <a:gd name="connsiteY0" fmla="*/ 0 h 142328"/>
                <a:gd name="connsiteX1" fmla="*/ 70041 w 116110"/>
                <a:gd name="connsiteY1" fmla="*/ 18353 h 142328"/>
                <a:gd name="connsiteX2" fmla="*/ 86146 w 116110"/>
                <a:gd name="connsiteY2" fmla="*/ 40077 h 142328"/>
                <a:gd name="connsiteX3" fmla="*/ 108994 w 116110"/>
                <a:gd name="connsiteY3" fmla="*/ 77532 h 142328"/>
                <a:gd name="connsiteX4" fmla="*/ 111241 w 116110"/>
                <a:gd name="connsiteY4" fmla="*/ 105623 h 142328"/>
                <a:gd name="connsiteX5" fmla="*/ 115361 w 116110"/>
                <a:gd name="connsiteY5" fmla="*/ 123976 h 142328"/>
                <a:gd name="connsiteX6" fmla="*/ 101878 w 116110"/>
                <a:gd name="connsiteY6" fmla="*/ 117983 h 142328"/>
                <a:gd name="connsiteX7" fmla="*/ 100005 w 116110"/>
                <a:gd name="connsiteY7" fmla="*/ 126223 h 142328"/>
                <a:gd name="connsiteX8" fmla="*/ 86521 w 116110"/>
                <a:gd name="connsiteY8" fmla="*/ 128096 h 142328"/>
                <a:gd name="connsiteX9" fmla="*/ 81652 w 116110"/>
                <a:gd name="connsiteY9" fmla="*/ 138209 h 142328"/>
                <a:gd name="connsiteX10" fmla="*/ 68168 w 116110"/>
                <a:gd name="connsiteY10" fmla="*/ 137834 h 142328"/>
                <a:gd name="connsiteX11" fmla="*/ 59179 w 116110"/>
                <a:gd name="connsiteY11" fmla="*/ 145325 h 142328"/>
                <a:gd name="connsiteX12" fmla="*/ 46444 w 116110"/>
                <a:gd name="connsiteY12" fmla="*/ 140082 h 142328"/>
                <a:gd name="connsiteX13" fmla="*/ 33335 w 116110"/>
                <a:gd name="connsiteY13" fmla="*/ 140082 h 142328"/>
                <a:gd name="connsiteX14" fmla="*/ 25469 w 116110"/>
                <a:gd name="connsiteY14" fmla="*/ 128845 h 142328"/>
                <a:gd name="connsiteX15" fmla="*/ 18353 w 116110"/>
                <a:gd name="connsiteY15" fmla="*/ 57306 h 142328"/>
                <a:gd name="connsiteX16" fmla="*/ 0 w 116110"/>
                <a:gd name="connsiteY16" fmla="*/ 4869 h 142328"/>
                <a:gd name="connsiteX17" fmla="*/ 56557 w 116110"/>
                <a:gd name="connsiteY17" fmla="*/ 0 h 14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10" h="142328">
                  <a:moveTo>
                    <a:pt x="56557" y="0"/>
                  </a:moveTo>
                  <a:cubicBezTo>
                    <a:pt x="56557" y="0"/>
                    <a:pt x="66670" y="9738"/>
                    <a:pt x="70041" y="18353"/>
                  </a:cubicBezTo>
                  <a:cubicBezTo>
                    <a:pt x="72662" y="25470"/>
                    <a:pt x="82026" y="34833"/>
                    <a:pt x="86146" y="40077"/>
                  </a:cubicBezTo>
                  <a:cubicBezTo>
                    <a:pt x="90641" y="45320"/>
                    <a:pt x="106747" y="70415"/>
                    <a:pt x="108994" y="77532"/>
                  </a:cubicBezTo>
                  <a:cubicBezTo>
                    <a:pt x="110117" y="80528"/>
                    <a:pt x="108619" y="100005"/>
                    <a:pt x="111241" y="105623"/>
                  </a:cubicBezTo>
                  <a:cubicBezTo>
                    <a:pt x="113863" y="111241"/>
                    <a:pt x="120230" y="121729"/>
                    <a:pt x="115361" y="123976"/>
                  </a:cubicBezTo>
                  <a:cubicBezTo>
                    <a:pt x="110492" y="125849"/>
                    <a:pt x="101878" y="117983"/>
                    <a:pt x="101878" y="117983"/>
                  </a:cubicBezTo>
                  <a:cubicBezTo>
                    <a:pt x="101878" y="117983"/>
                    <a:pt x="103750" y="123227"/>
                    <a:pt x="100005" y="126223"/>
                  </a:cubicBezTo>
                  <a:cubicBezTo>
                    <a:pt x="92514" y="132216"/>
                    <a:pt x="86521" y="128096"/>
                    <a:pt x="86521" y="128096"/>
                  </a:cubicBezTo>
                  <a:cubicBezTo>
                    <a:pt x="86521" y="128096"/>
                    <a:pt x="85397" y="136336"/>
                    <a:pt x="81652" y="138209"/>
                  </a:cubicBezTo>
                  <a:cubicBezTo>
                    <a:pt x="73412" y="141954"/>
                    <a:pt x="68168" y="137834"/>
                    <a:pt x="68168" y="137834"/>
                  </a:cubicBezTo>
                  <a:cubicBezTo>
                    <a:pt x="68168" y="137834"/>
                    <a:pt x="65171" y="143827"/>
                    <a:pt x="59179" y="145325"/>
                  </a:cubicBezTo>
                  <a:cubicBezTo>
                    <a:pt x="51313" y="147198"/>
                    <a:pt x="46444" y="140082"/>
                    <a:pt x="46444" y="140082"/>
                  </a:cubicBezTo>
                  <a:cubicBezTo>
                    <a:pt x="46444" y="140082"/>
                    <a:pt x="37455" y="144202"/>
                    <a:pt x="33335" y="140082"/>
                  </a:cubicBezTo>
                  <a:cubicBezTo>
                    <a:pt x="29215" y="136336"/>
                    <a:pt x="28091" y="132591"/>
                    <a:pt x="25469" y="128845"/>
                  </a:cubicBezTo>
                  <a:cubicBezTo>
                    <a:pt x="23222" y="125100"/>
                    <a:pt x="13484" y="87270"/>
                    <a:pt x="18353" y="57306"/>
                  </a:cubicBezTo>
                  <a:cubicBezTo>
                    <a:pt x="23222" y="27342"/>
                    <a:pt x="0" y="4869"/>
                    <a:pt x="0" y="4869"/>
                  </a:cubicBezTo>
                  <a:lnTo>
                    <a:pt x="56557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2E48CEA-3F8E-49EF-9C27-6D660C4394FB}"/>
                </a:ext>
              </a:extLst>
            </p:cNvPr>
            <p:cNvSpPr/>
            <p:nvPr/>
          </p:nvSpPr>
          <p:spPr>
            <a:xfrm>
              <a:off x="1588114" y="4726200"/>
              <a:ext cx="176038" cy="127347"/>
            </a:xfrm>
            <a:custGeom>
              <a:avLst/>
              <a:gdLst>
                <a:gd name="connsiteX0" fmla="*/ 153191 w 176038"/>
                <a:gd name="connsiteY0" fmla="*/ 129594 h 127346"/>
                <a:gd name="connsiteX1" fmla="*/ 23971 w 176038"/>
                <a:gd name="connsiteY1" fmla="*/ 129594 h 127346"/>
                <a:gd name="connsiteX2" fmla="*/ 0 w 176038"/>
                <a:gd name="connsiteY2" fmla="*/ 105623 h 127346"/>
                <a:gd name="connsiteX3" fmla="*/ 0 w 176038"/>
                <a:gd name="connsiteY3" fmla="*/ 23971 h 127346"/>
                <a:gd name="connsiteX4" fmla="*/ 23971 w 176038"/>
                <a:gd name="connsiteY4" fmla="*/ 0 h 127346"/>
                <a:gd name="connsiteX5" fmla="*/ 153191 w 176038"/>
                <a:gd name="connsiteY5" fmla="*/ 0 h 127346"/>
                <a:gd name="connsiteX6" fmla="*/ 177162 w 176038"/>
                <a:gd name="connsiteY6" fmla="*/ 23971 h 127346"/>
                <a:gd name="connsiteX7" fmla="*/ 177162 w 176038"/>
                <a:gd name="connsiteY7" fmla="*/ 105623 h 127346"/>
                <a:gd name="connsiteX8" fmla="*/ 153191 w 176038"/>
                <a:gd name="connsiteY8" fmla="*/ 129594 h 127346"/>
                <a:gd name="connsiteX9" fmla="*/ 23971 w 176038"/>
                <a:gd name="connsiteY9" fmla="*/ 16480 h 127346"/>
                <a:gd name="connsiteX10" fmla="*/ 16106 w 176038"/>
                <a:gd name="connsiteY10" fmla="*/ 24346 h 127346"/>
                <a:gd name="connsiteX11" fmla="*/ 16106 w 176038"/>
                <a:gd name="connsiteY11" fmla="*/ 105997 h 127346"/>
                <a:gd name="connsiteX12" fmla="*/ 23971 w 176038"/>
                <a:gd name="connsiteY12" fmla="*/ 113863 h 127346"/>
                <a:gd name="connsiteX13" fmla="*/ 153191 w 176038"/>
                <a:gd name="connsiteY13" fmla="*/ 113863 h 127346"/>
                <a:gd name="connsiteX14" fmla="*/ 161056 w 176038"/>
                <a:gd name="connsiteY14" fmla="*/ 105997 h 127346"/>
                <a:gd name="connsiteX15" fmla="*/ 161056 w 176038"/>
                <a:gd name="connsiteY15" fmla="*/ 24346 h 127346"/>
                <a:gd name="connsiteX16" fmla="*/ 153191 w 176038"/>
                <a:gd name="connsiteY16" fmla="*/ 16480 h 127346"/>
                <a:gd name="connsiteX17" fmla="*/ 23971 w 176038"/>
                <a:gd name="connsiteY17" fmla="*/ 16480 h 12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038" h="127346">
                  <a:moveTo>
                    <a:pt x="153191" y="129594"/>
                  </a:moveTo>
                  <a:lnTo>
                    <a:pt x="23971" y="129594"/>
                  </a:lnTo>
                  <a:cubicBezTo>
                    <a:pt x="10862" y="129594"/>
                    <a:pt x="0" y="118732"/>
                    <a:pt x="0" y="105623"/>
                  </a:cubicBezTo>
                  <a:lnTo>
                    <a:pt x="0" y="23971"/>
                  </a:lnTo>
                  <a:cubicBezTo>
                    <a:pt x="0" y="10862"/>
                    <a:pt x="10862" y="0"/>
                    <a:pt x="23971" y="0"/>
                  </a:cubicBezTo>
                  <a:lnTo>
                    <a:pt x="153191" y="0"/>
                  </a:lnTo>
                  <a:cubicBezTo>
                    <a:pt x="166300" y="0"/>
                    <a:pt x="177162" y="10862"/>
                    <a:pt x="177162" y="23971"/>
                  </a:cubicBezTo>
                  <a:lnTo>
                    <a:pt x="177162" y="105623"/>
                  </a:lnTo>
                  <a:cubicBezTo>
                    <a:pt x="177162" y="118732"/>
                    <a:pt x="166675" y="129594"/>
                    <a:pt x="153191" y="129594"/>
                  </a:cubicBezTo>
                  <a:close/>
                  <a:moveTo>
                    <a:pt x="23971" y="16480"/>
                  </a:moveTo>
                  <a:cubicBezTo>
                    <a:pt x="19476" y="16480"/>
                    <a:pt x="16106" y="19851"/>
                    <a:pt x="16106" y="24346"/>
                  </a:cubicBezTo>
                  <a:lnTo>
                    <a:pt x="16106" y="105997"/>
                  </a:lnTo>
                  <a:cubicBezTo>
                    <a:pt x="16106" y="110492"/>
                    <a:pt x="19476" y="113863"/>
                    <a:pt x="23971" y="113863"/>
                  </a:cubicBezTo>
                  <a:lnTo>
                    <a:pt x="153191" y="113863"/>
                  </a:lnTo>
                  <a:cubicBezTo>
                    <a:pt x="157685" y="113863"/>
                    <a:pt x="161056" y="110492"/>
                    <a:pt x="161056" y="105997"/>
                  </a:cubicBezTo>
                  <a:lnTo>
                    <a:pt x="161056" y="24346"/>
                  </a:lnTo>
                  <a:cubicBezTo>
                    <a:pt x="161056" y="19851"/>
                    <a:pt x="157685" y="16480"/>
                    <a:pt x="153191" y="16480"/>
                  </a:cubicBezTo>
                  <a:lnTo>
                    <a:pt x="23971" y="16480"/>
                  </a:lnTo>
                  <a:close/>
                </a:path>
              </a:pathLst>
            </a:custGeom>
            <a:solidFill>
              <a:srgbClr val="0E1E2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19D74-71BC-414D-A5CA-254751070B22}"/>
                </a:ext>
              </a:extLst>
            </p:cNvPr>
            <p:cNvSpPr/>
            <p:nvPr/>
          </p:nvSpPr>
          <p:spPr>
            <a:xfrm>
              <a:off x="1434174" y="4820587"/>
              <a:ext cx="483169" cy="344585"/>
            </a:xfrm>
            <a:custGeom>
              <a:avLst/>
              <a:gdLst>
                <a:gd name="connsiteX0" fmla="*/ 0 w 483168"/>
                <a:gd name="connsiteY0" fmla="*/ 0 h 344585"/>
                <a:gd name="connsiteX1" fmla="*/ 485042 w 483168"/>
                <a:gd name="connsiteY1" fmla="*/ 0 h 344585"/>
                <a:gd name="connsiteX2" fmla="*/ 485042 w 483168"/>
                <a:gd name="connsiteY2" fmla="*/ 347582 h 344585"/>
                <a:gd name="connsiteX3" fmla="*/ 0 w 483168"/>
                <a:gd name="connsiteY3" fmla="*/ 347582 h 34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168" h="344585">
                  <a:moveTo>
                    <a:pt x="0" y="0"/>
                  </a:moveTo>
                  <a:lnTo>
                    <a:pt x="485042" y="0"/>
                  </a:lnTo>
                  <a:lnTo>
                    <a:pt x="485042" y="347582"/>
                  </a:lnTo>
                  <a:lnTo>
                    <a:pt x="0" y="347582"/>
                  </a:lnTo>
                  <a:close/>
                </a:path>
              </a:pathLst>
            </a:custGeom>
            <a:solidFill>
              <a:srgbClr val="FFCC6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522F2D-D8E0-4D28-81EC-393671FB3A32}"/>
                </a:ext>
              </a:extLst>
            </p:cNvPr>
            <p:cNvSpPr/>
            <p:nvPr/>
          </p:nvSpPr>
          <p:spPr>
            <a:xfrm>
              <a:off x="1432263" y="3890581"/>
              <a:ext cx="243457" cy="790299"/>
            </a:xfrm>
            <a:custGeom>
              <a:avLst/>
              <a:gdLst>
                <a:gd name="connsiteX0" fmla="*/ 38617 w 243457"/>
                <a:gd name="connsiteY0" fmla="*/ 0 h 790299"/>
                <a:gd name="connsiteX1" fmla="*/ 3035 w 243457"/>
                <a:gd name="connsiteY1" fmla="*/ 74535 h 790299"/>
                <a:gd name="connsiteX2" fmla="*/ 15020 w 243457"/>
                <a:gd name="connsiteY2" fmla="*/ 210871 h 790299"/>
                <a:gd name="connsiteX3" fmla="*/ 54723 w 243457"/>
                <a:gd name="connsiteY3" fmla="*/ 450208 h 790299"/>
                <a:gd name="connsiteX4" fmla="*/ 74574 w 243457"/>
                <a:gd name="connsiteY4" fmla="*/ 593661 h 790299"/>
                <a:gd name="connsiteX5" fmla="*/ 194055 w 243457"/>
                <a:gd name="connsiteY5" fmla="*/ 789550 h 790299"/>
                <a:gd name="connsiteX6" fmla="*/ 244619 w 243457"/>
                <a:gd name="connsiteY6" fmla="*/ 761833 h 790299"/>
                <a:gd name="connsiteX7" fmla="*/ 158098 w 243457"/>
                <a:gd name="connsiteY7" fmla="*/ 571188 h 790299"/>
                <a:gd name="connsiteX8" fmla="*/ 125512 w 243457"/>
                <a:gd name="connsiteY8" fmla="*/ 421743 h 790299"/>
                <a:gd name="connsiteX9" fmla="*/ 112778 w 243457"/>
                <a:gd name="connsiteY9" fmla="*/ 204878 h 790299"/>
                <a:gd name="connsiteX10" fmla="*/ 38617 w 243457"/>
                <a:gd name="connsiteY10" fmla="*/ 0 h 790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457" h="790299">
                  <a:moveTo>
                    <a:pt x="38617" y="0"/>
                  </a:moveTo>
                  <a:cubicBezTo>
                    <a:pt x="38617" y="0"/>
                    <a:pt x="13897" y="374"/>
                    <a:pt x="3035" y="74535"/>
                  </a:cubicBezTo>
                  <a:cubicBezTo>
                    <a:pt x="-7453" y="148696"/>
                    <a:pt x="12398" y="179784"/>
                    <a:pt x="15020" y="210871"/>
                  </a:cubicBezTo>
                  <a:cubicBezTo>
                    <a:pt x="17268" y="241959"/>
                    <a:pt x="53599" y="441593"/>
                    <a:pt x="54723" y="450208"/>
                  </a:cubicBezTo>
                  <a:cubicBezTo>
                    <a:pt x="55846" y="458823"/>
                    <a:pt x="60715" y="565195"/>
                    <a:pt x="74574" y="593661"/>
                  </a:cubicBezTo>
                  <a:cubicBezTo>
                    <a:pt x="88807" y="621752"/>
                    <a:pt x="192557" y="781685"/>
                    <a:pt x="194055" y="789550"/>
                  </a:cubicBezTo>
                  <a:cubicBezTo>
                    <a:pt x="195553" y="797415"/>
                    <a:pt x="244619" y="761833"/>
                    <a:pt x="244619" y="761833"/>
                  </a:cubicBezTo>
                  <a:cubicBezTo>
                    <a:pt x="244619" y="761833"/>
                    <a:pt x="162967" y="590664"/>
                    <a:pt x="158098" y="571188"/>
                  </a:cubicBezTo>
                  <a:cubicBezTo>
                    <a:pt x="153229" y="551711"/>
                    <a:pt x="120643" y="452081"/>
                    <a:pt x="125512" y="421743"/>
                  </a:cubicBezTo>
                  <a:cubicBezTo>
                    <a:pt x="130381" y="391404"/>
                    <a:pt x="110905" y="223606"/>
                    <a:pt x="112778" y="204878"/>
                  </a:cubicBezTo>
                  <a:cubicBezTo>
                    <a:pt x="115025" y="186525"/>
                    <a:pt x="86185" y="11236"/>
                    <a:pt x="38617" y="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EEC4F5D-EFC7-49CF-B2E2-69E47A21EA3A}"/>
                </a:ext>
              </a:extLst>
            </p:cNvPr>
            <p:cNvSpPr/>
            <p:nvPr/>
          </p:nvSpPr>
          <p:spPr>
            <a:xfrm>
              <a:off x="1430578" y="3890581"/>
              <a:ext cx="250948" cy="786554"/>
            </a:xfrm>
            <a:custGeom>
              <a:avLst/>
              <a:gdLst>
                <a:gd name="connsiteX0" fmla="*/ 40301 w 250948"/>
                <a:gd name="connsiteY0" fmla="*/ 0 h 786553"/>
                <a:gd name="connsiteX1" fmla="*/ 4719 w 250948"/>
                <a:gd name="connsiteY1" fmla="*/ 74535 h 786553"/>
                <a:gd name="connsiteX2" fmla="*/ 9963 w 250948"/>
                <a:gd name="connsiteY2" fmla="*/ 207875 h 786553"/>
                <a:gd name="connsiteX3" fmla="*/ 37680 w 250948"/>
                <a:gd name="connsiteY3" fmla="*/ 433354 h 786553"/>
                <a:gd name="connsiteX4" fmla="*/ 76258 w 250948"/>
                <a:gd name="connsiteY4" fmla="*/ 593661 h 786553"/>
                <a:gd name="connsiteX5" fmla="*/ 180008 w 250948"/>
                <a:gd name="connsiteY5" fmla="*/ 788801 h 786553"/>
                <a:gd name="connsiteX6" fmla="*/ 251922 w 250948"/>
                <a:gd name="connsiteY6" fmla="*/ 752095 h 786553"/>
                <a:gd name="connsiteX7" fmla="*/ 156412 w 250948"/>
                <a:gd name="connsiteY7" fmla="*/ 555831 h 786553"/>
                <a:gd name="connsiteX8" fmla="*/ 135811 w 250948"/>
                <a:gd name="connsiteY8" fmla="*/ 437848 h 786553"/>
                <a:gd name="connsiteX9" fmla="*/ 114462 w 250948"/>
                <a:gd name="connsiteY9" fmla="*/ 204878 h 786553"/>
                <a:gd name="connsiteX10" fmla="*/ 40301 w 250948"/>
                <a:gd name="connsiteY10" fmla="*/ 0 h 7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948" h="786553">
                  <a:moveTo>
                    <a:pt x="40301" y="0"/>
                  </a:moveTo>
                  <a:cubicBezTo>
                    <a:pt x="40301" y="0"/>
                    <a:pt x="15581" y="374"/>
                    <a:pt x="4719" y="74535"/>
                  </a:cubicBezTo>
                  <a:cubicBezTo>
                    <a:pt x="-5768" y="148696"/>
                    <a:pt x="3596" y="175663"/>
                    <a:pt x="9963" y="207875"/>
                  </a:cubicBezTo>
                  <a:cubicBezTo>
                    <a:pt x="15956" y="238213"/>
                    <a:pt x="36556" y="424364"/>
                    <a:pt x="37680" y="433354"/>
                  </a:cubicBezTo>
                  <a:cubicBezTo>
                    <a:pt x="38803" y="442343"/>
                    <a:pt x="63523" y="554333"/>
                    <a:pt x="76258" y="593661"/>
                  </a:cubicBezTo>
                  <a:cubicBezTo>
                    <a:pt x="85996" y="623625"/>
                    <a:pt x="178885" y="780936"/>
                    <a:pt x="180008" y="788801"/>
                  </a:cubicBezTo>
                  <a:cubicBezTo>
                    <a:pt x="181132" y="796666"/>
                    <a:pt x="251922" y="752095"/>
                    <a:pt x="251922" y="752095"/>
                  </a:cubicBezTo>
                  <a:cubicBezTo>
                    <a:pt x="251922" y="752095"/>
                    <a:pt x="161281" y="575308"/>
                    <a:pt x="156412" y="555831"/>
                  </a:cubicBezTo>
                  <a:cubicBezTo>
                    <a:pt x="151543" y="536355"/>
                    <a:pt x="136186" y="468936"/>
                    <a:pt x="135811" y="437848"/>
                  </a:cubicBezTo>
                  <a:cubicBezTo>
                    <a:pt x="135063" y="401517"/>
                    <a:pt x="112590" y="223606"/>
                    <a:pt x="114462" y="204878"/>
                  </a:cubicBezTo>
                  <a:cubicBezTo>
                    <a:pt x="116710" y="186525"/>
                    <a:pt x="109593" y="25469"/>
                    <a:pt x="40301" y="0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CBB1CA-AB43-4785-BC92-904CF7BDFAFA}"/>
                </a:ext>
              </a:extLst>
            </p:cNvPr>
            <p:cNvSpPr/>
            <p:nvPr/>
          </p:nvSpPr>
          <p:spPr>
            <a:xfrm>
              <a:off x="1197387" y="5622037"/>
              <a:ext cx="168547" cy="168547"/>
            </a:xfrm>
            <a:custGeom>
              <a:avLst/>
              <a:gdLst>
                <a:gd name="connsiteX0" fmla="*/ 65618 w 168547"/>
                <a:gd name="connsiteY0" fmla="*/ 1584 h 168547"/>
                <a:gd name="connsiteX1" fmla="*/ 126295 w 168547"/>
                <a:gd name="connsiteY1" fmla="*/ 81363 h 168547"/>
                <a:gd name="connsiteX2" fmla="*/ 168994 w 168547"/>
                <a:gd name="connsiteY2" fmla="*/ 122563 h 168547"/>
                <a:gd name="connsiteX3" fmla="*/ 123299 w 168547"/>
                <a:gd name="connsiteY3" fmla="*/ 170505 h 168547"/>
                <a:gd name="connsiteX4" fmla="*/ 39774 w 168547"/>
                <a:gd name="connsiteY4" fmla="*/ 128181 h 168547"/>
                <a:gd name="connsiteX5" fmla="*/ 15429 w 168547"/>
                <a:gd name="connsiteY5" fmla="*/ 88104 h 168547"/>
                <a:gd name="connsiteX6" fmla="*/ 15429 w 168547"/>
                <a:gd name="connsiteY6" fmla="*/ 146160 h 168547"/>
                <a:gd name="connsiteX7" fmla="*/ 4941 w 168547"/>
                <a:gd name="connsiteY7" fmla="*/ 146160 h 168547"/>
                <a:gd name="connsiteX8" fmla="*/ 1570 w 168547"/>
                <a:gd name="connsiteY8" fmla="*/ 79490 h 168547"/>
                <a:gd name="connsiteX9" fmla="*/ 15803 w 168547"/>
                <a:gd name="connsiteY9" fmla="*/ 11696 h 168547"/>
                <a:gd name="connsiteX10" fmla="*/ 65618 w 168547"/>
                <a:gd name="connsiteY10" fmla="*/ 1584 h 1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547" h="168547">
                  <a:moveTo>
                    <a:pt x="65618" y="1584"/>
                  </a:moveTo>
                  <a:cubicBezTo>
                    <a:pt x="65618" y="1584"/>
                    <a:pt x="109066" y="66006"/>
                    <a:pt x="126295" y="81363"/>
                  </a:cubicBezTo>
                  <a:cubicBezTo>
                    <a:pt x="126295" y="81363"/>
                    <a:pt x="166372" y="95595"/>
                    <a:pt x="168994" y="122563"/>
                  </a:cubicBezTo>
                  <a:cubicBezTo>
                    <a:pt x="170492" y="140541"/>
                    <a:pt x="168994" y="169007"/>
                    <a:pt x="123299" y="170505"/>
                  </a:cubicBezTo>
                  <a:cubicBezTo>
                    <a:pt x="77604" y="171629"/>
                    <a:pt x="48014" y="155898"/>
                    <a:pt x="39774" y="128181"/>
                  </a:cubicBezTo>
                  <a:cubicBezTo>
                    <a:pt x="31534" y="100465"/>
                    <a:pt x="15429" y="88104"/>
                    <a:pt x="15429" y="88104"/>
                  </a:cubicBezTo>
                  <a:lnTo>
                    <a:pt x="15429" y="146160"/>
                  </a:lnTo>
                  <a:lnTo>
                    <a:pt x="4941" y="146160"/>
                  </a:lnTo>
                  <a:cubicBezTo>
                    <a:pt x="4941" y="146160"/>
                    <a:pt x="2319" y="89977"/>
                    <a:pt x="1570" y="79490"/>
                  </a:cubicBezTo>
                  <a:cubicBezTo>
                    <a:pt x="821" y="69002"/>
                    <a:pt x="-5921" y="29300"/>
                    <a:pt x="15803" y="11696"/>
                  </a:cubicBezTo>
                  <a:cubicBezTo>
                    <a:pt x="37527" y="-5907"/>
                    <a:pt x="65618" y="1584"/>
                    <a:pt x="65618" y="1584"/>
                  </a:cubicBez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D34B8C-D830-414E-8EE3-12F852779FCE}"/>
                </a:ext>
              </a:extLst>
            </p:cNvPr>
            <p:cNvSpPr/>
            <p:nvPr/>
          </p:nvSpPr>
          <p:spPr>
            <a:xfrm>
              <a:off x="1479291" y="5557659"/>
              <a:ext cx="217239" cy="202257"/>
            </a:xfrm>
            <a:custGeom>
              <a:avLst/>
              <a:gdLst>
                <a:gd name="connsiteX0" fmla="*/ 76986 w 217238"/>
                <a:gd name="connsiteY0" fmla="*/ 14649 h 202256"/>
                <a:gd name="connsiteX1" fmla="*/ 98710 w 217238"/>
                <a:gd name="connsiteY1" fmla="*/ 50980 h 202256"/>
                <a:gd name="connsiteX2" fmla="*/ 155642 w 217238"/>
                <a:gd name="connsiteY2" fmla="*/ 124017 h 202256"/>
                <a:gd name="connsiteX3" fmla="*/ 217817 w 217238"/>
                <a:gd name="connsiteY3" fmla="*/ 160348 h 202256"/>
                <a:gd name="connsiteX4" fmla="*/ 180362 w 217238"/>
                <a:gd name="connsiteY4" fmla="*/ 204171 h 202256"/>
                <a:gd name="connsiteX5" fmla="*/ 87848 w 217238"/>
                <a:gd name="connsiteY5" fmla="*/ 178327 h 202256"/>
                <a:gd name="connsiteX6" fmla="*/ 34288 w 217238"/>
                <a:gd name="connsiteY6" fmla="*/ 125890 h 202256"/>
                <a:gd name="connsiteX7" fmla="*/ 34288 w 217238"/>
                <a:gd name="connsiteY7" fmla="*/ 204920 h 202256"/>
                <a:gd name="connsiteX8" fmla="*/ 17433 w 217238"/>
                <a:gd name="connsiteY8" fmla="*/ 204920 h 202256"/>
                <a:gd name="connsiteX9" fmla="*/ 5073 w 217238"/>
                <a:gd name="connsiteY9" fmla="*/ 116526 h 202256"/>
                <a:gd name="connsiteX10" fmla="*/ 29044 w 217238"/>
                <a:gd name="connsiteY10" fmla="*/ 14649 h 202256"/>
                <a:gd name="connsiteX11" fmla="*/ 76986 w 217238"/>
                <a:gd name="connsiteY11" fmla="*/ 14649 h 20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238" h="202256">
                  <a:moveTo>
                    <a:pt x="76986" y="14649"/>
                  </a:moveTo>
                  <a:cubicBezTo>
                    <a:pt x="76986" y="14649"/>
                    <a:pt x="84477" y="32253"/>
                    <a:pt x="98710" y="50980"/>
                  </a:cubicBezTo>
                  <a:cubicBezTo>
                    <a:pt x="109198" y="64464"/>
                    <a:pt x="141409" y="120272"/>
                    <a:pt x="155642" y="124017"/>
                  </a:cubicBezTo>
                  <a:cubicBezTo>
                    <a:pt x="169875" y="127763"/>
                    <a:pt x="213697" y="135628"/>
                    <a:pt x="217817" y="160348"/>
                  </a:cubicBezTo>
                  <a:cubicBezTo>
                    <a:pt x="221562" y="185069"/>
                    <a:pt x="223810" y="202298"/>
                    <a:pt x="180362" y="204171"/>
                  </a:cubicBezTo>
                  <a:cubicBezTo>
                    <a:pt x="136914" y="206044"/>
                    <a:pt x="108823" y="208665"/>
                    <a:pt x="87848" y="178327"/>
                  </a:cubicBezTo>
                  <a:cubicBezTo>
                    <a:pt x="67248" y="147989"/>
                    <a:pt x="34288" y="125890"/>
                    <a:pt x="34288" y="125890"/>
                  </a:cubicBezTo>
                  <a:lnTo>
                    <a:pt x="34288" y="204920"/>
                  </a:lnTo>
                  <a:lnTo>
                    <a:pt x="17433" y="204920"/>
                  </a:lnTo>
                  <a:cubicBezTo>
                    <a:pt x="17433" y="204920"/>
                    <a:pt x="9568" y="122519"/>
                    <a:pt x="5073" y="116526"/>
                  </a:cubicBezTo>
                  <a:cubicBezTo>
                    <a:pt x="578" y="110534"/>
                    <a:pt x="-11033" y="47235"/>
                    <a:pt x="29044" y="14649"/>
                  </a:cubicBezTo>
                  <a:cubicBezTo>
                    <a:pt x="69121" y="-18311"/>
                    <a:pt x="76986" y="14649"/>
                    <a:pt x="76986" y="14649"/>
                  </a:cubicBez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8B60E60-0FA2-42D9-9AFE-DB4E81A32178}"/>
                </a:ext>
              </a:extLst>
            </p:cNvPr>
            <p:cNvSpPr/>
            <p:nvPr/>
          </p:nvSpPr>
          <p:spPr>
            <a:xfrm>
              <a:off x="1140219" y="4360126"/>
              <a:ext cx="262185" cy="1273468"/>
            </a:xfrm>
            <a:custGeom>
              <a:avLst/>
              <a:gdLst>
                <a:gd name="connsiteX0" fmla="*/ 93571 w 262184"/>
                <a:gd name="connsiteY0" fmla="*/ 22987 h 1273468"/>
                <a:gd name="connsiteX1" fmla="*/ 24279 w 262184"/>
                <a:gd name="connsiteY1" fmla="*/ 178425 h 1273468"/>
                <a:gd name="connsiteX2" fmla="*/ 32519 w 262184"/>
                <a:gd name="connsiteY2" fmla="*/ 587433 h 1273468"/>
                <a:gd name="connsiteX3" fmla="*/ 1057 w 262184"/>
                <a:gd name="connsiteY3" fmla="*/ 811414 h 1273468"/>
                <a:gd name="connsiteX4" fmla="*/ 73720 w 262184"/>
                <a:gd name="connsiteY4" fmla="*/ 1273982 h 1273468"/>
                <a:gd name="connsiteX5" fmla="*/ 123160 w 262184"/>
                <a:gd name="connsiteY5" fmla="*/ 1263869 h 1273468"/>
                <a:gd name="connsiteX6" fmla="*/ 123160 w 262184"/>
                <a:gd name="connsiteY6" fmla="*/ 832763 h 1273468"/>
                <a:gd name="connsiteX7" fmla="*/ 139641 w 262184"/>
                <a:gd name="connsiteY7" fmla="*/ 666088 h 1273468"/>
                <a:gd name="connsiteX8" fmla="*/ 262493 w 262184"/>
                <a:gd name="connsiteY8" fmla="*/ 235731 h 1273468"/>
                <a:gd name="connsiteX9" fmla="*/ 93571 w 262184"/>
                <a:gd name="connsiteY9" fmla="*/ 22987 h 127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184" h="1273468">
                  <a:moveTo>
                    <a:pt x="93571" y="22987"/>
                  </a:moveTo>
                  <a:cubicBezTo>
                    <a:pt x="93571" y="22987"/>
                    <a:pt x="38887" y="94151"/>
                    <a:pt x="24279" y="178425"/>
                  </a:cubicBezTo>
                  <a:cubicBezTo>
                    <a:pt x="9297" y="262699"/>
                    <a:pt x="32894" y="545483"/>
                    <a:pt x="32519" y="587433"/>
                  </a:cubicBezTo>
                  <a:cubicBezTo>
                    <a:pt x="31770" y="629008"/>
                    <a:pt x="-6808" y="732758"/>
                    <a:pt x="1057" y="811414"/>
                  </a:cubicBezTo>
                  <a:cubicBezTo>
                    <a:pt x="8923" y="890069"/>
                    <a:pt x="73720" y="1273982"/>
                    <a:pt x="73720" y="1273982"/>
                  </a:cubicBezTo>
                  <a:lnTo>
                    <a:pt x="123160" y="1263869"/>
                  </a:lnTo>
                  <a:cubicBezTo>
                    <a:pt x="123160" y="1263869"/>
                    <a:pt x="118291" y="865723"/>
                    <a:pt x="123160" y="832763"/>
                  </a:cubicBezTo>
                  <a:cubicBezTo>
                    <a:pt x="128030" y="799802"/>
                    <a:pt x="137768" y="679572"/>
                    <a:pt x="139641" y="666088"/>
                  </a:cubicBezTo>
                  <a:cubicBezTo>
                    <a:pt x="141513" y="652605"/>
                    <a:pt x="262493" y="296408"/>
                    <a:pt x="262493" y="235731"/>
                  </a:cubicBezTo>
                  <a:cubicBezTo>
                    <a:pt x="262118" y="174305"/>
                    <a:pt x="225412" y="-76269"/>
                    <a:pt x="93571" y="22987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E5FFEDB-A78C-407B-AF2F-9A976066E814}"/>
                </a:ext>
              </a:extLst>
            </p:cNvPr>
            <p:cNvSpPr/>
            <p:nvPr/>
          </p:nvSpPr>
          <p:spPr>
            <a:xfrm>
              <a:off x="1320695" y="4393099"/>
              <a:ext cx="310876" cy="1176085"/>
            </a:xfrm>
            <a:custGeom>
              <a:avLst/>
              <a:gdLst>
                <a:gd name="connsiteX0" fmla="*/ 187640 w 310876"/>
                <a:gd name="connsiteY0" fmla="*/ 17731 h 1176085"/>
                <a:gd name="connsiteX1" fmla="*/ 288019 w 310876"/>
                <a:gd name="connsiteY1" fmla="*/ 408012 h 1176085"/>
                <a:gd name="connsiteX2" fmla="*/ 314238 w 310876"/>
                <a:gd name="connsiteY2" fmla="*/ 514758 h 1176085"/>
                <a:gd name="connsiteX3" fmla="*/ 297008 w 310876"/>
                <a:gd name="connsiteY3" fmla="*/ 636487 h 1176085"/>
                <a:gd name="connsiteX4" fmla="*/ 235957 w 310876"/>
                <a:gd name="connsiteY4" fmla="*/ 1179209 h 1176085"/>
                <a:gd name="connsiteX5" fmla="*/ 188015 w 310876"/>
                <a:gd name="connsiteY5" fmla="*/ 1179209 h 1176085"/>
                <a:gd name="connsiteX6" fmla="*/ 152807 w 310876"/>
                <a:gd name="connsiteY6" fmla="*/ 798292 h 1176085"/>
                <a:gd name="connsiteX7" fmla="*/ 177902 w 310876"/>
                <a:gd name="connsiteY7" fmla="*/ 608396 h 1176085"/>
                <a:gd name="connsiteX8" fmla="*/ 22089 w 310876"/>
                <a:gd name="connsiteY8" fmla="*/ 268305 h 1176085"/>
                <a:gd name="connsiteX9" fmla="*/ 187640 w 310876"/>
                <a:gd name="connsiteY9" fmla="*/ 17731 h 117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876" h="1176085">
                  <a:moveTo>
                    <a:pt x="187640" y="17731"/>
                  </a:moveTo>
                  <a:cubicBezTo>
                    <a:pt x="187640" y="17731"/>
                    <a:pt x="277532" y="360444"/>
                    <a:pt x="288019" y="408012"/>
                  </a:cubicBezTo>
                  <a:cubicBezTo>
                    <a:pt x="298507" y="455579"/>
                    <a:pt x="314238" y="494533"/>
                    <a:pt x="314238" y="514758"/>
                  </a:cubicBezTo>
                  <a:cubicBezTo>
                    <a:pt x="314238" y="561577"/>
                    <a:pt x="297008" y="636487"/>
                    <a:pt x="297008" y="636487"/>
                  </a:cubicBezTo>
                  <a:lnTo>
                    <a:pt x="235957" y="1179209"/>
                  </a:lnTo>
                  <a:lnTo>
                    <a:pt x="188015" y="1179209"/>
                  </a:lnTo>
                  <a:cubicBezTo>
                    <a:pt x="188015" y="1179209"/>
                    <a:pt x="157676" y="862340"/>
                    <a:pt x="152807" y="798292"/>
                  </a:cubicBezTo>
                  <a:cubicBezTo>
                    <a:pt x="147938" y="734244"/>
                    <a:pt x="187640" y="635363"/>
                    <a:pt x="177902" y="608396"/>
                  </a:cubicBezTo>
                  <a:cubicBezTo>
                    <a:pt x="168163" y="581428"/>
                    <a:pt x="22089" y="268305"/>
                    <a:pt x="22089" y="268305"/>
                  </a:cubicBezTo>
                  <a:cubicBezTo>
                    <a:pt x="22089" y="268305"/>
                    <a:pt x="-89152" y="-81525"/>
                    <a:pt x="187640" y="17731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EA6E903-C558-4B72-A629-13C5C5AB7DE4}"/>
                </a:ext>
              </a:extLst>
            </p:cNvPr>
            <p:cNvSpPr/>
            <p:nvPr/>
          </p:nvSpPr>
          <p:spPr>
            <a:xfrm>
              <a:off x="1213564" y="5623621"/>
              <a:ext cx="116110" cy="89892"/>
            </a:xfrm>
            <a:custGeom>
              <a:avLst/>
              <a:gdLst>
                <a:gd name="connsiteX0" fmla="*/ 117608 w 116110"/>
                <a:gd name="connsiteY0" fmla="*/ 83150 h 89891"/>
                <a:gd name="connsiteX1" fmla="*/ 45695 w 116110"/>
                <a:gd name="connsiteY1" fmla="*/ 76783 h 89891"/>
                <a:gd name="connsiteX2" fmla="*/ 0 w 116110"/>
                <a:gd name="connsiteY2" fmla="*/ 10113 h 89891"/>
                <a:gd name="connsiteX3" fmla="*/ 49440 w 116110"/>
                <a:gd name="connsiteY3" fmla="*/ 0 h 89891"/>
                <a:gd name="connsiteX4" fmla="*/ 117608 w 116110"/>
                <a:gd name="connsiteY4" fmla="*/ 83150 h 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10" h="89891">
                  <a:moveTo>
                    <a:pt x="117608" y="83150"/>
                  </a:moveTo>
                  <a:cubicBezTo>
                    <a:pt x="117608" y="83150"/>
                    <a:pt x="79779" y="102627"/>
                    <a:pt x="45695" y="76783"/>
                  </a:cubicBezTo>
                  <a:cubicBezTo>
                    <a:pt x="11611" y="51313"/>
                    <a:pt x="0" y="10113"/>
                    <a:pt x="0" y="10113"/>
                  </a:cubicBezTo>
                  <a:lnTo>
                    <a:pt x="49440" y="0"/>
                  </a:lnTo>
                  <a:lnTo>
                    <a:pt x="117608" y="8315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804EB10-95CF-4231-B763-F4945C4DD2D3}"/>
                </a:ext>
              </a:extLst>
            </p:cNvPr>
            <p:cNvSpPr/>
            <p:nvPr/>
          </p:nvSpPr>
          <p:spPr>
            <a:xfrm>
              <a:off x="1499346" y="5563571"/>
              <a:ext cx="134838" cy="119856"/>
            </a:xfrm>
            <a:custGeom>
              <a:avLst/>
              <a:gdLst>
                <a:gd name="connsiteX0" fmla="*/ 135587 w 134837"/>
                <a:gd name="connsiteY0" fmla="*/ 117730 h 119855"/>
                <a:gd name="connsiteX1" fmla="*/ 82026 w 134837"/>
                <a:gd name="connsiteY1" fmla="*/ 117730 h 119855"/>
                <a:gd name="connsiteX2" fmla="*/ 0 w 134837"/>
                <a:gd name="connsiteY2" fmla="*/ 17725 h 119855"/>
                <a:gd name="connsiteX3" fmla="*/ 57306 w 134837"/>
                <a:gd name="connsiteY3" fmla="*/ 8736 h 119855"/>
                <a:gd name="connsiteX4" fmla="*/ 135587 w 134837"/>
                <a:gd name="connsiteY4" fmla="*/ 117730 h 1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37" h="119855">
                  <a:moveTo>
                    <a:pt x="135587" y="117730"/>
                  </a:moveTo>
                  <a:cubicBezTo>
                    <a:pt x="135587" y="117730"/>
                    <a:pt x="97008" y="127468"/>
                    <a:pt x="82026" y="117730"/>
                  </a:cubicBezTo>
                  <a:cubicBezTo>
                    <a:pt x="67044" y="107992"/>
                    <a:pt x="16480" y="22594"/>
                    <a:pt x="0" y="17725"/>
                  </a:cubicBezTo>
                  <a:cubicBezTo>
                    <a:pt x="0" y="17725"/>
                    <a:pt x="16106" y="-15235"/>
                    <a:pt x="57306" y="8736"/>
                  </a:cubicBezTo>
                  <a:cubicBezTo>
                    <a:pt x="56932" y="8736"/>
                    <a:pt x="124725" y="103497"/>
                    <a:pt x="135587" y="11773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31C8000-F46C-4F68-B694-8C93CFFC9734}"/>
                </a:ext>
              </a:extLst>
            </p:cNvPr>
            <p:cNvSpPr/>
            <p:nvPr/>
          </p:nvSpPr>
          <p:spPr>
            <a:xfrm>
              <a:off x="1145745" y="4435836"/>
              <a:ext cx="475678" cy="516878"/>
            </a:xfrm>
            <a:custGeom>
              <a:avLst/>
              <a:gdLst>
                <a:gd name="connsiteX0" fmla="*/ 477576 w 475677"/>
                <a:gd name="connsiteY0" fmla="*/ 419958 h 516878"/>
                <a:gd name="connsiteX1" fmla="*/ 3397 w 475677"/>
                <a:gd name="connsiteY1" fmla="*/ 516967 h 516878"/>
                <a:gd name="connsiteX2" fmla="*/ 30739 w 475677"/>
                <a:gd name="connsiteY2" fmla="*/ 57394 h 516878"/>
                <a:gd name="connsiteX3" fmla="*/ 374201 w 475677"/>
                <a:gd name="connsiteY3" fmla="*/ 19190 h 516878"/>
                <a:gd name="connsiteX4" fmla="*/ 477576 w 475677"/>
                <a:gd name="connsiteY4" fmla="*/ 419958 h 51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677" h="516878">
                  <a:moveTo>
                    <a:pt x="477576" y="419958"/>
                  </a:moveTo>
                  <a:cubicBezTo>
                    <a:pt x="477576" y="419958"/>
                    <a:pt x="312774" y="516967"/>
                    <a:pt x="3397" y="516967"/>
                  </a:cubicBezTo>
                  <a:cubicBezTo>
                    <a:pt x="3397" y="516967"/>
                    <a:pt x="-14207" y="158523"/>
                    <a:pt x="30739" y="57394"/>
                  </a:cubicBezTo>
                  <a:cubicBezTo>
                    <a:pt x="75685" y="-43359"/>
                    <a:pt x="374201" y="19190"/>
                    <a:pt x="374201" y="19190"/>
                  </a:cubicBezTo>
                  <a:cubicBezTo>
                    <a:pt x="374201" y="19190"/>
                    <a:pt x="466714" y="345797"/>
                    <a:pt x="477576" y="419958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8ECDC1-FAD8-4308-89B8-BC1D26AD6CBA}"/>
                </a:ext>
              </a:extLst>
            </p:cNvPr>
            <p:cNvSpPr/>
            <p:nvPr/>
          </p:nvSpPr>
          <p:spPr>
            <a:xfrm>
              <a:off x="1159921" y="3861314"/>
              <a:ext cx="397022" cy="621752"/>
            </a:xfrm>
            <a:custGeom>
              <a:avLst/>
              <a:gdLst>
                <a:gd name="connsiteX0" fmla="*/ 237921 w 397022"/>
                <a:gd name="connsiteY0" fmla="*/ 2673 h 621752"/>
                <a:gd name="connsiteX1" fmla="*/ 302344 w 397022"/>
                <a:gd name="connsiteY1" fmla="*/ 28517 h 621752"/>
                <a:gd name="connsiteX2" fmla="*/ 394858 w 397022"/>
                <a:gd name="connsiteY2" fmla="*/ 146500 h 621752"/>
                <a:gd name="connsiteX3" fmla="*/ 371635 w 397022"/>
                <a:gd name="connsiteY3" fmla="*/ 276844 h 621752"/>
                <a:gd name="connsiteX4" fmla="*/ 359650 w 397022"/>
                <a:gd name="connsiteY4" fmla="*/ 402692 h 621752"/>
                <a:gd name="connsiteX5" fmla="*/ 341671 w 397022"/>
                <a:gd name="connsiteY5" fmla="*/ 600829 h 621752"/>
                <a:gd name="connsiteX6" fmla="*/ 10570 w 397022"/>
                <a:gd name="connsiteY6" fmla="*/ 581727 h 621752"/>
                <a:gd name="connsiteX7" fmla="*/ 80985 w 397022"/>
                <a:gd name="connsiteY7" fmla="*/ 475355 h 621752"/>
                <a:gd name="connsiteX8" fmla="*/ 74992 w 397022"/>
                <a:gd name="connsiteY8" fmla="*/ 370856 h 621752"/>
                <a:gd name="connsiteX9" fmla="*/ 18810 w 397022"/>
                <a:gd name="connsiteY9" fmla="*/ 193694 h 621752"/>
                <a:gd name="connsiteX10" fmla="*/ 15064 w 397022"/>
                <a:gd name="connsiteY10" fmla="*/ 43874 h 621752"/>
                <a:gd name="connsiteX11" fmla="*/ 146906 w 397022"/>
                <a:gd name="connsiteY11" fmla="*/ 5670 h 621752"/>
                <a:gd name="connsiteX12" fmla="*/ 237921 w 397022"/>
                <a:gd name="connsiteY12" fmla="*/ 2673 h 62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7022" h="621752">
                  <a:moveTo>
                    <a:pt x="237921" y="2673"/>
                  </a:moveTo>
                  <a:cubicBezTo>
                    <a:pt x="237921" y="2673"/>
                    <a:pt x="285864" y="25146"/>
                    <a:pt x="302344" y="28517"/>
                  </a:cubicBezTo>
                  <a:cubicBezTo>
                    <a:pt x="318824" y="31888"/>
                    <a:pt x="383621" y="115788"/>
                    <a:pt x="394858" y="146500"/>
                  </a:cubicBezTo>
                  <a:cubicBezTo>
                    <a:pt x="406094" y="177214"/>
                    <a:pt x="394858" y="222909"/>
                    <a:pt x="371635" y="276844"/>
                  </a:cubicBezTo>
                  <a:cubicBezTo>
                    <a:pt x="348413" y="330779"/>
                    <a:pt x="370137" y="348757"/>
                    <a:pt x="359650" y="402692"/>
                  </a:cubicBezTo>
                  <a:cubicBezTo>
                    <a:pt x="349162" y="456628"/>
                    <a:pt x="339799" y="570865"/>
                    <a:pt x="341671" y="600829"/>
                  </a:cubicBezTo>
                  <a:cubicBezTo>
                    <a:pt x="343544" y="630793"/>
                    <a:pt x="72371" y="636411"/>
                    <a:pt x="10570" y="581727"/>
                  </a:cubicBezTo>
                  <a:cubicBezTo>
                    <a:pt x="10570" y="581727"/>
                    <a:pt x="72745" y="488464"/>
                    <a:pt x="80985" y="475355"/>
                  </a:cubicBezTo>
                  <a:cubicBezTo>
                    <a:pt x="88851" y="461871"/>
                    <a:pt x="82483" y="389583"/>
                    <a:pt x="74992" y="370856"/>
                  </a:cubicBezTo>
                  <a:cubicBezTo>
                    <a:pt x="67501" y="352128"/>
                    <a:pt x="18810" y="193694"/>
                    <a:pt x="18810" y="193694"/>
                  </a:cubicBezTo>
                  <a:cubicBezTo>
                    <a:pt x="18810" y="193694"/>
                    <a:pt x="-20892" y="71965"/>
                    <a:pt x="15064" y="43874"/>
                  </a:cubicBezTo>
                  <a:cubicBezTo>
                    <a:pt x="46527" y="19528"/>
                    <a:pt x="131549" y="10914"/>
                    <a:pt x="146906" y="5670"/>
                  </a:cubicBezTo>
                  <a:cubicBezTo>
                    <a:pt x="161888" y="52"/>
                    <a:pt x="206459" y="-2196"/>
                    <a:pt x="237921" y="2673"/>
                  </a:cubicBezTo>
                  <a:close/>
                </a:path>
              </a:pathLst>
            </a:custGeom>
            <a:solidFill>
              <a:srgbClr val="EDDAD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492B347-AD1F-4999-8163-A1296AE26305}"/>
                </a:ext>
              </a:extLst>
            </p:cNvPr>
            <p:cNvSpPr/>
            <p:nvPr/>
          </p:nvSpPr>
          <p:spPr>
            <a:xfrm>
              <a:off x="1411708" y="3846758"/>
              <a:ext cx="29964" cy="123601"/>
            </a:xfrm>
            <a:custGeom>
              <a:avLst/>
              <a:gdLst>
                <a:gd name="connsiteX0" fmla="*/ 1491 w 29963"/>
                <a:gd name="connsiteY0" fmla="*/ 123976 h 123601"/>
                <a:gd name="connsiteX1" fmla="*/ 30706 w 29963"/>
                <a:gd name="connsiteY1" fmla="*/ 89892 h 123601"/>
                <a:gd name="connsiteX2" fmla="*/ 5237 w 29963"/>
                <a:gd name="connsiteY2" fmla="*/ 0 h 123601"/>
                <a:gd name="connsiteX3" fmla="*/ 1491 w 29963"/>
                <a:gd name="connsiteY3" fmla="*/ 123976 h 1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3" h="123601">
                  <a:moveTo>
                    <a:pt x="1491" y="123976"/>
                  </a:moveTo>
                  <a:lnTo>
                    <a:pt x="30706" y="89892"/>
                  </a:lnTo>
                  <a:lnTo>
                    <a:pt x="5237" y="0"/>
                  </a:lnTo>
                  <a:cubicBezTo>
                    <a:pt x="5237" y="0"/>
                    <a:pt x="-3378" y="50190"/>
                    <a:pt x="1491" y="123976"/>
                  </a:cubicBezTo>
                  <a:close/>
                </a:path>
              </a:pathLst>
            </a:custGeom>
            <a:solidFill>
              <a:srgbClr val="D6C5B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54A3E4E-3AA8-4D56-80A5-7248DD457F04}"/>
                </a:ext>
              </a:extLst>
            </p:cNvPr>
            <p:cNvSpPr/>
            <p:nvPr/>
          </p:nvSpPr>
          <p:spPr>
            <a:xfrm>
              <a:off x="1263470" y="3515043"/>
              <a:ext cx="235966" cy="314622"/>
            </a:xfrm>
            <a:custGeom>
              <a:avLst/>
              <a:gdLst>
                <a:gd name="connsiteX0" fmla="*/ 73695 w 235966"/>
                <a:gd name="connsiteY0" fmla="*/ 8480 h 314621"/>
                <a:gd name="connsiteX1" fmla="*/ 231381 w 235966"/>
                <a:gd name="connsiteY1" fmla="*/ 107735 h 314621"/>
                <a:gd name="connsiteX2" fmla="*/ 114147 w 235966"/>
                <a:gd name="connsiteY2" fmla="*/ 311490 h 314621"/>
                <a:gd name="connsiteX3" fmla="*/ 283 w 235966"/>
                <a:gd name="connsiteY3" fmla="*/ 123092 h 314621"/>
                <a:gd name="connsiteX4" fmla="*/ 73695 w 235966"/>
                <a:gd name="connsiteY4" fmla="*/ 8480 h 31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66" h="314621">
                  <a:moveTo>
                    <a:pt x="73695" y="8480"/>
                  </a:moveTo>
                  <a:cubicBezTo>
                    <a:pt x="102161" y="-1633"/>
                    <a:pt x="207035" y="-25979"/>
                    <a:pt x="231381" y="107735"/>
                  </a:cubicBezTo>
                  <a:cubicBezTo>
                    <a:pt x="256101" y="241449"/>
                    <a:pt x="181940" y="336959"/>
                    <a:pt x="114147" y="311490"/>
                  </a:cubicBezTo>
                  <a:cubicBezTo>
                    <a:pt x="46353" y="286021"/>
                    <a:pt x="4404" y="193507"/>
                    <a:pt x="283" y="123092"/>
                  </a:cubicBezTo>
                  <a:cubicBezTo>
                    <a:pt x="-3836" y="52676"/>
                    <a:pt x="37738" y="21214"/>
                    <a:pt x="73695" y="848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51DFC6A-353D-468F-86B6-176CE12922CC}"/>
                </a:ext>
              </a:extLst>
            </p:cNvPr>
            <p:cNvSpPr/>
            <p:nvPr/>
          </p:nvSpPr>
          <p:spPr>
            <a:xfrm>
              <a:off x="1249816" y="3504289"/>
              <a:ext cx="243457" cy="262185"/>
            </a:xfrm>
            <a:custGeom>
              <a:avLst/>
              <a:gdLst>
                <a:gd name="connsiteX0" fmla="*/ 245410 w 243457"/>
                <a:gd name="connsiteY0" fmla="*/ 118489 h 262184"/>
                <a:gd name="connsiteX1" fmla="*/ 136790 w 243457"/>
                <a:gd name="connsiteY1" fmla="*/ 131 h 262184"/>
                <a:gd name="connsiteX2" fmla="*/ 1578 w 243457"/>
                <a:gd name="connsiteY2" fmla="*/ 158191 h 262184"/>
                <a:gd name="connsiteX3" fmla="*/ 58135 w 243457"/>
                <a:gd name="connsiteY3" fmla="*/ 262690 h 262184"/>
                <a:gd name="connsiteX4" fmla="*/ 76113 w 243457"/>
                <a:gd name="connsiteY4" fmla="*/ 193024 h 262184"/>
                <a:gd name="connsiteX5" fmla="*/ 225558 w 243457"/>
                <a:gd name="connsiteY5" fmla="*/ 83281 h 262184"/>
                <a:gd name="connsiteX6" fmla="*/ 245410 w 243457"/>
                <a:gd name="connsiteY6" fmla="*/ 118489 h 26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457" h="262184">
                  <a:moveTo>
                    <a:pt x="245410" y="118489"/>
                  </a:moveTo>
                  <a:cubicBezTo>
                    <a:pt x="245410" y="118489"/>
                    <a:pt x="250653" y="3876"/>
                    <a:pt x="136790" y="131"/>
                  </a:cubicBezTo>
                  <a:cubicBezTo>
                    <a:pt x="22927" y="-3989"/>
                    <a:pt x="-7786" y="90023"/>
                    <a:pt x="1578" y="158191"/>
                  </a:cubicBezTo>
                  <a:cubicBezTo>
                    <a:pt x="10942" y="226359"/>
                    <a:pt x="58135" y="262690"/>
                    <a:pt x="58135" y="262690"/>
                  </a:cubicBezTo>
                  <a:cubicBezTo>
                    <a:pt x="58135" y="262690"/>
                    <a:pt x="54015" y="207257"/>
                    <a:pt x="76113" y="193024"/>
                  </a:cubicBezTo>
                  <a:cubicBezTo>
                    <a:pt x="98212" y="178791"/>
                    <a:pt x="186605" y="149951"/>
                    <a:pt x="225558" y="83281"/>
                  </a:cubicBezTo>
                  <a:cubicBezTo>
                    <a:pt x="225184" y="83281"/>
                    <a:pt x="243162" y="104256"/>
                    <a:pt x="245410" y="118489"/>
                  </a:cubicBezTo>
                  <a:close/>
                </a:path>
              </a:pathLst>
            </a:custGeom>
            <a:solidFill>
              <a:srgbClr val="252E3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4C072C-90F8-425B-942B-17343E5F565B}"/>
                </a:ext>
              </a:extLst>
            </p:cNvPr>
            <p:cNvSpPr/>
            <p:nvPr/>
          </p:nvSpPr>
          <p:spPr>
            <a:xfrm>
              <a:off x="1204125" y="3501044"/>
              <a:ext cx="153565" cy="168547"/>
            </a:xfrm>
            <a:custGeom>
              <a:avLst/>
              <a:gdLst>
                <a:gd name="connsiteX0" fmla="*/ 149147 w 153565"/>
                <a:gd name="connsiteY0" fmla="*/ 109748 h 168547"/>
                <a:gd name="connsiteX1" fmla="*/ 49891 w 153565"/>
                <a:gd name="connsiteY1" fmla="*/ 168552 h 168547"/>
                <a:gd name="connsiteX2" fmla="*/ 4945 w 153565"/>
                <a:gd name="connsiteY2" fmla="*/ 62180 h 168547"/>
                <a:gd name="connsiteX3" fmla="*/ 104201 w 153565"/>
                <a:gd name="connsiteY3" fmla="*/ 3376 h 168547"/>
                <a:gd name="connsiteX4" fmla="*/ 149147 w 153565"/>
                <a:gd name="connsiteY4" fmla="*/ 109748 h 1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65" h="168547">
                  <a:moveTo>
                    <a:pt x="149147" y="109748"/>
                  </a:moveTo>
                  <a:cubicBezTo>
                    <a:pt x="134165" y="155443"/>
                    <a:pt x="89593" y="181661"/>
                    <a:pt x="49891" y="168552"/>
                  </a:cubicBezTo>
                  <a:cubicBezTo>
                    <a:pt x="10189" y="155443"/>
                    <a:pt x="-10037" y="107875"/>
                    <a:pt x="4945" y="62180"/>
                  </a:cubicBezTo>
                  <a:cubicBezTo>
                    <a:pt x="19927" y="16485"/>
                    <a:pt x="64498" y="-9734"/>
                    <a:pt x="104201" y="3376"/>
                  </a:cubicBezTo>
                  <a:cubicBezTo>
                    <a:pt x="143903" y="16485"/>
                    <a:pt x="164129" y="64053"/>
                    <a:pt x="149147" y="109748"/>
                  </a:cubicBezTo>
                  <a:close/>
                </a:path>
              </a:pathLst>
            </a:custGeom>
            <a:solidFill>
              <a:srgbClr val="252E3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02E447-3C07-4CF1-9C05-C62E3507553F}"/>
                </a:ext>
              </a:extLst>
            </p:cNvPr>
            <p:cNvSpPr/>
            <p:nvPr/>
          </p:nvSpPr>
          <p:spPr>
            <a:xfrm>
              <a:off x="1306827" y="3742844"/>
              <a:ext cx="112365" cy="191020"/>
            </a:xfrm>
            <a:custGeom>
              <a:avLst/>
              <a:gdLst>
                <a:gd name="connsiteX0" fmla="*/ 113863 w 112364"/>
                <a:gd name="connsiteY0" fmla="*/ 65710 h 191020"/>
                <a:gd name="connsiteX1" fmla="*/ 106372 w 112364"/>
                <a:gd name="connsiteY1" fmla="*/ 182195 h 191020"/>
                <a:gd name="connsiteX2" fmla="*/ 0 w 112364"/>
                <a:gd name="connsiteY2" fmla="*/ 123766 h 191020"/>
                <a:gd name="connsiteX3" fmla="*/ 5993 w 112364"/>
                <a:gd name="connsiteY3" fmla="*/ 18517 h 191020"/>
                <a:gd name="connsiteX4" fmla="*/ 113863 w 112364"/>
                <a:gd name="connsiteY4" fmla="*/ 65710 h 19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64" h="191020">
                  <a:moveTo>
                    <a:pt x="113863" y="65710"/>
                  </a:moveTo>
                  <a:cubicBezTo>
                    <a:pt x="113863" y="65710"/>
                    <a:pt x="104125" y="153730"/>
                    <a:pt x="106372" y="182195"/>
                  </a:cubicBezTo>
                  <a:cubicBezTo>
                    <a:pt x="106372" y="182195"/>
                    <a:pt x="56557" y="232010"/>
                    <a:pt x="0" y="123766"/>
                  </a:cubicBezTo>
                  <a:cubicBezTo>
                    <a:pt x="0" y="123766"/>
                    <a:pt x="23971" y="79194"/>
                    <a:pt x="5993" y="18517"/>
                  </a:cubicBezTo>
                  <a:cubicBezTo>
                    <a:pt x="-11986" y="-42160"/>
                    <a:pt x="113863" y="65710"/>
                    <a:pt x="113863" y="65710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3630CC-9B66-4C8D-B402-FEFA7099FFB9}"/>
                </a:ext>
              </a:extLst>
            </p:cNvPr>
            <p:cNvSpPr/>
            <p:nvPr/>
          </p:nvSpPr>
          <p:spPr>
            <a:xfrm>
              <a:off x="1355893" y="3925039"/>
              <a:ext cx="56182" cy="44946"/>
            </a:xfrm>
            <a:custGeom>
              <a:avLst/>
              <a:gdLst>
                <a:gd name="connsiteX0" fmla="*/ 57306 w 56182"/>
                <a:gd name="connsiteY0" fmla="*/ 0 h 44945"/>
                <a:gd name="connsiteX1" fmla="*/ 57306 w 56182"/>
                <a:gd name="connsiteY1" fmla="*/ 45695 h 44945"/>
                <a:gd name="connsiteX2" fmla="*/ 0 w 56182"/>
                <a:gd name="connsiteY2" fmla="*/ 2997 h 4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2" h="44945">
                  <a:moveTo>
                    <a:pt x="57306" y="0"/>
                  </a:moveTo>
                  <a:lnTo>
                    <a:pt x="57306" y="45695"/>
                  </a:lnTo>
                  <a:lnTo>
                    <a:pt x="0" y="2997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C4875ED-AC96-443D-98A0-0B57B24ADDE7}"/>
                </a:ext>
              </a:extLst>
            </p:cNvPr>
            <p:cNvSpPr/>
            <p:nvPr/>
          </p:nvSpPr>
          <p:spPr>
            <a:xfrm>
              <a:off x="1283231" y="3861366"/>
              <a:ext cx="127347" cy="108619"/>
            </a:xfrm>
            <a:custGeom>
              <a:avLst/>
              <a:gdLst>
                <a:gd name="connsiteX0" fmla="*/ 129969 w 127346"/>
                <a:gd name="connsiteY0" fmla="*/ 109368 h 108619"/>
                <a:gd name="connsiteX1" fmla="*/ 105997 w 127346"/>
                <a:gd name="connsiteY1" fmla="*/ 79779 h 108619"/>
                <a:gd name="connsiteX2" fmla="*/ 25844 w 127346"/>
                <a:gd name="connsiteY2" fmla="*/ 0 h 108619"/>
                <a:gd name="connsiteX3" fmla="*/ 0 w 127346"/>
                <a:gd name="connsiteY3" fmla="*/ 25095 h 10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6" h="108619">
                  <a:moveTo>
                    <a:pt x="129969" y="109368"/>
                  </a:moveTo>
                  <a:lnTo>
                    <a:pt x="105997" y="79779"/>
                  </a:lnTo>
                  <a:lnTo>
                    <a:pt x="25844" y="0"/>
                  </a:lnTo>
                  <a:lnTo>
                    <a:pt x="0" y="25095"/>
                  </a:lnTo>
                  <a:close/>
                </a:path>
              </a:pathLst>
            </a:custGeom>
            <a:solidFill>
              <a:srgbClr val="D6C5B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91D8562-270D-4CE6-8C91-42AE1695BCB5}"/>
                </a:ext>
              </a:extLst>
            </p:cNvPr>
            <p:cNvSpPr/>
            <p:nvPr/>
          </p:nvSpPr>
          <p:spPr>
            <a:xfrm>
              <a:off x="1134909" y="3868857"/>
              <a:ext cx="232221" cy="677934"/>
            </a:xfrm>
            <a:custGeom>
              <a:avLst/>
              <a:gdLst>
                <a:gd name="connsiteX0" fmla="*/ 162929 w 232220"/>
                <a:gd name="connsiteY0" fmla="*/ 0 h 677934"/>
                <a:gd name="connsiteX1" fmla="*/ 233344 w 232220"/>
                <a:gd name="connsiteY1" fmla="*/ 147198 h 677934"/>
                <a:gd name="connsiteX2" fmla="*/ 185776 w 232220"/>
                <a:gd name="connsiteY2" fmla="*/ 636360 h 677934"/>
                <a:gd name="connsiteX3" fmla="*/ 0 w 232220"/>
                <a:gd name="connsiteY3" fmla="*/ 623999 h 677934"/>
                <a:gd name="connsiteX4" fmla="*/ 67793 w 232220"/>
                <a:gd name="connsiteY4" fmla="*/ 304134 h 677934"/>
                <a:gd name="connsiteX5" fmla="*/ 10487 w 232220"/>
                <a:gd name="connsiteY5" fmla="*/ 104874 h 677934"/>
                <a:gd name="connsiteX6" fmla="*/ 76408 w 232220"/>
                <a:gd name="connsiteY6" fmla="*/ 14608 h 677934"/>
                <a:gd name="connsiteX7" fmla="*/ 162929 w 232220"/>
                <a:gd name="connsiteY7" fmla="*/ 0 h 67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220" h="677934">
                  <a:moveTo>
                    <a:pt x="162929" y="0"/>
                  </a:moveTo>
                  <a:cubicBezTo>
                    <a:pt x="162929" y="0"/>
                    <a:pt x="230348" y="102252"/>
                    <a:pt x="233344" y="147198"/>
                  </a:cubicBezTo>
                  <a:cubicBezTo>
                    <a:pt x="236715" y="192144"/>
                    <a:pt x="208249" y="528489"/>
                    <a:pt x="185776" y="636360"/>
                  </a:cubicBezTo>
                  <a:cubicBezTo>
                    <a:pt x="163303" y="744604"/>
                    <a:pt x="0" y="623999"/>
                    <a:pt x="0" y="623999"/>
                  </a:cubicBezTo>
                  <a:cubicBezTo>
                    <a:pt x="0" y="623999"/>
                    <a:pt x="109743" y="446463"/>
                    <a:pt x="67793" y="304134"/>
                  </a:cubicBezTo>
                  <a:cubicBezTo>
                    <a:pt x="25844" y="161805"/>
                    <a:pt x="10487" y="104874"/>
                    <a:pt x="10487" y="104874"/>
                  </a:cubicBezTo>
                  <a:cubicBezTo>
                    <a:pt x="10487" y="104874"/>
                    <a:pt x="25095" y="25844"/>
                    <a:pt x="76408" y="14608"/>
                  </a:cubicBezTo>
                  <a:cubicBezTo>
                    <a:pt x="120979" y="5244"/>
                    <a:pt x="162929" y="0"/>
                    <a:pt x="162929" y="0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445F69-6F3C-42DC-9896-D8CB996E6E6E}"/>
                </a:ext>
              </a:extLst>
            </p:cNvPr>
            <p:cNvSpPr/>
            <p:nvPr/>
          </p:nvSpPr>
          <p:spPr>
            <a:xfrm>
              <a:off x="1433425" y="3879719"/>
              <a:ext cx="123601" cy="647971"/>
            </a:xfrm>
            <a:custGeom>
              <a:avLst/>
              <a:gdLst>
                <a:gd name="connsiteX0" fmla="*/ 125849 w 123601"/>
                <a:gd name="connsiteY0" fmla="*/ 141579 h 647970"/>
                <a:gd name="connsiteX1" fmla="*/ 90641 w 123601"/>
                <a:gd name="connsiteY1" fmla="*/ 279414 h 647970"/>
                <a:gd name="connsiteX2" fmla="*/ 92888 w 123601"/>
                <a:gd name="connsiteY2" fmla="*/ 438972 h 647970"/>
                <a:gd name="connsiteX3" fmla="*/ 103376 w 123601"/>
                <a:gd name="connsiteY3" fmla="*/ 620628 h 647970"/>
                <a:gd name="connsiteX4" fmla="*/ 56557 w 123601"/>
                <a:gd name="connsiteY4" fmla="*/ 647971 h 647970"/>
                <a:gd name="connsiteX5" fmla="*/ 36706 w 123601"/>
                <a:gd name="connsiteY5" fmla="*/ 634861 h 647970"/>
                <a:gd name="connsiteX6" fmla="*/ 0 w 123601"/>
                <a:gd name="connsiteY6" fmla="*/ 0 h 647970"/>
                <a:gd name="connsiteX7" fmla="*/ 37455 w 123601"/>
                <a:gd name="connsiteY7" fmla="*/ 10862 h 647970"/>
                <a:gd name="connsiteX8" fmla="*/ 125849 w 123601"/>
                <a:gd name="connsiteY8" fmla="*/ 141579 h 64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601" h="647970">
                  <a:moveTo>
                    <a:pt x="125849" y="141579"/>
                  </a:moveTo>
                  <a:cubicBezTo>
                    <a:pt x="125849" y="141579"/>
                    <a:pt x="137834" y="184653"/>
                    <a:pt x="90641" y="279414"/>
                  </a:cubicBezTo>
                  <a:cubicBezTo>
                    <a:pt x="90641" y="279414"/>
                    <a:pt x="91390" y="400768"/>
                    <a:pt x="92888" y="438972"/>
                  </a:cubicBezTo>
                  <a:cubicBezTo>
                    <a:pt x="94387" y="476801"/>
                    <a:pt x="103376" y="620628"/>
                    <a:pt x="103376" y="620628"/>
                  </a:cubicBezTo>
                  <a:lnTo>
                    <a:pt x="56557" y="647971"/>
                  </a:lnTo>
                  <a:cubicBezTo>
                    <a:pt x="47193" y="653589"/>
                    <a:pt x="35582" y="645723"/>
                    <a:pt x="36706" y="634861"/>
                  </a:cubicBezTo>
                  <a:cubicBezTo>
                    <a:pt x="49815" y="525493"/>
                    <a:pt x="92888" y="111241"/>
                    <a:pt x="0" y="0"/>
                  </a:cubicBezTo>
                  <a:lnTo>
                    <a:pt x="37455" y="10862"/>
                  </a:lnTo>
                  <a:cubicBezTo>
                    <a:pt x="37455" y="10862"/>
                    <a:pt x="103750" y="65172"/>
                    <a:pt x="125849" y="141579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925A0A4-FB1A-4504-9225-63FFD3ADE794}"/>
                </a:ext>
              </a:extLst>
            </p:cNvPr>
            <p:cNvSpPr/>
            <p:nvPr/>
          </p:nvSpPr>
          <p:spPr>
            <a:xfrm>
              <a:off x="1303492" y="3662422"/>
              <a:ext cx="41200" cy="67419"/>
            </a:xfrm>
            <a:custGeom>
              <a:avLst/>
              <a:gdLst>
                <a:gd name="connsiteX0" fmla="*/ 33674 w 41200"/>
                <a:gd name="connsiteY0" fmla="*/ 10545 h 67418"/>
                <a:gd name="connsiteX1" fmla="*/ 7830 w 41200"/>
                <a:gd name="connsiteY1" fmla="*/ 3054 h 67418"/>
                <a:gd name="connsiteX2" fmla="*/ 7830 w 41200"/>
                <a:gd name="connsiteY2" fmla="*/ 50248 h 67418"/>
                <a:gd name="connsiteX3" fmla="*/ 33674 w 41200"/>
                <a:gd name="connsiteY3" fmla="*/ 10545 h 6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0" h="67418">
                  <a:moveTo>
                    <a:pt x="33674" y="10545"/>
                  </a:moveTo>
                  <a:cubicBezTo>
                    <a:pt x="29554" y="58"/>
                    <a:pt x="15696" y="-2938"/>
                    <a:pt x="7830" y="3054"/>
                  </a:cubicBezTo>
                  <a:cubicBezTo>
                    <a:pt x="-35" y="9047"/>
                    <a:pt x="-4905" y="27025"/>
                    <a:pt x="7830" y="50248"/>
                  </a:cubicBezTo>
                  <a:cubicBezTo>
                    <a:pt x="20190" y="73470"/>
                    <a:pt x="64762" y="89950"/>
                    <a:pt x="33674" y="10545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6C866A5-0573-4CD4-B126-B76032AB4B0A}"/>
                </a:ext>
              </a:extLst>
            </p:cNvPr>
            <p:cNvSpPr/>
            <p:nvPr/>
          </p:nvSpPr>
          <p:spPr>
            <a:xfrm>
              <a:off x="1416945" y="3846758"/>
              <a:ext cx="59928" cy="97383"/>
            </a:xfrm>
            <a:custGeom>
              <a:avLst/>
              <a:gdLst>
                <a:gd name="connsiteX0" fmla="*/ 25469 w 59927"/>
                <a:gd name="connsiteY0" fmla="*/ 89892 h 97382"/>
                <a:gd name="connsiteX1" fmla="*/ 62175 w 59927"/>
                <a:gd name="connsiteY1" fmla="*/ 100005 h 97382"/>
                <a:gd name="connsiteX2" fmla="*/ 0 w 59927"/>
                <a:gd name="connsiteY2" fmla="*/ 0 h 9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27" h="97382">
                  <a:moveTo>
                    <a:pt x="25469" y="89892"/>
                  </a:moveTo>
                  <a:lnTo>
                    <a:pt x="62175" y="100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227B800-A500-42A0-ABDA-E09433D101A2}"/>
                </a:ext>
              </a:extLst>
            </p:cNvPr>
            <p:cNvSpPr/>
            <p:nvPr/>
          </p:nvSpPr>
          <p:spPr>
            <a:xfrm>
              <a:off x="1286976" y="3861366"/>
              <a:ext cx="101128" cy="123601"/>
            </a:xfrm>
            <a:custGeom>
              <a:avLst/>
              <a:gdLst>
                <a:gd name="connsiteX0" fmla="*/ 102252 w 101128"/>
                <a:gd name="connsiteY0" fmla="*/ 79779 h 123601"/>
                <a:gd name="connsiteX1" fmla="*/ 68917 w 101128"/>
                <a:gd name="connsiteY1" fmla="*/ 123976 h 123601"/>
                <a:gd name="connsiteX2" fmla="*/ 0 w 101128"/>
                <a:gd name="connsiteY2" fmla="*/ 8989 h 123601"/>
                <a:gd name="connsiteX3" fmla="*/ 22099 w 101128"/>
                <a:gd name="connsiteY3" fmla="*/ 0 h 12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128" h="123601">
                  <a:moveTo>
                    <a:pt x="102252" y="79779"/>
                  </a:moveTo>
                  <a:lnTo>
                    <a:pt x="68917" y="123976"/>
                  </a:lnTo>
                  <a:lnTo>
                    <a:pt x="0" y="8989"/>
                  </a:lnTo>
                  <a:lnTo>
                    <a:pt x="22099" y="0"/>
                  </a:lnTo>
                  <a:close/>
                </a:path>
              </a:pathLst>
            </a:custGeom>
            <a:solidFill>
              <a:srgbClr val="FAE6D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A171661-426E-47FA-A302-7FB95D86B5F7}"/>
                </a:ext>
              </a:extLst>
            </p:cNvPr>
            <p:cNvSpPr/>
            <p:nvPr/>
          </p:nvSpPr>
          <p:spPr>
            <a:xfrm>
              <a:off x="1325926" y="3789452"/>
              <a:ext cx="89892" cy="52437"/>
            </a:xfrm>
            <a:custGeom>
              <a:avLst/>
              <a:gdLst>
                <a:gd name="connsiteX0" fmla="*/ 92891 w 89891"/>
                <a:gd name="connsiteY0" fmla="*/ 38204 h 52436"/>
                <a:gd name="connsiteX1" fmla="*/ 91393 w 89891"/>
                <a:gd name="connsiteY1" fmla="*/ 55808 h 52436"/>
                <a:gd name="connsiteX2" fmla="*/ 3 w 89891"/>
                <a:gd name="connsiteY2" fmla="*/ 0 h 52436"/>
                <a:gd name="connsiteX3" fmla="*/ 92891 w 89891"/>
                <a:gd name="connsiteY3" fmla="*/ 38204 h 5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91" h="52436">
                  <a:moveTo>
                    <a:pt x="92891" y="38204"/>
                  </a:moveTo>
                  <a:lnTo>
                    <a:pt x="91393" y="55808"/>
                  </a:lnTo>
                  <a:cubicBezTo>
                    <a:pt x="91393" y="55808"/>
                    <a:pt x="51691" y="63298"/>
                    <a:pt x="3" y="0"/>
                  </a:cubicBezTo>
                  <a:cubicBezTo>
                    <a:pt x="-372" y="374"/>
                    <a:pt x="36334" y="44946"/>
                    <a:pt x="92891" y="38204"/>
                  </a:cubicBezTo>
                  <a:close/>
                </a:path>
              </a:pathLst>
            </a:custGeom>
            <a:solidFill>
              <a:srgbClr val="A7786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0E89C77-4F47-4059-9F1B-771A1E1A5F9F}"/>
                </a:ext>
              </a:extLst>
            </p:cNvPr>
            <p:cNvSpPr/>
            <p:nvPr/>
          </p:nvSpPr>
          <p:spPr>
            <a:xfrm>
              <a:off x="1602347" y="4359083"/>
              <a:ext cx="127347" cy="108619"/>
            </a:xfrm>
            <a:custGeom>
              <a:avLst/>
              <a:gdLst>
                <a:gd name="connsiteX0" fmla="*/ 20226 w 127346"/>
                <a:gd name="connsiteY0" fmla="*/ 7175 h 108619"/>
                <a:gd name="connsiteX1" fmla="*/ 56932 w 127346"/>
                <a:gd name="connsiteY1" fmla="*/ 13917 h 108619"/>
                <a:gd name="connsiteX2" fmla="*/ 94387 w 127346"/>
                <a:gd name="connsiteY2" fmla="*/ 5302 h 108619"/>
                <a:gd name="connsiteX3" fmla="*/ 127721 w 127346"/>
                <a:gd name="connsiteY3" fmla="*/ 4553 h 108619"/>
                <a:gd name="connsiteX4" fmla="*/ 79779 w 127346"/>
                <a:gd name="connsiteY4" fmla="*/ 27775 h 108619"/>
                <a:gd name="connsiteX5" fmla="*/ 111241 w 127346"/>
                <a:gd name="connsiteY5" fmla="*/ 56990 h 108619"/>
                <a:gd name="connsiteX6" fmla="*/ 59928 w 127346"/>
                <a:gd name="connsiteY6" fmla="*/ 107929 h 108619"/>
                <a:gd name="connsiteX7" fmla="*/ 17229 w 127346"/>
                <a:gd name="connsiteY7" fmla="*/ 60361 h 108619"/>
                <a:gd name="connsiteX8" fmla="*/ 0 w 127346"/>
                <a:gd name="connsiteY8" fmla="*/ 50248 h 108619"/>
                <a:gd name="connsiteX9" fmla="*/ 20226 w 127346"/>
                <a:gd name="connsiteY9" fmla="*/ 7175 h 10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46" h="108619">
                  <a:moveTo>
                    <a:pt x="20226" y="7175"/>
                  </a:moveTo>
                  <a:cubicBezTo>
                    <a:pt x="20226" y="7175"/>
                    <a:pt x="43448" y="22157"/>
                    <a:pt x="56932" y="13917"/>
                  </a:cubicBezTo>
                  <a:cubicBezTo>
                    <a:pt x="68168" y="6800"/>
                    <a:pt x="88019" y="5677"/>
                    <a:pt x="94387" y="5302"/>
                  </a:cubicBezTo>
                  <a:cubicBezTo>
                    <a:pt x="102626" y="4927"/>
                    <a:pt x="127347" y="-5934"/>
                    <a:pt x="127721" y="4553"/>
                  </a:cubicBezTo>
                  <a:cubicBezTo>
                    <a:pt x="128470" y="15041"/>
                    <a:pt x="88019" y="24030"/>
                    <a:pt x="79779" y="27775"/>
                  </a:cubicBezTo>
                  <a:cubicBezTo>
                    <a:pt x="71539" y="31521"/>
                    <a:pt x="107121" y="48750"/>
                    <a:pt x="111241" y="56990"/>
                  </a:cubicBezTo>
                  <a:cubicBezTo>
                    <a:pt x="115361" y="65230"/>
                    <a:pt x="83150" y="122536"/>
                    <a:pt x="59928" y="107929"/>
                  </a:cubicBezTo>
                  <a:cubicBezTo>
                    <a:pt x="36706" y="93321"/>
                    <a:pt x="22098" y="62234"/>
                    <a:pt x="17229" y="60361"/>
                  </a:cubicBezTo>
                  <a:cubicBezTo>
                    <a:pt x="12735" y="58488"/>
                    <a:pt x="0" y="50248"/>
                    <a:pt x="0" y="50248"/>
                  </a:cubicBezTo>
                  <a:lnTo>
                    <a:pt x="20226" y="7175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86C816-FF10-4EA5-B4D5-B0988F3D93E4}"/>
                </a:ext>
              </a:extLst>
            </p:cNvPr>
            <p:cNvSpPr/>
            <p:nvPr/>
          </p:nvSpPr>
          <p:spPr>
            <a:xfrm>
              <a:off x="1151428" y="3899012"/>
              <a:ext cx="509387" cy="531860"/>
            </a:xfrm>
            <a:custGeom>
              <a:avLst/>
              <a:gdLst>
                <a:gd name="connsiteX0" fmla="*/ 28801 w 509387"/>
                <a:gd name="connsiteY0" fmla="*/ 932 h 531860"/>
                <a:gd name="connsiteX1" fmla="*/ 89104 w 509387"/>
                <a:gd name="connsiteY1" fmla="*/ 23030 h 531860"/>
                <a:gd name="connsiteX2" fmla="*/ 138544 w 509387"/>
                <a:gd name="connsiteY2" fmla="*/ 118166 h 531860"/>
                <a:gd name="connsiteX3" fmla="*/ 243793 w 509387"/>
                <a:gd name="connsiteY3" fmla="*/ 285215 h 531860"/>
                <a:gd name="connsiteX4" fmla="*/ 385747 w 509387"/>
                <a:gd name="connsiteY4" fmla="*/ 405071 h 531860"/>
                <a:gd name="connsiteX5" fmla="*/ 511596 w 509387"/>
                <a:gd name="connsiteY5" fmla="*/ 490843 h 531860"/>
                <a:gd name="connsiteX6" fmla="*/ 480134 w 509387"/>
                <a:gd name="connsiteY6" fmla="*/ 534665 h 531860"/>
                <a:gd name="connsiteX7" fmla="*/ 195850 w 509387"/>
                <a:gd name="connsiteY7" fmla="*/ 350761 h 531860"/>
                <a:gd name="connsiteX8" fmla="*/ 36292 w 509387"/>
                <a:gd name="connsiteY8" fmla="*/ 164985 h 531860"/>
                <a:gd name="connsiteX9" fmla="*/ 28801 w 509387"/>
                <a:gd name="connsiteY9" fmla="*/ 932 h 53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387" h="531860">
                  <a:moveTo>
                    <a:pt x="28801" y="932"/>
                  </a:moveTo>
                  <a:cubicBezTo>
                    <a:pt x="28801" y="932"/>
                    <a:pt x="61013" y="-6934"/>
                    <a:pt x="89104" y="23030"/>
                  </a:cubicBezTo>
                  <a:cubicBezTo>
                    <a:pt x="117195" y="52994"/>
                    <a:pt x="131053" y="102435"/>
                    <a:pt x="138544" y="118166"/>
                  </a:cubicBezTo>
                  <a:cubicBezTo>
                    <a:pt x="146035" y="134272"/>
                    <a:pt x="238549" y="281844"/>
                    <a:pt x="243793" y="285215"/>
                  </a:cubicBezTo>
                  <a:cubicBezTo>
                    <a:pt x="249037" y="288586"/>
                    <a:pt x="343049" y="364620"/>
                    <a:pt x="385747" y="405071"/>
                  </a:cubicBezTo>
                  <a:cubicBezTo>
                    <a:pt x="428446" y="445522"/>
                    <a:pt x="511596" y="490843"/>
                    <a:pt x="511596" y="490843"/>
                  </a:cubicBezTo>
                  <a:lnTo>
                    <a:pt x="480134" y="534665"/>
                  </a:lnTo>
                  <a:cubicBezTo>
                    <a:pt x="480134" y="534665"/>
                    <a:pt x="227687" y="400202"/>
                    <a:pt x="195850" y="350761"/>
                  </a:cubicBezTo>
                  <a:cubicBezTo>
                    <a:pt x="164014" y="301321"/>
                    <a:pt x="36292" y="164985"/>
                    <a:pt x="36292" y="164985"/>
                  </a:cubicBezTo>
                  <a:cubicBezTo>
                    <a:pt x="36292" y="164985"/>
                    <a:pt x="-40116" y="50373"/>
                    <a:pt x="28801" y="932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54133B-32B0-44F0-9DA8-C73DCDB2A145}"/>
                </a:ext>
              </a:extLst>
            </p:cNvPr>
            <p:cNvSpPr/>
            <p:nvPr/>
          </p:nvSpPr>
          <p:spPr>
            <a:xfrm>
              <a:off x="1663773" y="4411579"/>
              <a:ext cx="112365" cy="112365"/>
            </a:xfrm>
            <a:custGeom>
              <a:avLst/>
              <a:gdLst>
                <a:gd name="connsiteX0" fmla="*/ 45321 w 112364"/>
                <a:gd name="connsiteY0" fmla="*/ 0 h 112364"/>
                <a:gd name="connsiteX1" fmla="*/ 114612 w 112364"/>
                <a:gd name="connsiteY1" fmla="*/ 56931 h 112364"/>
                <a:gd name="connsiteX2" fmla="*/ 106747 w 112364"/>
                <a:gd name="connsiteY2" fmla="*/ 63299 h 112364"/>
                <a:gd name="connsiteX3" fmla="*/ 40077 w 112364"/>
                <a:gd name="connsiteY3" fmla="*/ 16855 h 112364"/>
                <a:gd name="connsiteX4" fmla="*/ 112740 w 112364"/>
                <a:gd name="connsiteY4" fmla="*/ 94761 h 112364"/>
                <a:gd name="connsiteX5" fmla="*/ 105249 w 112364"/>
                <a:gd name="connsiteY5" fmla="*/ 103001 h 112364"/>
                <a:gd name="connsiteX6" fmla="*/ 28091 w 112364"/>
                <a:gd name="connsiteY6" fmla="*/ 32960 h 112364"/>
                <a:gd name="connsiteX7" fmla="*/ 94387 w 112364"/>
                <a:gd name="connsiteY7" fmla="*/ 105997 h 112364"/>
                <a:gd name="connsiteX8" fmla="*/ 83525 w 112364"/>
                <a:gd name="connsiteY8" fmla="*/ 111241 h 112364"/>
                <a:gd name="connsiteX9" fmla="*/ 14233 w 112364"/>
                <a:gd name="connsiteY9" fmla="*/ 47193 h 112364"/>
                <a:gd name="connsiteX10" fmla="*/ 56932 w 112364"/>
                <a:gd name="connsiteY10" fmla="*/ 104499 h 112364"/>
                <a:gd name="connsiteX11" fmla="*/ 40452 w 112364"/>
                <a:gd name="connsiteY11" fmla="*/ 100005 h 112364"/>
                <a:gd name="connsiteX12" fmla="*/ 0 w 112364"/>
                <a:gd name="connsiteY12" fmla="*/ 56182 h 112364"/>
                <a:gd name="connsiteX13" fmla="*/ 45321 w 112364"/>
                <a:gd name="connsiteY13" fmla="*/ 0 h 11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364" h="112364">
                  <a:moveTo>
                    <a:pt x="45321" y="0"/>
                  </a:moveTo>
                  <a:cubicBezTo>
                    <a:pt x="45321" y="0"/>
                    <a:pt x="112740" y="49815"/>
                    <a:pt x="114612" y="56931"/>
                  </a:cubicBezTo>
                  <a:cubicBezTo>
                    <a:pt x="116485" y="64048"/>
                    <a:pt x="113489" y="67419"/>
                    <a:pt x="106747" y="63299"/>
                  </a:cubicBezTo>
                  <a:cubicBezTo>
                    <a:pt x="100379" y="58804"/>
                    <a:pt x="40077" y="16855"/>
                    <a:pt x="40077" y="16855"/>
                  </a:cubicBezTo>
                  <a:cubicBezTo>
                    <a:pt x="40077" y="16855"/>
                    <a:pt x="110118" y="89517"/>
                    <a:pt x="112740" y="94761"/>
                  </a:cubicBezTo>
                  <a:cubicBezTo>
                    <a:pt x="114238" y="98132"/>
                    <a:pt x="108994" y="105248"/>
                    <a:pt x="105249" y="103001"/>
                  </a:cubicBezTo>
                  <a:cubicBezTo>
                    <a:pt x="101503" y="101128"/>
                    <a:pt x="28091" y="32960"/>
                    <a:pt x="28091" y="32960"/>
                  </a:cubicBezTo>
                  <a:cubicBezTo>
                    <a:pt x="28091" y="32960"/>
                    <a:pt x="93263" y="100754"/>
                    <a:pt x="94387" y="105997"/>
                  </a:cubicBezTo>
                  <a:cubicBezTo>
                    <a:pt x="95136" y="110492"/>
                    <a:pt x="88768" y="116110"/>
                    <a:pt x="83525" y="111241"/>
                  </a:cubicBezTo>
                  <a:cubicBezTo>
                    <a:pt x="78281" y="106372"/>
                    <a:pt x="14233" y="47193"/>
                    <a:pt x="14233" y="47193"/>
                  </a:cubicBezTo>
                  <a:cubicBezTo>
                    <a:pt x="14233" y="47193"/>
                    <a:pt x="58804" y="99630"/>
                    <a:pt x="56932" y="104499"/>
                  </a:cubicBezTo>
                  <a:cubicBezTo>
                    <a:pt x="55808" y="107496"/>
                    <a:pt x="51688" y="113863"/>
                    <a:pt x="40452" y="100005"/>
                  </a:cubicBezTo>
                  <a:cubicBezTo>
                    <a:pt x="29589" y="86146"/>
                    <a:pt x="0" y="56182"/>
                    <a:pt x="0" y="56182"/>
                  </a:cubicBezTo>
                  <a:lnTo>
                    <a:pt x="45321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464518B-E07E-4531-B06D-4B7E992C0720}"/>
                </a:ext>
              </a:extLst>
            </p:cNvPr>
            <p:cNvSpPr/>
            <p:nvPr/>
          </p:nvSpPr>
          <p:spPr>
            <a:xfrm>
              <a:off x="1524066" y="4135536"/>
              <a:ext cx="11236" cy="224730"/>
            </a:xfrm>
            <a:custGeom>
              <a:avLst/>
              <a:gdLst>
                <a:gd name="connsiteX0" fmla="*/ 11236 w 11236"/>
                <a:gd name="connsiteY0" fmla="*/ 0 h 224729"/>
                <a:gd name="connsiteX1" fmla="*/ 4120 w 11236"/>
                <a:gd name="connsiteY1" fmla="*/ 224730 h 224729"/>
                <a:gd name="connsiteX2" fmla="*/ 0 w 11236"/>
                <a:gd name="connsiteY2" fmla="*/ 23597 h 224729"/>
                <a:gd name="connsiteX3" fmla="*/ 11236 w 11236"/>
                <a:gd name="connsiteY3" fmla="*/ 0 h 22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" h="224729">
                  <a:moveTo>
                    <a:pt x="11236" y="0"/>
                  </a:moveTo>
                  <a:cubicBezTo>
                    <a:pt x="11236" y="0"/>
                    <a:pt x="13484" y="151693"/>
                    <a:pt x="4120" y="224730"/>
                  </a:cubicBezTo>
                  <a:lnTo>
                    <a:pt x="0" y="23597"/>
                  </a:lnTo>
                  <a:lnTo>
                    <a:pt x="11236" y="0"/>
                  </a:ln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ED66550-E3CE-46C3-9110-58A06B38D273}"/>
                </a:ext>
              </a:extLst>
            </p:cNvPr>
            <p:cNvSpPr/>
            <p:nvPr/>
          </p:nvSpPr>
          <p:spPr>
            <a:xfrm>
              <a:off x="1141215" y="3888708"/>
              <a:ext cx="501896" cy="539351"/>
            </a:xfrm>
            <a:custGeom>
              <a:avLst/>
              <a:gdLst>
                <a:gd name="connsiteX0" fmla="*/ 55494 w 501896"/>
                <a:gd name="connsiteY0" fmla="*/ 0 h 539351"/>
                <a:gd name="connsiteX1" fmla="*/ 101938 w 501896"/>
                <a:gd name="connsiteY1" fmla="*/ 32960 h 539351"/>
                <a:gd name="connsiteX2" fmla="*/ 151379 w 501896"/>
                <a:gd name="connsiteY2" fmla="*/ 128096 h 539351"/>
                <a:gd name="connsiteX3" fmla="*/ 256627 w 501896"/>
                <a:gd name="connsiteY3" fmla="*/ 295145 h 539351"/>
                <a:gd name="connsiteX4" fmla="*/ 381727 w 501896"/>
                <a:gd name="connsiteY4" fmla="*/ 392153 h 539351"/>
                <a:gd name="connsiteX5" fmla="*/ 503830 w 501896"/>
                <a:gd name="connsiteY5" fmla="*/ 481296 h 539351"/>
                <a:gd name="connsiteX6" fmla="*/ 463004 w 501896"/>
                <a:gd name="connsiteY6" fmla="*/ 541598 h 539351"/>
                <a:gd name="connsiteX7" fmla="*/ 204940 w 501896"/>
                <a:gd name="connsiteY7" fmla="*/ 371553 h 539351"/>
                <a:gd name="connsiteX8" fmla="*/ 32647 w 501896"/>
                <a:gd name="connsiteY8" fmla="*/ 174165 h 539351"/>
                <a:gd name="connsiteX9" fmla="*/ 55494 w 501896"/>
                <a:gd name="connsiteY9" fmla="*/ 0 h 53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896" h="539351">
                  <a:moveTo>
                    <a:pt x="55494" y="0"/>
                  </a:moveTo>
                  <a:cubicBezTo>
                    <a:pt x="55494" y="0"/>
                    <a:pt x="73847" y="2996"/>
                    <a:pt x="101938" y="32960"/>
                  </a:cubicBezTo>
                  <a:cubicBezTo>
                    <a:pt x="130030" y="62924"/>
                    <a:pt x="143888" y="112365"/>
                    <a:pt x="151379" y="128096"/>
                  </a:cubicBezTo>
                  <a:cubicBezTo>
                    <a:pt x="158870" y="144202"/>
                    <a:pt x="251384" y="291774"/>
                    <a:pt x="256627" y="295145"/>
                  </a:cubicBezTo>
                  <a:cubicBezTo>
                    <a:pt x="261871" y="298516"/>
                    <a:pt x="339028" y="351327"/>
                    <a:pt x="381727" y="392153"/>
                  </a:cubicBezTo>
                  <a:cubicBezTo>
                    <a:pt x="424426" y="432605"/>
                    <a:pt x="503830" y="481296"/>
                    <a:pt x="503830" y="481296"/>
                  </a:cubicBezTo>
                  <a:lnTo>
                    <a:pt x="463004" y="541598"/>
                  </a:lnTo>
                  <a:cubicBezTo>
                    <a:pt x="463004" y="541598"/>
                    <a:pt x="240522" y="418372"/>
                    <a:pt x="204940" y="371553"/>
                  </a:cubicBezTo>
                  <a:cubicBezTo>
                    <a:pt x="167110" y="321363"/>
                    <a:pt x="32647" y="174165"/>
                    <a:pt x="32647" y="174165"/>
                  </a:cubicBezTo>
                  <a:cubicBezTo>
                    <a:pt x="32647" y="174165"/>
                    <a:pt x="-54249" y="40077"/>
                    <a:pt x="55494" y="0"/>
                  </a:cubicBezTo>
                  <a:close/>
                </a:path>
              </a:pathLst>
            </a:custGeom>
            <a:solidFill>
              <a:srgbClr val="285173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89F97C-3B36-4F9F-825D-A5BC5FD1F516}"/>
                </a:ext>
              </a:extLst>
            </p:cNvPr>
            <p:cNvSpPr/>
            <p:nvPr/>
          </p:nvSpPr>
          <p:spPr>
            <a:xfrm>
              <a:off x="1623415" y="4696578"/>
              <a:ext cx="78655" cy="71164"/>
            </a:xfrm>
            <a:custGeom>
              <a:avLst/>
              <a:gdLst>
                <a:gd name="connsiteX0" fmla="*/ 81184 w 78655"/>
                <a:gd name="connsiteY0" fmla="*/ 43106 h 71164"/>
                <a:gd name="connsiteX1" fmla="*/ 61707 w 78655"/>
                <a:gd name="connsiteY1" fmla="*/ 4153 h 71164"/>
                <a:gd name="connsiteX2" fmla="*/ 53467 w 78655"/>
                <a:gd name="connsiteY2" fmla="*/ 11644 h 71164"/>
                <a:gd name="connsiteX3" fmla="*/ 41107 w 78655"/>
                <a:gd name="connsiteY3" fmla="*/ 33 h 71164"/>
                <a:gd name="connsiteX4" fmla="*/ 34740 w 78655"/>
                <a:gd name="connsiteY4" fmla="*/ 15015 h 71164"/>
                <a:gd name="connsiteX5" fmla="*/ 20881 w 78655"/>
                <a:gd name="connsiteY5" fmla="*/ 10520 h 71164"/>
                <a:gd name="connsiteX6" fmla="*/ 17136 w 78655"/>
                <a:gd name="connsiteY6" fmla="*/ 25877 h 71164"/>
                <a:gd name="connsiteX7" fmla="*/ 1030 w 78655"/>
                <a:gd name="connsiteY7" fmla="*/ 29248 h 71164"/>
                <a:gd name="connsiteX8" fmla="*/ 12267 w 78655"/>
                <a:gd name="connsiteY8" fmla="*/ 70073 h 71164"/>
                <a:gd name="connsiteX9" fmla="*/ 25751 w 78655"/>
                <a:gd name="connsiteY9" fmla="*/ 69699 h 71164"/>
                <a:gd name="connsiteX10" fmla="*/ 47474 w 78655"/>
                <a:gd name="connsiteY10" fmla="*/ 68201 h 71164"/>
                <a:gd name="connsiteX11" fmla="*/ 66202 w 78655"/>
                <a:gd name="connsiteY11" fmla="*/ 58462 h 71164"/>
                <a:gd name="connsiteX12" fmla="*/ 81184 w 78655"/>
                <a:gd name="connsiteY12" fmla="*/ 43106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55" h="71164">
                  <a:moveTo>
                    <a:pt x="81184" y="43106"/>
                  </a:moveTo>
                  <a:cubicBezTo>
                    <a:pt x="81184" y="43106"/>
                    <a:pt x="72569" y="9396"/>
                    <a:pt x="61707" y="4153"/>
                  </a:cubicBezTo>
                  <a:cubicBezTo>
                    <a:pt x="50845" y="-716"/>
                    <a:pt x="53467" y="11644"/>
                    <a:pt x="53467" y="11644"/>
                  </a:cubicBezTo>
                  <a:cubicBezTo>
                    <a:pt x="53467" y="11644"/>
                    <a:pt x="51220" y="-716"/>
                    <a:pt x="41107" y="33"/>
                  </a:cubicBezTo>
                  <a:cubicBezTo>
                    <a:pt x="30994" y="782"/>
                    <a:pt x="34740" y="15015"/>
                    <a:pt x="34740" y="15015"/>
                  </a:cubicBezTo>
                  <a:cubicBezTo>
                    <a:pt x="34740" y="15015"/>
                    <a:pt x="30620" y="6025"/>
                    <a:pt x="20881" y="10520"/>
                  </a:cubicBezTo>
                  <a:cubicBezTo>
                    <a:pt x="11143" y="15015"/>
                    <a:pt x="17136" y="25877"/>
                    <a:pt x="17136" y="25877"/>
                  </a:cubicBezTo>
                  <a:cubicBezTo>
                    <a:pt x="17136" y="25877"/>
                    <a:pt x="4027" y="16513"/>
                    <a:pt x="1030" y="29248"/>
                  </a:cubicBezTo>
                  <a:cubicBezTo>
                    <a:pt x="-4213" y="50597"/>
                    <a:pt x="12267" y="70073"/>
                    <a:pt x="12267" y="70073"/>
                  </a:cubicBezTo>
                  <a:cubicBezTo>
                    <a:pt x="12267" y="70073"/>
                    <a:pt x="16761" y="74568"/>
                    <a:pt x="25751" y="69699"/>
                  </a:cubicBezTo>
                  <a:cubicBezTo>
                    <a:pt x="25751" y="69699"/>
                    <a:pt x="35863" y="81310"/>
                    <a:pt x="47474" y="68201"/>
                  </a:cubicBezTo>
                  <a:cubicBezTo>
                    <a:pt x="47474" y="68201"/>
                    <a:pt x="64704" y="72695"/>
                    <a:pt x="66202" y="58462"/>
                  </a:cubicBezTo>
                  <a:cubicBezTo>
                    <a:pt x="65827" y="58837"/>
                    <a:pt x="84555" y="62582"/>
                    <a:pt x="81184" y="43106"/>
                  </a:cubicBezTo>
                  <a:close/>
                </a:path>
              </a:pathLst>
            </a:custGeom>
            <a:solidFill>
              <a:srgbClr val="DB9C7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C65E566-8D08-4759-BC91-EFDA575CCC90}"/>
                </a:ext>
              </a:extLst>
            </p:cNvPr>
            <p:cNvSpPr/>
            <p:nvPr/>
          </p:nvSpPr>
          <p:spPr>
            <a:xfrm>
              <a:off x="1272743" y="4172991"/>
              <a:ext cx="78655" cy="119856"/>
            </a:xfrm>
            <a:custGeom>
              <a:avLst/>
              <a:gdLst>
                <a:gd name="connsiteX0" fmla="*/ 76033 w 78655"/>
                <a:gd name="connsiteY0" fmla="*/ 122852 h 119855"/>
                <a:gd name="connsiteX1" fmla="*/ 0 w 78655"/>
                <a:gd name="connsiteY1" fmla="*/ 0 h 119855"/>
                <a:gd name="connsiteX2" fmla="*/ 71914 w 78655"/>
                <a:gd name="connsiteY2" fmla="*/ 85023 h 119855"/>
                <a:gd name="connsiteX3" fmla="*/ 79405 w 78655"/>
                <a:gd name="connsiteY3" fmla="*/ 94012 h 119855"/>
                <a:gd name="connsiteX4" fmla="*/ 76033 w 78655"/>
                <a:gd name="connsiteY4" fmla="*/ 122852 h 1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5" h="119855">
                  <a:moveTo>
                    <a:pt x="76033" y="122852"/>
                  </a:moveTo>
                  <a:lnTo>
                    <a:pt x="0" y="0"/>
                  </a:lnTo>
                  <a:cubicBezTo>
                    <a:pt x="0" y="0"/>
                    <a:pt x="64797" y="76783"/>
                    <a:pt x="71914" y="85023"/>
                  </a:cubicBezTo>
                  <a:cubicBezTo>
                    <a:pt x="78655" y="93263"/>
                    <a:pt x="79405" y="94012"/>
                    <a:pt x="79405" y="94012"/>
                  </a:cubicBezTo>
                  <a:cubicBezTo>
                    <a:pt x="79405" y="94012"/>
                    <a:pt x="76783" y="118732"/>
                    <a:pt x="76033" y="122852"/>
                  </a:cubicBezTo>
                  <a:close/>
                </a:path>
              </a:pathLst>
            </a:custGeom>
            <a:solidFill>
              <a:srgbClr val="1D3B54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DF5D87E-B889-44B5-9A66-50C40EBC3D0E}"/>
                </a:ext>
              </a:extLst>
            </p:cNvPr>
            <p:cNvSpPr/>
            <p:nvPr/>
          </p:nvSpPr>
          <p:spPr>
            <a:xfrm>
              <a:off x="2085380" y="4592112"/>
              <a:ext cx="78655" cy="224730"/>
            </a:xfrm>
            <a:custGeom>
              <a:avLst/>
              <a:gdLst>
                <a:gd name="connsiteX0" fmla="*/ 57816 w 78655"/>
                <a:gd name="connsiteY0" fmla="*/ 0 h 224729"/>
                <a:gd name="connsiteX1" fmla="*/ 72424 w 78655"/>
                <a:gd name="connsiteY1" fmla="*/ 48317 h 224729"/>
                <a:gd name="connsiteX2" fmla="*/ 78791 w 78655"/>
                <a:gd name="connsiteY2" fmla="*/ 147947 h 224729"/>
                <a:gd name="connsiteX3" fmla="*/ 69802 w 78655"/>
                <a:gd name="connsiteY3" fmla="*/ 145700 h 224729"/>
                <a:gd name="connsiteX4" fmla="*/ 58191 w 78655"/>
                <a:gd name="connsiteY4" fmla="*/ 101503 h 224729"/>
                <a:gd name="connsiteX5" fmla="*/ 48453 w 78655"/>
                <a:gd name="connsiteY5" fmla="*/ 88768 h 224729"/>
                <a:gd name="connsiteX6" fmla="*/ 46955 w 78655"/>
                <a:gd name="connsiteY6" fmla="*/ 164053 h 224729"/>
                <a:gd name="connsiteX7" fmla="*/ 35343 w 78655"/>
                <a:gd name="connsiteY7" fmla="*/ 227352 h 224729"/>
                <a:gd name="connsiteX8" fmla="*/ 136 w 78655"/>
                <a:gd name="connsiteY8" fmla="*/ 97757 h 224729"/>
                <a:gd name="connsiteX9" fmla="*/ 14369 w 78655"/>
                <a:gd name="connsiteY9" fmla="*/ 22099 h 224729"/>
                <a:gd name="connsiteX10" fmla="*/ 57816 w 78655"/>
                <a:gd name="connsiteY10" fmla="*/ 0 h 22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655" h="224729">
                  <a:moveTo>
                    <a:pt x="57816" y="0"/>
                  </a:moveTo>
                  <a:cubicBezTo>
                    <a:pt x="57816" y="0"/>
                    <a:pt x="63060" y="23971"/>
                    <a:pt x="72424" y="48317"/>
                  </a:cubicBezTo>
                  <a:cubicBezTo>
                    <a:pt x="76919" y="60302"/>
                    <a:pt x="79166" y="137834"/>
                    <a:pt x="78791" y="147947"/>
                  </a:cubicBezTo>
                  <a:cubicBezTo>
                    <a:pt x="78417" y="156562"/>
                    <a:pt x="72798" y="151318"/>
                    <a:pt x="69802" y="145700"/>
                  </a:cubicBezTo>
                  <a:cubicBezTo>
                    <a:pt x="68304" y="142329"/>
                    <a:pt x="63060" y="115736"/>
                    <a:pt x="58191" y="101503"/>
                  </a:cubicBezTo>
                  <a:cubicBezTo>
                    <a:pt x="54071" y="89517"/>
                    <a:pt x="50325" y="85023"/>
                    <a:pt x="48453" y="88768"/>
                  </a:cubicBezTo>
                  <a:cubicBezTo>
                    <a:pt x="46205" y="92514"/>
                    <a:pt x="42460" y="142703"/>
                    <a:pt x="46955" y="164053"/>
                  </a:cubicBezTo>
                  <a:cubicBezTo>
                    <a:pt x="51449" y="185402"/>
                    <a:pt x="46580" y="234468"/>
                    <a:pt x="35343" y="227352"/>
                  </a:cubicBezTo>
                  <a:cubicBezTo>
                    <a:pt x="24107" y="220235"/>
                    <a:pt x="-2112" y="131092"/>
                    <a:pt x="136" y="97757"/>
                  </a:cubicBezTo>
                  <a:cubicBezTo>
                    <a:pt x="2383" y="64423"/>
                    <a:pt x="14369" y="22099"/>
                    <a:pt x="14369" y="22099"/>
                  </a:cubicBezTo>
                  <a:lnTo>
                    <a:pt x="57816" y="0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B9C1409-3AD6-4432-AF97-27CE2473D573}"/>
                </a:ext>
              </a:extLst>
            </p:cNvPr>
            <p:cNvSpPr/>
            <p:nvPr/>
          </p:nvSpPr>
          <p:spPr>
            <a:xfrm>
              <a:off x="2073155" y="3924665"/>
              <a:ext cx="149820" cy="715389"/>
            </a:xfrm>
            <a:custGeom>
              <a:avLst/>
              <a:gdLst>
                <a:gd name="connsiteX0" fmla="*/ 59553 w 149819"/>
                <a:gd name="connsiteY0" fmla="*/ 712767 h 715389"/>
                <a:gd name="connsiteX1" fmla="*/ 105997 w 149819"/>
                <a:gd name="connsiteY1" fmla="*/ 422491 h 715389"/>
                <a:gd name="connsiteX2" fmla="*/ 130343 w 149819"/>
                <a:gd name="connsiteY2" fmla="*/ 306381 h 715389"/>
                <a:gd name="connsiteX3" fmla="*/ 136711 w 149819"/>
                <a:gd name="connsiteY3" fmla="*/ 263308 h 715389"/>
                <a:gd name="connsiteX4" fmla="*/ 136711 w 149819"/>
                <a:gd name="connsiteY4" fmla="*/ 263308 h 715389"/>
                <a:gd name="connsiteX5" fmla="*/ 145700 w 149819"/>
                <a:gd name="connsiteY5" fmla="*/ 154689 h 715389"/>
                <a:gd name="connsiteX6" fmla="*/ 85397 w 149819"/>
                <a:gd name="connsiteY6" fmla="*/ 0 h 715389"/>
                <a:gd name="connsiteX7" fmla="*/ 59179 w 149819"/>
                <a:gd name="connsiteY7" fmla="*/ 17978 h 715389"/>
                <a:gd name="connsiteX8" fmla="*/ 40451 w 149819"/>
                <a:gd name="connsiteY8" fmla="*/ 161056 h 715389"/>
                <a:gd name="connsiteX9" fmla="*/ 15731 w 149819"/>
                <a:gd name="connsiteY9" fmla="*/ 346458 h 715389"/>
                <a:gd name="connsiteX10" fmla="*/ 7116 w 149819"/>
                <a:gd name="connsiteY10" fmla="*/ 466689 h 715389"/>
                <a:gd name="connsiteX11" fmla="*/ 0 w 149819"/>
                <a:gd name="connsiteY11" fmla="*/ 718011 h 715389"/>
                <a:gd name="connsiteX12" fmla="*/ 59553 w 149819"/>
                <a:gd name="connsiteY12" fmla="*/ 712767 h 7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819" h="715389">
                  <a:moveTo>
                    <a:pt x="59553" y="712767"/>
                  </a:moveTo>
                  <a:cubicBezTo>
                    <a:pt x="59553" y="712767"/>
                    <a:pt x="96259" y="468936"/>
                    <a:pt x="105997" y="422491"/>
                  </a:cubicBezTo>
                  <a:cubicBezTo>
                    <a:pt x="110492" y="401517"/>
                    <a:pt x="122477" y="349454"/>
                    <a:pt x="130343" y="306381"/>
                  </a:cubicBezTo>
                  <a:cubicBezTo>
                    <a:pt x="132965" y="292149"/>
                    <a:pt x="134838" y="277541"/>
                    <a:pt x="136711" y="263308"/>
                  </a:cubicBezTo>
                  <a:cubicBezTo>
                    <a:pt x="136711" y="263308"/>
                    <a:pt x="136711" y="263308"/>
                    <a:pt x="136711" y="263308"/>
                  </a:cubicBezTo>
                  <a:cubicBezTo>
                    <a:pt x="143827" y="206377"/>
                    <a:pt x="145700" y="154689"/>
                    <a:pt x="145700" y="154689"/>
                  </a:cubicBezTo>
                  <a:cubicBezTo>
                    <a:pt x="145700" y="154689"/>
                    <a:pt x="177536" y="8989"/>
                    <a:pt x="85397" y="0"/>
                  </a:cubicBezTo>
                  <a:cubicBezTo>
                    <a:pt x="85397" y="0"/>
                    <a:pt x="60677" y="7865"/>
                    <a:pt x="59179" y="17978"/>
                  </a:cubicBezTo>
                  <a:cubicBezTo>
                    <a:pt x="53561" y="56931"/>
                    <a:pt x="40826" y="141205"/>
                    <a:pt x="40451" y="161056"/>
                  </a:cubicBezTo>
                  <a:cubicBezTo>
                    <a:pt x="40077" y="177162"/>
                    <a:pt x="16106" y="340840"/>
                    <a:pt x="15731" y="346458"/>
                  </a:cubicBezTo>
                  <a:cubicBezTo>
                    <a:pt x="14982" y="357695"/>
                    <a:pt x="9364" y="433354"/>
                    <a:pt x="7116" y="466689"/>
                  </a:cubicBezTo>
                  <a:cubicBezTo>
                    <a:pt x="1873" y="544220"/>
                    <a:pt x="0" y="718011"/>
                    <a:pt x="0" y="718011"/>
                  </a:cubicBezTo>
                  <a:lnTo>
                    <a:pt x="59553" y="712767"/>
                  </a:ln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63F4ACE-3A73-4B57-B412-FB325A261CC6}"/>
                </a:ext>
              </a:extLst>
            </p:cNvPr>
            <p:cNvSpPr/>
            <p:nvPr/>
          </p:nvSpPr>
          <p:spPr>
            <a:xfrm>
              <a:off x="1970528" y="5669849"/>
              <a:ext cx="220984" cy="119856"/>
            </a:xfrm>
            <a:custGeom>
              <a:avLst/>
              <a:gdLst>
                <a:gd name="connsiteX0" fmla="*/ 132966 w 220984"/>
                <a:gd name="connsiteY0" fmla="*/ 6957 h 119855"/>
                <a:gd name="connsiteX1" fmla="*/ 61427 w 220984"/>
                <a:gd name="connsiteY1" fmla="*/ 54900 h 119855"/>
                <a:gd name="connsiteX2" fmla="*/ 1 w 220984"/>
                <a:gd name="connsiteY2" fmla="*/ 96475 h 119855"/>
                <a:gd name="connsiteX3" fmla="*/ 144952 w 220984"/>
                <a:gd name="connsiteY3" fmla="*/ 111457 h 119855"/>
                <a:gd name="connsiteX4" fmla="*/ 219487 w 220984"/>
                <a:gd name="connsiteY4" fmla="*/ 70631 h 119855"/>
                <a:gd name="connsiteX5" fmla="*/ 211621 w 220984"/>
                <a:gd name="connsiteY5" fmla="*/ 2463 h 119855"/>
                <a:gd name="connsiteX6" fmla="*/ 132966 w 220984"/>
                <a:gd name="connsiteY6" fmla="*/ 6957 h 1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984" h="119855">
                  <a:moveTo>
                    <a:pt x="132966" y="6957"/>
                  </a:moveTo>
                  <a:cubicBezTo>
                    <a:pt x="132966" y="6957"/>
                    <a:pt x="97384" y="46660"/>
                    <a:pt x="61427" y="54900"/>
                  </a:cubicBezTo>
                  <a:cubicBezTo>
                    <a:pt x="25470" y="63140"/>
                    <a:pt x="1" y="73627"/>
                    <a:pt x="1" y="96475"/>
                  </a:cubicBezTo>
                  <a:cubicBezTo>
                    <a:pt x="-373" y="119322"/>
                    <a:pt x="103751" y="134304"/>
                    <a:pt x="144952" y="111457"/>
                  </a:cubicBezTo>
                  <a:cubicBezTo>
                    <a:pt x="206378" y="77373"/>
                    <a:pt x="212745" y="87486"/>
                    <a:pt x="219487" y="70631"/>
                  </a:cubicBezTo>
                  <a:cubicBezTo>
                    <a:pt x="226229" y="53402"/>
                    <a:pt x="211247" y="7707"/>
                    <a:pt x="211621" y="2463"/>
                  </a:cubicBezTo>
                  <a:cubicBezTo>
                    <a:pt x="212371" y="-5028"/>
                    <a:pt x="132966" y="6957"/>
                    <a:pt x="132966" y="6957"/>
                  </a:cubicBezTo>
                  <a:close/>
                </a:path>
              </a:pathLst>
            </a:custGeom>
            <a:solidFill>
              <a:srgbClr val="202338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1E1A94F-8FA6-4289-88D3-9991FB990891}"/>
                </a:ext>
              </a:extLst>
            </p:cNvPr>
            <p:cNvSpPr/>
            <p:nvPr/>
          </p:nvSpPr>
          <p:spPr>
            <a:xfrm>
              <a:off x="2346171" y="5684090"/>
              <a:ext cx="202257" cy="127347"/>
            </a:xfrm>
            <a:custGeom>
              <a:avLst/>
              <a:gdLst>
                <a:gd name="connsiteX0" fmla="*/ 119512 w 202256"/>
                <a:gd name="connsiteY0" fmla="*/ 2830 h 127346"/>
                <a:gd name="connsiteX1" fmla="*/ 58461 w 202256"/>
                <a:gd name="connsiteY1" fmla="*/ 50398 h 127346"/>
                <a:gd name="connsiteX2" fmla="*/ 31 w 202256"/>
                <a:gd name="connsiteY2" fmla="*/ 97966 h 127346"/>
                <a:gd name="connsiteX3" fmla="*/ 139364 w 202256"/>
                <a:gd name="connsiteY3" fmla="*/ 110326 h 127346"/>
                <a:gd name="connsiteX4" fmla="*/ 199666 w 202256"/>
                <a:gd name="connsiteY4" fmla="*/ 69874 h 127346"/>
                <a:gd name="connsiteX5" fmla="*/ 196295 w 202256"/>
                <a:gd name="connsiteY5" fmla="*/ 2830 h 127346"/>
                <a:gd name="connsiteX6" fmla="*/ 119512 w 202256"/>
                <a:gd name="connsiteY6" fmla="*/ 2830 h 12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56" h="127346">
                  <a:moveTo>
                    <a:pt x="119512" y="2830"/>
                  </a:moveTo>
                  <a:cubicBezTo>
                    <a:pt x="119512" y="2830"/>
                    <a:pt x="93294" y="41408"/>
                    <a:pt x="58461" y="50398"/>
                  </a:cubicBezTo>
                  <a:cubicBezTo>
                    <a:pt x="24002" y="59012"/>
                    <a:pt x="1529" y="75867"/>
                    <a:pt x="31" y="97966"/>
                  </a:cubicBezTo>
                  <a:cubicBezTo>
                    <a:pt x="-1842" y="120064"/>
                    <a:pt x="81308" y="148904"/>
                    <a:pt x="139364" y="110326"/>
                  </a:cubicBezTo>
                  <a:cubicBezTo>
                    <a:pt x="177568" y="84856"/>
                    <a:pt x="191800" y="86354"/>
                    <a:pt x="199666" y="69874"/>
                  </a:cubicBezTo>
                  <a:cubicBezTo>
                    <a:pt x="207532" y="53769"/>
                    <a:pt x="195546" y="8074"/>
                    <a:pt x="196295" y="2830"/>
                  </a:cubicBezTo>
                  <a:cubicBezTo>
                    <a:pt x="197419" y="-3538"/>
                    <a:pt x="119512" y="2830"/>
                    <a:pt x="119512" y="2830"/>
                  </a:cubicBezTo>
                  <a:close/>
                </a:path>
              </a:pathLst>
            </a:custGeom>
            <a:solidFill>
              <a:srgbClr val="202338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7815B0-ACA3-4359-9842-18CBABF2A61C}"/>
                </a:ext>
              </a:extLst>
            </p:cNvPr>
            <p:cNvSpPr/>
            <p:nvPr/>
          </p:nvSpPr>
          <p:spPr>
            <a:xfrm>
              <a:off x="2103415" y="5646843"/>
              <a:ext cx="78655" cy="29964"/>
            </a:xfrm>
            <a:custGeom>
              <a:avLst/>
              <a:gdLst>
                <a:gd name="connsiteX0" fmla="*/ 4198 w 78655"/>
                <a:gd name="connsiteY0" fmla="*/ 10862 h 29963"/>
                <a:gd name="connsiteX1" fmla="*/ 78 w 78655"/>
                <a:gd name="connsiteY1" fmla="*/ 29964 h 29963"/>
                <a:gd name="connsiteX2" fmla="*/ 78734 w 78655"/>
                <a:gd name="connsiteY2" fmla="*/ 25095 h 29963"/>
                <a:gd name="connsiteX3" fmla="*/ 73865 w 78655"/>
                <a:gd name="connsiteY3" fmla="*/ 0 h 29963"/>
                <a:gd name="connsiteX4" fmla="*/ 4198 w 78655"/>
                <a:gd name="connsiteY4" fmla="*/ 10862 h 2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55" h="29963">
                  <a:moveTo>
                    <a:pt x="4198" y="10862"/>
                  </a:moveTo>
                  <a:cubicBezTo>
                    <a:pt x="4198" y="10862"/>
                    <a:pt x="-671" y="29589"/>
                    <a:pt x="78" y="29964"/>
                  </a:cubicBezTo>
                  <a:cubicBezTo>
                    <a:pt x="828" y="30339"/>
                    <a:pt x="81356" y="40077"/>
                    <a:pt x="78734" y="25095"/>
                  </a:cubicBezTo>
                  <a:cubicBezTo>
                    <a:pt x="76861" y="13109"/>
                    <a:pt x="73865" y="0"/>
                    <a:pt x="73865" y="0"/>
                  </a:cubicBezTo>
                  <a:lnTo>
                    <a:pt x="4198" y="10862"/>
                  </a:lnTo>
                  <a:close/>
                </a:path>
              </a:pathLst>
            </a:custGeom>
            <a:solidFill>
              <a:srgbClr val="81807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E3B527-E67F-48A0-98E0-16E1346851AB}"/>
                </a:ext>
              </a:extLst>
            </p:cNvPr>
            <p:cNvSpPr/>
            <p:nvPr/>
          </p:nvSpPr>
          <p:spPr>
            <a:xfrm>
              <a:off x="2465506" y="5660701"/>
              <a:ext cx="74910" cy="29964"/>
            </a:xfrm>
            <a:custGeom>
              <a:avLst/>
              <a:gdLst>
                <a:gd name="connsiteX0" fmla="*/ 1300 w 74909"/>
                <a:gd name="connsiteY0" fmla="*/ 7117 h 29963"/>
                <a:gd name="connsiteX1" fmla="*/ 177 w 74909"/>
                <a:gd name="connsiteY1" fmla="*/ 26218 h 29963"/>
                <a:gd name="connsiteX2" fmla="*/ 76960 w 74909"/>
                <a:gd name="connsiteY2" fmla="*/ 26218 h 29963"/>
                <a:gd name="connsiteX3" fmla="*/ 72090 w 74909"/>
                <a:gd name="connsiteY3" fmla="*/ 0 h 29963"/>
                <a:gd name="connsiteX4" fmla="*/ 1300 w 74909"/>
                <a:gd name="connsiteY4" fmla="*/ 7117 h 2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9" h="29963">
                  <a:moveTo>
                    <a:pt x="1300" y="7117"/>
                  </a:moveTo>
                  <a:cubicBezTo>
                    <a:pt x="1300" y="7117"/>
                    <a:pt x="-572" y="25844"/>
                    <a:pt x="177" y="26218"/>
                  </a:cubicBezTo>
                  <a:cubicBezTo>
                    <a:pt x="926" y="26593"/>
                    <a:pt x="77709" y="41200"/>
                    <a:pt x="76960" y="26218"/>
                  </a:cubicBezTo>
                  <a:cubicBezTo>
                    <a:pt x="76585" y="14608"/>
                    <a:pt x="72090" y="0"/>
                    <a:pt x="72090" y="0"/>
                  </a:cubicBezTo>
                  <a:lnTo>
                    <a:pt x="1300" y="7117"/>
                  </a:lnTo>
                  <a:close/>
                </a:path>
              </a:pathLst>
            </a:custGeom>
            <a:solidFill>
              <a:srgbClr val="81807E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FA238FF-2BD7-4656-9D41-82A149FA2BAF}"/>
                </a:ext>
              </a:extLst>
            </p:cNvPr>
            <p:cNvSpPr/>
            <p:nvPr/>
          </p:nvSpPr>
          <p:spPr>
            <a:xfrm>
              <a:off x="2095109" y="4460919"/>
              <a:ext cx="475678" cy="1217286"/>
            </a:xfrm>
            <a:custGeom>
              <a:avLst/>
              <a:gdLst>
                <a:gd name="connsiteX0" fmla="*/ 85542 w 475677"/>
                <a:gd name="connsiteY0" fmla="*/ 85498 h 1217285"/>
                <a:gd name="connsiteX1" fmla="*/ 40971 w 475677"/>
                <a:gd name="connsiteY1" fmla="*/ 467164 h 1217285"/>
                <a:gd name="connsiteX2" fmla="*/ 12131 w 475677"/>
                <a:gd name="connsiteY2" fmla="*/ 733843 h 1217285"/>
                <a:gd name="connsiteX3" fmla="*/ 145 w 475677"/>
                <a:gd name="connsiteY3" fmla="*/ 1194165 h 1217285"/>
                <a:gd name="connsiteX4" fmla="*/ 97153 w 475677"/>
                <a:gd name="connsiteY4" fmla="*/ 1200157 h 1217285"/>
                <a:gd name="connsiteX5" fmla="*/ 165696 w 475677"/>
                <a:gd name="connsiteY5" fmla="*/ 645075 h 1217285"/>
                <a:gd name="connsiteX6" fmla="*/ 263079 w 475677"/>
                <a:gd name="connsiteY6" fmla="*/ 275395 h 1217285"/>
                <a:gd name="connsiteX7" fmla="*/ 310272 w 475677"/>
                <a:gd name="connsiteY7" fmla="*/ 702381 h 1217285"/>
                <a:gd name="connsiteX8" fmla="*/ 357465 w 475677"/>
                <a:gd name="connsiteY8" fmla="*/ 1214015 h 1217285"/>
                <a:gd name="connsiteX9" fmla="*/ 459717 w 475677"/>
                <a:gd name="connsiteY9" fmla="*/ 1211768 h 1217285"/>
                <a:gd name="connsiteX10" fmla="*/ 461964 w 475677"/>
                <a:gd name="connsiteY10" fmla="*/ 712119 h 1217285"/>
                <a:gd name="connsiteX11" fmla="*/ 444735 w 475677"/>
                <a:gd name="connsiteY11" fmla="*/ 32687 h 1217285"/>
                <a:gd name="connsiteX12" fmla="*/ 85542 w 475677"/>
                <a:gd name="connsiteY12" fmla="*/ 85498 h 121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5677" h="1217285">
                  <a:moveTo>
                    <a:pt x="85542" y="85498"/>
                  </a:moveTo>
                  <a:cubicBezTo>
                    <a:pt x="85542" y="85498"/>
                    <a:pt x="56327" y="369781"/>
                    <a:pt x="40971" y="467164"/>
                  </a:cubicBezTo>
                  <a:cubicBezTo>
                    <a:pt x="22993" y="581027"/>
                    <a:pt x="17000" y="675039"/>
                    <a:pt x="12131" y="733843"/>
                  </a:cubicBezTo>
                  <a:cubicBezTo>
                    <a:pt x="5763" y="808004"/>
                    <a:pt x="4640" y="1172441"/>
                    <a:pt x="145" y="1194165"/>
                  </a:cubicBezTo>
                  <a:cubicBezTo>
                    <a:pt x="-4350" y="1215888"/>
                    <a:pt x="97153" y="1200157"/>
                    <a:pt x="97153" y="1200157"/>
                  </a:cubicBezTo>
                  <a:cubicBezTo>
                    <a:pt x="97153" y="1200157"/>
                    <a:pt x="146968" y="724105"/>
                    <a:pt x="165696" y="645075"/>
                  </a:cubicBezTo>
                  <a:cubicBezTo>
                    <a:pt x="182925" y="571663"/>
                    <a:pt x="247348" y="255169"/>
                    <a:pt x="263079" y="275395"/>
                  </a:cubicBezTo>
                  <a:cubicBezTo>
                    <a:pt x="278810" y="295620"/>
                    <a:pt x="298661" y="644326"/>
                    <a:pt x="310272" y="702381"/>
                  </a:cubicBezTo>
                  <a:cubicBezTo>
                    <a:pt x="321883" y="760436"/>
                    <a:pt x="357465" y="1214015"/>
                    <a:pt x="357465" y="1214015"/>
                  </a:cubicBezTo>
                  <a:cubicBezTo>
                    <a:pt x="357465" y="1214015"/>
                    <a:pt x="437993" y="1230121"/>
                    <a:pt x="459717" y="1211768"/>
                  </a:cubicBezTo>
                  <a:cubicBezTo>
                    <a:pt x="459717" y="1211768"/>
                    <a:pt x="469455" y="820738"/>
                    <a:pt x="461964" y="712119"/>
                  </a:cubicBezTo>
                  <a:cubicBezTo>
                    <a:pt x="458968" y="670544"/>
                    <a:pt x="510656" y="215841"/>
                    <a:pt x="444735" y="32687"/>
                  </a:cubicBezTo>
                  <a:cubicBezTo>
                    <a:pt x="409902" y="-64322"/>
                    <a:pt x="85542" y="85498"/>
                    <a:pt x="85542" y="85498"/>
                  </a:cubicBezTo>
                  <a:close/>
                </a:path>
              </a:pathLst>
            </a:custGeom>
            <a:solidFill>
              <a:srgbClr val="292C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6FE45C-8F96-44FD-8262-30A798D80A6C}"/>
                </a:ext>
              </a:extLst>
            </p:cNvPr>
            <p:cNvSpPr/>
            <p:nvPr/>
          </p:nvSpPr>
          <p:spPr>
            <a:xfrm>
              <a:off x="2155931" y="3836610"/>
              <a:ext cx="535606" cy="805281"/>
            </a:xfrm>
            <a:custGeom>
              <a:avLst/>
              <a:gdLst>
                <a:gd name="connsiteX0" fmla="*/ 526616 w 535605"/>
                <a:gd name="connsiteY0" fmla="*/ 750258 h 805281"/>
                <a:gd name="connsiteX1" fmla="*/ 456576 w 535605"/>
                <a:gd name="connsiteY1" fmla="*/ 761495 h 805281"/>
                <a:gd name="connsiteX2" fmla="*/ 445714 w 535605"/>
                <a:gd name="connsiteY2" fmla="*/ 451368 h 805281"/>
                <a:gd name="connsiteX3" fmla="*/ 421743 w 535605"/>
                <a:gd name="connsiteY3" fmla="*/ 295555 h 805281"/>
                <a:gd name="connsiteX4" fmla="*/ 421743 w 535605"/>
                <a:gd name="connsiteY4" fmla="*/ 295930 h 805281"/>
                <a:gd name="connsiteX5" fmla="*/ 421743 w 535605"/>
                <a:gd name="connsiteY5" fmla="*/ 295930 h 805281"/>
                <a:gd name="connsiteX6" fmla="*/ 421743 w 535605"/>
                <a:gd name="connsiteY6" fmla="*/ 296304 h 805281"/>
                <a:gd name="connsiteX7" fmla="*/ 386535 w 535605"/>
                <a:gd name="connsiteY7" fmla="*/ 478335 h 805281"/>
                <a:gd name="connsiteX8" fmla="*/ 394026 w 535605"/>
                <a:gd name="connsiteY8" fmla="*/ 760746 h 805281"/>
                <a:gd name="connsiteX9" fmla="*/ 315371 w 535605"/>
                <a:gd name="connsiteY9" fmla="*/ 797826 h 805281"/>
                <a:gd name="connsiteX10" fmla="*/ 43822 w 535605"/>
                <a:gd name="connsiteY10" fmla="*/ 805692 h 805281"/>
                <a:gd name="connsiteX11" fmla="*/ 4120 w 535605"/>
                <a:gd name="connsiteY11" fmla="*/ 806441 h 805281"/>
                <a:gd name="connsiteX12" fmla="*/ 12735 w 535605"/>
                <a:gd name="connsiteY12" fmla="*/ 628530 h 805281"/>
                <a:gd name="connsiteX13" fmla="*/ 18353 w 535605"/>
                <a:gd name="connsiteY13" fmla="*/ 497437 h 805281"/>
                <a:gd name="connsiteX14" fmla="*/ 13858 w 535605"/>
                <a:gd name="connsiteY14" fmla="*/ 421404 h 805281"/>
                <a:gd name="connsiteX15" fmla="*/ 7117 w 535605"/>
                <a:gd name="connsiteY15" fmla="*/ 220646 h 805281"/>
                <a:gd name="connsiteX16" fmla="*/ 0 w 535605"/>
                <a:gd name="connsiteY16" fmla="*/ 92175 h 805281"/>
                <a:gd name="connsiteX17" fmla="*/ 34833 w 535605"/>
                <a:gd name="connsiteY17" fmla="*/ 74571 h 805281"/>
                <a:gd name="connsiteX18" fmla="*/ 142703 w 535605"/>
                <a:gd name="connsiteY18" fmla="*/ 24382 h 805281"/>
                <a:gd name="connsiteX19" fmla="*/ 176787 w 535605"/>
                <a:gd name="connsiteY19" fmla="*/ 10523 h 805281"/>
                <a:gd name="connsiteX20" fmla="*/ 303760 w 535605"/>
                <a:gd name="connsiteY20" fmla="*/ 36 h 805281"/>
                <a:gd name="connsiteX21" fmla="*/ 340840 w 535605"/>
                <a:gd name="connsiteY21" fmla="*/ 12771 h 805281"/>
                <a:gd name="connsiteX22" fmla="*/ 475678 w 535605"/>
                <a:gd name="connsiteY22" fmla="*/ 70076 h 805281"/>
                <a:gd name="connsiteX23" fmla="*/ 535980 w 535605"/>
                <a:gd name="connsiteY23" fmla="*/ 424775 h 805281"/>
                <a:gd name="connsiteX24" fmla="*/ 526616 w 535605"/>
                <a:gd name="connsiteY24" fmla="*/ 750258 h 80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605" h="805281">
                  <a:moveTo>
                    <a:pt x="526616" y="750258"/>
                  </a:moveTo>
                  <a:cubicBezTo>
                    <a:pt x="526616" y="750258"/>
                    <a:pt x="477176" y="765240"/>
                    <a:pt x="456576" y="761495"/>
                  </a:cubicBezTo>
                  <a:cubicBezTo>
                    <a:pt x="435976" y="757749"/>
                    <a:pt x="446463" y="504179"/>
                    <a:pt x="445714" y="451368"/>
                  </a:cubicBezTo>
                  <a:cubicBezTo>
                    <a:pt x="444965" y="408669"/>
                    <a:pt x="421743" y="295555"/>
                    <a:pt x="421743" y="295555"/>
                  </a:cubicBezTo>
                  <a:cubicBezTo>
                    <a:pt x="421743" y="295555"/>
                    <a:pt x="421743" y="295555"/>
                    <a:pt x="421743" y="295930"/>
                  </a:cubicBezTo>
                  <a:cubicBezTo>
                    <a:pt x="421743" y="295930"/>
                    <a:pt x="421743" y="295930"/>
                    <a:pt x="421743" y="295930"/>
                  </a:cubicBezTo>
                  <a:cubicBezTo>
                    <a:pt x="421743" y="295930"/>
                    <a:pt x="421743" y="295930"/>
                    <a:pt x="421743" y="296304"/>
                  </a:cubicBezTo>
                  <a:cubicBezTo>
                    <a:pt x="419495" y="304919"/>
                    <a:pt x="387659" y="422153"/>
                    <a:pt x="386535" y="478335"/>
                  </a:cubicBezTo>
                  <a:cubicBezTo>
                    <a:pt x="385411" y="536765"/>
                    <a:pt x="394026" y="760746"/>
                    <a:pt x="394026" y="760746"/>
                  </a:cubicBezTo>
                  <a:lnTo>
                    <a:pt x="315371" y="797826"/>
                  </a:lnTo>
                  <a:lnTo>
                    <a:pt x="43822" y="805692"/>
                  </a:lnTo>
                  <a:lnTo>
                    <a:pt x="4120" y="806441"/>
                  </a:lnTo>
                  <a:cubicBezTo>
                    <a:pt x="4120" y="806441"/>
                    <a:pt x="10487" y="673850"/>
                    <a:pt x="12735" y="628530"/>
                  </a:cubicBezTo>
                  <a:cubicBezTo>
                    <a:pt x="14233" y="599689"/>
                    <a:pt x="19851" y="548001"/>
                    <a:pt x="18353" y="497437"/>
                  </a:cubicBezTo>
                  <a:cubicBezTo>
                    <a:pt x="18353" y="497437"/>
                    <a:pt x="19102" y="444251"/>
                    <a:pt x="13858" y="421404"/>
                  </a:cubicBezTo>
                  <a:cubicBezTo>
                    <a:pt x="13109" y="320650"/>
                    <a:pt x="7117" y="220646"/>
                    <a:pt x="7117" y="220646"/>
                  </a:cubicBezTo>
                  <a:cubicBezTo>
                    <a:pt x="3745" y="174950"/>
                    <a:pt x="1498" y="132252"/>
                    <a:pt x="0" y="92175"/>
                  </a:cubicBezTo>
                  <a:cubicBezTo>
                    <a:pt x="10862" y="86182"/>
                    <a:pt x="24346" y="79440"/>
                    <a:pt x="34833" y="74571"/>
                  </a:cubicBezTo>
                  <a:cubicBezTo>
                    <a:pt x="67793" y="58840"/>
                    <a:pt x="113488" y="37865"/>
                    <a:pt x="142703" y="24382"/>
                  </a:cubicBezTo>
                  <a:cubicBezTo>
                    <a:pt x="159933" y="16516"/>
                    <a:pt x="176787" y="10523"/>
                    <a:pt x="176787" y="10523"/>
                  </a:cubicBezTo>
                  <a:cubicBezTo>
                    <a:pt x="176787" y="10523"/>
                    <a:pt x="294396" y="-713"/>
                    <a:pt x="303760" y="36"/>
                  </a:cubicBezTo>
                  <a:cubicBezTo>
                    <a:pt x="306756" y="36"/>
                    <a:pt x="321363" y="5280"/>
                    <a:pt x="340840" y="12771"/>
                  </a:cubicBezTo>
                  <a:cubicBezTo>
                    <a:pt x="382415" y="28502"/>
                    <a:pt x="462943" y="60713"/>
                    <a:pt x="475678" y="70076"/>
                  </a:cubicBezTo>
                  <a:cubicBezTo>
                    <a:pt x="494405" y="83560"/>
                    <a:pt x="534107" y="402677"/>
                    <a:pt x="535980" y="424775"/>
                  </a:cubicBezTo>
                  <a:cubicBezTo>
                    <a:pt x="539351" y="463728"/>
                    <a:pt x="526616" y="750258"/>
                    <a:pt x="526616" y="750258"/>
                  </a:cubicBezTo>
                  <a:close/>
                </a:path>
              </a:pathLst>
            </a:custGeom>
            <a:solidFill>
              <a:srgbClr val="D8D5E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3D19E95-26AC-4D86-8C37-D365EAE6F0E2}"/>
                </a:ext>
              </a:extLst>
            </p:cNvPr>
            <p:cNvSpPr/>
            <p:nvPr/>
          </p:nvSpPr>
          <p:spPr>
            <a:xfrm>
              <a:off x="2327824" y="3718475"/>
              <a:ext cx="131092" cy="194766"/>
            </a:xfrm>
            <a:custGeom>
              <a:avLst/>
              <a:gdLst>
                <a:gd name="connsiteX0" fmla="*/ 131867 w 131092"/>
                <a:gd name="connsiteY0" fmla="*/ 116672 h 194765"/>
                <a:gd name="connsiteX1" fmla="*/ 35233 w 131092"/>
                <a:gd name="connsiteY1" fmla="*/ 195702 h 194765"/>
                <a:gd name="connsiteX2" fmla="*/ 26 w 131092"/>
                <a:gd name="connsiteY2" fmla="*/ 140269 h 194765"/>
                <a:gd name="connsiteX3" fmla="*/ 26 w 131092"/>
                <a:gd name="connsiteY3" fmla="*/ 138771 h 194765"/>
                <a:gd name="connsiteX4" fmla="*/ 6018 w 131092"/>
                <a:gd name="connsiteY4" fmla="*/ 120418 h 194765"/>
                <a:gd name="connsiteX5" fmla="*/ 6018 w 131092"/>
                <a:gd name="connsiteY5" fmla="*/ 116672 h 194765"/>
                <a:gd name="connsiteX6" fmla="*/ 6018 w 131092"/>
                <a:gd name="connsiteY6" fmla="*/ 113301 h 194765"/>
                <a:gd name="connsiteX7" fmla="*/ 5269 w 131092"/>
                <a:gd name="connsiteY7" fmla="*/ 97196 h 194765"/>
                <a:gd name="connsiteX8" fmla="*/ 4895 w 131092"/>
                <a:gd name="connsiteY8" fmla="*/ 93450 h 194765"/>
                <a:gd name="connsiteX9" fmla="*/ 4520 w 131092"/>
                <a:gd name="connsiteY9" fmla="*/ 91203 h 194765"/>
                <a:gd name="connsiteX10" fmla="*/ 36731 w 131092"/>
                <a:gd name="connsiteY10" fmla="*/ 58617 h 194765"/>
                <a:gd name="connsiteX11" fmla="*/ 111641 w 131092"/>
                <a:gd name="connsiteY11" fmla="*/ 3558 h 194765"/>
                <a:gd name="connsiteX12" fmla="*/ 111267 w 131092"/>
                <a:gd name="connsiteY12" fmla="*/ 6554 h 194765"/>
                <a:gd name="connsiteX13" fmla="*/ 131867 w 131092"/>
                <a:gd name="connsiteY13" fmla="*/ 116672 h 19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092" h="194765">
                  <a:moveTo>
                    <a:pt x="131867" y="116672"/>
                  </a:moveTo>
                  <a:cubicBezTo>
                    <a:pt x="123252" y="195702"/>
                    <a:pt x="35233" y="195702"/>
                    <a:pt x="35233" y="195702"/>
                  </a:cubicBezTo>
                  <a:cubicBezTo>
                    <a:pt x="35233" y="195702"/>
                    <a:pt x="-1098" y="163865"/>
                    <a:pt x="26" y="140269"/>
                  </a:cubicBezTo>
                  <a:cubicBezTo>
                    <a:pt x="26" y="139894"/>
                    <a:pt x="26" y="139145"/>
                    <a:pt x="26" y="138771"/>
                  </a:cubicBezTo>
                  <a:cubicBezTo>
                    <a:pt x="400" y="134276"/>
                    <a:pt x="5644" y="129032"/>
                    <a:pt x="6018" y="120418"/>
                  </a:cubicBezTo>
                  <a:cubicBezTo>
                    <a:pt x="6018" y="119294"/>
                    <a:pt x="6018" y="118170"/>
                    <a:pt x="6018" y="116672"/>
                  </a:cubicBezTo>
                  <a:cubicBezTo>
                    <a:pt x="6018" y="115548"/>
                    <a:pt x="6018" y="114425"/>
                    <a:pt x="6018" y="113301"/>
                  </a:cubicBezTo>
                  <a:cubicBezTo>
                    <a:pt x="6018" y="107308"/>
                    <a:pt x="5644" y="101316"/>
                    <a:pt x="5269" y="97196"/>
                  </a:cubicBezTo>
                  <a:cubicBezTo>
                    <a:pt x="5269" y="95697"/>
                    <a:pt x="4895" y="94574"/>
                    <a:pt x="4895" y="93450"/>
                  </a:cubicBezTo>
                  <a:cubicBezTo>
                    <a:pt x="4895" y="91952"/>
                    <a:pt x="4520" y="91203"/>
                    <a:pt x="4520" y="91203"/>
                  </a:cubicBezTo>
                  <a:cubicBezTo>
                    <a:pt x="4520" y="91203"/>
                    <a:pt x="18753" y="76221"/>
                    <a:pt x="36731" y="58617"/>
                  </a:cubicBezTo>
                  <a:cubicBezTo>
                    <a:pt x="68193" y="27529"/>
                    <a:pt x="111641" y="-12173"/>
                    <a:pt x="111641" y="3558"/>
                  </a:cubicBezTo>
                  <a:cubicBezTo>
                    <a:pt x="111641" y="4307"/>
                    <a:pt x="111641" y="5431"/>
                    <a:pt x="111267" y="6554"/>
                  </a:cubicBezTo>
                  <a:cubicBezTo>
                    <a:pt x="103776" y="42137"/>
                    <a:pt x="131867" y="116672"/>
                    <a:pt x="131867" y="116672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5B1FA21-D699-4A4B-86F9-7D588079F721}"/>
                </a:ext>
              </a:extLst>
            </p:cNvPr>
            <p:cNvSpPr/>
            <p:nvPr/>
          </p:nvSpPr>
          <p:spPr>
            <a:xfrm>
              <a:off x="2451450" y="4487238"/>
              <a:ext cx="22473" cy="56182"/>
            </a:xfrm>
            <a:custGeom>
              <a:avLst/>
              <a:gdLst>
                <a:gd name="connsiteX0" fmla="*/ 0 w 22472"/>
                <a:gd name="connsiteY0" fmla="*/ 1873 h 56182"/>
                <a:gd name="connsiteX1" fmla="*/ 7865 w 22472"/>
                <a:gd name="connsiteY1" fmla="*/ 58430 h 56182"/>
                <a:gd name="connsiteX2" fmla="*/ 22847 w 22472"/>
                <a:gd name="connsiteY2" fmla="*/ 55433 h 56182"/>
                <a:gd name="connsiteX3" fmla="*/ 16106 w 22472"/>
                <a:gd name="connsiteY3" fmla="*/ 0 h 56182"/>
                <a:gd name="connsiteX4" fmla="*/ 0 w 22472"/>
                <a:gd name="connsiteY4" fmla="*/ 1873 h 5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2" h="56182">
                  <a:moveTo>
                    <a:pt x="0" y="1873"/>
                  </a:moveTo>
                  <a:cubicBezTo>
                    <a:pt x="0" y="1873"/>
                    <a:pt x="7116" y="46819"/>
                    <a:pt x="7865" y="58430"/>
                  </a:cubicBezTo>
                  <a:lnTo>
                    <a:pt x="22847" y="55433"/>
                  </a:lnTo>
                  <a:cubicBezTo>
                    <a:pt x="22847" y="55433"/>
                    <a:pt x="18727" y="7865"/>
                    <a:pt x="16106" y="0"/>
                  </a:cubicBezTo>
                  <a:lnTo>
                    <a:pt x="0" y="1873"/>
                  </a:lnTo>
                  <a:close/>
                </a:path>
              </a:pathLst>
            </a:custGeom>
            <a:solidFill>
              <a:srgbClr val="5D676C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54F0D9-73AA-46C5-BC2D-1379031F8C8C}"/>
                </a:ext>
              </a:extLst>
            </p:cNvPr>
            <p:cNvSpPr/>
            <p:nvPr/>
          </p:nvSpPr>
          <p:spPr>
            <a:xfrm>
              <a:off x="2667178" y="4675300"/>
              <a:ext cx="29964" cy="74910"/>
            </a:xfrm>
            <a:custGeom>
              <a:avLst/>
              <a:gdLst>
                <a:gd name="connsiteX0" fmla="*/ 31100 w 29963"/>
                <a:gd name="connsiteY0" fmla="*/ 74872 h 74909"/>
                <a:gd name="connsiteX1" fmla="*/ 9751 w 29963"/>
                <a:gd name="connsiteY1" fmla="*/ 2583 h 74909"/>
                <a:gd name="connsiteX2" fmla="*/ 3009 w 29963"/>
                <a:gd name="connsiteY2" fmla="*/ 12322 h 74909"/>
                <a:gd name="connsiteX3" fmla="*/ 15369 w 29963"/>
                <a:gd name="connsiteY3" fmla="*/ 76370 h 74909"/>
                <a:gd name="connsiteX4" fmla="*/ 31100 w 29963"/>
                <a:gd name="connsiteY4" fmla="*/ 74872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63" h="74909">
                  <a:moveTo>
                    <a:pt x="31100" y="74872"/>
                  </a:moveTo>
                  <a:cubicBezTo>
                    <a:pt x="31100" y="74872"/>
                    <a:pt x="26605" y="11947"/>
                    <a:pt x="9751" y="2583"/>
                  </a:cubicBezTo>
                  <a:cubicBezTo>
                    <a:pt x="-7104" y="-6780"/>
                    <a:pt x="3009" y="12322"/>
                    <a:pt x="3009" y="12322"/>
                  </a:cubicBezTo>
                  <a:cubicBezTo>
                    <a:pt x="3009" y="12322"/>
                    <a:pt x="13122" y="58017"/>
                    <a:pt x="15369" y="76370"/>
                  </a:cubicBezTo>
                  <a:cubicBezTo>
                    <a:pt x="14994" y="77493"/>
                    <a:pt x="31100" y="74872"/>
                    <a:pt x="31100" y="74872"/>
                  </a:cubicBez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2BD8A-A5C1-4089-A25A-A8F68F7068D9}"/>
                </a:ext>
              </a:extLst>
            </p:cNvPr>
            <p:cNvSpPr/>
            <p:nvPr/>
          </p:nvSpPr>
          <p:spPr>
            <a:xfrm>
              <a:off x="2531978" y="4728073"/>
              <a:ext cx="224730" cy="408259"/>
            </a:xfrm>
            <a:custGeom>
              <a:avLst/>
              <a:gdLst>
                <a:gd name="connsiteX0" fmla="*/ 0 w 224729"/>
                <a:gd name="connsiteY0" fmla="*/ 66670 h 408258"/>
                <a:gd name="connsiteX1" fmla="*/ 221733 w 224729"/>
                <a:gd name="connsiteY1" fmla="*/ 0 h 408258"/>
                <a:gd name="connsiteX2" fmla="*/ 225104 w 224729"/>
                <a:gd name="connsiteY2" fmla="*/ 274544 h 408258"/>
                <a:gd name="connsiteX3" fmla="*/ 5618 w 224729"/>
                <a:gd name="connsiteY3" fmla="*/ 410506 h 40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29" h="408258">
                  <a:moveTo>
                    <a:pt x="0" y="66670"/>
                  </a:moveTo>
                  <a:lnTo>
                    <a:pt x="221733" y="0"/>
                  </a:lnTo>
                  <a:lnTo>
                    <a:pt x="225104" y="274544"/>
                  </a:lnTo>
                  <a:lnTo>
                    <a:pt x="5618" y="410506"/>
                  </a:ln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D41CB6-A187-49F4-AF7B-1F6CBA78F113}"/>
                </a:ext>
              </a:extLst>
            </p:cNvPr>
            <p:cNvSpPr/>
            <p:nvPr/>
          </p:nvSpPr>
          <p:spPr>
            <a:xfrm>
              <a:off x="2537597" y="4728073"/>
              <a:ext cx="239712" cy="412004"/>
            </a:xfrm>
            <a:custGeom>
              <a:avLst/>
              <a:gdLst>
                <a:gd name="connsiteX0" fmla="*/ 0 w 239711"/>
                <a:gd name="connsiteY0" fmla="*/ 410506 h 412004"/>
                <a:gd name="connsiteX1" fmla="*/ 27717 w 239711"/>
                <a:gd name="connsiteY1" fmla="*/ 415375 h 412004"/>
                <a:gd name="connsiteX2" fmla="*/ 241210 w 239711"/>
                <a:gd name="connsiteY2" fmla="*/ 277916 h 412004"/>
                <a:gd name="connsiteX3" fmla="*/ 234468 w 239711"/>
                <a:gd name="connsiteY3" fmla="*/ 1123 h 412004"/>
                <a:gd name="connsiteX4" fmla="*/ 216115 w 239711"/>
                <a:gd name="connsiteY4" fmla="*/ 0 h 41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11" h="412004">
                  <a:moveTo>
                    <a:pt x="0" y="410506"/>
                  </a:moveTo>
                  <a:lnTo>
                    <a:pt x="27717" y="415375"/>
                  </a:lnTo>
                  <a:lnTo>
                    <a:pt x="241210" y="277916"/>
                  </a:lnTo>
                  <a:lnTo>
                    <a:pt x="234468" y="1123"/>
                  </a:lnTo>
                  <a:lnTo>
                    <a:pt x="216115" y="0"/>
                  </a:ln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6FEA9A-F1A4-4775-A2D9-56CC6E545B67}"/>
                </a:ext>
              </a:extLst>
            </p:cNvPr>
            <p:cNvSpPr/>
            <p:nvPr/>
          </p:nvSpPr>
          <p:spPr>
            <a:xfrm>
              <a:off x="2363057" y="3881966"/>
              <a:ext cx="48691" cy="29964"/>
            </a:xfrm>
            <a:custGeom>
              <a:avLst/>
              <a:gdLst>
                <a:gd name="connsiteX0" fmla="*/ 36706 w 48691"/>
                <a:gd name="connsiteY0" fmla="*/ 0 h 29963"/>
                <a:gd name="connsiteX1" fmla="*/ 0 w 48691"/>
                <a:gd name="connsiteY1" fmla="*/ 32586 h 29963"/>
                <a:gd name="connsiteX2" fmla="*/ 50190 w 48691"/>
                <a:gd name="connsiteY2" fmla="*/ 22847 h 29963"/>
                <a:gd name="connsiteX3" fmla="*/ 36706 w 48691"/>
                <a:gd name="connsiteY3" fmla="*/ 0 h 2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1" h="29963">
                  <a:moveTo>
                    <a:pt x="36706" y="0"/>
                  </a:moveTo>
                  <a:lnTo>
                    <a:pt x="0" y="32586"/>
                  </a:lnTo>
                  <a:cubicBezTo>
                    <a:pt x="0" y="32586"/>
                    <a:pt x="42324" y="29589"/>
                    <a:pt x="50190" y="22847"/>
                  </a:cubicBezTo>
                  <a:lnTo>
                    <a:pt x="36706" y="0"/>
                  </a:lnTo>
                  <a:close/>
                </a:path>
              </a:pathLst>
            </a:custGeom>
            <a:solidFill>
              <a:srgbClr val="B4B1BA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5C870FA-65E1-4D7E-A96A-04A43C1FB516}"/>
                </a:ext>
              </a:extLst>
            </p:cNvPr>
            <p:cNvSpPr/>
            <p:nvPr/>
          </p:nvSpPr>
          <p:spPr>
            <a:xfrm>
              <a:off x="2160051" y="4599603"/>
              <a:ext cx="329604" cy="59928"/>
            </a:xfrm>
            <a:custGeom>
              <a:avLst/>
              <a:gdLst>
                <a:gd name="connsiteX0" fmla="*/ 7491 w 329603"/>
                <a:gd name="connsiteY0" fmla="*/ 0 h 59927"/>
                <a:gd name="connsiteX1" fmla="*/ 329978 w 329603"/>
                <a:gd name="connsiteY1" fmla="*/ 0 h 59927"/>
                <a:gd name="connsiteX2" fmla="*/ 329978 w 329603"/>
                <a:gd name="connsiteY2" fmla="*/ 49441 h 59927"/>
                <a:gd name="connsiteX3" fmla="*/ 0 w 329603"/>
                <a:gd name="connsiteY3" fmla="*/ 40077 h 59927"/>
                <a:gd name="connsiteX4" fmla="*/ 7491 w 329603"/>
                <a:gd name="connsiteY4" fmla="*/ 0 h 5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03" h="59927">
                  <a:moveTo>
                    <a:pt x="7491" y="0"/>
                  </a:moveTo>
                  <a:cubicBezTo>
                    <a:pt x="7491" y="0"/>
                    <a:pt x="179409" y="14608"/>
                    <a:pt x="329978" y="0"/>
                  </a:cubicBezTo>
                  <a:lnTo>
                    <a:pt x="329978" y="49441"/>
                  </a:lnTo>
                  <a:cubicBezTo>
                    <a:pt x="329978" y="49441"/>
                    <a:pt x="103750" y="82026"/>
                    <a:pt x="0" y="40077"/>
                  </a:cubicBezTo>
                  <a:lnTo>
                    <a:pt x="7491" y="0"/>
                  </a:lnTo>
                  <a:close/>
                </a:path>
              </a:pathLst>
            </a:custGeom>
            <a:solidFill>
              <a:srgbClr val="292C4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AC82AD-334B-4CF1-8F94-A9CDC8E2ED54}"/>
                </a:ext>
              </a:extLst>
            </p:cNvPr>
            <p:cNvSpPr/>
            <p:nvPr/>
          </p:nvSpPr>
          <p:spPr>
            <a:xfrm>
              <a:off x="2110533" y="3853126"/>
              <a:ext cx="202257" cy="910155"/>
            </a:xfrm>
            <a:custGeom>
              <a:avLst/>
              <a:gdLst>
                <a:gd name="connsiteX0" fmla="*/ 188475 w 202256"/>
                <a:gd name="connsiteY0" fmla="*/ 6742 h 910155"/>
                <a:gd name="connsiteX1" fmla="*/ 155890 w 202256"/>
                <a:gd name="connsiteY1" fmla="*/ 21724 h 910155"/>
                <a:gd name="connsiteX2" fmla="*/ 80605 w 202256"/>
                <a:gd name="connsiteY2" fmla="*/ 56931 h 910155"/>
                <a:gd name="connsiteX3" fmla="*/ 42776 w 202256"/>
                <a:gd name="connsiteY3" fmla="*/ 73786 h 910155"/>
                <a:gd name="connsiteX4" fmla="*/ 49517 w 202256"/>
                <a:gd name="connsiteY4" fmla="*/ 204504 h 910155"/>
                <a:gd name="connsiteX5" fmla="*/ 59256 w 202256"/>
                <a:gd name="connsiteY5" fmla="*/ 426237 h 910155"/>
                <a:gd name="connsiteX6" fmla="*/ 61503 w 202256"/>
                <a:gd name="connsiteY6" fmla="*/ 473805 h 910155"/>
                <a:gd name="connsiteX7" fmla="*/ 54761 w 202256"/>
                <a:gd name="connsiteY7" fmla="*/ 541973 h 910155"/>
                <a:gd name="connsiteX8" fmla="*/ 54761 w 202256"/>
                <a:gd name="connsiteY8" fmla="*/ 542722 h 910155"/>
                <a:gd name="connsiteX9" fmla="*/ 52888 w 202256"/>
                <a:gd name="connsiteY9" fmla="*/ 559951 h 910155"/>
                <a:gd name="connsiteX10" fmla="*/ 52888 w 202256"/>
                <a:gd name="connsiteY10" fmla="*/ 560326 h 910155"/>
                <a:gd name="connsiteX11" fmla="*/ 451 w 202256"/>
                <a:gd name="connsiteY11" fmla="*/ 860340 h 910155"/>
                <a:gd name="connsiteX12" fmla="*/ 13935 w 202256"/>
                <a:gd name="connsiteY12" fmla="*/ 883187 h 910155"/>
                <a:gd name="connsiteX13" fmla="*/ 61129 w 202256"/>
                <a:gd name="connsiteY13" fmla="*/ 912777 h 910155"/>
                <a:gd name="connsiteX14" fmla="*/ 86972 w 202256"/>
                <a:gd name="connsiteY14" fmla="*/ 673814 h 910155"/>
                <a:gd name="connsiteX15" fmla="*/ 121431 w 202256"/>
                <a:gd name="connsiteY15" fmla="*/ 460696 h 910155"/>
                <a:gd name="connsiteX16" fmla="*/ 121431 w 202256"/>
                <a:gd name="connsiteY16" fmla="*/ 460696 h 910155"/>
                <a:gd name="connsiteX17" fmla="*/ 155140 w 202256"/>
                <a:gd name="connsiteY17" fmla="*/ 212369 h 910155"/>
                <a:gd name="connsiteX18" fmla="*/ 204206 w 202256"/>
                <a:gd name="connsiteY18" fmla="*/ 0 h 910155"/>
                <a:gd name="connsiteX19" fmla="*/ 188475 w 202256"/>
                <a:gd name="connsiteY19" fmla="*/ 6742 h 9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256" h="910155">
                  <a:moveTo>
                    <a:pt x="188475" y="6742"/>
                  </a:moveTo>
                  <a:cubicBezTo>
                    <a:pt x="179112" y="11236"/>
                    <a:pt x="167875" y="16105"/>
                    <a:pt x="155890" y="21724"/>
                  </a:cubicBezTo>
                  <a:cubicBezTo>
                    <a:pt x="130795" y="33335"/>
                    <a:pt x="102703" y="46444"/>
                    <a:pt x="80605" y="56931"/>
                  </a:cubicBezTo>
                  <a:cubicBezTo>
                    <a:pt x="68994" y="62550"/>
                    <a:pt x="54387" y="69292"/>
                    <a:pt x="42776" y="73786"/>
                  </a:cubicBezTo>
                  <a:cubicBezTo>
                    <a:pt x="44274" y="114238"/>
                    <a:pt x="46147" y="158060"/>
                    <a:pt x="49517" y="204504"/>
                  </a:cubicBezTo>
                  <a:cubicBezTo>
                    <a:pt x="49517" y="204504"/>
                    <a:pt x="52888" y="318367"/>
                    <a:pt x="59256" y="426237"/>
                  </a:cubicBezTo>
                  <a:cubicBezTo>
                    <a:pt x="61503" y="441593"/>
                    <a:pt x="62627" y="457325"/>
                    <a:pt x="61503" y="473805"/>
                  </a:cubicBezTo>
                  <a:cubicBezTo>
                    <a:pt x="60005" y="494780"/>
                    <a:pt x="57758" y="518002"/>
                    <a:pt x="54761" y="541973"/>
                  </a:cubicBezTo>
                  <a:cubicBezTo>
                    <a:pt x="54761" y="542347"/>
                    <a:pt x="54761" y="542722"/>
                    <a:pt x="54761" y="542722"/>
                  </a:cubicBezTo>
                  <a:cubicBezTo>
                    <a:pt x="54012" y="548340"/>
                    <a:pt x="53263" y="554333"/>
                    <a:pt x="52888" y="559951"/>
                  </a:cubicBezTo>
                  <a:cubicBezTo>
                    <a:pt x="52888" y="559951"/>
                    <a:pt x="52888" y="559951"/>
                    <a:pt x="52888" y="560326"/>
                  </a:cubicBezTo>
                  <a:cubicBezTo>
                    <a:pt x="38281" y="680556"/>
                    <a:pt x="13561" y="818765"/>
                    <a:pt x="451" y="860340"/>
                  </a:cubicBezTo>
                  <a:cubicBezTo>
                    <a:pt x="-2170" y="868955"/>
                    <a:pt x="7193" y="877195"/>
                    <a:pt x="13935" y="883187"/>
                  </a:cubicBezTo>
                  <a:lnTo>
                    <a:pt x="61129" y="912777"/>
                  </a:lnTo>
                  <a:cubicBezTo>
                    <a:pt x="61129" y="912777"/>
                    <a:pt x="80605" y="734491"/>
                    <a:pt x="86972" y="673814"/>
                  </a:cubicBezTo>
                  <a:cubicBezTo>
                    <a:pt x="93340" y="615384"/>
                    <a:pt x="112816" y="537104"/>
                    <a:pt x="121431" y="460696"/>
                  </a:cubicBezTo>
                  <a:lnTo>
                    <a:pt x="121431" y="460696"/>
                  </a:lnTo>
                  <a:cubicBezTo>
                    <a:pt x="132293" y="363687"/>
                    <a:pt x="147275" y="268926"/>
                    <a:pt x="155140" y="212369"/>
                  </a:cubicBezTo>
                  <a:cubicBezTo>
                    <a:pt x="176115" y="65546"/>
                    <a:pt x="204206" y="0"/>
                    <a:pt x="204206" y="0"/>
                  </a:cubicBezTo>
                  <a:lnTo>
                    <a:pt x="188475" y="6742"/>
                  </a:ln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E274E74-1321-411B-BDB4-6C3B0EA9FA36}"/>
                </a:ext>
              </a:extLst>
            </p:cNvPr>
            <p:cNvSpPr/>
            <p:nvPr/>
          </p:nvSpPr>
          <p:spPr>
            <a:xfrm>
              <a:off x="2393066" y="3848631"/>
              <a:ext cx="310876" cy="917646"/>
            </a:xfrm>
            <a:custGeom>
              <a:avLst/>
              <a:gdLst>
                <a:gd name="connsiteX0" fmla="*/ 204833 w 310876"/>
                <a:gd name="connsiteY0" fmla="*/ 441594 h 917646"/>
                <a:gd name="connsiteX1" fmla="*/ 208579 w 310876"/>
                <a:gd name="connsiteY1" fmla="*/ 765579 h 917646"/>
                <a:gd name="connsiteX2" fmla="*/ 305212 w 310876"/>
                <a:gd name="connsiteY2" fmla="*/ 752844 h 917646"/>
                <a:gd name="connsiteX3" fmla="*/ 311580 w 310876"/>
                <a:gd name="connsiteY3" fmla="*/ 429983 h 917646"/>
                <a:gd name="connsiteX4" fmla="*/ 255023 w 310876"/>
                <a:gd name="connsiteY4" fmla="*/ 59553 h 917646"/>
                <a:gd name="connsiteX5" fmla="*/ 124680 w 310876"/>
                <a:gd name="connsiteY5" fmla="*/ 7865 h 917646"/>
                <a:gd name="connsiteX6" fmla="*/ 104079 w 310876"/>
                <a:gd name="connsiteY6" fmla="*/ 0 h 917646"/>
                <a:gd name="connsiteX7" fmla="*/ 329 w 310876"/>
                <a:gd name="connsiteY7" fmla="*/ 306382 h 917646"/>
                <a:gd name="connsiteX8" fmla="*/ 14937 w 310876"/>
                <a:gd name="connsiteY8" fmla="*/ 502271 h 917646"/>
                <a:gd name="connsiteX9" fmla="*/ 37410 w 310876"/>
                <a:gd name="connsiteY9" fmla="*/ 697411 h 917646"/>
                <a:gd name="connsiteX10" fmla="*/ 58384 w 310876"/>
                <a:gd name="connsiteY10" fmla="*/ 918021 h 917646"/>
                <a:gd name="connsiteX11" fmla="*/ 180862 w 310876"/>
                <a:gd name="connsiteY11" fmla="*/ 863711 h 917646"/>
                <a:gd name="connsiteX12" fmla="*/ 220564 w 310876"/>
                <a:gd name="connsiteY12" fmla="*/ 792172 h 917646"/>
                <a:gd name="connsiteX13" fmla="*/ 156516 w 310876"/>
                <a:gd name="connsiteY13" fmla="*/ 508264 h 917646"/>
                <a:gd name="connsiteX14" fmla="*/ 180862 w 310876"/>
                <a:gd name="connsiteY14" fmla="*/ 300763 h 917646"/>
                <a:gd name="connsiteX15" fmla="*/ 204833 w 310876"/>
                <a:gd name="connsiteY15" fmla="*/ 441594 h 91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0876" h="917646">
                  <a:moveTo>
                    <a:pt x="204833" y="441594"/>
                  </a:moveTo>
                  <a:cubicBezTo>
                    <a:pt x="208579" y="490660"/>
                    <a:pt x="187604" y="761459"/>
                    <a:pt x="208579" y="765579"/>
                  </a:cubicBezTo>
                  <a:cubicBezTo>
                    <a:pt x="229179" y="769325"/>
                    <a:pt x="305212" y="752844"/>
                    <a:pt x="305212" y="752844"/>
                  </a:cubicBezTo>
                  <a:cubicBezTo>
                    <a:pt x="305212" y="752844"/>
                    <a:pt x="314576" y="460696"/>
                    <a:pt x="311580" y="429983"/>
                  </a:cubicBezTo>
                  <a:cubicBezTo>
                    <a:pt x="309333" y="407510"/>
                    <a:pt x="273750" y="73037"/>
                    <a:pt x="255023" y="59553"/>
                  </a:cubicBezTo>
                  <a:cubicBezTo>
                    <a:pt x="244161" y="51688"/>
                    <a:pt x="164007" y="23222"/>
                    <a:pt x="124680" y="7865"/>
                  </a:cubicBezTo>
                  <a:cubicBezTo>
                    <a:pt x="117563" y="4869"/>
                    <a:pt x="110447" y="2247"/>
                    <a:pt x="104079" y="0"/>
                  </a:cubicBezTo>
                  <a:cubicBezTo>
                    <a:pt x="95839" y="9364"/>
                    <a:pt x="7071" y="173042"/>
                    <a:pt x="329" y="306382"/>
                  </a:cubicBezTo>
                  <a:cubicBezTo>
                    <a:pt x="-1918" y="346833"/>
                    <a:pt x="7820" y="432605"/>
                    <a:pt x="14937" y="502271"/>
                  </a:cubicBezTo>
                  <a:cubicBezTo>
                    <a:pt x="22802" y="576806"/>
                    <a:pt x="31042" y="635236"/>
                    <a:pt x="37410" y="697411"/>
                  </a:cubicBezTo>
                  <a:cubicBezTo>
                    <a:pt x="49770" y="820263"/>
                    <a:pt x="58384" y="918021"/>
                    <a:pt x="58384" y="918021"/>
                  </a:cubicBezTo>
                  <a:lnTo>
                    <a:pt x="180862" y="863711"/>
                  </a:lnTo>
                  <a:cubicBezTo>
                    <a:pt x="200713" y="853973"/>
                    <a:pt x="228055" y="813147"/>
                    <a:pt x="220564" y="792172"/>
                  </a:cubicBezTo>
                  <a:cubicBezTo>
                    <a:pt x="192473" y="713142"/>
                    <a:pt x="156516" y="577556"/>
                    <a:pt x="156516" y="508264"/>
                  </a:cubicBezTo>
                  <a:cubicBezTo>
                    <a:pt x="156516" y="508264"/>
                    <a:pt x="170000" y="338218"/>
                    <a:pt x="180862" y="300763"/>
                  </a:cubicBezTo>
                  <a:cubicBezTo>
                    <a:pt x="180862" y="300389"/>
                    <a:pt x="199964" y="379044"/>
                    <a:pt x="204833" y="441594"/>
                  </a:cubicBez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1A3DBBB-4CEA-4D4B-9896-C89C76B522C5}"/>
                </a:ext>
              </a:extLst>
            </p:cNvPr>
            <p:cNvSpPr/>
            <p:nvPr/>
          </p:nvSpPr>
          <p:spPr>
            <a:xfrm>
              <a:off x="2593326" y="4566642"/>
              <a:ext cx="101128" cy="168547"/>
            </a:xfrm>
            <a:custGeom>
              <a:avLst/>
              <a:gdLst>
                <a:gd name="connsiteX0" fmla="*/ 27420 w 101128"/>
                <a:gd name="connsiteY0" fmla="*/ 44197 h 168547"/>
                <a:gd name="connsiteX1" fmla="*/ 13187 w 101128"/>
                <a:gd name="connsiteY1" fmla="*/ 98881 h 168547"/>
                <a:gd name="connsiteX2" fmla="*/ 827 w 101128"/>
                <a:gd name="connsiteY2" fmla="*/ 150569 h 168547"/>
                <a:gd name="connsiteX3" fmla="*/ 20304 w 101128"/>
                <a:gd name="connsiteY3" fmla="*/ 167049 h 168547"/>
                <a:gd name="connsiteX4" fmla="*/ 43526 w 101128"/>
                <a:gd name="connsiteY4" fmla="*/ 117234 h 168547"/>
                <a:gd name="connsiteX5" fmla="*/ 49893 w 101128"/>
                <a:gd name="connsiteY5" fmla="*/ 169671 h 168547"/>
                <a:gd name="connsiteX6" fmla="*/ 101206 w 101128"/>
                <a:gd name="connsiteY6" fmla="*/ 117983 h 168547"/>
                <a:gd name="connsiteX7" fmla="*/ 80981 w 101128"/>
                <a:gd name="connsiteY7" fmla="*/ 44197 h 168547"/>
                <a:gd name="connsiteX8" fmla="*/ 71617 w 101128"/>
                <a:gd name="connsiteY8" fmla="*/ 0 h 168547"/>
                <a:gd name="connsiteX9" fmla="*/ 27420 w 101128"/>
                <a:gd name="connsiteY9" fmla="*/ 44197 h 1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128" h="168547">
                  <a:moveTo>
                    <a:pt x="27420" y="44197"/>
                  </a:moveTo>
                  <a:cubicBezTo>
                    <a:pt x="27420" y="44197"/>
                    <a:pt x="21427" y="71539"/>
                    <a:pt x="13187" y="98881"/>
                  </a:cubicBezTo>
                  <a:cubicBezTo>
                    <a:pt x="4947" y="126223"/>
                    <a:pt x="-2544" y="134838"/>
                    <a:pt x="827" y="150569"/>
                  </a:cubicBezTo>
                  <a:cubicBezTo>
                    <a:pt x="3449" y="162180"/>
                    <a:pt x="16933" y="170794"/>
                    <a:pt x="20304" y="167049"/>
                  </a:cubicBezTo>
                  <a:cubicBezTo>
                    <a:pt x="23675" y="163303"/>
                    <a:pt x="24424" y="117608"/>
                    <a:pt x="43526" y="117234"/>
                  </a:cubicBezTo>
                  <a:cubicBezTo>
                    <a:pt x="62628" y="117234"/>
                    <a:pt x="38657" y="174165"/>
                    <a:pt x="49893" y="169671"/>
                  </a:cubicBezTo>
                  <a:cubicBezTo>
                    <a:pt x="61130" y="165176"/>
                    <a:pt x="104203" y="140831"/>
                    <a:pt x="101206" y="117983"/>
                  </a:cubicBezTo>
                  <a:cubicBezTo>
                    <a:pt x="98210" y="95135"/>
                    <a:pt x="80606" y="78655"/>
                    <a:pt x="80981" y="44197"/>
                  </a:cubicBezTo>
                  <a:cubicBezTo>
                    <a:pt x="81355" y="12734"/>
                    <a:pt x="71617" y="0"/>
                    <a:pt x="71617" y="0"/>
                  </a:cubicBezTo>
                  <a:lnTo>
                    <a:pt x="27420" y="44197"/>
                  </a:ln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94426D7-14AD-473A-9D0C-75CBABBB562A}"/>
                </a:ext>
              </a:extLst>
            </p:cNvPr>
            <p:cNvSpPr/>
            <p:nvPr/>
          </p:nvSpPr>
          <p:spPr>
            <a:xfrm>
              <a:off x="2612315" y="4681721"/>
              <a:ext cx="33709" cy="89892"/>
            </a:xfrm>
            <a:custGeom>
              <a:avLst/>
              <a:gdLst>
                <a:gd name="connsiteX0" fmla="*/ 22665 w 33709"/>
                <a:gd name="connsiteY0" fmla="*/ 283 h 89891"/>
                <a:gd name="connsiteX1" fmla="*/ 192 w 33709"/>
                <a:gd name="connsiteY1" fmla="*/ 92422 h 89891"/>
                <a:gd name="connsiteX2" fmla="*/ 28658 w 33709"/>
                <a:gd name="connsiteY2" fmla="*/ 87178 h 89891"/>
                <a:gd name="connsiteX3" fmla="*/ 35400 w 33709"/>
                <a:gd name="connsiteY3" fmla="*/ 14141 h 89891"/>
                <a:gd name="connsiteX4" fmla="*/ 22665 w 33709"/>
                <a:gd name="connsiteY4" fmla="*/ 283 h 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09" h="89891">
                  <a:moveTo>
                    <a:pt x="22665" y="283"/>
                  </a:moveTo>
                  <a:cubicBezTo>
                    <a:pt x="22665" y="283"/>
                    <a:pt x="-2430" y="7025"/>
                    <a:pt x="192" y="92422"/>
                  </a:cubicBezTo>
                  <a:lnTo>
                    <a:pt x="28658" y="87178"/>
                  </a:lnTo>
                  <a:cubicBezTo>
                    <a:pt x="28658" y="87178"/>
                    <a:pt x="27534" y="39985"/>
                    <a:pt x="35400" y="14141"/>
                  </a:cubicBezTo>
                  <a:cubicBezTo>
                    <a:pt x="35774" y="14141"/>
                    <a:pt x="34276" y="-2339"/>
                    <a:pt x="22665" y="283"/>
                  </a:cubicBezTo>
                  <a:close/>
                </a:path>
              </a:pathLst>
            </a:custGeom>
            <a:solidFill>
              <a:srgbClr val="7F827F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E675ACB-AFF4-4864-9352-757243F55551}"/>
                </a:ext>
              </a:extLst>
            </p:cNvPr>
            <p:cNvSpPr/>
            <p:nvPr/>
          </p:nvSpPr>
          <p:spPr>
            <a:xfrm>
              <a:off x="2594528" y="4314571"/>
              <a:ext cx="104874" cy="325858"/>
            </a:xfrm>
            <a:custGeom>
              <a:avLst/>
              <a:gdLst>
                <a:gd name="connsiteX0" fmla="*/ 0 w 104873"/>
                <a:gd name="connsiteY0" fmla="*/ 112365 h 325858"/>
                <a:gd name="connsiteX1" fmla="*/ 1124 w 104873"/>
                <a:gd name="connsiteY1" fmla="*/ 327731 h 325858"/>
                <a:gd name="connsiteX2" fmla="*/ 103376 w 104873"/>
                <a:gd name="connsiteY2" fmla="*/ 303760 h 325858"/>
                <a:gd name="connsiteX3" fmla="*/ 107496 w 104873"/>
                <a:gd name="connsiteY3" fmla="*/ 0 h 325858"/>
                <a:gd name="connsiteX4" fmla="*/ 0 w 104873"/>
                <a:gd name="connsiteY4" fmla="*/ 112365 h 32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73" h="325858">
                  <a:moveTo>
                    <a:pt x="0" y="112365"/>
                  </a:moveTo>
                  <a:lnTo>
                    <a:pt x="1124" y="327731"/>
                  </a:lnTo>
                  <a:cubicBezTo>
                    <a:pt x="1124" y="327731"/>
                    <a:pt x="44197" y="325858"/>
                    <a:pt x="103376" y="303760"/>
                  </a:cubicBezTo>
                  <a:lnTo>
                    <a:pt x="107496" y="0"/>
                  </a:lnTo>
                  <a:lnTo>
                    <a:pt x="0" y="112365"/>
                  </a:lnTo>
                  <a:close/>
                </a:path>
              </a:pathLst>
            </a:custGeom>
            <a:solidFill>
              <a:srgbClr val="2C539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15312F1-452F-462A-AFA9-165B2E3EEB03}"/>
                </a:ext>
              </a:extLst>
            </p:cNvPr>
            <p:cNvSpPr/>
            <p:nvPr/>
          </p:nvSpPr>
          <p:spPr>
            <a:xfrm>
              <a:off x="2322924" y="3881591"/>
              <a:ext cx="101128" cy="48691"/>
            </a:xfrm>
            <a:custGeom>
              <a:avLst/>
              <a:gdLst>
                <a:gd name="connsiteX0" fmla="*/ 56 w 101128"/>
                <a:gd name="connsiteY0" fmla="*/ 5993 h 48691"/>
                <a:gd name="connsiteX1" fmla="*/ 34889 w 101128"/>
                <a:gd name="connsiteY1" fmla="*/ 52062 h 48691"/>
                <a:gd name="connsiteX2" fmla="*/ 103057 w 101128"/>
                <a:gd name="connsiteY2" fmla="*/ 16480 h 48691"/>
                <a:gd name="connsiteX3" fmla="*/ 39758 w 101128"/>
                <a:gd name="connsiteY3" fmla="*/ 32586 h 48691"/>
                <a:gd name="connsiteX4" fmla="*/ 1180 w 101128"/>
                <a:gd name="connsiteY4" fmla="*/ 0 h 48691"/>
                <a:gd name="connsiteX5" fmla="*/ 56 w 101128"/>
                <a:gd name="connsiteY5" fmla="*/ 5993 h 4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128" h="48691">
                  <a:moveTo>
                    <a:pt x="56" y="5993"/>
                  </a:moveTo>
                  <a:cubicBezTo>
                    <a:pt x="56" y="5993"/>
                    <a:pt x="-2940" y="50939"/>
                    <a:pt x="34889" y="52062"/>
                  </a:cubicBezTo>
                  <a:cubicBezTo>
                    <a:pt x="73093" y="53186"/>
                    <a:pt x="103057" y="16480"/>
                    <a:pt x="103057" y="16480"/>
                  </a:cubicBezTo>
                  <a:lnTo>
                    <a:pt x="39758" y="32586"/>
                  </a:lnTo>
                  <a:lnTo>
                    <a:pt x="1180" y="0"/>
                  </a:lnTo>
                  <a:lnTo>
                    <a:pt x="56" y="5993"/>
                  </a:lnTo>
                  <a:close/>
                </a:path>
              </a:pathLst>
            </a:custGeom>
            <a:solidFill>
              <a:srgbClr val="D8D5E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9F6B1B-535D-4555-8AAB-899F134010BB}"/>
                </a:ext>
              </a:extLst>
            </p:cNvPr>
            <p:cNvSpPr/>
            <p:nvPr/>
          </p:nvSpPr>
          <p:spPr>
            <a:xfrm>
              <a:off x="2399762" y="3820540"/>
              <a:ext cx="82401" cy="112365"/>
            </a:xfrm>
            <a:custGeom>
              <a:avLst/>
              <a:gdLst>
                <a:gd name="connsiteX0" fmla="*/ 54684 w 82400"/>
                <a:gd name="connsiteY0" fmla="*/ 0 h 112364"/>
                <a:gd name="connsiteX1" fmla="*/ 0 w 82400"/>
                <a:gd name="connsiteY1" fmla="*/ 61426 h 112364"/>
                <a:gd name="connsiteX2" fmla="*/ 30713 w 82400"/>
                <a:gd name="connsiteY2" fmla="*/ 113114 h 112364"/>
                <a:gd name="connsiteX3" fmla="*/ 83899 w 82400"/>
                <a:gd name="connsiteY3" fmla="*/ 22473 h 112364"/>
                <a:gd name="connsiteX4" fmla="*/ 54684 w 82400"/>
                <a:gd name="connsiteY4" fmla="*/ 0 h 11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00" h="112364">
                  <a:moveTo>
                    <a:pt x="54684" y="0"/>
                  </a:moveTo>
                  <a:cubicBezTo>
                    <a:pt x="54684" y="0"/>
                    <a:pt x="18727" y="46070"/>
                    <a:pt x="0" y="61426"/>
                  </a:cubicBezTo>
                  <a:lnTo>
                    <a:pt x="30713" y="113114"/>
                  </a:lnTo>
                  <a:lnTo>
                    <a:pt x="83899" y="22473"/>
                  </a:lnTo>
                  <a:lnTo>
                    <a:pt x="54684" y="0"/>
                  </a:lnTo>
                  <a:close/>
                </a:path>
              </a:pathLst>
            </a:custGeom>
            <a:solidFill>
              <a:srgbClr val="EAE6F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C320A67-F165-4DEF-BC30-1B8664756947}"/>
                </a:ext>
              </a:extLst>
            </p:cNvPr>
            <p:cNvSpPr/>
            <p:nvPr/>
          </p:nvSpPr>
          <p:spPr>
            <a:xfrm>
              <a:off x="2330471" y="3838893"/>
              <a:ext cx="29964" cy="74910"/>
            </a:xfrm>
            <a:custGeom>
              <a:avLst/>
              <a:gdLst>
                <a:gd name="connsiteX0" fmla="*/ 0 w 29963"/>
                <a:gd name="connsiteY0" fmla="*/ 51313 h 74909"/>
                <a:gd name="connsiteX1" fmla="*/ 32586 w 29963"/>
                <a:gd name="connsiteY1" fmla="*/ 75284 h 74909"/>
                <a:gd name="connsiteX2" fmla="*/ 3371 w 29963"/>
                <a:gd name="connsiteY2" fmla="*/ 0 h 74909"/>
                <a:gd name="connsiteX3" fmla="*/ 0 w 29963"/>
                <a:gd name="connsiteY3" fmla="*/ 51313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3" h="74909">
                  <a:moveTo>
                    <a:pt x="0" y="51313"/>
                  </a:moveTo>
                  <a:lnTo>
                    <a:pt x="32586" y="75284"/>
                  </a:lnTo>
                  <a:cubicBezTo>
                    <a:pt x="32586" y="75284"/>
                    <a:pt x="4120" y="23222"/>
                    <a:pt x="3371" y="0"/>
                  </a:cubicBezTo>
                  <a:lnTo>
                    <a:pt x="0" y="51313"/>
                  </a:lnTo>
                  <a:close/>
                </a:path>
              </a:pathLst>
            </a:custGeom>
            <a:solidFill>
              <a:srgbClr val="B4B1BA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4CAFC18-1277-4963-BD00-202150756AF7}"/>
                </a:ext>
              </a:extLst>
            </p:cNvPr>
            <p:cNvSpPr/>
            <p:nvPr/>
          </p:nvSpPr>
          <p:spPr>
            <a:xfrm>
              <a:off x="2289645" y="3838893"/>
              <a:ext cx="41200" cy="82401"/>
            </a:xfrm>
            <a:custGeom>
              <a:avLst/>
              <a:gdLst>
                <a:gd name="connsiteX0" fmla="*/ 44197 w 41200"/>
                <a:gd name="connsiteY0" fmla="*/ 0 h 82400"/>
                <a:gd name="connsiteX1" fmla="*/ 23222 w 41200"/>
                <a:gd name="connsiteY1" fmla="*/ 14982 h 82400"/>
                <a:gd name="connsiteX2" fmla="*/ 0 w 41200"/>
                <a:gd name="connsiteY2" fmla="*/ 84274 h 82400"/>
                <a:gd name="connsiteX3" fmla="*/ 40826 w 41200"/>
                <a:gd name="connsiteY3" fmla="*/ 51313 h 8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0" h="82400">
                  <a:moveTo>
                    <a:pt x="44197" y="0"/>
                  </a:moveTo>
                  <a:lnTo>
                    <a:pt x="23222" y="14982"/>
                  </a:lnTo>
                  <a:lnTo>
                    <a:pt x="0" y="84274"/>
                  </a:lnTo>
                  <a:lnTo>
                    <a:pt x="40826" y="51313"/>
                  </a:lnTo>
                  <a:close/>
                </a:path>
              </a:pathLst>
            </a:custGeom>
            <a:solidFill>
              <a:srgbClr val="EAE6F2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9816C14-7B25-4D98-B57E-D27C438AA3DE}"/>
                </a:ext>
              </a:extLst>
            </p:cNvPr>
            <p:cNvSpPr/>
            <p:nvPr/>
          </p:nvSpPr>
          <p:spPr>
            <a:xfrm>
              <a:off x="2145440" y="4198086"/>
              <a:ext cx="22473" cy="340840"/>
            </a:xfrm>
            <a:custGeom>
              <a:avLst/>
              <a:gdLst>
                <a:gd name="connsiteX0" fmla="*/ 20229 w 22472"/>
                <a:gd name="connsiteY0" fmla="*/ 0 h 340839"/>
                <a:gd name="connsiteX1" fmla="*/ 24724 w 22472"/>
                <a:gd name="connsiteY1" fmla="*/ 153191 h 340839"/>
                <a:gd name="connsiteX2" fmla="*/ 3 w 22472"/>
                <a:gd name="connsiteY2" fmla="*/ 343087 h 340839"/>
                <a:gd name="connsiteX3" fmla="*/ 20229 w 22472"/>
                <a:gd name="connsiteY3" fmla="*/ 0 h 34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72" h="340839">
                  <a:moveTo>
                    <a:pt x="20229" y="0"/>
                  </a:moveTo>
                  <a:cubicBezTo>
                    <a:pt x="20229" y="0"/>
                    <a:pt x="29593" y="80154"/>
                    <a:pt x="24724" y="153191"/>
                  </a:cubicBezTo>
                  <a:cubicBezTo>
                    <a:pt x="19854" y="226228"/>
                    <a:pt x="3" y="343087"/>
                    <a:pt x="3" y="343087"/>
                  </a:cubicBezTo>
                  <a:cubicBezTo>
                    <a:pt x="3" y="343087"/>
                    <a:pt x="-746" y="86895"/>
                    <a:pt x="20229" y="0"/>
                  </a:cubicBezTo>
                  <a:close/>
                </a:path>
              </a:pathLst>
            </a:custGeom>
            <a:solidFill>
              <a:srgbClr val="1F3B6B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AB7F05A-96BC-46AD-8E0E-DBCDF4685C88}"/>
                </a:ext>
              </a:extLst>
            </p:cNvPr>
            <p:cNvSpPr/>
            <p:nvPr/>
          </p:nvSpPr>
          <p:spPr>
            <a:xfrm>
              <a:off x="2212346" y="3530022"/>
              <a:ext cx="224730" cy="295894"/>
            </a:xfrm>
            <a:custGeom>
              <a:avLst/>
              <a:gdLst>
                <a:gd name="connsiteX0" fmla="*/ 18121 w 224729"/>
                <a:gd name="connsiteY0" fmla="*/ 77399 h 295894"/>
                <a:gd name="connsiteX1" fmla="*/ 10255 w 224729"/>
                <a:gd name="connsiteY1" fmla="*/ 139949 h 295894"/>
                <a:gd name="connsiteX2" fmla="*/ 142 w 224729"/>
                <a:gd name="connsiteY2" fmla="*/ 208866 h 295894"/>
                <a:gd name="connsiteX3" fmla="*/ 28608 w 224729"/>
                <a:gd name="connsiteY3" fmla="*/ 226095 h 295894"/>
                <a:gd name="connsiteX4" fmla="*/ 77299 w 224729"/>
                <a:gd name="connsiteY4" fmla="*/ 296510 h 295894"/>
                <a:gd name="connsiteX5" fmla="*/ 207268 w 224729"/>
                <a:gd name="connsiteY5" fmla="*/ 226844 h 295894"/>
                <a:gd name="connsiteX6" fmla="*/ 215883 w 224729"/>
                <a:gd name="connsiteY6" fmla="*/ 33202 h 295894"/>
                <a:gd name="connsiteX7" fmla="*/ 18121 w 224729"/>
                <a:gd name="connsiteY7" fmla="*/ 77399 h 2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29" h="295894">
                  <a:moveTo>
                    <a:pt x="18121" y="77399"/>
                  </a:moveTo>
                  <a:cubicBezTo>
                    <a:pt x="18121" y="77399"/>
                    <a:pt x="-4727" y="133207"/>
                    <a:pt x="10255" y="139949"/>
                  </a:cubicBezTo>
                  <a:cubicBezTo>
                    <a:pt x="22615" y="145567"/>
                    <a:pt x="2764" y="199877"/>
                    <a:pt x="142" y="208866"/>
                  </a:cubicBezTo>
                  <a:cubicBezTo>
                    <a:pt x="-2105" y="217855"/>
                    <a:pt x="22990" y="221226"/>
                    <a:pt x="28608" y="226095"/>
                  </a:cubicBezTo>
                  <a:cubicBezTo>
                    <a:pt x="34226" y="230964"/>
                    <a:pt x="56699" y="296510"/>
                    <a:pt x="77299" y="296510"/>
                  </a:cubicBezTo>
                  <a:cubicBezTo>
                    <a:pt x="97525" y="296510"/>
                    <a:pt x="185169" y="255310"/>
                    <a:pt x="207268" y="226844"/>
                  </a:cubicBezTo>
                  <a:cubicBezTo>
                    <a:pt x="229366" y="198378"/>
                    <a:pt x="237232" y="80395"/>
                    <a:pt x="215883" y="33202"/>
                  </a:cubicBezTo>
                  <a:cubicBezTo>
                    <a:pt x="193784" y="-13991"/>
                    <a:pt x="58572" y="-20359"/>
                    <a:pt x="18121" y="77399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739CF0C-5E3B-40D5-B3DD-5C171371A2B2}"/>
                </a:ext>
              </a:extLst>
            </p:cNvPr>
            <p:cNvSpPr/>
            <p:nvPr/>
          </p:nvSpPr>
          <p:spPr>
            <a:xfrm>
              <a:off x="2213666" y="3499760"/>
              <a:ext cx="247203" cy="243457"/>
            </a:xfrm>
            <a:custGeom>
              <a:avLst/>
              <a:gdLst>
                <a:gd name="connsiteX0" fmla="*/ 12306 w 247202"/>
                <a:gd name="connsiteY0" fmla="*/ 119647 h 243457"/>
                <a:gd name="connsiteX1" fmla="*/ 25789 w 247202"/>
                <a:gd name="connsiteY1" fmla="*/ 17769 h 243457"/>
                <a:gd name="connsiteX2" fmla="*/ 190591 w 247202"/>
                <a:gd name="connsiteY2" fmla="*/ 35748 h 243457"/>
                <a:gd name="connsiteX3" fmla="*/ 246024 w 247202"/>
                <a:gd name="connsiteY3" fmla="*/ 152233 h 243457"/>
                <a:gd name="connsiteX4" fmla="*/ 224675 w 247202"/>
                <a:gd name="connsiteY4" fmla="*/ 243997 h 243457"/>
                <a:gd name="connsiteX5" fmla="*/ 186096 w 247202"/>
                <a:gd name="connsiteY5" fmla="*/ 189688 h 243457"/>
                <a:gd name="connsiteX6" fmla="*/ 128041 w 247202"/>
                <a:gd name="connsiteY6" fmla="*/ 185942 h 243457"/>
                <a:gd name="connsiteX7" fmla="*/ 111561 w 247202"/>
                <a:gd name="connsiteY7" fmla="*/ 130509 h 243457"/>
                <a:gd name="connsiteX8" fmla="*/ 12306 w 247202"/>
                <a:gd name="connsiteY8" fmla="*/ 119647 h 24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202" h="243457">
                  <a:moveTo>
                    <a:pt x="12306" y="119647"/>
                  </a:moveTo>
                  <a:cubicBezTo>
                    <a:pt x="12306" y="119647"/>
                    <a:pt x="-22902" y="65712"/>
                    <a:pt x="25789" y="17769"/>
                  </a:cubicBezTo>
                  <a:cubicBezTo>
                    <a:pt x="74106" y="-30173"/>
                    <a:pt x="179355" y="33875"/>
                    <a:pt x="190591" y="35748"/>
                  </a:cubicBezTo>
                  <a:cubicBezTo>
                    <a:pt x="201827" y="37246"/>
                    <a:pt x="268123" y="51479"/>
                    <a:pt x="246024" y="152233"/>
                  </a:cubicBezTo>
                  <a:cubicBezTo>
                    <a:pt x="226548" y="241750"/>
                    <a:pt x="224675" y="243997"/>
                    <a:pt x="224675" y="243997"/>
                  </a:cubicBezTo>
                  <a:cubicBezTo>
                    <a:pt x="224675" y="243997"/>
                    <a:pt x="198457" y="196804"/>
                    <a:pt x="186096" y="189688"/>
                  </a:cubicBezTo>
                  <a:cubicBezTo>
                    <a:pt x="166994" y="178451"/>
                    <a:pt x="128041" y="185942"/>
                    <a:pt x="128041" y="185942"/>
                  </a:cubicBezTo>
                  <a:cubicBezTo>
                    <a:pt x="128041" y="185942"/>
                    <a:pt x="141525" y="134629"/>
                    <a:pt x="111561" y="130509"/>
                  </a:cubicBezTo>
                  <a:cubicBezTo>
                    <a:pt x="81597" y="126389"/>
                    <a:pt x="40397" y="105414"/>
                    <a:pt x="12306" y="119647"/>
                  </a:cubicBezTo>
                  <a:close/>
                </a:path>
              </a:pathLst>
            </a:custGeom>
            <a:solidFill>
              <a:srgbClr val="323657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FE59C52-F9B8-4D34-8573-2C3BF2D4B55E}"/>
                </a:ext>
              </a:extLst>
            </p:cNvPr>
            <p:cNvSpPr/>
            <p:nvPr/>
          </p:nvSpPr>
          <p:spPr>
            <a:xfrm>
              <a:off x="2365373" y="3627430"/>
              <a:ext cx="44946" cy="78655"/>
            </a:xfrm>
            <a:custGeom>
              <a:avLst/>
              <a:gdLst>
                <a:gd name="connsiteX0" fmla="*/ 4051 w 44945"/>
                <a:gd name="connsiteY0" fmla="*/ 26435 h 78655"/>
                <a:gd name="connsiteX1" fmla="*/ 38135 w 44945"/>
                <a:gd name="connsiteY1" fmla="*/ 3962 h 78655"/>
                <a:gd name="connsiteX2" fmla="*/ 25775 w 44945"/>
                <a:gd name="connsiteY2" fmla="*/ 78872 h 78655"/>
                <a:gd name="connsiteX3" fmla="*/ 4051 w 44945"/>
                <a:gd name="connsiteY3" fmla="*/ 26435 h 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45" h="78655">
                  <a:moveTo>
                    <a:pt x="4051" y="26435"/>
                  </a:moveTo>
                  <a:cubicBezTo>
                    <a:pt x="5923" y="19318"/>
                    <a:pt x="11167" y="-10646"/>
                    <a:pt x="38135" y="3962"/>
                  </a:cubicBezTo>
                  <a:cubicBezTo>
                    <a:pt x="65102" y="18569"/>
                    <a:pt x="30269" y="77748"/>
                    <a:pt x="25775" y="78872"/>
                  </a:cubicBezTo>
                  <a:cubicBezTo>
                    <a:pt x="21655" y="79621"/>
                    <a:pt x="-11306" y="85614"/>
                    <a:pt x="4051" y="26435"/>
                  </a:cubicBezTo>
                  <a:close/>
                </a:path>
              </a:pathLst>
            </a:custGeom>
            <a:solidFill>
              <a:srgbClr val="EEA886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30FB257-2643-4E30-9FD2-C3FC243646B3}"/>
                </a:ext>
              </a:extLst>
            </p:cNvPr>
            <p:cNvSpPr/>
            <p:nvPr/>
          </p:nvSpPr>
          <p:spPr>
            <a:xfrm>
              <a:off x="2332718" y="3760986"/>
              <a:ext cx="82401" cy="71164"/>
            </a:xfrm>
            <a:custGeom>
              <a:avLst/>
              <a:gdLst>
                <a:gd name="connsiteX0" fmla="*/ 83150 w 82400"/>
                <a:gd name="connsiteY0" fmla="*/ 0 h 71164"/>
                <a:gd name="connsiteX1" fmla="*/ 1124 w 82400"/>
                <a:gd name="connsiteY1" fmla="*/ 74535 h 71164"/>
                <a:gd name="connsiteX2" fmla="*/ 1124 w 82400"/>
                <a:gd name="connsiteY2" fmla="*/ 71164 h 71164"/>
                <a:gd name="connsiteX3" fmla="*/ 374 w 82400"/>
                <a:gd name="connsiteY3" fmla="*/ 55059 h 71164"/>
                <a:gd name="connsiteX4" fmla="*/ 0 w 82400"/>
                <a:gd name="connsiteY4" fmla="*/ 51314 h 71164"/>
                <a:gd name="connsiteX5" fmla="*/ 83150 w 82400"/>
                <a:gd name="connsiteY5" fmla="*/ 0 h 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00" h="71164">
                  <a:moveTo>
                    <a:pt x="83150" y="0"/>
                  </a:moveTo>
                  <a:cubicBezTo>
                    <a:pt x="82401" y="1498"/>
                    <a:pt x="62550" y="50190"/>
                    <a:pt x="1124" y="74535"/>
                  </a:cubicBezTo>
                  <a:cubicBezTo>
                    <a:pt x="1124" y="73412"/>
                    <a:pt x="1124" y="72288"/>
                    <a:pt x="1124" y="71164"/>
                  </a:cubicBezTo>
                  <a:cubicBezTo>
                    <a:pt x="1124" y="65172"/>
                    <a:pt x="749" y="59179"/>
                    <a:pt x="374" y="55059"/>
                  </a:cubicBezTo>
                  <a:cubicBezTo>
                    <a:pt x="374" y="53561"/>
                    <a:pt x="0" y="52437"/>
                    <a:pt x="0" y="51314"/>
                  </a:cubicBezTo>
                  <a:cubicBezTo>
                    <a:pt x="374" y="51314"/>
                    <a:pt x="65921" y="20226"/>
                    <a:pt x="83150" y="0"/>
                  </a:cubicBezTo>
                  <a:close/>
                </a:path>
              </a:pathLst>
            </a:custGeom>
            <a:solidFill>
              <a:srgbClr val="A77860"/>
            </a:solidFill>
            <a:ln w="3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0" name="Subtitle 2">
            <a:extLst>
              <a:ext uri="{FF2B5EF4-FFF2-40B4-BE49-F238E27FC236}">
                <a16:creationId xmlns:a16="http://schemas.microsoft.com/office/drawing/2014/main" id="{775E5637-E70A-4192-8771-F535EECC0E41}"/>
              </a:ext>
            </a:extLst>
          </p:cNvPr>
          <p:cNvSpPr txBox="1">
            <a:spLocks/>
          </p:cNvSpPr>
          <p:nvPr/>
        </p:nvSpPr>
        <p:spPr>
          <a:xfrm>
            <a:off x="563935" y="2401576"/>
            <a:ext cx="6170537" cy="31172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1 questions, 30 marks each, total 30 marks</a:t>
            </a:r>
          </a:p>
          <a:p>
            <a:pPr marL="0" indent="0" algn="just">
              <a:buNone/>
            </a:pPr>
            <a:r>
              <a:rPr lang="en-US" sz="1800" dirty="0"/>
              <a:t>1. Giant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menganalisa</a:t>
            </a:r>
            <a:r>
              <a:rPr lang="en-US" sz="1800" dirty="0"/>
              <a:t> Big data </a:t>
            </a:r>
            <a:r>
              <a:rPr lang="en-US" sz="1800" dirty="0" err="1"/>
              <a:t>mereka</a:t>
            </a:r>
            <a:r>
              <a:rPr lang="en-US" sz="1800" dirty="0"/>
              <a:t> untuk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Segmentasi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 Bank Permata yang </a:t>
            </a:r>
            <a:r>
              <a:rPr lang="en-US" sz="1800" dirty="0" err="1"/>
              <a:t>bertransaksi</a:t>
            </a:r>
            <a:r>
              <a:rPr lang="en-US" sz="1800" dirty="0"/>
              <a:t> 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Bank Permata di Giant</a:t>
            </a:r>
          </a:p>
          <a:p>
            <a:pPr marL="0" indent="0" algn="just">
              <a:buNone/>
            </a:pPr>
            <a:r>
              <a:rPr lang="en-US" sz="1800" dirty="0"/>
              <a:t>a. </a:t>
            </a:r>
            <a:r>
              <a:rPr lang="en-US" sz="1800" dirty="0" err="1"/>
              <a:t>Bentuklah</a:t>
            </a:r>
            <a:r>
              <a:rPr lang="en-US" sz="1800" dirty="0"/>
              <a:t> RFM (Recency Frequency </a:t>
            </a:r>
            <a:r>
              <a:rPr lang="en-US" sz="1800" dirty="0" err="1"/>
              <a:t>Monetery</a:t>
            </a:r>
            <a:r>
              <a:rPr lang="en-US" sz="1800" dirty="0"/>
              <a:t>) model untuk </a:t>
            </a:r>
            <a:r>
              <a:rPr lang="en-US" sz="1800" dirty="0" err="1"/>
              <a:t>segmentasi</a:t>
            </a:r>
            <a:r>
              <a:rPr lang="en-US" sz="1800" dirty="0"/>
              <a:t> </a:t>
            </a:r>
            <a:r>
              <a:rPr lang="en-US" sz="1800" dirty="0" err="1"/>
              <a:t>pengunjung</a:t>
            </a:r>
            <a:r>
              <a:rPr lang="en-US" sz="1800" dirty="0"/>
              <a:t> Giant</a:t>
            </a:r>
          </a:p>
          <a:p>
            <a:pPr marL="0" indent="0" algn="just">
              <a:buNone/>
            </a:pPr>
            <a:r>
              <a:rPr lang="en-US" sz="1800" dirty="0"/>
              <a:t>b. </a:t>
            </a: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rekomendasi</a:t>
            </a:r>
            <a:r>
              <a:rPr lang="en-US" sz="1800" dirty="0"/>
              <a:t> campaign </a:t>
            </a:r>
            <a:r>
              <a:rPr lang="en-US" sz="1800" dirty="0" err="1"/>
              <a:t>bagi</a:t>
            </a:r>
            <a:r>
              <a:rPr lang="en-US" sz="1800" dirty="0"/>
              <a:t> masing-masing segment</a:t>
            </a:r>
          </a:p>
        </p:txBody>
      </p:sp>
    </p:spTree>
    <p:extLst>
      <p:ext uri="{BB962C8B-B14F-4D97-AF65-F5344CB8AC3E}">
        <p14:creationId xmlns:p14="http://schemas.microsoft.com/office/powerpoint/2010/main" val="2448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raphic 407">
            <a:extLst>
              <a:ext uri="{FF2B5EF4-FFF2-40B4-BE49-F238E27FC236}">
                <a16:creationId xmlns:a16="http://schemas.microsoft.com/office/drawing/2014/main" id="{55C2EDCE-FBDB-45CC-86ED-88C52FB0B81A}"/>
              </a:ext>
            </a:extLst>
          </p:cNvPr>
          <p:cNvGrpSpPr/>
          <p:nvPr/>
        </p:nvGrpSpPr>
        <p:grpSpPr>
          <a:xfrm>
            <a:off x="6722637" y="858123"/>
            <a:ext cx="5540375" cy="5327284"/>
            <a:chOff x="5229225" y="2595562"/>
            <a:chExt cx="1733550" cy="1666875"/>
          </a:xfrm>
        </p:grpSpPr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7EFB2C1-F049-4179-90A5-CF42DDD44FB0}"/>
                </a:ext>
              </a:extLst>
            </p:cNvPr>
            <p:cNvSpPr/>
            <p:nvPr/>
          </p:nvSpPr>
          <p:spPr>
            <a:xfrm>
              <a:off x="5297765" y="2595562"/>
              <a:ext cx="600075" cy="857250"/>
            </a:xfrm>
            <a:custGeom>
              <a:avLst/>
              <a:gdLst>
                <a:gd name="connsiteX0" fmla="*/ 40 w 600075"/>
                <a:gd name="connsiteY0" fmla="*/ 861060 h 857250"/>
                <a:gd name="connsiteX1" fmla="*/ 608687 w 600075"/>
                <a:gd name="connsiteY1" fmla="*/ 861060 h 857250"/>
                <a:gd name="connsiteX2" fmla="*/ 608687 w 600075"/>
                <a:gd name="connsiteY2" fmla="*/ 143828 h 857250"/>
                <a:gd name="connsiteX3" fmla="*/ 485815 w 600075"/>
                <a:gd name="connsiteY3" fmla="*/ 0 h 857250"/>
                <a:gd name="connsiteX4" fmla="*/ 374372 w 600075"/>
                <a:gd name="connsiteY4" fmla="*/ 81915 h 857250"/>
                <a:gd name="connsiteX5" fmla="*/ 339130 w 600075"/>
                <a:gd name="connsiteY5" fmla="*/ 77153 h 857250"/>
                <a:gd name="connsiteX6" fmla="*/ 195302 w 600075"/>
                <a:gd name="connsiteY6" fmla="*/ 220980 h 857250"/>
                <a:gd name="connsiteX7" fmla="*/ 195302 w 600075"/>
                <a:gd name="connsiteY7" fmla="*/ 220980 h 857250"/>
                <a:gd name="connsiteX8" fmla="*/ 49570 w 600075"/>
                <a:gd name="connsiteY8" fmla="*/ 387668 h 857250"/>
                <a:gd name="connsiteX9" fmla="*/ 72430 w 600075"/>
                <a:gd name="connsiteY9" fmla="*/ 475298 h 857250"/>
                <a:gd name="connsiteX10" fmla="*/ 40 w 600075"/>
                <a:gd name="connsiteY10" fmla="*/ 593408 h 857250"/>
                <a:gd name="connsiteX11" fmla="*/ 40 w 600075"/>
                <a:gd name="connsiteY11" fmla="*/ 599123 h 857250"/>
                <a:gd name="connsiteX12" fmla="*/ 42902 w 600075"/>
                <a:gd name="connsiteY12" fmla="*/ 701040 h 857250"/>
                <a:gd name="connsiteX13" fmla="*/ 40 w 600075"/>
                <a:gd name="connsiteY13" fmla="*/ 86106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0075" h="857250">
                  <a:moveTo>
                    <a:pt x="40" y="861060"/>
                  </a:moveTo>
                  <a:lnTo>
                    <a:pt x="608687" y="861060"/>
                  </a:lnTo>
                  <a:lnTo>
                    <a:pt x="608687" y="143828"/>
                  </a:lnTo>
                  <a:cubicBezTo>
                    <a:pt x="608687" y="63818"/>
                    <a:pt x="553442" y="0"/>
                    <a:pt x="485815" y="0"/>
                  </a:cubicBezTo>
                  <a:cubicBezTo>
                    <a:pt x="437237" y="0"/>
                    <a:pt x="394375" y="33338"/>
                    <a:pt x="374372" y="81915"/>
                  </a:cubicBezTo>
                  <a:cubicBezTo>
                    <a:pt x="362942" y="79058"/>
                    <a:pt x="351512" y="77153"/>
                    <a:pt x="339130" y="77153"/>
                  </a:cubicBezTo>
                  <a:cubicBezTo>
                    <a:pt x="260072" y="77153"/>
                    <a:pt x="195302" y="140970"/>
                    <a:pt x="195302" y="220980"/>
                  </a:cubicBezTo>
                  <a:lnTo>
                    <a:pt x="195302" y="220980"/>
                  </a:lnTo>
                  <a:cubicBezTo>
                    <a:pt x="114340" y="226695"/>
                    <a:pt x="49570" y="299085"/>
                    <a:pt x="49570" y="387668"/>
                  </a:cubicBezTo>
                  <a:cubicBezTo>
                    <a:pt x="49570" y="420053"/>
                    <a:pt x="58142" y="449580"/>
                    <a:pt x="72430" y="475298"/>
                  </a:cubicBezTo>
                  <a:cubicBezTo>
                    <a:pt x="30520" y="499110"/>
                    <a:pt x="1945" y="542925"/>
                    <a:pt x="40" y="593408"/>
                  </a:cubicBezTo>
                  <a:cubicBezTo>
                    <a:pt x="40" y="595313"/>
                    <a:pt x="40" y="597218"/>
                    <a:pt x="40" y="599123"/>
                  </a:cubicBezTo>
                  <a:cubicBezTo>
                    <a:pt x="40" y="639128"/>
                    <a:pt x="16232" y="675323"/>
                    <a:pt x="42902" y="701040"/>
                  </a:cubicBezTo>
                  <a:cubicBezTo>
                    <a:pt x="15280" y="739140"/>
                    <a:pt x="-913" y="797243"/>
                    <a:pt x="40" y="861060"/>
                  </a:cubicBez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73B1348-66A7-4FC5-B97D-262F0100A757}"/>
                </a:ext>
              </a:extLst>
            </p:cNvPr>
            <p:cNvSpPr/>
            <p:nvPr/>
          </p:nvSpPr>
          <p:spPr>
            <a:xfrm>
              <a:off x="5450205" y="3118417"/>
              <a:ext cx="371475" cy="323850"/>
            </a:xfrm>
            <a:custGeom>
              <a:avLst/>
              <a:gdLst>
                <a:gd name="connsiteX0" fmla="*/ 63817 w 371475"/>
                <a:gd name="connsiteY0" fmla="*/ 323918 h 323850"/>
                <a:gd name="connsiteX1" fmla="*/ 158115 w 371475"/>
                <a:gd name="connsiteY1" fmla="*/ 297248 h 323850"/>
                <a:gd name="connsiteX2" fmla="*/ 205740 w 371475"/>
                <a:gd name="connsiteY2" fmla="*/ 181043 h 323850"/>
                <a:gd name="connsiteX3" fmla="*/ 253365 w 371475"/>
                <a:gd name="connsiteY3" fmla="*/ 51503 h 323850"/>
                <a:gd name="connsiteX4" fmla="*/ 379095 w 371475"/>
                <a:gd name="connsiteY4" fmla="*/ 7688 h 323850"/>
                <a:gd name="connsiteX5" fmla="*/ 379095 w 371475"/>
                <a:gd name="connsiteY5" fmla="*/ 68 h 323850"/>
                <a:gd name="connsiteX6" fmla="*/ 248602 w 371475"/>
                <a:gd name="connsiteY6" fmla="*/ 45788 h 323850"/>
                <a:gd name="connsiteX7" fmla="*/ 198120 w 371475"/>
                <a:gd name="connsiteY7" fmla="*/ 181043 h 323850"/>
                <a:gd name="connsiteX8" fmla="*/ 153352 w 371475"/>
                <a:gd name="connsiteY8" fmla="*/ 291533 h 323850"/>
                <a:gd name="connsiteX9" fmla="*/ 1905 w 371475"/>
                <a:gd name="connsiteY9" fmla="*/ 309630 h 323850"/>
                <a:gd name="connsiteX10" fmla="*/ 0 w 371475"/>
                <a:gd name="connsiteY10" fmla="*/ 315345 h 323850"/>
                <a:gd name="connsiteX11" fmla="*/ 56197 w 371475"/>
                <a:gd name="connsiteY11" fmla="*/ 322965 h 323850"/>
                <a:gd name="connsiteX12" fmla="*/ 63817 w 371475"/>
                <a:gd name="connsiteY12" fmla="*/ 32391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323850">
                  <a:moveTo>
                    <a:pt x="63817" y="323918"/>
                  </a:moveTo>
                  <a:cubicBezTo>
                    <a:pt x="92393" y="323918"/>
                    <a:pt x="129540" y="319155"/>
                    <a:pt x="158115" y="297248"/>
                  </a:cubicBezTo>
                  <a:cubicBezTo>
                    <a:pt x="189547" y="273435"/>
                    <a:pt x="205740" y="234383"/>
                    <a:pt x="205740" y="181043"/>
                  </a:cubicBezTo>
                  <a:cubicBezTo>
                    <a:pt x="205740" y="124845"/>
                    <a:pt x="221933" y="81030"/>
                    <a:pt x="253365" y="51503"/>
                  </a:cubicBezTo>
                  <a:cubicBezTo>
                    <a:pt x="303847" y="3878"/>
                    <a:pt x="378143" y="7688"/>
                    <a:pt x="379095" y="7688"/>
                  </a:cubicBezTo>
                  <a:lnTo>
                    <a:pt x="379095" y="68"/>
                  </a:lnTo>
                  <a:cubicBezTo>
                    <a:pt x="376238" y="68"/>
                    <a:pt x="300990" y="-3742"/>
                    <a:pt x="248602" y="45788"/>
                  </a:cubicBezTo>
                  <a:cubicBezTo>
                    <a:pt x="215265" y="77220"/>
                    <a:pt x="198120" y="121988"/>
                    <a:pt x="198120" y="181043"/>
                  </a:cubicBezTo>
                  <a:cubicBezTo>
                    <a:pt x="198120" y="231525"/>
                    <a:pt x="182880" y="268673"/>
                    <a:pt x="153352" y="291533"/>
                  </a:cubicBezTo>
                  <a:cubicBezTo>
                    <a:pt x="96202" y="335348"/>
                    <a:pt x="2857" y="309630"/>
                    <a:pt x="1905" y="309630"/>
                  </a:cubicBezTo>
                  <a:lnTo>
                    <a:pt x="0" y="315345"/>
                  </a:lnTo>
                  <a:cubicBezTo>
                    <a:pt x="952" y="315345"/>
                    <a:pt x="24765" y="322013"/>
                    <a:pt x="56197" y="322965"/>
                  </a:cubicBezTo>
                  <a:cubicBezTo>
                    <a:pt x="58102" y="323918"/>
                    <a:pt x="60960" y="323918"/>
                    <a:pt x="63817" y="3239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D44F6C3-617D-483D-A9DC-B8ED01D6572E}"/>
                </a:ext>
              </a:extLst>
            </p:cNvPr>
            <p:cNvSpPr/>
            <p:nvPr/>
          </p:nvSpPr>
          <p:spPr>
            <a:xfrm>
              <a:off x="5487353" y="2859405"/>
              <a:ext cx="247650" cy="247650"/>
            </a:xfrm>
            <a:custGeom>
              <a:avLst/>
              <a:gdLst>
                <a:gd name="connsiteX0" fmla="*/ 246698 w 247650"/>
                <a:gd name="connsiteY0" fmla="*/ 247650 h 247650"/>
                <a:gd name="connsiteX1" fmla="*/ 254317 w 247650"/>
                <a:gd name="connsiteY1" fmla="*/ 246697 h 247650"/>
                <a:gd name="connsiteX2" fmla="*/ 234315 w 247650"/>
                <a:gd name="connsiteY2" fmla="*/ 185738 h 247650"/>
                <a:gd name="connsiteX3" fmla="*/ 131445 w 247650"/>
                <a:gd name="connsiteY3" fmla="*/ 123825 h 247650"/>
                <a:gd name="connsiteX4" fmla="*/ 30480 w 247650"/>
                <a:gd name="connsiteY4" fmla="*/ 86677 h 247650"/>
                <a:gd name="connsiteX5" fmla="*/ 7620 w 247650"/>
                <a:gd name="connsiteY5" fmla="*/ 0 h 247650"/>
                <a:gd name="connsiteX6" fmla="*/ 0 w 247650"/>
                <a:gd name="connsiteY6" fmla="*/ 0 h 247650"/>
                <a:gd name="connsiteX7" fmla="*/ 24765 w 247650"/>
                <a:gd name="connsiteY7" fmla="*/ 91440 h 247650"/>
                <a:gd name="connsiteX8" fmla="*/ 131445 w 247650"/>
                <a:gd name="connsiteY8" fmla="*/ 131445 h 247650"/>
                <a:gd name="connsiteX9" fmla="*/ 228600 w 247650"/>
                <a:gd name="connsiteY9" fmla="*/ 189547 h 247650"/>
                <a:gd name="connsiteX10" fmla="*/ 246698 w 247650"/>
                <a:gd name="connsiteY10" fmla="*/ 24765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47650">
                  <a:moveTo>
                    <a:pt x="246698" y="247650"/>
                  </a:moveTo>
                  <a:lnTo>
                    <a:pt x="254317" y="246697"/>
                  </a:lnTo>
                  <a:cubicBezTo>
                    <a:pt x="254317" y="245745"/>
                    <a:pt x="250508" y="215265"/>
                    <a:pt x="234315" y="185738"/>
                  </a:cubicBezTo>
                  <a:cubicBezTo>
                    <a:pt x="219075" y="157163"/>
                    <a:pt x="188595" y="123825"/>
                    <a:pt x="131445" y="123825"/>
                  </a:cubicBezTo>
                  <a:cubicBezTo>
                    <a:pt x="82867" y="123825"/>
                    <a:pt x="50483" y="111443"/>
                    <a:pt x="30480" y="86677"/>
                  </a:cubicBezTo>
                  <a:cubicBezTo>
                    <a:pt x="15240" y="66675"/>
                    <a:pt x="7620" y="39052"/>
                    <a:pt x="7620" y="0"/>
                  </a:cubicBezTo>
                  <a:lnTo>
                    <a:pt x="0" y="0"/>
                  </a:lnTo>
                  <a:cubicBezTo>
                    <a:pt x="0" y="40957"/>
                    <a:pt x="7620" y="70485"/>
                    <a:pt x="24765" y="91440"/>
                  </a:cubicBezTo>
                  <a:cubicBezTo>
                    <a:pt x="45720" y="118110"/>
                    <a:pt x="80962" y="131445"/>
                    <a:pt x="131445" y="131445"/>
                  </a:cubicBezTo>
                  <a:cubicBezTo>
                    <a:pt x="174308" y="131445"/>
                    <a:pt x="206692" y="150495"/>
                    <a:pt x="228600" y="189547"/>
                  </a:cubicBezTo>
                  <a:cubicBezTo>
                    <a:pt x="243840" y="218122"/>
                    <a:pt x="246698" y="247650"/>
                    <a:pt x="246698" y="2476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224FE758-AB32-41FD-9CD1-814894AA0653}"/>
                </a:ext>
              </a:extLst>
            </p:cNvPr>
            <p:cNvSpPr/>
            <p:nvPr/>
          </p:nvSpPr>
          <p:spPr>
            <a:xfrm>
              <a:off x="5406390" y="3069060"/>
              <a:ext cx="219075" cy="190500"/>
            </a:xfrm>
            <a:custGeom>
              <a:avLst/>
              <a:gdLst>
                <a:gd name="connsiteX0" fmla="*/ 207645 w 219075"/>
                <a:gd name="connsiteY0" fmla="*/ 199919 h 190500"/>
                <a:gd name="connsiteX1" fmla="*/ 224790 w 219075"/>
                <a:gd name="connsiteY1" fmla="*/ 198967 h 190500"/>
                <a:gd name="connsiteX2" fmla="*/ 223837 w 219075"/>
                <a:gd name="connsiteY2" fmla="*/ 192299 h 190500"/>
                <a:gd name="connsiteX3" fmla="*/ 149542 w 219075"/>
                <a:gd name="connsiteY3" fmla="*/ 174202 h 190500"/>
                <a:gd name="connsiteX4" fmla="*/ 121920 w 219075"/>
                <a:gd name="connsiteY4" fmla="*/ 100859 h 190500"/>
                <a:gd name="connsiteX5" fmla="*/ 91440 w 219075"/>
                <a:gd name="connsiteY5" fmla="*/ 23707 h 190500"/>
                <a:gd name="connsiteX6" fmla="*/ 0 w 219075"/>
                <a:gd name="connsiteY6" fmla="*/ 847 h 190500"/>
                <a:gd name="connsiteX7" fmla="*/ 953 w 219075"/>
                <a:gd name="connsiteY7" fmla="*/ 7514 h 190500"/>
                <a:gd name="connsiteX8" fmla="*/ 86678 w 219075"/>
                <a:gd name="connsiteY8" fmla="*/ 28469 h 190500"/>
                <a:gd name="connsiteX9" fmla="*/ 114300 w 219075"/>
                <a:gd name="connsiteY9" fmla="*/ 99907 h 190500"/>
                <a:gd name="connsiteX10" fmla="*/ 144780 w 219075"/>
                <a:gd name="connsiteY10" fmla="*/ 178964 h 190500"/>
                <a:gd name="connsiteX11" fmla="*/ 207645 w 219075"/>
                <a:gd name="connsiteY11" fmla="*/ 1999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190500">
                  <a:moveTo>
                    <a:pt x="207645" y="199919"/>
                  </a:moveTo>
                  <a:cubicBezTo>
                    <a:pt x="217170" y="199919"/>
                    <a:pt x="223837" y="198967"/>
                    <a:pt x="224790" y="198967"/>
                  </a:cubicBezTo>
                  <a:lnTo>
                    <a:pt x="223837" y="192299"/>
                  </a:lnTo>
                  <a:cubicBezTo>
                    <a:pt x="223837" y="192299"/>
                    <a:pt x="179070" y="199919"/>
                    <a:pt x="149542" y="174202"/>
                  </a:cubicBezTo>
                  <a:cubicBezTo>
                    <a:pt x="131445" y="158962"/>
                    <a:pt x="121920" y="134197"/>
                    <a:pt x="121920" y="100859"/>
                  </a:cubicBezTo>
                  <a:cubicBezTo>
                    <a:pt x="121920" y="67522"/>
                    <a:pt x="111442" y="40852"/>
                    <a:pt x="91440" y="23707"/>
                  </a:cubicBezTo>
                  <a:cubicBezTo>
                    <a:pt x="56197" y="-6773"/>
                    <a:pt x="1905" y="847"/>
                    <a:pt x="0" y="847"/>
                  </a:cubicBezTo>
                  <a:lnTo>
                    <a:pt x="953" y="7514"/>
                  </a:lnTo>
                  <a:cubicBezTo>
                    <a:pt x="1905" y="7514"/>
                    <a:pt x="53340" y="-106"/>
                    <a:pt x="86678" y="28469"/>
                  </a:cubicBezTo>
                  <a:cubicBezTo>
                    <a:pt x="104775" y="44662"/>
                    <a:pt x="114300" y="68474"/>
                    <a:pt x="114300" y="99907"/>
                  </a:cubicBezTo>
                  <a:cubicBezTo>
                    <a:pt x="114300" y="135149"/>
                    <a:pt x="124778" y="161819"/>
                    <a:pt x="144780" y="178964"/>
                  </a:cubicBezTo>
                  <a:cubicBezTo>
                    <a:pt x="165735" y="197062"/>
                    <a:pt x="191453" y="199919"/>
                    <a:pt x="207645" y="1999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1F8FC6A-478C-46FC-957B-B6886552A5C5}"/>
                </a:ext>
              </a:extLst>
            </p:cNvPr>
            <p:cNvSpPr/>
            <p:nvPr/>
          </p:nvSpPr>
          <p:spPr>
            <a:xfrm>
              <a:off x="5673090" y="2699384"/>
              <a:ext cx="123825" cy="276225"/>
            </a:xfrm>
            <a:custGeom>
              <a:avLst/>
              <a:gdLst>
                <a:gd name="connsiteX0" fmla="*/ 5715 w 123825"/>
                <a:gd name="connsiteY0" fmla="*/ 276225 h 276225"/>
                <a:gd name="connsiteX1" fmla="*/ 106680 w 123825"/>
                <a:gd name="connsiteY1" fmla="*/ 240983 h 276225"/>
                <a:gd name="connsiteX2" fmla="*/ 132398 w 123825"/>
                <a:gd name="connsiteY2" fmla="*/ 175260 h 276225"/>
                <a:gd name="connsiteX3" fmla="*/ 68580 w 123825"/>
                <a:gd name="connsiteY3" fmla="*/ 85725 h 276225"/>
                <a:gd name="connsiteX4" fmla="*/ 7620 w 123825"/>
                <a:gd name="connsiteY4" fmla="*/ 0 h 276225"/>
                <a:gd name="connsiteX5" fmla="*/ 0 w 123825"/>
                <a:gd name="connsiteY5" fmla="*/ 0 h 276225"/>
                <a:gd name="connsiteX6" fmla="*/ 64770 w 123825"/>
                <a:gd name="connsiteY6" fmla="*/ 92393 h 276225"/>
                <a:gd name="connsiteX7" fmla="*/ 124778 w 123825"/>
                <a:gd name="connsiteY7" fmla="*/ 176213 h 276225"/>
                <a:gd name="connsiteX8" fmla="*/ 100965 w 123825"/>
                <a:gd name="connsiteY8" fmla="*/ 237173 h 276225"/>
                <a:gd name="connsiteX9" fmla="*/ 3810 w 123825"/>
                <a:gd name="connsiteY9" fmla="*/ 270510 h 276225"/>
                <a:gd name="connsiteX10" fmla="*/ 3810 w 123825"/>
                <a:gd name="connsiteY10" fmla="*/ 278130 h 276225"/>
                <a:gd name="connsiteX11" fmla="*/ 5715 w 123825"/>
                <a:gd name="connsiteY11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276225">
                  <a:moveTo>
                    <a:pt x="5715" y="276225"/>
                  </a:moveTo>
                  <a:cubicBezTo>
                    <a:pt x="14288" y="276225"/>
                    <a:pt x="72390" y="275273"/>
                    <a:pt x="106680" y="240983"/>
                  </a:cubicBezTo>
                  <a:cubicBezTo>
                    <a:pt x="123825" y="223838"/>
                    <a:pt x="132398" y="201930"/>
                    <a:pt x="132398" y="175260"/>
                  </a:cubicBezTo>
                  <a:cubicBezTo>
                    <a:pt x="132398" y="123825"/>
                    <a:pt x="100013" y="103823"/>
                    <a:pt x="68580" y="85725"/>
                  </a:cubicBezTo>
                  <a:cubicBezTo>
                    <a:pt x="37148" y="66675"/>
                    <a:pt x="7620" y="49530"/>
                    <a:pt x="7620" y="0"/>
                  </a:cubicBezTo>
                  <a:lnTo>
                    <a:pt x="0" y="0"/>
                  </a:lnTo>
                  <a:cubicBezTo>
                    <a:pt x="0" y="53340"/>
                    <a:pt x="32385" y="73343"/>
                    <a:pt x="64770" y="92393"/>
                  </a:cubicBezTo>
                  <a:cubicBezTo>
                    <a:pt x="95250" y="110490"/>
                    <a:pt x="124778" y="128588"/>
                    <a:pt x="124778" y="176213"/>
                  </a:cubicBezTo>
                  <a:cubicBezTo>
                    <a:pt x="124778" y="200978"/>
                    <a:pt x="117158" y="221933"/>
                    <a:pt x="100965" y="237173"/>
                  </a:cubicBezTo>
                  <a:cubicBezTo>
                    <a:pt x="65723" y="271463"/>
                    <a:pt x="4763" y="270510"/>
                    <a:pt x="3810" y="270510"/>
                  </a:cubicBezTo>
                  <a:lnTo>
                    <a:pt x="3810" y="278130"/>
                  </a:lnTo>
                  <a:cubicBezTo>
                    <a:pt x="4763" y="276225"/>
                    <a:pt x="5715" y="276225"/>
                    <a:pt x="5715" y="2762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44E60D5-75F4-420E-90DA-718E9C67F78D}"/>
                </a:ext>
              </a:extLst>
            </p:cNvPr>
            <p:cNvSpPr/>
            <p:nvPr/>
          </p:nvSpPr>
          <p:spPr>
            <a:xfrm>
              <a:off x="5906452" y="2595562"/>
              <a:ext cx="600075" cy="857250"/>
            </a:xfrm>
            <a:custGeom>
              <a:avLst/>
              <a:gdLst>
                <a:gd name="connsiteX0" fmla="*/ 0 w 600075"/>
                <a:gd name="connsiteY0" fmla="*/ 143828 h 857250"/>
                <a:gd name="connsiteX1" fmla="*/ 0 w 600075"/>
                <a:gd name="connsiteY1" fmla="*/ 862013 h 857250"/>
                <a:gd name="connsiteX2" fmla="*/ 608648 w 600075"/>
                <a:gd name="connsiteY2" fmla="*/ 862013 h 857250"/>
                <a:gd name="connsiteX3" fmla="*/ 564832 w 600075"/>
                <a:gd name="connsiteY3" fmla="*/ 701993 h 857250"/>
                <a:gd name="connsiteX4" fmla="*/ 607695 w 600075"/>
                <a:gd name="connsiteY4" fmla="*/ 600075 h 857250"/>
                <a:gd name="connsiteX5" fmla="*/ 607695 w 600075"/>
                <a:gd name="connsiteY5" fmla="*/ 594360 h 857250"/>
                <a:gd name="connsiteX6" fmla="*/ 535305 w 600075"/>
                <a:gd name="connsiteY6" fmla="*/ 476250 h 857250"/>
                <a:gd name="connsiteX7" fmla="*/ 558165 w 600075"/>
                <a:gd name="connsiteY7" fmla="*/ 388620 h 857250"/>
                <a:gd name="connsiteX8" fmla="*/ 412433 w 600075"/>
                <a:gd name="connsiteY8" fmla="*/ 221933 h 857250"/>
                <a:gd name="connsiteX9" fmla="*/ 412433 w 600075"/>
                <a:gd name="connsiteY9" fmla="*/ 221933 h 857250"/>
                <a:gd name="connsiteX10" fmla="*/ 268605 w 600075"/>
                <a:gd name="connsiteY10" fmla="*/ 78105 h 857250"/>
                <a:gd name="connsiteX11" fmla="*/ 233363 w 600075"/>
                <a:gd name="connsiteY11" fmla="*/ 82868 h 857250"/>
                <a:gd name="connsiteX12" fmla="*/ 122873 w 600075"/>
                <a:gd name="connsiteY12" fmla="*/ 0 h 857250"/>
                <a:gd name="connsiteX13" fmla="*/ 0 w 600075"/>
                <a:gd name="connsiteY13" fmla="*/ 14382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0075" h="857250">
                  <a:moveTo>
                    <a:pt x="0" y="143828"/>
                  </a:moveTo>
                  <a:lnTo>
                    <a:pt x="0" y="862013"/>
                  </a:lnTo>
                  <a:lnTo>
                    <a:pt x="608648" y="862013"/>
                  </a:lnTo>
                  <a:cubicBezTo>
                    <a:pt x="609600" y="798195"/>
                    <a:pt x="592455" y="740093"/>
                    <a:pt x="564832" y="701993"/>
                  </a:cubicBezTo>
                  <a:cubicBezTo>
                    <a:pt x="591503" y="676275"/>
                    <a:pt x="607695" y="640080"/>
                    <a:pt x="607695" y="600075"/>
                  </a:cubicBezTo>
                  <a:cubicBezTo>
                    <a:pt x="607695" y="598170"/>
                    <a:pt x="607695" y="596265"/>
                    <a:pt x="607695" y="594360"/>
                  </a:cubicBezTo>
                  <a:cubicBezTo>
                    <a:pt x="605790" y="543878"/>
                    <a:pt x="577215" y="500063"/>
                    <a:pt x="535305" y="476250"/>
                  </a:cubicBezTo>
                  <a:cubicBezTo>
                    <a:pt x="549593" y="450533"/>
                    <a:pt x="558165" y="421005"/>
                    <a:pt x="558165" y="388620"/>
                  </a:cubicBezTo>
                  <a:cubicBezTo>
                    <a:pt x="558165" y="300038"/>
                    <a:pt x="494348" y="227648"/>
                    <a:pt x="412433" y="221933"/>
                  </a:cubicBezTo>
                  <a:lnTo>
                    <a:pt x="412433" y="221933"/>
                  </a:lnTo>
                  <a:cubicBezTo>
                    <a:pt x="412433" y="142875"/>
                    <a:pt x="348615" y="78105"/>
                    <a:pt x="268605" y="78105"/>
                  </a:cubicBezTo>
                  <a:cubicBezTo>
                    <a:pt x="256223" y="78105"/>
                    <a:pt x="244793" y="80010"/>
                    <a:pt x="233363" y="82868"/>
                  </a:cubicBezTo>
                  <a:cubicBezTo>
                    <a:pt x="214313" y="33338"/>
                    <a:pt x="172402" y="0"/>
                    <a:pt x="122873" y="0"/>
                  </a:cubicBezTo>
                  <a:cubicBezTo>
                    <a:pt x="55245" y="0"/>
                    <a:pt x="0" y="63818"/>
                    <a:pt x="0" y="143828"/>
                  </a:cubicBez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942A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5B69711-6566-4E0F-9588-8612D87437D8}"/>
                </a:ext>
              </a:extLst>
            </p:cNvPr>
            <p:cNvSpPr/>
            <p:nvPr/>
          </p:nvSpPr>
          <p:spPr>
            <a:xfrm>
              <a:off x="5978842" y="3118417"/>
              <a:ext cx="371475" cy="323850"/>
            </a:xfrm>
            <a:custGeom>
              <a:avLst/>
              <a:gdLst>
                <a:gd name="connsiteX0" fmla="*/ 315278 w 371475"/>
                <a:gd name="connsiteY0" fmla="*/ 323918 h 323850"/>
                <a:gd name="connsiteX1" fmla="*/ 322898 w 371475"/>
                <a:gd name="connsiteY1" fmla="*/ 323918 h 323850"/>
                <a:gd name="connsiteX2" fmla="*/ 379095 w 371475"/>
                <a:gd name="connsiteY2" fmla="*/ 316298 h 323850"/>
                <a:gd name="connsiteX3" fmla="*/ 377190 w 371475"/>
                <a:gd name="connsiteY3" fmla="*/ 309630 h 323850"/>
                <a:gd name="connsiteX4" fmla="*/ 225743 w 371475"/>
                <a:gd name="connsiteY4" fmla="*/ 291533 h 323850"/>
                <a:gd name="connsiteX5" fmla="*/ 180975 w 371475"/>
                <a:gd name="connsiteY5" fmla="*/ 181043 h 323850"/>
                <a:gd name="connsiteX6" fmla="*/ 130493 w 371475"/>
                <a:gd name="connsiteY6" fmla="*/ 45788 h 323850"/>
                <a:gd name="connsiteX7" fmla="*/ 0 w 371475"/>
                <a:gd name="connsiteY7" fmla="*/ 68 h 323850"/>
                <a:gd name="connsiteX8" fmla="*/ 0 w 371475"/>
                <a:gd name="connsiteY8" fmla="*/ 7688 h 323850"/>
                <a:gd name="connsiteX9" fmla="*/ 125730 w 371475"/>
                <a:gd name="connsiteY9" fmla="*/ 51503 h 323850"/>
                <a:gd name="connsiteX10" fmla="*/ 173355 w 371475"/>
                <a:gd name="connsiteY10" fmla="*/ 181043 h 323850"/>
                <a:gd name="connsiteX11" fmla="*/ 220980 w 371475"/>
                <a:gd name="connsiteY11" fmla="*/ 297248 h 323850"/>
                <a:gd name="connsiteX12" fmla="*/ 315278 w 371475"/>
                <a:gd name="connsiteY12" fmla="*/ 32391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323850">
                  <a:moveTo>
                    <a:pt x="315278" y="323918"/>
                  </a:moveTo>
                  <a:cubicBezTo>
                    <a:pt x="318135" y="323918"/>
                    <a:pt x="320993" y="323918"/>
                    <a:pt x="322898" y="323918"/>
                  </a:cubicBezTo>
                  <a:cubicBezTo>
                    <a:pt x="354330" y="322965"/>
                    <a:pt x="378143" y="316298"/>
                    <a:pt x="379095" y="316298"/>
                  </a:cubicBezTo>
                  <a:lnTo>
                    <a:pt x="377190" y="309630"/>
                  </a:lnTo>
                  <a:cubicBezTo>
                    <a:pt x="376238" y="309630"/>
                    <a:pt x="282893" y="335348"/>
                    <a:pt x="225743" y="291533"/>
                  </a:cubicBezTo>
                  <a:cubicBezTo>
                    <a:pt x="196215" y="268673"/>
                    <a:pt x="180975" y="231525"/>
                    <a:pt x="180975" y="181043"/>
                  </a:cubicBezTo>
                  <a:cubicBezTo>
                    <a:pt x="180975" y="122940"/>
                    <a:pt x="163830" y="77220"/>
                    <a:pt x="130493" y="45788"/>
                  </a:cubicBezTo>
                  <a:cubicBezTo>
                    <a:pt x="77153" y="-3742"/>
                    <a:pt x="2858" y="68"/>
                    <a:pt x="0" y="68"/>
                  </a:cubicBezTo>
                  <a:lnTo>
                    <a:pt x="0" y="7688"/>
                  </a:lnTo>
                  <a:cubicBezTo>
                    <a:pt x="953" y="7688"/>
                    <a:pt x="75248" y="3878"/>
                    <a:pt x="125730" y="51503"/>
                  </a:cubicBezTo>
                  <a:cubicBezTo>
                    <a:pt x="157163" y="81030"/>
                    <a:pt x="173355" y="124845"/>
                    <a:pt x="173355" y="181043"/>
                  </a:cubicBezTo>
                  <a:cubicBezTo>
                    <a:pt x="173355" y="234383"/>
                    <a:pt x="189548" y="273435"/>
                    <a:pt x="220980" y="297248"/>
                  </a:cubicBezTo>
                  <a:cubicBezTo>
                    <a:pt x="249555" y="318203"/>
                    <a:pt x="286703" y="323918"/>
                    <a:pt x="315278" y="3239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2432EC87-82A6-4F4D-969B-0ABE2A17E1E2}"/>
                </a:ext>
              </a:extLst>
            </p:cNvPr>
            <p:cNvSpPr/>
            <p:nvPr/>
          </p:nvSpPr>
          <p:spPr>
            <a:xfrm>
              <a:off x="6067425" y="2858452"/>
              <a:ext cx="247650" cy="247650"/>
            </a:xfrm>
            <a:custGeom>
              <a:avLst/>
              <a:gdLst>
                <a:gd name="connsiteX0" fmla="*/ 6667 w 247650"/>
                <a:gd name="connsiteY0" fmla="*/ 248603 h 247650"/>
                <a:gd name="connsiteX1" fmla="*/ 25717 w 247650"/>
                <a:gd name="connsiteY1" fmla="*/ 189548 h 247650"/>
                <a:gd name="connsiteX2" fmla="*/ 122873 w 247650"/>
                <a:gd name="connsiteY2" fmla="*/ 131445 h 247650"/>
                <a:gd name="connsiteX3" fmla="*/ 229552 w 247650"/>
                <a:gd name="connsiteY3" fmla="*/ 91440 h 247650"/>
                <a:gd name="connsiteX4" fmla="*/ 254317 w 247650"/>
                <a:gd name="connsiteY4" fmla="*/ 0 h 247650"/>
                <a:gd name="connsiteX5" fmla="*/ 246698 w 247650"/>
                <a:gd name="connsiteY5" fmla="*/ 0 h 247650"/>
                <a:gd name="connsiteX6" fmla="*/ 223838 w 247650"/>
                <a:gd name="connsiteY6" fmla="*/ 86678 h 247650"/>
                <a:gd name="connsiteX7" fmla="*/ 122873 w 247650"/>
                <a:gd name="connsiteY7" fmla="*/ 123825 h 247650"/>
                <a:gd name="connsiteX8" fmla="*/ 20002 w 247650"/>
                <a:gd name="connsiteY8" fmla="*/ 185737 h 247650"/>
                <a:gd name="connsiteX9" fmla="*/ 0 w 247650"/>
                <a:gd name="connsiteY9" fmla="*/ 246698 h 247650"/>
                <a:gd name="connsiteX10" fmla="*/ 6667 w 247650"/>
                <a:gd name="connsiteY10" fmla="*/ 24860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47650">
                  <a:moveTo>
                    <a:pt x="6667" y="248603"/>
                  </a:moveTo>
                  <a:cubicBezTo>
                    <a:pt x="6667" y="248603"/>
                    <a:pt x="10477" y="219075"/>
                    <a:pt x="25717" y="189548"/>
                  </a:cubicBezTo>
                  <a:cubicBezTo>
                    <a:pt x="46673" y="151448"/>
                    <a:pt x="80010" y="131445"/>
                    <a:pt x="122873" y="131445"/>
                  </a:cubicBezTo>
                  <a:cubicBezTo>
                    <a:pt x="173355" y="131445"/>
                    <a:pt x="208598" y="118110"/>
                    <a:pt x="229552" y="91440"/>
                  </a:cubicBezTo>
                  <a:cubicBezTo>
                    <a:pt x="245745" y="70485"/>
                    <a:pt x="254317" y="40957"/>
                    <a:pt x="254317" y="0"/>
                  </a:cubicBezTo>
                  <a:lnTo>
                    <a:pt x="246698" y="0"/>
                  </a:lnTo>
                  <a:cubicBezTo>
                    <a:pt x="246698" y="40005"/>
                    <a:pt x="239077" y="67628"/>
                    <a:pt x="223838" y="86678"/>
                  </a:cubicBezTo>
                  <a:cubicBezTo>
                    <a:pt x="203835" y="111442"/>
                    <a:pt x="171450" y="123825"/>
                    <a:pt x="122873" y="123825"/>
                  </a:cubicBezTo>
                  <a:cubicBezTo>
                    <a:pt x="65723" y="123825"/>
                    <a:pt x="35242" y="157162"/>
                    <a:pt x="20002" y="185737"/>
                  </a:cubicBezTo>
                  <a:cubicBezTo>
                    <a:pt x="2858" y="216217"/>
                    <a:pt x="0" y="245745"/>
                    <a:pt x="0" y="246698"/>
                  </a:cubicBezTo>
                  <a:lnTo>
                    <a:pt x="6667" y="2486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9DF9B151-041A-496B-9B30-6296352A18B0}"/>
                </a:ext>
              </a:extLst>
            </p:cNvPr>
            <p:cNvSpPr/>
            <p:nvPr/>
          </p:nvSpPr>
          <p:spPr>
            <a:xfrm>
              <a:off x="6176963" y="3069060"/>
              <a:ext cx="219075" cy="190500"/>
            </a:xfrm>
            <a:custGeom>
              <a:avLst/>
              <a:gdLst>
                <a:gd name="connsiteX0" fmla="*/ 17145 w 219075"/>
                <a:gd name="connsiteY0" fmla="*/ 199919 h 190500"/>
                <a:gd name="connsiteX1" fmla="*/ 80010 w 219075"/>
                <a:gd name="connsiteY1" fmla="*/ 178964 h 190500"/>
                <a:gd name="connsiteX2" fmla="*/ 110490 w 219075"/>
                <a:gd name="connsiteY2" fmla="*/ 99907 h 190500"/>
                <a:gd name="connsiteX3" fmla="*/ 138113 w 219075"/>
                <a:gd name="connsiteY3" fmla="*/ 28469 h 190500"/>
                <a:gd name="connsiteX4" fmla="*/ 223838 w 219075"/>
                <a:gd name="connsiteY4" fmla="*/ 7514 h 190500"/>
                <a:gd name="connsiteX5" fmla="*/ 224790 w 219075"/>
                <a:gd name="connsiteY5" fmla="*/ 847 h 190500"/>
                <a:gd name="connsiteX6" fmla="*/ 133350 w 219075"/>
                <a:gd name="connsiteY6" fmla="*/ 23707 h 190500"/>
                <a:gd name="connsiteX7" fmla="*/ 102870 w 219075"/>
                <a:gd name="connsiteY7" fmla="*/ 100859 h 190500"/>
                <a:gd name="connsiteX8" fmla="*/ 75248 w 219075"/>
                <a:gd name="connsiteY8" fmla="*/ 174202 h 190500"/>
                <a:gd name="connsiteX9" fmla="*/ 952 w 219075"/>
                <a:gd name="connsiteY9" fmla="*/ 192299 h 190500"/>
                <a:gd name="connsiteX10" fmla="*/ 0 w 219075"/>
                <a:gd name="connsiteY10" fmla="*/ 198967 h 190500"/>
                <a:gd name="connsiteX11" fmla="*/ 17145 w 219075"/>
                <a:gd name="connsiteY11" fmla="*/ 1999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075" h="190500">
                  <a:moveTo>
                    <a:pt x="17145" y="199919"/>
                  </a:moveTo>
                  <a:cubicBezTo>
                    <a:pt x="34290" y="199919"/>
                    <a:pt x="60008" y="197062"/>
                    <a:pt x="80010" y="178964"/>
                  </a:cubicBezTo>
                  <a:cubicBezTo>
                    <a:pt x="100013" y="161819"/>
                    <a:pt x="110490" y="135149"/>
                    <a:pt x="110490" y="99907"/>
                  </a:cubicBezTo>
                  <a:cubicBezTo>
                    <a:pt x="110490" y="68474"/>
                    <a:pt x="120015" y="44662"/>
                    <a:pt x="138113" y="28469"/>
                  </a:cubicBezTo>
                  <a:cubicBezTo>
                    <a:pt x="171450" y="-106"/>
                    <a:pt x="222885" y="7514"/>
                    <a:pt x="223838" y="7514"/>
                  </a:cubicBezTo>
                  <a:lnTo>
                    <a:pt x="224790" y="847"/>
                  </a:lnTo>
                  <a:cubicBezTo>
                    <a:pt x="222885" y="847"/>
                    <a:pt x="168592" y="-6773"/>
                    <a:pt x="133350" y="23707"/>
                  </a:cubicBezTo>
                  <a:cubicBezTo>
                    <a:pt x="113348" y="40852"/>
                    <a:pt x="102870" y="66569"/>
                    <a:pt x="102870" y="100859"/>
                  </a:cubicBezTo>
                  <a:cubicBezTo>
                    <a:pt x="102870" y="134197"/>
                    <a:pt x="93345" y="158962"/>
                    <a:pt x="75248" y="174202"/>
                  </a:cubicBezTo>
                  <a:cubicBezTo>
                    <a:pt x="45720" y="198967"/>
                    <a:pt x="952" y="192299"/>
                    <a:pt x="952" y="192299"/>
                  </a:cubicBezTo>
                  <a:lnTo>
                    <a:pt x="0" y="198967"/>
                  </a:lnTo>
                  <a:cubicBezTo>
                    <a:pt x="0" y="198967"/>
                    <a:pt x="6667" y="199919"/>
                    <a:pt x="17145" y="1999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0F5D59BA-7423-40A2-927A-B79423CCFFBE}"/>
                </a:ext>
              </a:extLst>
            </p:cNvPr>
            <p:cNvSpPr/>
            <p:nvPr/>
          </p:nvSpPr>
          <p:spPr>
            <a:xfrm>
              <a:off x="6001702" y="2697479"/>
              <a:ext cx="123825" cy="276225"/>
            </a:xfrm>
            <a:custGeom>
              <a:avLst/>
              <a:gdLst>
                <a:gd name="connsiteX0" fmla="*/ 127635 w 123825"/>
                <a:gd name="connsiteY0" fmla="*/ 278130 h 276225"/>
                <a:gd name="connsiteX1" fmla="*/ 128588 w 123825"/>
                <a:gd name="connsiteY1" fmla="*/ 278130 h 276225"/>
                <a:gd name="connsiteX2" fmla="*/ 128588 w 123825"/>
                <a:gd name="connsiteY2" fmla="*/ 270510 h 276225"/>
                <a:gd name="connsiteX3" fmla="*/ 31433 w 123825"/>
                <a:gd name="connsiteY3" fmla="*/ 237172 h 276225"/>
                <a:gd name="connsiteX4" fmla="*/ 7620 w 123825"/>
                <a:gd name="connsiteY4" fmla="*/ 176213 h 276225"/>
                <a:gd name="connsiteX5" fmla="*/ 67627 w 123825"/>
                <a:gd name="connsiteY5" fmla="*/ 92393 h 276225"/>
                <a:gd name="connsiteX6" fmla="*/ 132398 w 123825"/>
                <a:gd name="connsiteY6" fmla="*/ 0 h 276225"/>
                <a:gd name="connsiteX7" fmla="*/ 124777 w 123825"/>
                <a:gd name="connsiteY7" fmla="*/ 0 h 276225"/>
                <a:gd name="connsiteX8" fmla="*/ 63818 w 123825"/>
                <a:gd name="connsiteY8" fmla="*/ 85725 h 276225"/>
                <a:gd name="connsiteX9" fmla="*/ 0 w 123825"/>
                <a:gd name="connsiteY9" fmla="*/ 175260 h 276225"/>
                <a:gd name="connsiteX10" fmla="*/ 25718 w 123825"/>
                <a:gd name="connsiteY10" fmla="*/ 240983 h 276225"/>
                <a:gd name="connsiteX11" fmla="*/ 127635 w 123825"/>
                <a:gd name="connsiteY11" fmla="*/ 27813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276225">
                  <a:moveTo>
                    <a:pt x="127635" y="278130"/>
                  </a:moveTo>
                  <a:cubicBezTo>
                    <a:pt x="128588" y="278130"/>
                    <a:pt x="128588" y="278130"/>
                    <a:pt x="128588" y="278130"/>
                  </a:cubicBezTo>
                  <a:lnTo>
                    <a:pt x="128588" y="270510"/>
                  </a:lnTo>
                  <a:cubicBezTo>
                    <a:pt x="127635" y="270510"/>
                    <a:pt x="66675" y="271463"/>
                    <a:pt x="31433" y="237172"/>
                  </a:cubicBezTo>
                  <a:cubicBezTo>
                    <a:pt x="15240" y="221933"/>
                    <a:pt x="7620" y="200978"/>
                    <a:pt x="7620" y="176213"/>
                  </a:cubicBezTo>
                  <a:cubicBezTo>
                    <a:pt x="7620" y="128588"/>
                    <a:pt x="37148" y="111443"/>
                    <a:pt x="67627" y="92393"/>
                  </a:cubicBezTo>
                  <a:cubicBezTo>
                    <a:pt x="99060" y="73343"/>
                    <a:pt x="132398" y="54293"/>
                    <a:pt x="132398" y="0"/>
                  </a:cubicBezTo>
                  <a:lnTo>
                    <a:pt x="124777" y="0"/>
                  </a:lnTo>
                  <a:cubicBezTo>
                    <a:pt x="124777" y="49530"/>
                    <a:pt x="95250" y="66675"/>
                    <a:pt x="63818" y="85725"/>
                  </a:cubicBezTo>
                  <a:cubicBezTo>
                    <a:pt x="32385" y="104775"/>
                    <a:pt x="0" y="123825"/>
                    <a:pt x="0" y="175260"/>
                  </a:cubicBezTo>
                  <a:cubicBezTo>
                    <a:pt x="0" y="201930"/>
                    <a:pt x="8573" y="223838"/>
                    <a:pt x="25718" y="240983"/>
                  </a:cubicBezTo>
                  <a:cubicBezTo>
                    <a:pt x="60960" y="277178"/>
                    <a:pt x="119063" y="278130"/>
                    <a:pt x="127635" y="2781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15F04563-5CBE-475E-AE7E-E84C77E3FEC7}"/>
                </a:ext>
              </a:extLst>
            </p:cNvPr>
            <p:cNvSpPr/>
            <p:nvPr/>
          </p:nvSpPr>
          <p:spPr>
            <a:xfrm>
              <a:off x="5229225" y="3188970"/>
              <a:ext cx="1352550" cy="266700"/>
            </a:xfrm>
            <a:custGeom>
              <a:avLst/>
              <a:gdLst>
                <a:gd name="connsiteX0" fmla="*/ 0 w 1352550"/>
                <a:gd name="connsiteY0" fmla="*/ 0 h 266700"/>
                <a:gd name="connsiteX1" fmla="*/ 1354455 w 1352550"/>
                <a:gd name="connsiteY1" fmla="*/ 0 h 266700"/>
                <a:gd name="connsiteX2" fmla="*/ 1354455 w 1352550"/>
                <a:gd name="connsiteY2" fmla="*/ 267653 h 266700"/>
                <a:gd name="connsiteX3" fmla="*/ 0 w 1352550"/>
                <a:gd name="connsiteY3" fmla="*/ 26765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50" h="266700">
                  <a:moveTo>
                    <a:pt x="0" y="0"/>
                  </a:moveTo>
                  <a:lnTo>
                    <a:pt x="1354455" y="0"/>
                  </a:lnTo>
                  <a:lnTo>
                    <a:pt x="1354455" y="267653"/>
                  </a:lnTo>
                  <a:lnTo>
                    <a:pt x="0" y="26765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E31E0922-3ED9-4C9E-9A53-E8B722B2BB0E}"/>
                </a:ext>
              </a:extLst>
            </p:cNvPr>
            <p:cNvSpPr/>
            <p:nvPr/>
          </p:nvSpPr>
          <p:spPr>
            <a:xfrm>
              <a:off x="5405035" y="3245402"/>
              <a:ext cx="123825" cy="247650"/>
            </a:xfrm>
            <a:custGeom>
              <a:avLst/>
              <a:gdLst>
                <a:gd name="connsiteX0" fmla="*/ 87080 w 123825"/>
                <a:gd name="connsiteY0" fmla="*/ 7385 h 247650"/>
                <a:gd name="connsiteX1" fmla="*/ 112798 w 123825"/>
                <a:gd name="connsiteY1" fmla="*/ 69298 h 247650"/>
                <a:gd name="connsiteX2" fmla="*/ 109940 w 123825"/>
                <a:gd name="connsiteY2" fmla="*/ 138830 h 247650"/>
                <a:gd name="connsiteX3" fmla="*/ 122323 w 123825"/>
                <a:gd name="connsiteY3" fmla="*/ 246463 h 247650"/>
                <a:gd name="connsiteX4" fmla="*/ 4213 w 123825"/>
                <a:gd name="connsiteY4" fmla="*/ 118828 h 247650"/>
                <a:gd name="connsiteX5" fmla="*/ 20405 w 123825"/>
                <a:gd name="connsiteY5" fmla="*/ 14053 h 247650"/>
                <a:gd name="connsiteX6" fmla="*/ 87080 w 123825"/>
                <a:gd name="connsiteY6" fmla="*/ 73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47650">
                  <a:moveTo>
                    <a:pt x="87080" y="7385"/>
                  </a:moveTo>
                  <a:cubicBezTo>
                    <a:pt x="87080" y="7385"/>
                    <a:pt x="121370" y="24530"/>
                    <a:pt x="112798" y="69298"/>
                  </a:cubicBezTo>
                  <a:cubicBezTo>
                    <a:pt x="104225" y="115018"/>
                    <a:pt x="100415" y="120733"/>
                    <a:pt x="109940" y="138830"/>
                  </a:cubicBezTo>
                  <a:cubicBezTo>
                    <a:pt x="119465" y="156928"/>
                    <a:pt x="130895" y="232175"/>
                    <a:pt x="122323" y="246463"/>
                  </a:cubicBezTo>
                  <a:cubicBezTo>
                    <a:pt x="113750" y="260750"/>
                    <a:pt x="17548" y="183598"/>
                    <a:pt x="4213" y="118828"/>
                  </a:cubicBezTo>
                  <a:cubicBezTo>
                    <a:pt x="-9122" y="54058"/>
                    <a:pt x="12785" y="25483"/>
                    <a:pt x="20405" y="14053"/>
                  </a:cubicBezTo>
                  <a:cubicBezTo>
                    <a:pt x="27073" y="3575"/>
                    <a:pt x="56600" y="-7855"/>
                    <a:pt x="87080" y="7385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82D8B85-99AA-4359-90BE-258C60521686}"/>
                </a:ext>
              </a:extLst>
            </p:cNvPr>
            <p:cNvSpPr/>
            <p:nvPr/>
          </p:nvSpPr>
          <p:spPr>
            <a:xfrm>
              <a:off x="5501640" y="3416617"/>
              <a:ext cx="47625" cy="123825"/>
            </a:xfrm>
            <a:custGeom>
              <a:avLst/>
              <a:gdLst>
                <a:gd name="connsiteX0" fmla="*/ 0 w 47625"/>
                <a:gd name="connsiteY0" fmla="*/ 0 h 123825"/>
                <a:gd name="connsiteX1" fmla="*/ 26670 w 47625"/>
                <a:gd name="connsiteY1" fmla="*/ 18098 h 123825"/>
                <a:gd name="connsiteX2" fmla="*/ 35242 w 47625"/>
                <a:gd name="connsiteY2" fmla="*/ 54293 h 123825"/>
                <a:gd name="connsiteX3" fmla="*/ 49530 w 47625"/>
                <a:gd name="connsiteY3" fmla="*/ 105728 h 123825"/>
                <a:gd name="connsiteX4" fmla="*/ 13335 w 47625"/>
                <a:gd name="connsiteY4" fmla="*/ 129540 h 123825"/>
                <a:gd name="connsiteX5" fmla="*/ 0 w 47625"/>
                <a:gd name="connsiteY5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0" y="0"/>
                  </a:moveTo>
                  <a:cubicBezTo>
                    <a:pt x="0" y="0"/>
                    <a:pt x="17145" y="3810"/>
                    <a:pt x="26670" y="18098"/>
                  </a:cubicBezTo>
                  <a:cubicBezTo>
                    <a:pt x="33337" y="27623"/>
                    <a:pt x="34290" y="50483"/>
                    <a:pt x="35242" y="54293"/>
                  </a:cubicBezTo>
                  <a:cubicBezTo>
                    <a:pt x="36195" y="58103"/>
                    <a:pt x="49530" y="105728"/>
                    <a:pt x="49530" y="105728"/>
                  </a:cubicBezTo>
                  <a:lnTo>
                    <a:pt x="13335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1CCE44D0-4849-4BDB-B3E0-8F264728135B}"/>
                </a:ext>
              </a:extLst>
            </p:cNvPr>
            <p:cNvSpPr/>
            <p:nvPr/>
          </p:nvSpPr>
          <p:spPr>
            <a:xfrm>
              <a:off x="5589479" y="4174357"/>
              <a:ext cx="57150" cy="85725"/>
            </a:xfrm>
            <a:custGeom>
              <a:avLst/>
              <a:gdLst>
                <a:gd name="connsiteX0" fmla="*/ 45511 w 57150"/>
                <a:gd name="connsiteY0" fmla="*/ 49980 h 85725"/>
                <a:gd name="connsiteX1" fmla="*/ 65513 w 57150"/>
                <a:gd name="connsiteY1" fmla="*/ 87127 h 85725"/>
                <a:gd name="connsiteX2" fmla="*/ 22651 w 57150"/>
                <a:gd name="connsiteY2" fmla="*/ 87127 h 85725"/>
                <a:gd name="connsiteX3" fmla="*/ 743 w 57150"/>
                <a:gd name="connsiteY3" fmla="*/ 28072 h 85725"/>
                <a:gd name="connsiteX4" fmla="*/ 12173 w 57150"/>
                <a:gd name="connsiteY4" fmla="*/ 450 h 85725"/>
                <a:gd name="connsiteX5" fmla="*/ 30271 w 57150"/>
                <a:gd name="connsiteY5" fmla="*/ 3307 h 85725"/>
                <a:gd name="connsiteX6" fmla="*/ 45511 w 57150"/>
                <a:gd name="connsiteY6" fmla="*/ 4998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85725">
                  <a:moveTo>
                    <a:pt x="45511" y="49980"/>
                  </a:moveTo>
                  <a:cubicBezTo>
                    <a:pt x="45511" y="49980"/>
                    <a:pt x="69323" y="81412"/>
                    <a:pt x="65513" y="87127"/>
                  </a:cubicBezTo>
                  <a:cubicBezTo>
                    <a:pt x="62656" y="91890"/>
                    <a:pt x="37891" y="92842"/>
                    <a:pt x="22651" y="87127"/>
                  </a:cubicBezTo>
                  <a:cubicBezTo>
                    <a:pt x="7411" y="81412"/>
                    <a:pt x="7411" y="44265"/>
                    <a:pt x="743" y="28072"/>
                  </a:cubicBezTo>
                  <a:cubicBezTo>
                    <a:pt x="-2114" y="21405"/>
                    <a:pt x="3601" y="1402"/>
                    <a:pt x="12173" y="450"/>
                  </a:cubicBezTo>
                  <a:cubicBezTo>
                    <a:pt x="20746" y="-1455"/>
                    <a:pt x="30271" y="3307"/>
                    <a:pt x="30271" y="3307"/>
                  </a:cubicBezTo>
                  <a:cubicBezTo>
                    <a:pt x="30271" y="3307"/>
                    <a:pt x="20746" y="25215"/>
                    <a:pt x="45511" y="49980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64A01518-2AC1-47B1-9770-15B86A0D3899}"/>
                </a:ext>
              </a:extLst>
            </p:cNvPr>
            <p:cNvSpPr/>
            <p:nvPr/>
          </p:nvSpPr>
          <p:spPr>
            <a:xfrm>
              <a:off x="5596890" y="4173556"/>
              <a:ext cx="38100" cy="66675"/>
            </a:xfrm>
            <a:custGeom>
              <a:avLst/>
              <a:gdLst>
                <a:gd name="connsiteX0" fmla="*/ 22860 w 38100"/>
                <a:gd name="connsiteY0" fmla="*/ 3156 h 66675"/>
                <a:gd name="connsiteX1" fmla="*/ 29528 w 38100"/>
                <a:gd name="connsiteY1" fmla="*/ 29826 h 66675"/>
                <a:gd name="connsiteX2" fmla="*/ 45720 w 38100"/>
                <a:gd name="connsiteY2" fmla="*/ 66021 h 66675"/>
                <a:gd name="connsiteX3" fmla="*/ 18098 w 38100"/>
                <a:gd name="connsiteY3" fmla="*/ 64116 h 66675"/>
                <a:gd name="connsiteX4" fmla="*/ 3810 w 38100"/>
                <a:gd name="connsiteY4" fmla="*/ 22206 h 66675"/>
                <a:gd name="connsiteX5" fmla="*/ 0 w 38100"/>
                <a:gd name="connsiteY5" fmla="*/ 4109 h 66675"/>
                <a:gd name="connsiteX6" fmla="*/ 22860 w 38100"/>
                <a:gd name="connsiteY6" fmla="*/ 315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22860" y="3156"/>
                  </a:moveTo>
                  <a:cubicBezTo>
                    <a:pt x="22860" y="3156"/>
                    <a:pt x="27623" y="16491"/>
                    <a:pt x="29528" y="29826"/>
                  </a:cubicBezTo>
                  <a:cubicBezTo>
                    <a:pt x="31433" y="40304"/>
                    <a:pt x="46673" y="63164"/>
                    <a:pt x="45720" y="66021"/>
                  </a:cubicBezTo>
                  <a:cubicBezTo>
                    <a:pt x="44768" y="68879"/>
                    <a:pt x="25718" y="71736"/>
                    <a:pt x="18098" y="64116"/>
                  </a:cubicBezTo>
                  <a:cubicBezTo>
                    <a:pt x="10478" y="56496"/>
                    <a:pt x="4763" y="35541"/>
                    <a:pt x="3810" y="22206"/>
                  </a:cubicBezTo>
                  <a:cubicBezTo>
                    <a:pt x="1905" y="9824"/>
                    <a:pt x="0" y="4109"/>
                    <a:pt x="0" y="4109"/>
                  </a:cubicBezTo>
                  <a:cubicBezTo>
                    <a:pt x="0" y="4109"/>
                    <a:pt x="15240" y="-4464"/>
                    <a:pt x="22860" y="315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EB49714-C749-425D-B4A5-FC8582532EED}"/>
                </a:ext>
              </a:extLst>
            </p:cNvPr>
            <p:cNvSpPr/>
            <p:nvPr/>
          </p:nvSpPr>
          <p:spPr>
            <a:xfrm>
              <a:off x="5382787" y="4174357"/>
              <a:ext cx="57150" cy="85725"/>
            </a:xfrm>
            <a:custGeom>
              <a:avLst/>
              <a:gdLst>
                <a:gd name="connsiteX0" fmla="*/ 46463 w 57150"/>
                <a:gd name="connsiteY0" fmla="*/ 50932 h 85725"/>
                <a:gd name="connsiteX1" fmla="*/ 65513 w 57150"/>
                <a:gd name="connsiteY1" fmla="*/ 87127 h 85725"/>
                <a:gd name="connsiteX2" fmla="*/ 22651 w 57150"/>
                <a:gd name="connsiteY2" fmla="*/ 87127 h 85725"/>
                <a:gd name="connsiteX3" fmla="*/ 743 w 57150"/>
                <a:gd name="connsiteY3" fmla="*/ 28072 h 85725"/>
                <a:gd name="connsiteX4" fmla="*/ 12173 w 57150"/>
                <a:gd name="connsiteY4" fmla="*/ 450 h 85725"/>
                <a:gd name="connsiteX5" fmla="*/ 31223 w 57150"/>
                <a:gd name="connsiteY5" fmla="*/ 3307 h 85725"/>
                <a:gd name="connsiteX6" fmla="*/ 46463 w 57150"/>
                <a:gd name="connsiteY6" fmla="*/ 5093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85725">
                  <a:moveTo>
                    <a:pt x="46463" y="50932"/>
                  </a:moveTo>
                  <a:cubicBezTo>
                    <a:pt x="46463" y="50932"/>
                    <a:pt x="69323" y="82365"/>
                    <a:pt x="65513" y="87127"/>
                  </a:cubicBezTo>
                  <a:cubicBezTo>
                    <a:pt x="62656" y="91890"/>
                    <a:pt x="37891" y="92842"/>
                    <a:pt x="22651" y="87127"/>
                  </a:cubicBezTo>
                  <a:cubicBezTo>
                    <a:pt x="7411" y="81412"/>
                    <a:pt x="7411" y="44265"/>
                    <a:pt x="743" y="28072"/>
                  </a:cubicBezTo>
                  <a:cubicBezTo>
                    <a:pt x="-2114" y="21405"/>
                    <a:pt x="3601" y="1402"/>
                    <a:pt x="12173" y="450"/>
                  </a:cubicBezTo>
                  <a:cubicBezTo>
                    <a:pt x="20746" y="-1455"/>
                    <a:pt x="31223" y="3307"/>
                    <a:pt x="31223" y="3307"/>
                  </a:cubicBezTo>
                  <a:cubicBezTo>
                    <a:pt x="31223" y="3307"/>
                    <a:pt x="22651" y="26167"/>
                    <a:pt x="46463" y="50932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3B6F213-2984-468B-9FB3-53B1C97948F5}"/>
                </a:ext>
              </a:extLst>
            </p:cNvPr>
            <p:cNvSpPr/>
            <p:nvPr/>
          </p:nvSpPr>
          <p:spPr>
            <a:xfrm>
              <a:off x="5393813" y="4172902"/>
              <a:ext cx="38100" cy="66675"/>
            </a:xfrm>
            <a:custGeom>
              <a:avLst/>
              <a:gdLst>
                <a:gd name="connsiteX0" fmla="*/ 20197 w 38100"/>
                <a:gd name="connsiteY0" fmla="*/ 4763 h 66675"/>
                <a:gd name="connsiteX1" fmla="*/ 24959 w 38100"/>
                <a:gd name="connsiteY1" fmla="*/ 29527 h 66675"/>
                <a:gd name="connsiteX2" fmla="*/ 42104 w 38100"/>
                <a:gd name="connsiteY2" fmla="*/ 66675 h 66675"/>
                <a:gd name="connsiteX3" fmla="*/ 14482 w 38100"/>
                <a:gd name="connsiteY3" fmla="*/ 64770 h 66675"/>
                <a:gd name="connsiteX4" fmla="*/ 194 w 38100"/>
                <a:gd name="connsiteY4" fmla="*/ 22860 h 66675"/>
                <a:gd name="connsiteX5" fmla="*/ 2099 w 38100"/>
                <a:gd name="connsiteY5" fmla="*/ 952 h 66675"/>
                <a:gd name="connsiteX6" fmla="*/ 20197 w 38100"/>
                <a:gd name="connsiteY6" fmla="*/ 47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20197" y="4763"/>
                  </a:moveTo>
                  <a:cubicBezTo>
                    <a:pt x="20197" y="4763"/>
                    <a:pt x="22102" y="19050"/>
                    <a:pt x="24959" y="29527"/>
                  </a:cubicBezTo>
                  <a:cubicBezTo>
                    <a:pt x="27817" y="40005"/>
                    <a:pt x="43057" y="63818"/>
                    <a:pt x="42104" y="66675"/>
                  </a:cubicBezTo>
                  <a:cubicBezTo>
                    <a:pt x="41152" y="69532"/>
                    <a:pt x="22102" y="72390"/>
                    <a:pt x="14482" y="64770"/>
                  </a:cubicBezTo>
                  <a:cubicBezTo>
                    <a:pt x="6862" y="57150"/>
                    <a:pt x="194" y="36195"/>
                    <a:pt x="194" y="22860"/>
                  </a:cubicBezTo>
                  <a:cubicBezTo>
                    <a:pt x="-758" y="9525"/>
                    <a:pt x="2099" y="952"/>
                    <a:pt x="2099" y="952"/>
                  </a:cubicBezTo>
                  <a:cubicBezTo>
                    <a:pt x="2099" y="952"/>
                    <a:pt x="12577" y="-2857"/>
                    <a:pt x="20197" y="476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BA8C2455-6D82-453D-B418-E1112073F234}"/>
                </a:ext>
              </a:extLst>
            </p:cNvPr>
            <p:cNvSpPr/>
            <p:nvPr/>
          </p:nvSpPr>
          <p:spPr>
            <a:xfrm>
              <a:off x="5358642" y="3591862"/>
              <a:ext cx="257175" cy="590550"/>
            </a:xfrm>
            <a:custGeom>
              <a:avLst/>
              <a:gdLst>
                <a:gd name="connsiteX0" fmla="*/ 168716 w 257175"/>
                <a:gd name="connsiteY0" fmla="*/ 68595 h 590550"/>
                <a:gd name="connsiteX1" fmla="*/ 193481 w 257175"/>
                <a:gd name="connsiteY1" fmla="*/ 186705 h 590550"/>
                <a:gd name="connsiteX2" fmla="*/ 212531 w 257175"/>
                <a:gd name="connsiteY2" fmla="*/ 344820 h 590550"/>
                <a:gd name="connsiteX3" fmla="*/ 232533 w 257175"/>
                <a:gd name="connsiteY3" fmla="*/ 444832 h 590550"/>
                <a:gd name="connsiteX4" fmla="*/ 262061 w 257175"/>
                <a:gd name="connsiteY4" fmla="*/ 591517 h 590550"/>
                <a:gd name="connsiteX5" fmla="*/ 241106 w 257175"/>
                <a:gd name="connsiteY5" fmla="*/ 592470 h 590550"/>
                <a:gd name="connsiteX6" fmla="*/ 174431 w 257175"/>
                <a:gd name="connsiteY6" fmla="*/ 426735 h 590550"/>
                <a:gd name="connsiteX7" fmla="*/ 134426 w 257175"/>
                <a:gd name="connsiteY7" fmla="*/ 304815 h 590550"/>
                <a:gd name="connsiteX8" fmla="*/ 94421 w 257175"/>
                <a:gd name="connsiteY8" fmla="*/ 167655 h 590550"/>
                <a:gd name="connsiteX9" fmla="*/ 84896 w 257175"/>
                <a:gd name="connsiteY9" fmla="*/ 185752 h 590550"/>
                <a:gd name="connsiteX10" fmla="*/ 70608 w 257175"/>
                <a:gd name="connsiteY10" fmla="*/ 341010 h 590550"/>
                <a:gd name="connsiteX11" fmla="*/ 67751 w 257175"/>
                <a:gd name="connsiteY11" fmla="*/ 437212 h 590550"/>
                <a:gd name="connsiteX12" fmla="*/ 55368 w 257175"/>
                <a:gd name="connsiteY12" fmla="*/ 585803 h 590550"/>
                <a:gd name="connsiteX13" fmla="*/ 36318 w 257175"/>
                <a:gd name="connsiteY13" fmla="*/ 585803 h 590550"/>
                <a:gd name="connsiteX14" fmla="*/ 16316 w 257175"/>
                <a:gd name="connsiteY14" fmla="*/ 418162 h 590550"/>
                <a:gd name="connsiteX15" fmla="*/ 14411 w 257175"/>
                <a:gd name="connsiteY15" fmla="*/ 327675 h 590550"/>
                <a:gd name="connsiteX16" fmla="*/ 18221 w 257175"/>
                <a:gd name="connsiteY16" fmla="*/ 81930 h 590550"/>
                <a:gd name="connsiteX17" fmla="*/ 168716 w 257175"/>
                <a:gd name="connsiteY17" fmla="*/ 68595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7175" h="590550">
                  <a:moveTo>
                    <a:pt x="168716" y="68595"/>
                  </a:moveTo>
                  <a:cubicBezTo>
                    <a:pt x="168716" y="68595"/>
                    <a:pt x="188718" y="162892"/>
                    <a:pt x="193481" y="186705"/>
                  </a:cubicBezTo>
                  <a:cubicBezTo>
                    <a:pt x="198243" y="210517"/>
                    <a:pt x="211578" y="324817"/>
                    <a:pt x="212531" y="344820"/>
                  </a:cubicBezTo>
                  <a:cubicBezTo>
                    <a:pt x="213483" y="363870"/>
                    <a:pt x="233486" y="438165"/>
                    <a:pt x="232533" y="444832"/>
                  </a:cubicBezTo>
                  <a:cubicBezTo>
                    <a:pt x="231581" y="451500"/>
                    <a:pt x="262061" y="591517"/>
                    <a:pt x="262061" y="591517"/>
                  </a:cubicBezTo>
                  <a:cubicBezTo>
                    <a:pt x="262061" y="591517"/>
                    <a:pt x="251583" y="600090"/>
                    <a:pt x="241106" y="592470"/>
                  </a:cubicBezTo>
                  <a:cubicBezTo>
                    <a:pt x="235391" y="588660"/>
                    <a:pt x="174431" y="461025"/>
                    <a:pt x="174431" y="426735"/>
                  </a:cubicBezTo>
                  <a:cubicBezTo>
                    <a:pt x="174431" y="378157"/>
                    <a:pt x="139188" y="315292"/>
                    <a:pt x="134426" y="304815"/>
                  </a:cubicBezTo>
                  <a:cubicBezTo>
                    <a:pt x="91563" y="204802"/>
                    <a:pt x="100136" y="174322"/>
                    <a:pt x="94421" y="167655"/>
                  </a:cubicBezTo>
                  <a:cubicBezTo>
                    <a:pt x="88706" y="160987"/>
                    <a:pt x="88706" y="171465"/>
                    <a:pt x="84896" y="185752"/>
                  </a:cubicBezTo>
                  <a:cubicBezTo>
                    <a:pt x="82038" y="200040"/>
                    <a:pt x="74418" y="324817"/>
                    <a:pt x="70608" y="341010"/>
                  </a:cubicBezTo>
                  <a:cubicBezTo>
                    <a:pt x="66798" y="357203"/>
                    <a:pt x="69656" y="410542"/>
                    <a:pt x="67751" y="437212"/>
                  </a:cubicBezTo>
                  <a:cubicBezTo>
                    <a:pt x="65846" y="463882"/>
                    <a:pt x="55368" y="585803"/>
                    <a:pt x="55368" y="585803"/>
                  </a:cubicBezTo>
                  <a:cubicBezTo>
                    <a:pt x="55368" y="585803"/>
                    <a:pt x="47748" y="598185"/>
                    <a:pt x="36318" y="585803"/>
                  </a:cubicBezTo>
                  <a:cubicBezTo>
                    <a:pt x="33461" y="582945"/>
                    <a:pt x="17268" y="449595"/>
                    <a:pt x="16316" y="418162"/>
                  </a:cubicBezTo>
                  <a:cubicBezTo>
                    <a:pt x="16316" y="385778"/>
                    <a:pt x="15363" y="341962"/>
                    <a:pt x="14411" y="327675"/>
                  </a:cubicBezTo>
                  <a:cubicBezTo>
                    <a:pt x="5838" y="194325"/>
                    <a:pt x="-15117" y="176227"/>
                    <a:pt x="18221" y="81930"/>
                  </a:cubicBezTo>
                  <a:cubicBezTo>
                    <a:pt x="81086" y="-94283"/>
                    <a:pt x="168716" y="68595"/>
                    <a:pt x="168716" y="6859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5D1D3BDC-C46F-4CB4-9A32-D5E9E5261093}"/>
                </a:ext>
              </a:extLst>
            </p:cNvPr>
            <p:cNvSpPr/>
            <p:nvPr/>
          </p:nvSpPr>
          <p:spPr>
            <a:xfrm>
              <a:off x="5353149" y="3634711"/>
              <a:ext cx="209550" cy="247650"/>
            </a:xfrm>
            <a:custGeom>
              <a:avLst/>
              <a:gdLst>
                <a:gd name="connsiteX0" fmla="*/ 38953 w 209550"/>
                <a:gd name="connsiteY0" fmla="*/ 28 h 247650"/>
                <a:gd name="connsiteX1" fmla="*/ 6568 w 209550"/>
                <a:gd name="connsiteY1" fmla="*/ 252441 h 247650"/>
                <a:gd name="connsiteX2" fmla="*/ 216118 w 209550"/>
                <a:gd name="connsiteY2" fmla="*/ 230533 h 247650"/>
                <a:gd name="connsiteX3" fmla="*/ 175161 w 209550"/>
                <a:gd name="connsiteY3" fmla="*/ 25746 h 247650"/>
                <a:gd name="connsiteX4" fmla="*/ 38953 w 209550"/>
                <a:gd name="connsiteY4" fmla="*/ 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47650">
                  <a:moveTo>
                    <a:pt x="38953" y="28"/>
                  </a:moveTo>
                  <a:cubicBezTo>
                    <a:pt x="38953" y="28"/>
                    <a:pt x="-19149" y="80990"/>
                    <a:pt x="6568" y="252441"/>
                  </a:cubicBezTo>
                  <a:cubicBezTo>
                    <a:pt x="6568" y="252441"/>
                    <a:pt x="143728" y="271491"/>
                    <a:pt x="216118" y="230533"/>
                  </a:cubicBezTo>
                  <a:cubicBezTo>
                    <a:pt x="216118" y="230533"/>
                    <a:pt x="185638" y="53368"/>
                    <a:pt x="175161" y="25746"/>
                  </a:cubicBezTo>
                  <a:cubicBezTo>
                    <a:pt x="163731" y="-1877"/>
                    <a:pt x="38953" y="28"/>
                    <a:pt x="38953" y="28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5544A78-01FD-40FB-9F7E-26727C1AFBD1}"/>
                </a:ext>
              </a:extLst>
            </p:cNvPr>
            <p:cNvSpPr/>
            <p:nvPr/>
          </p:nvSpPr>
          <p:spPr>
            <a:xfrm>
              <a:off x="5589270" y="4199572"/>
              <a:ext cx="9525" cy="28575"/>
            </a:xfrm>
            <a:custGeom>
              <a:avLst/>
              <a:gdLst>
                <a:gd name="connsiteX0" fmla="*/ 0 w 0"/>
                <a:gd name="connsiteY0" fmla="*/ 0 h 28575"/>
                <a:gd name="connsiteX1" fmla="*/ 0 w 0"/>
                <a:gd name="connsiteY1" fmla="*/ 33338 h 28575"/>
                <a:gd name="connsiteX2" fmla="*/ 3810 w 0"/>
                <a:gd name="connsiteY2" fmla="*/ 33338 h 28575"/>
                <a:gd name="connsiteX3" fmla="*/ 3810 w 0"/>
                <a:gd name="connsiteY3" fmla="*/ 762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8575">
                  <a:moveTo>
                    <a:pt x="0" y="0"/>
                  </a:moveTo>
                  <a:lnTo>
                    <a:pt x="0" y="33338"/>
                  </a:lnTo>
                  <a:lnTo>
                    <a:pt x="3810" y="33338"/>
                  </a:lnTo>
                  <a:lnTo>
                    <a:pt x="3810" y="762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7C983CB-FCF4-445E-B1F4-8D6525BC1780}"/>
                </a:ext>
              </a:extLst>
            </p:cNvPr>
            <p:cNvSpPr/>
            <p:nvPr/>
          </p:nvSpPr>
          <p:spPr>
            <a:xfrm>
              <a:off x="5382578" y="4199572"/>
              <a:ext cx="9525" cy="28575"/>
            </a:xfrm>
            <a:custGeom>
              <a:avLst/>
              <a:gdLst>
                <a:gd name="connsiteX0" fmla="*/ 0 w 0"/>
                <a:gd name="connsiteY0" fmla="*/ 0 h 28575"/>
                <a:gd name="connsiteX1" fmla="*/ 0 w 0"/>
                <a:gd name="connsiteY1" fmla="*/ 33338 h 28575"/>
                <a:gd name="connsiteX2" fmla="*/ 4763 w 0"/>
                <a:gd name="connsiteY2" fmla="*/ 33338 h 28575"/>
                <a:gd name="connsiteX3" fmla="*/ 4763 w 0"/>
                <a:gd name="connsiteY3" fmla="*/ 762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8575">
                  <a:moveTo>
                    <a:pt x="0" y="0"/>
                  </a:moveTo>
                  <a:lnTo>
                    <a:pt x="0" y="33338"/>
                  </a:lnTo>
                  <a:lnTo>
                    <a:pt x="4763" y="33338"/>
                  </a:lnTo>
                  <a:lnTo>
                    <a:pt x="4763" y="762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3EDE6BE-9552-4D71-8E54-494041C2F97D}"/>
                </a:ext>
              </a:extLst>
            </p:cNvPr>
            <p:cNvSpPr/>
            <p:nvPr/>
          </p:nvSpPr>
          <p:spPr>
            <a:xfrm>
              <a:off x="5363461" y="3404149"/>
              <a:ext cx="171450" cy="276225"/>
            </a:xfrm>
            <a:custGeom>
              <a:avLst/>
              <a:gdLst>
                <a:gd name="connsiteX0" fmla="*/ 105794 w 171450"/>
                <a:gd name="connsiteY0" fmla="*/ 1038 h 276225"/>
                <a:gd name="connsiteX1" fmla="*/ 134369 w 171450"/>
                <a:gd name="connsiteY1" fmla="*/ 12468 h 276225"/>
                <a:gd name="connsiteX2" fmla="*/ 175326 w 171450"/>
                <a:gd name="connsiteY2" fmla="*/ 64856 h 276225"/>
                <a:gd name="connsiteX3" fmla="*/ 164849 w 171450"/>
                <a:gd name="connsiteY3" fmla="*/ 122958 h 276225"/>
                <a:gd name="connsiteX4" fmla="*/ 159134 w 171450"/>
                <a:gd name="connsiteY4" fmla="*/ 179156 h 276225"/>
                <a:gd name="connsiteX5" fmla="*/ 151514 w 171450"/>
                <a:gd name="connsiteY5" fmla="*/ 266786 h 276225"/>
                <a:gd name="connsiteX6" fmla="*/ 4829 w 171450"/>
                <a:gd name="connsiteY6" fmla="*/ 258213 h 276225"/>
                <a:gd name="connsiteX7" fmla="*/ 36261 w 171450"/>
                <a:gd name="connsiteY7" fmla="*/ 210588 h 276225"/>
                <a:gd name="connsiteX8" fmla="*/ 33404 w 171450"/>
                <a:gd name="connsiteY8" fmla="*/ 163916 h 276225"/>
                <a:gd name="connsiteX9" fmla="*/ 8639 w 171450"/>
                <a:gd name="connsiteY9" fmla="*/ 85811 h 276225"/>
                <a:gd name="connsiteX10" fmla="*/ 6734 w 171450"/>
                <a:gd name="connsiteY10" fmla="*/ 19136 h 276225"/>
                <a:gd name="connsiteX11" fmla="*/ 64836 w 171450"/>
                <a:gd name="connsiteY11" fmla="*/ 1991 h 276225"/>
                <a:gd name="connsiteX12" fmla="*/ 105794 w 171450"/>
                <a:gd name="connsiteY12" fmla="*/ 103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276225">
                  <a:moveTo>
                    <a:pt x="105794" y="1038"/>
                  </a:moveTo>
                  <a:cubicBezTo>
                    <a:pt x="105794" y="1038"/>
                    <a:pt x="126749" y="11516"/>
                    <a:pt x="134369" y="12468"/>
                  </a:cubicBezTo>
                  <a:cubicBezTo>
                    <a:pt x="141989" y="14373"/>
                    <a:pt x="170564" y="51521"/>
                    <a:pt x="175326" y="64856"/>
                  </a:cubicBezTo>
                  <a:cubicBezTo>
                    <a:pt x="180089" y="78191"/>
                    <a:pt x="175326" y="99146"/>
                    <a:pt x="164849" y="122958"/>
                  </a:cubicBezTo>
                  <a:cubicBezTo>
                    <a:pt x="154371" y="146771"/>
                    <a:pt x="163896" y="154391"/>
                    <a:pt x="159134" y="179156"/>
                  </a:cubicBezTo>
                  <a:cubicBezTo>
                    <a:pt x="154371" y="202968"/>
                    <a:pt x="150561" y="253451"/>
                    <a:pt x="151514" y="266786"/>
                  </a:cubicBezTo>
                  <a:cubicBezTo>
                    <a:pt x="152466" y="280121"/>
                    <a:pt x="32451" y="282978"/>
                    <a:pt x="4829" y="258213"/>
                  </a:cubicBezTo>
                  <a:cubicBezTo>
                    <a:pt x="4829" y="258213"/>
                    <a:pt x="32451" y="217256"/>
                    <a:pt x="36261" y="210588"/>
                  </a:cubicBezTo>
                  <a:cubicBezTo>
                    <a:pt x="40071" y="204873"/>
                    <a:pt x="37214" y="172488"/>
                    <a:pt x="33404" y="163916"/>
                  </a:cubicBezTo>
                  <a:cubicBezTo>
                    <a:pt x="30546" y="155343"/>
                    <a:pt x="8639" y="85811"/>
                    <a:pt x="8639" y="85811"/>
                  </a:cubicBezTo>
                  <a:cubicBezTo>
                    <a:pt x="8639" y="85811"/>
                    <a:pt x="-9459" y="31518"/>
                    <a:pt x="6734" y="19136"/>
                  </a:cubicBezTo>
                  <a:cubicBezTo>
                    <a:pt x="21021" y="8658"/>
                    <a:pt x="58169" y="4848"/>
                    <a:pt x="64836" y="1991"/>
                  </a:cubicBezTo>
                  <a:cubicBezTo>
                    <a:pt x="72456" y="86"/>
                    <a:pt x="91506" y="-867"/>
                    <a:pt x="105794" y="1038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DBBE0637-E056-4F6D-BE0D-39C69FBFF09D}"/>
                </a:ext>
              </a:extLst>
            </p:cNvPr>
            <p:cNvSpPr/>
            <p:nvPr/>
          </p:nvSpPr>
          <p:spPr>
            <a:xfrm>
              <a:off x="5475389" y="3397567"/>
              <a:ext cx="9525" cy="47625"/>
            </a:xfrm>
            <a:custGeom>
              <a:avLst/>
              <a:gdLst>
                <a:gd name="connsiteX0" fmla="*/ 533 w 9525"/>
                <a:gd name="connsiteY0" fmla="*/ 55245 h 47625"/>
                <a:gd name="connsiteX1" fmla="*/ 13868 w 9525"/>
                <a:gd name="connsiteY1" fmla="*/ 40005 h 47625"/>
                <a:gd name="connsiteX2" fmla="*/ 2438 w 9525"/>
                <a:gd name="connsiteY2" fmla="*/ 0 h 47625"/>
                <a:gd name="connsiteX3" fmla="*/ 533 w 9525"/>
                <a:gd name="connsiteY3" fmla="*/ 5524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7625">
                  <a:moveTo>
                    <a:pt x="533" y="55245"/>
                  </a:moveTo>
                  <a:lnTo>
                    <a:pt x="13868" y="40005"/>
                  </a:lnTo>
                  <a:lnTo>
                    <a:pt x="2438" y="0"/>
                  </a:lnTo>
                  <a:cubicBezTo>
                    <a:pt x="2438" y="0"/>
                    <a:pt x="-1372" y="21908"/>
                    <a:pt x="533" y="55245"/>
                  </a:cubicBez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6BB2E624-4164-464A-B414-DCED0E0BC760}"/>
                </a:ext>
              </a:extLst>
            </p:cNvPr>
            <p:cNvSpPr/>
            <p:nvPr/>
          </p:nvSpPr>
          <p:spPr>
            <a:xfrm>
              <a:off x="5429250" y="3351354"/>
              <a:ext cx="47625" cy="76200"/>
            </a:xfrm>
            <a:custGeom>
              <a:avLst/>
              <a:gdLst>
                <a:gd name="connsiteX0" fmla="*/ 50482 w 47625"/>
                <a:gd name="connsiteY0" fmla="*/ 29068 h 76200"/>
                <a:gd name="connsiteX1" fmla="*/ 49530 w 47625"/>
                <a:gd name="connsiteY1" fmla="*/ 41450 h 76200"/>
                <a:gd name="connsiteX2" fmla="*/ 48578 w 47625"/>
                <a:gd name="connsiteY2" fmla="*/ 51928 h 76200"/>
                <a:gd name="connsiteX3" fmla="*/ 47625 w 47625"/>
                <a:gd name="connsiteY3" fmla="*/ 80503 h 76200"/>
                <a:gd name="connsiteX4" fmla="*/ 0 w 47625"/>
                <a:gd name="connsiteY4" fmla="*/ 54785 h 76200"/>
                <a:gd name="connsiteX5" fmla="*/ 2857 w 47625"/>
                <a:gd name="connsiteY5" fmla="*/ 8113 h 76200"/>
                <a:gd name="connsiteX6" fmla="*/ 50482 w 47625"/>
                <a:gd name="connsiteY6" fmla="*/ 290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50482" y="29068"/>
                  </a:moveTo>
                  <a:cubicBezTo>
                    <a:pt x="50482" y="29068"/>
                    <a:pt x="49530" y="34783"/>
                    <a:pt x="49530" y="41450"/>
                  </a:cubicBezTo>
                  <a:cubicBezTo>
                    <a:pt x="49530" y="44308"/>
                    <a:pt x="48578" y="48118"/>
                    <a:pt x="48578" y="51928"/>
                  </a:cubicBezTo>
                  <a:cubicBezTo>
                    <a:pt x="47625" y="62406"/>
                    <a:pt x="46672" y="73835"/>
                    <a:pt x="47625" y="80503"/>
                  </a:cubicBezTo>
                  <a:cubicBezTo>
                    <a:pt x="47625" y="80503"/>
                    <a:pt x="25718" y="102410"/>
                    <a:pt x="0" y="54785"/>
                  </a:cubicBezTo>
                  <a:cubicBezTo>
                    <a:pt x="0" y="54785"/>
                    <a:pt x="10478" y="34783"/>
                    <a:pt x="2857" y="8113"/>
                  </a:cubicBezTo>
                  <a:cubicBezTo>
                    <a:pt x="-5715" y="-18557"/>
                    <a:pt x="50482" y="29068"/>
                    <a:pt x="50482" y="2906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779D02DB-DBAA-4B05-AE84-5CFD8E028323}"/>
                </a:ext>
              </a:extLst>
            </p:cNvPr>
            <p:cNvSpPr/>
            <p:nvPr/>
          </p:nvSpPr>
          <p:spPr>
            <a:xfrm>
              <a:off x="5450205" y="3431857"/>
              <a:ext cx="19050" cy="19050"/>
            </a:xfrm>
            <a:custGeom>
              <a:avLst/>
              <a:gdLst>
                <a:gd name="connsiteX0" fmla="*/ 25717 w 19050"/>
                <a:gd name="connsiteY0" fmla="*/ 0 h 19050"/>
                <a:gd name="connsiteX1" fmla="*/ 25717 w 19050"/>
                <a:gd name="connsiteY1" fmla="*/ 20955 h 19050"/>
                <a:gd name="connsiteX2" fmla="*/ 0 w 19050"/>
                <a:gd name="connsiteY2" fmla="*/ 19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25717" y="0"/>
                  </a:moveTo>
                  <a:lnTo>
                    <a:pt x="25717" y="20955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94C14E5-6284-46CD-B7B7-A8E90F9C5E87}"/>
                </a:ext>
              </a:extLst>
            </p:cNvPr>
            <p:cNvSpPr/>
            <p:nvPr/>
          </p:nvSpPr>
          <p:spPr>
            <a:xfrm>
              <a:off x="5418772" y="3404235"/>
              <a:ext cx="57150" cy="47625"/>
            </a:xfrm>
            <a:custGeom>
              <a:avLst/>
              <a:gdLst>
                <a:gd name="connsiteX0" fmla="*/ 57150 w 57150"/>
                <a:gd name="connsiteY0" fmla="*/ 48577 h 47625"/>
                <a:gd name="connsiteX1" fmla="*/ 46672 w 57150"/>
                <a:gd name="connsiteY1" fmla="*/ 35242 h 47625"/>
                <a:gd name="connsiteX2" fmla="*/ 11430 w 57150"/>
                <a:gd name="connsiteY2" fmla="*/ 0 h 47625"/>
                <a:gd name="connsiteX3" fmla="*/ 0 w 57150"/>
                <a:gd name="connsiteY3" fmla="*/ 104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57150" y="48577"/>
                  </a:moveTo>
                  <a:lnTo>
                    <a:pt x="46672" y="35242"/>
                  </a:lnTo>
                  <a:lnTo>
                    <a:pt x="1143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5D754EFD-165E-4139-93F1-EB6AC0A91632}"/>
                </a:ext>
              </a:extLst>
            </p:cNvPr>
            <p:cNvSpPr/>
            <p:nvPr/>
          </p:nvSpPr>
          <p:spPr>
            <a:xfrm>
              <a:off x="5354003" y="3407092"/>
              <a:ext cx="95250" cy="295275"/>
            </a:xfrm>
            <a:custGeom>
              <a:avLst/>
              <a:gdLst>
                <a:gd name="connsiteX0" fmla="*/ 71438 w 95250"/>
                <a:gd name="connsiteY0" fmla="*/ 0 h 295275"/>
                <a:gd name="connsiteX1" fmla="*/ 102870 w 95250"/>
                <a:gd name="connsiteY1" fmla="*/ 64770 h 295275"/>
                <a:gd name="connsiteX2" fmla="*/ 81915 w 95250"/>
                <a:gd name="connsiteY2" fmla="*/ 281940 h 295275"/>
                <a:gd name="connsiteX3" fmla="*/ 0 w 95250"/>
                <a:gd name="connsiteY3" fmla="*/ 276225 h 295275"/>
                <a:gd name="connsiteX4" fmla="*/ 29528 w 95250"/>
                <a:gd name="connsiteY4" fmla="*/ 134303 h 295275"/>
                <a:gd name="connsiteX5" fmla="*/ 3810 w 95250"/>
                <a:gd name="connsiteY5" fmla="*/ 45720 h 295275"/>
                <a:gd name="connsiteX6" fmla="*/ 33338 w 95250"/>
                <a:gd name="connsiteY6" fmla="*/ 5715 h 295275"/>
                <a:gd name="connsiteX7" fmla="*/ 71438 w 95250"/>
                <a:gd name="connsiteY7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295275">
                  <a:moveTo>
                    <a:pt x="71438" y="0"/>
                  </a:moveTo>
                  <a:cubicBezTo>
                    <a:pt x="71438" y="0"/>
                    <a:pt x="100965" y="45720"/>
                    <a:pt x="102870" y="64770"/>
                  </a:cubicBezTo>
                  <a:cubicBezTo>
                    <a:pt x="103823" y="84773"/>
                    <a:pt x="91440" y="233363"/>
                    <a:pt x="81915" y="281940"/>
                  </a:cubicBezTo>
                  <a:cubicBezTo>
                    <a:pt x="71438" y="329565"/>
                    <a:pt x="0" y="276225"/>
                    <a:pt x="0" y="276225"/>
                  </a:cubicBezTo>
                  <a:cubicBezTo>
                    <a:pt x="0" y="276225"/>
                    <a:pt x="48578" y="197168"/>
                    <a:pt x="29528" y="134303"/>
                  </a:cubicBezTo>
                  <a:cubicBezTo>
                    <a:pt x="10477" y="71438"/>
                    <a:pt x="3810" y="45720"/>
                    <a:pt x="3810" y="45720"/>
                  </a:cubicBezTo>
                  <a:cubicBezTo>
                    <a:pt x="3810" y="45720"/>
                    <a:pt x="10477" y="10478"/>
                    <a:pt x="33338" y="5715"/>
                  </a:cubicBezTo>
                  <a:cubicBezTo>
                    <a:pt x="52388" y="2858"/>
                    <a:pt x="71438" y="0"/>
                    <a:pt x="71438" y="0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3F79336D-4E0E-4BA9-BCBA-87C7CAC72933}"/>
                </a:ext>
              </a:extLst>
            </p:cNvPr>
            <p:cNvSpPr/>
            <p:nvPr/>
          </p:nvSpPr>
          <p:spPr>
            <a:xfrm>
              <a:off x="5485447" y="3411854"/>
              <a:ext cx="47625" cy="285750"/>
            </a:xfrm>
            <a:custGeom>
              <a:avLst/>
              <a:gdLst>
                <a:gd name="connsiteX0" fmla="*/ 55245 w 47625"/>
                <a:gd name="connsiteY0" fmla="*/ 62865 h 285750"/>
                <a:gd name="connsiteX1" fmla="*/ 40005 w 47625"/>
                <a:gd name="connsiteY1" fmla="*/ 123825 h 285750"/>
                <a:gd name="connsiteX2" fmla="*/ 40958 w 47625"/>
                <a:gd name="connsiteY2" fmla="*/ 194310 h 285750"/>
                <a:gd name="connsiteX3" fmla="*/ 53340 w 47625"/>
                <a:gd name="connsiteY3" fmla="*/ 271463 h 285750"/>
                <a:gd name="connsiteX4" fmla="*/ 24765 w 47625"/>
                <a:gd name="connsiteY4" fmla="*/ 286703 h 285750"/>
                <a:gd name="connsiteX5" fmla="*/ 16193 w 47625"/>
                <a:gd name="connsiteY5" fmla="*/ 280988 h 285750"/>
                <a:gd name="connsiteX6" fmla="*/ 0 w 47625"/>
                <a:gd name="connsiteY6" fmla="*/ 0 h 285750"/>
                <a:gd name="connsiteX7" fmla="*/ 16193 w 47625"/>
                <a:gd name="connsiteY7" fmla="*/ 4763 h 285750"/>
                <a:gd name="connsiteX8" fmla="*/ 55245 w 47625"/>
                <a:gd name="connsiteY8" fmla="*/ 6286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285750">
                  <a:moveTo>
                    <a:pt x="55245" y="62865"/>
                  </a:moveTo>
                  <a:cubicBezTo>
                    <a:pt x="55245" y="62865"/>
                    <a:pt x="60960" y="81915"/>
                    <a:pt x="40005" y="123825"/>
                  </a:cubicBezTo>
                  <a:cubicBezTo>
                    <a:pt x="40005" y="123825"/>
                    <a:pt x="40005" y="178118"/>
                    <a:pt x="40958" y="194310"/>
                  </a:cubicBezTo>
                  <a:cubicBezTo>
                    <a:pt x="41910" y="211455"/>
                    <a:pt x="53340" y="271463"/>
                    <a:pt x="53340" y="271463"/>
                  </a:cubicBezTo>
                  <a:lnTo>
                    <a:pt x="24765" y="286703"/>
                  </a:lnTo>
                  <a:cubicBezTo>
                    <a:pt x="20955" y="289560"/>
                    <a:pt x="15240" y="285750"/>
                    <a:pt x="16193" y="280988"/>
                  </a:cubicBezTo>
                  <a:cubicBezTo>
                    <a:pt x="21908" y="232410"/>
                    <a:pt x="40958" y="48578"/>
                    <a:pt x="0" y="0"/>
                  </a:cubicBezTo>
                  <a:lnTo>
                    <a:pt x="16193" y="4763"/>
                  </a:lnTo>
                  <a:cubicBezTo>
                    <a:pt x="16193" y="4763"/>
                    <a:pt x="45720" y="28575"/>
                    <a:pt x="55245" y="62865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4A2D2853-BD8C-4EC1-B30A-81F207DFAFE9}"/>
                </a:ext>
              </a:extLst>
            </p:cNvPr>
            <p:cNvSpPr/>
            <p:nvPr/>
          </p:nvSpPr>
          <p:spPr>
            <a:xfrm>
              <a:off x="5477828" y="3397567"/>
              <a:ext cx="19050" cy="38100"/>
            </a:xfrm>
            <a:custGeom>
              <a:avLst/>
              <a:gdLst>
                <a:gd name="connsiteX0" fmla="*/ 11430 w 19050"/>
                <a:gd name="connsiteY0" fmla="*/ 40005 h 38100"/>
                <a:gd name="connsiteX1" fmla="*/ 27622 w 19050"/>
                <a:gd name="connsiteY1" fmla="*/ 43815 h 38100"/>
                <a:gd name="connsiteX2" fmla="*/ 0 w 19050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1430" y="40005"/>
                  </a:moveTo>
                  <a:lnTo>
                    <a:pt x="27622" y="43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77E412A-5F81-4068-BD42-F4C9169F218B}"/>
                </a:ext>
              </a:extLst>
            </p:cNvPr>
            <p:cNvSpPr/>
            <p:nvPr/>
          </p:nvSpPr>
          <p:spPr>
            <a:xfrm>
              <a:off x="5419725" y="3404235"/>
              <a:ext cx="38100" cy="47625"/>
            </a:xfrm>
            <a:custGeom>
              <a:avLst/>
              <a:gdLst>
                <a:gd name="connsiteX0" fmla="*/ 45720 w 38100"/>
                <a:gd name="connsiteY0" fmla="*/ 35242 h 47625"/>
                <a:gd name="connsiteX1" fmla="*/ 30480 w 38100"/>
                <a:gd name="connsiteY1" fmla="*/ 54292 h 47625"/>
                <a:gd name="connsiteX2" fmla="*/ 0 w 38100"/>
                <a:gd name="connsiteY2" fmla="*/ 3810 h 47625"/>
                <a:gd name="connsiteX3" fmla="*/ 10478 w 38100"/>
                <a:gd name="connsiteY3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45720" y="35242"/>
                  </a:moveTo>
                  <a:lnTo>
                    <a:pt x="30480" y="54292"/>
                  </a:lnTo>
                  <a:lnTo>
                    <a:pt x="0" y="381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06ECCD3-FE0E-4BB6-96B0-2DBF24C072B5}"/>
                </a:ext>
              </a:extLst>
            </p:cNvPr>
            <p:cNvSpPr/>
            <p:nvPr/>
          </p:nvSpPr>
          <p:spPr>
            <a:xfrm>
              <a:off x="5487515" y="3514674"/>
              <a:ext cx="38100" cy="47625"/>
            </a:xfrm>
            <a:custGeom>
              <a:avLst/>
              <a:gdLst>
                <a:gd name="connsiteX0" fmla="*/ 0 w 38100"/>
                <a:gd name="connsiteY0" fmla="*/ 3548 h 47625"/>
                <a:gd name="connsiteX1" fmla="*/ 4481 w 38100"/>
                <a:gd name="connsiteY1" fmla="*/ 0 h 47625"/>
                <a:gd name="connsiteX2" fmla="*/ 44098 w 38100"/>
                <a:gd name="connsiteY2" fmla="*/ 50033 h 47625"/>
                <a:gd name="connsiteX3" fmla="*/ 39618 w 38100"/>
                <a:gd name="connsiteY3" fmla="*/ 535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0" y="3548"/>
                  </a:moveTo>
                  <a:lnTo>
                    <a:pt x="4481" y="0"/>
                  </a:lnTo>
                  <a:lnTo>
                    <a:pt x="44098" y="50033"/>
                  </a:lnTo>
                  <a:lnTo>
                    <a:pt x="39618" y="53581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2D24AF9-2556-46B0-9355-1617A932DF59}"/>
                </a:ext>
              </a:extLst>
            </p:cNvPr>
            <p:cNvSpPr/>
            <p:nvPr/>
          </p:nvSpPr>
          <p:spPr>
            <a:xfrm>
              <a:off x="5478674" y="3549894"/>
              <a:ext cx="28575" cy="28575"/>
            </a:xfrm>
            <a:custGeom>
              <a:avLst/>
              <a:gdLst>
                <a:gd name="connsiteX0" fmla="*/ 5821 w 28575"/>
                <a:gd name="connsiteY0" fmla="*/ 12456 h 28575"/>
                <a:gd name="connsiteX1" fmla="*/ 12489 w 28575"/>
                <a:gd name="connsiteY1" fmla="*/ 10551 h 28575"/>
                <a:gd name="connsiteX2" fmla="*/ 25824 w 28575"/>
                <a:gd name="connsiteY2" fmla="*/ 73 h 28575"/>
                <a:gd name="connsiteX3" fmla="*/ 35349 w 28575"/>
                <a:gd name="connsiteY3" fmla="*/ 28648 h 28575"/>
                <a:gd name="connsiteX4" fmla="*/ 7726 w 28575"/>
                <a:gd name="connsiteY4" fmla="*/ 32458 h 28575"/>
                <a:gd name="connsiteX5" fmla="*/ 5821 w 28575"/>
                <a:gd name="connsiteY5" fmla="*/ 124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28575">
                  <a:moveTo>
                    <a:pt x="5821" y="12456"/>
                  </a:moveTo>
                  <a:cubicBezTo>
                    <a:pt x="5821" y="12456"/>
                    <a:pt x="9631" y="12456"/>
                    <a:pt x="12489" y="10551"/>
                  </a:cubicBezTo>
                  <a:cubicBezTo>
                    <a:pt x="16299" y="7693"/>
                    <a:pt x="18204" y="-879"/>
                    <a:pt x="25824" y="73"/>
                  </a:cubicBezTo>
                  <a:cubicBezTo>
                    <a:pt x="33444" y="1026"/>
                    <a:pt x="37254" y="23886"/>
                    <a:pt x="35349" y="28648"/>
                  </a:cubicBezTo>
                  <a:cubicBezTo>
                    <a:pt x="33444" y="33411"/>
                    <a:pt x="22966" y="35316"/>
                    <a:pt x="7726" y="32458"/>
                  </a:cubicBezTo>
                  <a:cubicBezTo>
                    <a:pt x="-8466" y="29601"/>
                    <a:pt x="5821" y="12456"/>
                    <a:pt x="5821" y="1245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DE7131-A509-43E1-87F8-FDC9A7B523E7}"/>
                </a:ext>
              </a:extLst>
            </p:cNvPr>
            <p:cNvSpPr/>
            <p:nvPr/>
          </p:nvSpPr>
          <p:spPr>
            <a:xfrm>
              <a:off x="5498754" y="3541309"/>
              <a:ext cx="57150" cy="38100"/>
            </a:xfrm>
            <a:custGeom>
              <a:avLst/>
              <a:gdLst>
                <a:gd name="connsiteX0" fmla="*/ 2886 w 57150"/>
                <a:gd name="connsiteY0" fmla="*/ 8658 h 38100"/>
                <a:gd name="connsiteX1" fmla="*/ 26698 w 57150"/>
                <a:gd name="connsiteY1" fmla="*/ 1991 h 38100"/>
                <a:gd name="connsiteX2" fmla="*/ 52416 w 57150"/>
                <a:gd name="connsiteY2" fmla="*/ 1038 h 38100"/>
                <a:gd name="connsiteX3" fmla="*/ 30508 w 57150"/>
                <a:gd name="connsiteY3" fmla="*/ 7706 h 38100"/>
                <a:gd name="connsiteX4" fmla="*/ 22888 w 57150"/>
                <a:gd name="connsiteY4" fmla="*/ 11516 h 38100"/>
                <a:gd name="connsiteX5" fmla="*/ 33366 w 57150"/>
                <a:gd name="connsiteY5" fmla="*/ 10563 h 38100"/>
                <a:gd name="connsiteX6" fmla="*/ 59083 w 57150"/>
                <a:gd name="connsiteY6" fmla="*/ 11516 h 38100"/>
                <a:gd name="connsiteX7" fmla="*/ 55273 w 57150"/>
                <a:gd name="connsiteY7" fmla="*/ 14373 h 38100"/>
                <a:gd name="connsiteX8" fmla="*/ 58131 w 57150"/>
                <a:gd name="connsiteY8" fmla="*/ 16278 h 38100"/>
                <a:gd name="connsiteX9" fmla="*/ 33366 w 57150"/>
                <a:gd name="connsiteY9" fmla="*/ 27708 h 38100"/>
                <a:gd name="connsiteX10" fmla="*/ 40986 w 57150"/>
                <a:gd name="connsiteY10" fmla="*/ 29613 h 38100"/>
                <a:gd name="connsiteX11" fmla="*/ 4791 w 57150"/>
                <a:gd name="connsiteY11" fmla="*/ 41996 h 38100"/>
                <a:gd name="connsiteX12" fmla="*/ 2886 w 57150"/>
                <a:gd name="connsiteY12" fmla="*/ 86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38100">
                  <a:moveTo>
                    <a:pt x="2886" y="8658"/>
                  </a:moveTo>
                  <a:cubicBezTo>
                    <a:pt x="2886" y="8658"/>
                    <a:pt x="13363" y="4848"/>
                    <a:pt x="26698" y="1991"/>
                  </a:cubicBezTo>
                  <a:cubicBezTo>
                    <a:pt x="38128" y="86"/>
                    <a:pt x="50511" y="-867"/>
                    <a:pt x="52416" y="1038"/>
                  </a:cubicBezTo>
                  <a:cubicBezTo>
                    <a:pt x="53368" y="2943"/>
                    <a:pt x="41938" y="4848"/>
                    <a:pt x="30508" y="7706"/>
                  </a:cubicBezTo>
                  <a:cubicBezTo>
                    <a:pt x="20983" y="10563"/>
                    <a:pt x="22888" y="11516"/>
                    <a:pt x="22888" y="11516"/>
                  </a:cubicBezTo>
                  <a:cubicBezTo>
                    <a:pt x="22888" y="11516"/>
                    <a:pt x="21936" y="11516"/>
                    <a:pt x="33366" y="10563"/>
                  </a:cubicBezTo>
                  <a:cubicBezTo>
                    <a:pt x="45748" y="9611"/>
                    <a:pt x="58131" y="9611"/>
                    <a:pt x="59083" y="11516"/>
                  </a:cubicBezTo>
                  <a:cubicBezTo>
                    <a:pt x="60036" y="12468"/>
                    <a:pt x="59083" y="13421"/>
                    <a:pt x="55273" y="14373"/>
                  </a:cubicBezTo>
                  <a:cubicBezTo>
                    <a:pt x="58131" y="14373"/>
                    <a:pt x="58131" y="15326"/>
                    <a:pt x="58131" y="16278"/>
                  </a:cubicBezTo>
                  <a:cubicBezTo>
                    <a:pt x="59083" y="21993"/>
                    <a:pt x="40986" y="25803"/>
                    <a:pt x="33366" y="27708"/>
                  </a:cubicBezTo>
                  <a:cubicBezTo>
                    <a:pt x="39081" y="26756"/>
                    <a:pt x="42891" y="25803"/>
                    <a:pt x="40986" y="29613"/>
                  </a:cubicBezTo>
                  <a:cubicBezTo>
                    <a:pt x="39081" y="33423"/>
                    <a:pt x="13363" y="39138"/>
                    <a:pt x="4791" y="41996"/>
                  </a:cubicBezTo>
                  <a:cubicBezTo>
                    <a:pt x="-4734" y="44853"/>
                    <a:pt x="2886" y="8658"/>
                    <a:pt x="2886" y="865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9FDB709B-D9CA-4E08-B344-D58D03FDED1B}"/>
                </a:ext>
              </a:extLst>
            </p:cNvPr>
            <p:cNvSpPr/>
            <p:nvPr/>
          </p:nvSpPr>
          <p:spPr>
            <a:xfrm>
              <a:off x="5341422" y="3414180"/>
              <a:ext cx="142875" cy="161925"/>
            </a:xfrm>
            <a:custGeom>
              <a:avLst/>
              <a:gdLst>
                <a:gd name="connsiteX0" fmla="*/ 49728 w 142875"/>
                <a:gd name="connsiteY0" fmla="*/ 532 h 161925"/>
                <a:gd name="connsiteX1" fmla="*/ 16390 w 142875"/>
                <a:gd name="connsiteY1" fmla="*/ 28155 h 161925"/>
                <a:gd name="connsiteX2" fmla="*/ 7818 w 142875"/>
                <a:gd name="connsiteY2" fmla="*/ 88162 h 161925"/>
                <a:gd name="connsiteX3" fmla="*/ 3055 w 142875"/>
                <a:gd name="connsiteY3" fmla="*/ 158647 h 161925"/>
                <a:gd name="connsiteX4" fmla="*/ 44013 w 142875"/>
                <a:gd name="connsiteY4" fmla="*/ 167220 h 161925"/>
                <a:gd name="connsiteX5" fmla="*/ 143073 w 142875"/>
                <a:gd name="connsiteY5" fmla="*/ 171030 h 161925"/>
                <a:gd name="connsiteX6" fmla="*/ 147835 w 142875"/>
                <a:gd name="connsiteY6" fmla="*/ 143407 h 161925"/>
                <a:gd name="connsiteX7" fmla="*/ 102115 w 142875"/>
                <a:gd name="connsiteY7" fmla="*/ 139597 h 161925"/>
                <a:gd name="connsiteX8" fmla="*/ 46870 w 142875"/>
                <a:gd name="connsiteY8" fmla="*/ 129120 h 161925"/>
                <a:gd name="connsiteX9" fmla="*/ 55443 w 142875"/>
                <a:gd name="connsiteY9" fmla="*/ 86257 h 161925"/>
                <a:gd name="connsiteX10" fmla="*/ 49728 w 142875"/>
                <a:gd name="connsiteY10" fmla="*/ 5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49728" y="532"/>
                  </a:moveTo>
                  <a:cubicBezTo>
                    <a:pt x="42108" y="-2325"/>
                    <a:pt x="20200" y="6247"/>
                    <a:pt x="16390" y="28155"/>
                  </a:cubicBezTo>
                  <a:cubicBezTo>
                    <a:pt x="12580" y="51015"/>
                    <a:pt x="11628" y="75780"/>
                    <a:pt x="7818" y="88162"/>
                  </a:cubicBezTo>
                  <a:cubicBezTo>
                    <a:pt x="4008" y="100545"/>
                    <a:pt x="-4565" y="153885"/>
                    <a:pt x="3055" y="158647"/>
                  </a:cubicBezTo>
                  <a:cubicBezTo>
                    <a:pt x="10675" y="163410"/>
                    <a:pt x="24963" y="167220"/>
                    <a:pt x="44013" y="167220"/>
                  </a:cubicBezTo>
                  <a:cubicBezTo>
                    <a:pt x="64015" y="167220"/>
                    <a:pt x="143073" y="171030"/>
                    <a:pt x="143073" y="171030"/>
                  </a:cubicBezTo>
                  <a:lnTo>
                    <a:pt x="147835" y="143407"/>
                  </a:lnTo>
                  <a:cubicBezTo>
                    <a:pt x="147835" y="143407"/>
                    <a:pt x="118308" y="141502"/>
                    <a:pt x="102115" y="139597"/>
                  </a:cubicBezTo>
                  <a:cubicBezTo>
                    <a:pt x="88780" y="137692"/>
                    <a:pt x="68778" y="131977"/>
                    <a:pt x="46870" y="129120"/>
                  </a:cubicBezTo>
                  <a:cubicBezTo>
                    <a:pt x="46870" y="129120"/>
                    <a:pt x="51633" y="95782"/>
                    <a:pt x="55443" y="86257"/>
                  </a:cubicBezTo>
                  <a:cubicBezTo>
                    <a:pt x="58300" y="75780"/>
                    <a:pt x="83065" y="11010"/>
                    <a:pt x="49728" y="532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894B3504-FDAC-4C50-A7A1-C5AA6942BD46}"/>
                </a:ext>
              </a:extLst>
            </p:cNvPr>
            <p:cNvSpPr/>
            <p:nvPr/>
          </p:nvSpPr>
          <p:spPr>
            <a:xfrm>
              <a:off x="5530215" y="3558539"/>
              <a:ext cx="9525" cy="9525"/>
            </a:xfrm>
            <a:custGeom>
              <a:avLst/>
              <a:gdLst>
                <a:gd name="connsiteX0" fmla="*/ 4762 w 0"/>
                <a:gd name="connsiteY0" fmla="*/ 0 h 0"/>
                <a:gd name="connsiteX1" fmla="*/ 8572 w 0"/>
                <a:gd name="connsiteY1" fmla="*/ 8573 h 0"/>
                <a:gd name="connsiteX2" fmla="*/ 0 w 0"/>
                <a:gd name="connsiteY2" fmla="*/ 28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4762" y="0"/>
                  </a:moveTo>
                  <a:lnTo>
                    <a:pt x="8572" y="8573"/>
                  </a:lnTo>
                  <a:lnTo>
                    <a:pt x="0" y="285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1D77F6D-7FD7-4A78-84D7-9B18D3853D88}"/>
                </a:ext>
              </a:extLst>
            </p:cNvPr>
            <p:cNvSpPr/>
            <p:nvPr/>
          </p:nvSpPr>
          <p:spPr>
            <a:xfrm>
              <a:off x="5491163" y="3463289"/>
              <a:ext cx="133350" cy="133350"/>
            </a:xfrm>
            <a:custGeom>
              <a:avLst/>
              <a:gdLst>
                <a:gd name="connsiteX0" fmla="*/ 0 w 133350"/>
                <a:gd name="connsiteY0" fmla="*/ 141923 h 133350"/>
                <a:gd name="connsiteX1" fmla="*/ 80010 w 133350"/>
                <a:gd name="connsiteY1" fmla="*/ 126683 h 133350"/>
                <a:gd name="connsiteX2" fmla="*/ 139065 w 133350"/>
                <a:gd name="connsiteY2" fmla="*/ 0 h 133350"/>
                <a:gd name="connsiteX3" fmla="*/ 54293 w 133350"/>
                <a:gd name="connsiteY3" fmla="*/ 952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33350">
                  <a:moveTo>
                    <a:pt x="0" y="141923"/>
                  </a:moveTo>
                  <a:lnTo>
                    <a:pt x="80010" y="126683"/>
                  </a:lnTo>
                  <a:lnTo>
                    <a:pt x="139065" y="0"/>
                  </a:lnTo>
                  <a:lnTo>
                    <a:pt x="54293" y="9525"/>
                  </a:lnTo>
                  <a:close/>
                </a:path>
              </a:pathLst>
            </a:custGeom>
            <a:solidFill>
              <a:srgbClr val="FF9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1A0685D-37F1-43BC-A8C1-74F761DCC648}"/>
                </a:ext>
              </a:extLst>
            </p:cNvPr>
            <p:cNvSpPr/>
            <p:nvPr/>
          </p:nvSpPr>
          <p:spPr>
            <a:xfrm>
              <a:off x="5573948" y="3529012"/>
              <a:ext cx="28575" cy="38100"/>
            </a:xfrm>
            <a:custGeom>
              <a:avLst/>
              <a:gdLst>
                <a:gd name="connsiteX0" fmla="*/ 6750 w 28575"/>
                <a:gd name="connsiteY0" fmla="*/ 39052 h 38100"/>
                <a:gd name="connsiteX1" fmla="*/ 15322 w 28575"/>
                <a:gd name="connsiteY1" fmla="*/ 29527 h 38100"/>
                <a:gd name="connsiteX2" fmla="*/ 30562 w 28575"/>
                <a:gd name="connsiteY2" fmla="*/ 952 h 38100"/>
                <a:gd name="connsiteX3" fmla="*/ 6750 w 28575"/>
                <a:gd name="connsiteY3" fmla="*/ 1905 h 38100"/>
                <a:gd name="connsiteX4" fmla="*/ 10560 w 28575"/>
                <a:gd name="connsiteY4" fmla="*/ 5715 h 38100"/>
                <a:gd name="connsiteX5" fmla="*/ 1035 w 28575"/>
                <a:gd name="connsiteY5" fmla="*/ 9525 h 38100"/>
                <a:gd name="connsiteX6" fmla="*/ 7702 w 28575"/>
                <a:gd name="connsiteY6" fmla="*/ 11430 h 38100"/>
                <a:gd name="connsiteX7" fmla="*/ 1035 w 28575"/>
                <a:gd name="connsiteY7" fmla="*/ 15240 h 38100"/>
                <a:gd name="connsiteX8" fmla="*/ 6750 w 28575"/>
                <a:gd name="connsiteY8" fmla="*/ 18098 h 38100"/>
                <a:gd name="connsiteX9" fmla="*/ 82 w 28575"/>
                <a:gd name="connsiteY9" fmla="*/ 21908 h 38100"/>
                <a:gd name="connsiteX10" fmla="*/ 11512 w 28575"/>
                <a:gd name="connsiteY10" fmla="*/ 29527 h 38100"/>
                <a:gd name="connsiteX11" fmla="*/ 6750 w 28575"/>
                <a:gd name="connsiteY11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6750" y="39052"/>
                  </a:moveTo>
                  <a:cubicBezTo>
                    <a:pt x="6750" y="39052"/>
                    <a:pt x="11512" y="35242"/>
                    <a:pt x="15322" y="29527"/>
                  </a:cubicBezTo>
                  <a:cubicBezTo>
                    <a:pt x="19132" y="23813"/>
                    <a:pt x="31515" y="1905"/>
                    <a:pt x="30562" y="952"/>
                  </a:cubicBezTo>
                  <a:cubicBezTo>
                    <a:pt x="29610" y="0"/>
                    <a:pt x="10560" y="-952"/>
                    <a:pt x="6750" y="1905"/>
                  </a:cubicBezTo>
                  <a:cubicBezTo>
                    <a:pt x="2940" y="4763"/>
                    <a:pt x="10560" y="5715"/>
                    <a:pt x="10560" y="5715"/>
                  </a:cubicBezTo>
                  <a:cubicBezTo>
                    <a:pt x="10560" y="5715"/>
                    <a:pt x="82" y="6667"/>
                    <a:pt x="1035" y="9525"/>
                  </a:cubicBezTo>
                  <a:cubicBezTo>
                    <a:pt x="1987" y="12383"/>
                    <a:pt x="7702" y="11430"/>
                    <a:pt x="7702" y="11430"/>
                  </a:cubicBezTo>
                  <a:cubicBezTo>
                    <a:pt x="7702" y="11430"/>
                    <a:pt x="-870" y="13335"/>
                    <a:pt x="1035" y="15240"/>
                  </a:cubicBezTo>
                  <a:cubicBezTo>
                    <a:pt x="1987" y="18098"/>
                    <a:pt x="6750" y="18098"/>
                    <a:pt x="6750" y="18098"/>
                  </a:cubicBezTo>
                  <a:cubicBezTo>
                    <a:pt x="6750" y="18098"/>
                    <a:pt x="-870" y="19050"/>
                    <a:pt x="82" y="21908"/>
                  </a:cubicBezTo>
                  <a:cubicBezTo>
                    <a:pt x="1035" y="24765"/>
                    <a:pt x="12465" y="27623"/>
                    <a:pt x="11512" y="29527"/>
                  </a:cubicBezTo>
                  <a:cubicBezTo>
                    <a:pt x="8655" y="33338"/>
                    <a:pt x="6750" y="39052"/>
                    <a:pt x="6750" y="3905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4C0BB87-2B5F-4D8A-9FAC-5461940257DE}"/>
                </a:ext>
              </a:extLst>
            </p:cNvPr>
            <p:cNvSpPr/>
            <p:nvPr/>
          </p:nvSpPr>
          <p:spPr>
            <a:xfrm>
              <a:off x="5422123" y="3256984"/>
              <a:ext cx="95250" cy="133350"/>
            </a:xfrm>
            <a:custGeom>
              <a:avLst/>
              <a:gdLst>
                <a:gd name="connsiteX0" fmla="*/ 65230 w 95250"/>
                <a:gd name="connsiteY0" fmla="*/ 1518 h 133350"/>
                <a:gd name="connsiteX1" fmla="*/ 88090 w 95250"/>
                <a:gd name="connsiteY1" fmla="*/ 102483 h 133350"/>
                <a:gd name="connsiteX2" fmla="*/ 460 w 95250"/>
                <a:gd name="connsiteY2" fmla="*/ 40570 h 133350"/>
                <a:gd name="connsiteX3" fmla="*/ 65230 w 95250"/>
                <a:gd name="connsiteY3" fmla="*/ 15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33350">
                  <a:moveTo>
                    <a:pt x="65230" y="1518"/>
                  </a:moveTo>
                  <a:cubicBezTo>
                    <a:pt x="65230" y="1518"/>
                    <a:pt x="114760" y="16758"/>
                    <a:pt x="88090" y="102483"/>
                  </a:cubicBezTo>
                  <a:cubicBezTo>
                    <a:pt x="61420" y="188208"/>
                    <a:pt x="-6208" y="92958"/>
                    <a:pt x="460" y="40570"/>
                  </a:cubicBezTo>
                  <a:cubicBezTo>
                    <a:pt x="7127" y="-11817"/>
                    <a:pt x="65230" y="1518"/>
                    <a:pt x="65230" y="151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C1842BE-AC5F-430B-849E-311B9DF2BC90}"/>
                </a:ext>
              </a:extLst>
            </p:cNvPr>
            <p:cNvSpPr/>
            <p:nvPr/>
          </p:nvSpPr>
          <p:spPr>
            <a:xfrm>
              <a:off x="5417872" y="3250097"/>
              <a:ext cx="95250" cy="104775"/>
            </a:xfrm>
            <a:custGeom>
              <a:avLst/>
              <a:gdLst>
                <a:gd name="connsiteX0" fmla="*/ 97103 w 95250"/>
                <a:gd name="connsiteY0" fmla="*/ 57935 h 104775"/>
                <a:gd name="connsiteX1" fmla="*/ 31381 w 95250"/>
                <a:gd name="connsiteY1" fmla="*/ 85558 h 104775"/>
                <a:gd name="connsiteX2" fmla="*/ 14236 w 95250"/>
                <a:gd name="connsiteY2" fmla="*/ 111275 h 104775"/>
                <a:gd name="connsiteX3" fmla="*/ 22808 w 95250"/>
                <a:gd name="connsiteY3" fmla="*/ 11263 h 104775"/>
                <a:gd name="connsiteX4" fmla="*/ 97103 w 95250"/>
                <a:gd name="connsiteY4" fmla="*/ 5793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97103" y="57935"/>
                  </a:moveTo>
                  <a:cubicBezTo>
                    <a:pt x="97103" y="57935"/>
                    <a:pt x="72338" y="81748"/>
                    <a:pt x="31381" y="85558"/>
                  </a:cubicBezTo>
                  <a:cubicBezTo>
                    <a:pt x="31381" y="85558"/>
                    <a:pt x="15188" y="103655"/>
                    <a:pt x="14236" y="111275"/>
                  </a:cubicBezTo>
                  <a:cubicBezTo>
                    <a:pt x="14236" y="111275"/>
                    <a:pt x="-22912" y="48410"/>
                    <a:pt x="22808" y="11263"/>
                  </a:cubicBezTo>
                  <a:cubicBezTo>
                    <a:pt x="67576" y="-26837"/>
                    <a:pt x="113296" y="42695"/>
                    <a:pt x="97103" y="57935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4CAEBD3-23E6-453D-B7EB-862FDEB826D5}"/>
                </a:ext>
              </a:extLst>
            </p:cNvPr>
            <p:cNvSpPr/>
            <p:nvPr/>
          </p:nvSpPr>
          <p:spPr>
            <a:xfrm>
              <a:off x="5432073" y="3319742"/>
              <a:ext cx="9525" cy="28575"/>
            </a:xfrm>
            <a:custGeom>
              <a:avLst/>
              <a:gdLst>
                <a:gd name="connsiteX0" fmla="*/ 17179 w 9525"/>
                <a:gd name="connsiteY0" fmla="*/ 16865 h 28575"/>
                <a:gd name="connsiteX1" fmla="*/ 3844 w 9525"/>
                <a:gd name="connsiteY1" fmla="*/ 672 h 28575"/>
                <a:gd name="connsiteX2" fmla="*/ 10512 w 9525"/>
                <a:gd name="connsiteY2" fmla="*/ 32105 h 28575"/>
                <a:gd name="connsiteX3" fmla="*/ 17179 w 9525"/>
                <a:gd name="connsiteY3" fmla="*/ 168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17179" y="16865"/>
                  </a:moveTo>
                  <a:cubicBezTo>
                    <a:pt x="17179" y="10197"/>
                    <a:pt x="13369" y="-3138"/>
                    <a:pt x="3844" y="672"/>
                  </a:cubicBezTo>
                  <a:cubicBezTo>
                    <a:pt x="-5681" y="4482"/>
                    <a:pt x="4797" y="33057"/>
                    <a:pt x="10512" y="32105"/>
                  </a:cubicBezTo>
                  <a:cubicBezTo>
                    <a:pt x="10512" y="31152"/>
                    <a:pt x="18132" y="32105"/>
                    <a:pt x="17179" y="16865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3B4293EF-8783-4AAE-9F4F-05D36D1069B5}"/>
                </a:ext>
              </a:extLst>
            </p:cNvPr>
            <p:cNvSpPr/>
            <p:nvPr/>
          </p:nvSpPr>
          <p:spPr>
            <a:xfrm>
              <a:off x="5443538" y="3368039"/>
              <a:ext cx="28575" cy="28575"/>
            </a:xfrm>
            <a:custGeom>
              <a:avLst/>
              <a:gdLst>
                <a:gd name="connsiteX0" fmla="*/ 34290 w 28575"/>
                <a:gd name="connsiteY0" fmla="*/ 24765 h 28575"/>
                <a:gd name="connsiteX1" fmla="*/ 33338 w 28575"/>
                <a:gd name="connsiteY1" fmla="*/ 35243 h 28575"/>
                <a:gd name="connsiteX2" fmla="*/ 33338 w 28575"/>
                <a:gd name="connsiteY2" fmla="*/ 35243 h 28575"/>
                <a:gd name="connsiteX3" fmla="*/ 0 w 28575"/>
                <a:gd name="connsiteY3" fmla="*/ 0 h 28575"/>
                <a:gd name="connsiteX4" fmla="*/ 34290 w 28575"/>
                <a:gd name="connsiteY4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4290" y="24765"/>
                  </a:moveTo>
                  <a:cubicBezTo>
                    <a:pt x="34290" y="27623"/>
                    <a:pt x="33338" y="31433"/>
                    <a:pt x="33338" y="35243"/>
                  </a:cubicBezTo>
                  <a:lnTo>
                    <a:pt x="33338" y="35243"/>
                  </a:lnTo>
                  <a:cubicBezTo>
                    <a:pt x="4763" y="20955"/>
                    <a:pt x="0" y="952"/>
                    <a:pt x="0" y="0"/>
                  </a:cubicBezTo>
                  <a:cubicBezTo>
                    <a:pt x="20955" y="26670"/>
                    <a:pt x="34290" y="24765"/>
                    <a:pt x="34290" y="24765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E765397C-F2BC-4F7B-B58B-5EB3730531F5}"/>
                </a:ext>
              </a:extLst>
            </p:cNvPr>
            <p:cNvSpPr/>
            <p:nvPr/>
          </p:nvSpPr>
          <p:spPr>
            <a:xfrm>
              <a:off x="5825490" y="3188969"/>
              <a:ext cx="752475" cy="266700"/>
            </a:xfrm>
            <a:custGeom>
              <a:avLst/>
              <a:gdLst>
                <a:gd name="connsiteX0" fmla="*/ 758190 w 752475"/>
                <a:gd name="connsiteY0" fmla="*/ 267653 h 266700"/>
                <a:gd name="connsiteX1" fmla="*/ 758190 w 752475"/>
                <a:gd name="connsiteY1" fmla="*/ 0 h 266700"/>
                <a:gd name="connsiteX2" fmla="*/ 265748 w 752475"/>
                <a:gd name="connsiteY2" fmla="*/ 0 h 266700"/>
                <a:gd name="connsiteX3" fmla="*/ 0 w 752475"/>
                <a:gd name="connsiteY3" fmla="*/ 26479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475" h="266700">
                  <a:moveTo>
                    <a:pt x="758190" y="267653"/>
                  </a:moveTo>
                  <a:lnTo>
                    <a:pt x="758190" y="0"/>
                  </a:lnTo>
                  <a:lnTo>
                    <a:pt x="265748" y="0"/>
                  </a:lnTo>
                  <a:lnTo>
                    <a:pt x="0" y="264795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94D0DD3-135C-4CFA-92B6-B473F386FF1B}"/>
                </a:ext>
              </a:extLst>
            </p:cNvPr>
            <p:cNvSpPr/>
            <p:nvPr/>
          </p:nvSpPr>
          <p:spPr>
            <a:xfrm>
              <a:off x="6551533" y="3249272"/>
              <a:ext cx="152400" cy="9525"/>
            </a:xfrm>
            <a:custGeom>
              <a:avLst/>
              <a:gdLst>
                <a:gd name="connsiteX0" fmla="*/ 157163 w 152400"/>
                <a:gd name="connsiteY0" fmla="*/ 9525 h 9525"/>
                <a:gd name="connsiteX1" fmla="*/ 0 w 152400"/>
                <a:gd name="connsiteY1" fmla="*/ 9525 h 9525"/>
                <a:gd name="connsiteX2" fmla="*/ 0 w 152400"/>
                <a:gd name="connsiteY2" fmla="*/ 0 h 9525"/>
                <a:gd name="connsiteX3" fmla="*/ 157163 w 15240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9525">
                  <a:moveTo>
                    <a:pt x="157163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7163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42C544A-220F-4090-AE2C-600F1602B174}"/>
                </a:ext>
              </a:extLst>
            </p:cNvPr>
            <p:cNvSpPr/>
            <p:nvPr/>
          </p:nvSpPr>
          <p:spPr>
            <a:xfrm>
              <a:off x="6674168" y="3283267"/>
              <a:ext cx="9525" cy="419100"/>
            </a:xfrm>
            <a:custGeom>
              <a:avLst/>
              <a:gdLst>
                <a:gd name="connsiteX0" fmla="*/ 0 w 9525"/>
                <a:gd name="connsiteY0" fmla="*/ 0 h 419100"/>
                <a:gd name="connsiteX1" fmla="*/ 13335 w 9525"/>
                <a:gd name="connsiteY1" fmla="*/ 0 h 419100"/>
                <a:gd name="connsiteX2" fmla="*/ 13335 w 9525"/>
                <a:gd name="connsiteY2" fmla="*/ 424815 h 419100"/>
                <a:gd name="connsiteX3" fmla="*/ 0 w 9525"/>
                <a:gd name="connsiteY3" fmla="*/ 42481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19100">
                  <a:moveTo>
                    <a:pt x="0" y="0"/>
                  </a:moveTo>
                  <a:lnTo>
                    <a:pt x="13335" y="0"/>
                  </a:lnTo>
                  <a:lnTo>
                    <a:pt x="13335" y="424815"/>
                  </a:lnTo>
                  <a:lnTo>
                    <a:pt x="0" y="424815"/>
                  </a:lnTo>
                  <a:close/>
                </a:path>
              </a:pathLst>
            </a:custGeom>
            <a:solidFill>
              <a:srgbClr val="F2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299AA69-10CF-4902-A193-8311004DC585}"/>
                </a:ext>
              </a:extLst>
            </p:cNvPr>
            <p:cNvSpPr/>
            <p:nvPr/>
          </p:nvSpPr>
          <p:spPr>
            <a:xfrm>
              <a:off x="6466408" y="3247024"/>
              <a:ext cx="104775" cy="9525"/>
            </a:xfrm>
            <a:custGeom>
              <a:avLst/>
              <a:gdLst>
                <a:gd name="connsiteX0" fmla="*/ 109538 w 104775"/>
                <a:gd name="connsiteY0" fmla="*/ 13335 h 9525"/>
                <a:gd name="connsiteX1" fmla="*/ 0 w 104775"/>
                <a:gd name="connsiteY1" fmla="*/ 13335 h 9525"/>
                <a:gd name="connsiteX2" fmla="*/ 0 w 104775"/>
                <a:gd name="connsiteY2" fmla="*/ 0 h 9525"/>
                <a:gd name="connsiteX3" fmla="*/ 109538 w 10477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9525">
                  <a:moveTo>
                    <a:pt x="109538" y="13335"/>
                  </a:moveTo>
                  <a:lnTo>
                    <a:pt x="0" y="13335"/>
                  </a:lnTo>
                  <a:lnTo>
                    <a:pt x="0" y="0"/>
                  </a:lnTo>
                  <a:lnTo>
                    <a:pt x="109538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FAB6D9F-49E5-414E-A6D3-5017324FE917}"/>
                </a:ext>
              </a:extLst>
            </p:cNvPr>
            <p:cNvSpPr/>
            <p:nvPr/>
          </p:nvSpPr>
          <p:spPr>
            <a:xfrm>
              <a:off x="6501660" y="3132791"/>
              <a:ext cx="38100" cy="123825"/>
            </a:xfrm>
            <a:custGeom>
              <a:avLst/>
              <a:gdLst>
                <a:gd name="connsiteX0" fmla="*/ 40958 w 38100"/>
                <a:gd name="connsiteY0" fmla="*/ 125730 h 123825"/>
                <a:gd name="connsiteX1" fmla="*/ 0 w 38100"/>
                <a:gd name="connsiteY1" fmla="*/ 125730 h 123825"/>
                <a:gd name="connsiteX2" fmla="*/ 0 w 38100"/>
                <a:gd name="connsiteY2" fmla="*/ 0 h 123825"/>
                <a:gd name="connsiteX3" fmla="*/ 40958 w 381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3825">
                  <a:moveTo>
                    <a:pt x="40958" y="125730"/>
                  </a:moveTo>
                  <a:lnTo>
                    <a:pt x="0" y="125730"/>
                  </a:lnTo>
                  <a:lnTo>
                    <a:pt x="0" y="0"/>
                  </a:lnTo>
                  <a:lnTo>
                    <a:pt x="40958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9D07AFF-CE2C-4E50-B16E-FE8D6E7DB513}"/>
                </a:ext>
              </a:extLst>
            </p:cNvPr>
            <p:cNvSpPr/>
            <p:nvPr/>
          </p:nvSpPr>
          <p:spPr>
            <a:xfrm>
              <a:off x="6159494" y="3259274"/>
              <a:ext cx="600075" cy="19050"/>
            </a:xfrm>
            <a:custGeom>
              <a:avLst/>
              <a:gdLst>
                <a:gd name="connsiteX0" fmla="*/ 605790 w 600075"/>
                <a:gd name="connsiteY0" fmla="*/ 23813 h 19050"/>
                <a:gd name="connsiteX1" fmla="*/ 0 w 600075"/>
                <a:gd name="connsiteY1" fmla="*/ 23813 h 19050"/>
                <a:gd name="connsiteX2" fmla="*/ 0 w 600075"/>
                <a:gd name="connsiteY2" fmla="*/ 0 h 19050"/>
                <a:gd name="connsiteX3" fmla="*/ 605790 w 600075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19050">
                  <a:moveTo>
                    <a:pt x="605790" y="23813"/>
                  </a:moveTo>
                  <a:lnTo>
                    <a:pt x="0" y="23813"/>
                  </a:lnTo>
                  <a:lnTo>
                    <a:pt x="0" y="0"/>
                  </a:lnTo>
                  <a:lnTo>
                    <a:pt x="605790" y="0"/>
                  </a:lnTo>
                  <a:close/>
                </a:path>
              </a:pathLst>
            </a:custGeom>
            <a:solidFill>
              <a:srgbClr val="948A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D624D7BF-E71F-41D1-A845-87CCFC418DE9}"/>
                </a:ext>
              </a:extLst>
            </p:cNvPr>
            <p:cNvSpPr/>
            <p:nvPr/>
          </p:nvSpPr>
          <p:spPr>
            <a:xfrm>
              <a:off x="6815080" y="3072061"/>
              <a:ext cx="114300" cy="209550"/>
            </a:xfrm>
            <a:custGeom>
              <a:avLst/>
              <a:gdLst>
                <a:gd name="connsiteX0" fmla="*/ 66733 w 114300"/>
                <a:gd name="connsiteY0" fmla="*/ 40708 h 209550"/>
                <a:gd name="connsiteX1" fmla="*/ 55303 w 114300"/>
                <a:gd name="connsiteY1" fmla="*/ 144531 h 209550"/>
                <a:gd name="connsiteX2" fmla="*/ 58 w 114300"/>
                <a:gd name="connsiteY2" fmla="*/ 179773 h 209550"/>
                <a:gd name="connsiteX3" fmla="*/ 25775 w 114300"/>
                <a:gd name="connsiteY3" fmla="*/ 218826 h 209550"/>
                <a:gd name="connsiteX4" fmla="*/ 115310 w 114300"/>
                <a:gd name="connsiteY4" fmla="*/ 143578 h 209550"/>
                <a:gd name="connsiteX5" fmla="*/ 99118 w 114300"/>
                <a:gd name="connsiteY5" fmla="*/ 1656 h 209550"/>
                <a:gd name="connsiteX6" fmla="*/ 74353 w 114300"/>
                <a:gd name="connsiteY6" fmla="*/ 9276 h 209550"/>
                <a:gd name="connsiteX7" fmla="*/ 66733 w 114300"/>
                <a:gd name="connsiteY7" fmla="*/ 4070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209550">
                  <a:moveTo>
                    <a:pt x="66733" y="40708"/>
                  </a:moveTo>
                  <a:cubicBezTo>
                    <a:pt x="66733" y="40708"/>
                    <a:pt x="73400" y="134053"/>
                    <a:pt x="55303" y="144531"/>
                  </a:cubicBezTo>
                  <a:cubicBezTo>
                    <a:pt x="43873" y="151198"/>
                    <a:pt x="-1847" y="175011"/>
                    <a:pt x="58" y="179773"/>
                  </a:cubicBezTo>
                  <a:cubicBezTo>
                    <a:pt x="1010" y="184536"/>
                    <a:pt x="25775" y="218826"/>
                    <a:pt x="25775" y="218826"/>
                  </a:cubicBezTo>
                  <a:cubicBezTo>
                    <a:pt x="25775" y="218826"/>
                    <a:pt x="112453" y="161676"/>
                    <a:pt x="115310" y="143578"/>
                  </a:cubicBezTo>
                  <a:cubicBezTo>
                    <a:pt x="118168" y="125481"/>
                    <a:pt x="111500" y="7371"/>
                    <a:pt x="99118" y="1656"/>
                  </a:cubicBezTo>
                  <a:cubicBezTo>
                    <a:pt x="90545" y="-2154"/>
                    <a:pt x="85783" y="703"/>
                    <a:pt x="74353" y="9276"/>
                  </a:cubicBezTo>
                  <a:cubicBezTo>
                    <a:pt x="58160" y="20706"/>
                    <a:pt x="66733" y="40708"/>
                    <a:pt x="66733" y="40708"/>
                  </a:cubicBezTo>
                  <a:close/>
                </a:path>
              </a:pathLst>
            </a:custGeom>
            <a:solidFill>
              <a:srgbClr val="FEB7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B819A183-AE22-4C6E-8CEE-B4097148581E}"/>
                </a:ext>
              </a:extLst>
            </p:cNvPr>
            <p:cNvSpPr/>
            <p:nvPr/>
          </p:nvSpPr>
          <p:spPr>
            <a:xfrm>
              <a:off x="6715125" y="3114646"/>
              <a:ext cx="19050" cy="19050"/>
            </a:xfrm>
            <a:custGeom>
              <a:avLst/>
              <a:gdLst>
                <a:gd name="connsiteX0" fmla="*/ 7620 w 19050"/>
                <a:gd name="connsiteY0" fmla="*/ 24794 h 19050"/>
                <a:gd name="connsiteX1" fmla="*/ 0 w 19050"/>
                <a:gd name="connsiteY1" fmla="*/ 21936 h 19050"/>
                <a:gd name="connsiteX2" fmla="*/ 13335 w 19050"/>
                <a:gd name="connsiteY2" fmla="*/ 29 h 19050"/>
                <a:gd name="connsiteX3" fmla="*/ 23813 w 19050"/>
                <a:gd name="connsiteY3" fmla="*/ 1934 h 19050"/>
                <a:gd name="connsiteX4" fmla="*/ 7620 w 19050"/>
                <a:gd name="connsiteY4" fmla="*/ 247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620" y="24794"/>
                  </a:moveTo>
                  <a:lnTo>
                    <a:pt x="0" y="21936"/>
                  </a:lnTo>
                  <a:cubicBezTo>
                    <a:pt x="0" y="21936"/>
                    <a:pt x="9525" y="-924"/>
                    <a:pt x="13335" y="29"/>
                  </a:cubicBezTo>
                  <a:cubicBezTo>
                    <a:pt x="18097" y="981"/>
                    <a:pt x="23813" y="1934"/>
                    <a:pt x="23813" y="1934"/>
                  </a:cubicBezTo>
                  <a:lnTo>
                    <a:pt x="7620" y="24794"/>
                  </a:lnTo>
                  <a:close/>
                </a:path>
              </a:pathLst>
            </a:custGeom>
            <a:solidFill>
              <a:srgbClr val="EAD8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F7FF480-D0DD-4BE1-B7E1-0F38239CA5CE}"/>
                </a:ext>
              </a:extLst>
            </p:cNvPr>
            <p:cNvSpPr/>
            <p:nvPr/>
          </p:nvSpPr>
          <p:spPr>
            <a:xfrm>
              <a:off x="6721792" y="3112769"/>
              <a:ext cx="47625" cy="38100"/>
            </a:xfrm>
            <a:custGeom>
              <a:avLst/>
              <a:gdLst>
                <a:gd name="connsiteX0" fmla="*/ 0 w 47625"/>
                <a:gd name="connsiteY0" fmla="*/ 30480 h 38100"/>
                <a:gd name="connsiteX1" fmla="*/ 16192 w 47625"/>
                <a:gd name="connsiteY1" fmla="*/ 0 h 38100"/>
                <a:gd name="connsiteX2" fmla="*/ 48578 w 47625"/>
                <a:gd name="connsiteY2" fmla="*/ 4763 h 38100"/>
                <a:gd name="connsiteX3" fmla="*/ 30480 w 47625"/>
                <a:gd name="connsiteY3" fmla="*/ 40005 h 38100"/>
                <a:gd name="connsiteX4" fmla="*/ 0 w 47625"/>
                <a:gd name="connsiteY4" fmla="*/ 30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0" y="30480"/>
                  </a:moveTo>
                  <a:cubicBezTo>
                    <a:pt x="953" y="29528"/>
                    <a:pt x="16192" y="0"/>
                    <a:pt x="16192" y="0"/>
                  </a:cubicBezTo>
                  <a:lnTo>
                    <a:pt x="48578" y="4763"/>
                  </a:lnTo>
                  <a:lnTo>
                    <a:pt x="30480" y="40005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DA9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500A9026-EDA3-4B57-9B95-D84DC0124EC2}"/>
                </a:ext>
              </a:extLst>
            </p:cNvPr>
            <p:cNvSpPr/>
            <p:nvPr/>
          </p:nvSpPr>
          <p:spPr>
            <a:xfrm>
              <a:off x="6775133" y="3647122"/>
              <a:ext cx="28575" cy="19050"/>
            </a:xfrm>
            <a:custGeom>
              <a:avLst/>
              <a:gdLst>
                <a:gd name="connsiteX0" fmla="*/ 0 w 28575"/>
                <a:gd name="connsiteY0" fmla="*/ 2857 h 19050"/>
                <a:gd name="connsiteX1" fmla="*/ 2858 w 28575"/>
                <a:gd name="connsiteY1" fmla="*/ 24765 h 19050"/>
                <a:gd name="connsiteX2" fmla="*/ 33338 w 28575"/>
                <a:gd name="connsiteY2" fmla="*/ 22860 h 19050"/>
                <a:gd name="connsiteX3" fmla="*/ 36195 w 28575"/>
                <a:gd name="connsiteY3" fmla="*/ 0 h 19050"/>
                <a:gd name="connsiteX4" fmla="*/ 0 w 28575"/>
                <a:gd name="connsiteY4" fmla="*/ 28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0" y="2857"/>
                  </a:moveTo>
                  <a:cubicBezTo>
                    <a:pt x="0" y="2857"/>
                    <a:pt x="2858" y="21907"/>
                    <a:pt x="2858" y="24765"/>
                  </a:cubicBezTo>
                  <a:cubicBezTo>
                    <a:pt x="2858" y="27623"/>
                    <a:pt x="33338" y="22860"/>
                    <a:pt x="33338" y="22860"/>
                  </a:cubicBezTo>
                  <a:lnTo>
                    <a:pt x="36195" y="0"/>
                  </a:lnTo>
                  <a:cubicBezTo>
                    <a:pt x="35242" y="0"/>
                    <a:pt x="2858" y="0"/>
                    <a:pt x="0" y="285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2E5C612-5E7D-4044-8D3A-AF0A31A40FE6}"/>
                </a:ext>
              </a:extLst>
            </p:cNvPr>
            <p:cNvSpPr/>
            <p:nvPr/>
          </p:nvSpPr>
          <p:spPr>
            <a:xfrm>
              <a:off x="6725171" y="3668077"/>
              <a:ext cx="85725" cy="47625"/>
            </a:xfrm>
            <a:custGeom>
              <a:avLst/>
              <a:gdLst>
                <a:gd name="connsiteX0" fmla="*/ 51866 w 85725"/>
                <a:gd name="connsiteY0" fmla="*/ 952 h 47625"/>
                <a:gd name="connsiteX1" fmla="*/ 32816 w 85725"/>
                <a:gd name="connsiteY1" fmla="*/ 17145 h 47625"/>
                <a:gd name="connsiteX2" fmla="*/ 4241 w 85725"/>
                <a:gd name="connsiteY2" fmla="*/ 29527 h 47625"/>
                <a:gd name="connsiteX3" fmla="*/ 28054 w 85725"/>
                <a:gd name="connsiteY3" fmla="*/ 48577 h 47625"/>
                <a:gd name="connsiteX4" fmla="*/ 88061 w 85725"/>
                <a:gd name="connsiteY4" fmla="*/ 44768 h 47625"/>
                <a:gd name="connsiteX5" fmla="*/ 82346 w 85725"/>
                <a:gd name="connsiteY5" fmla="*/ 0 h 47625"/>
                <a:gd name="connsiteX6" fmla="*/ 51866 w 85725"/>
                <a:gd name="connsiteY6" fmla="*/ 95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47625">
                  <a:moveTo>
                    <a:pt x="51866" y="952"/>
                  </a:moveTo>
                  <a:cubicBezTo>
                    <a:pt x="51866" y="952"/>
                    <a:pt x="42341" y="12383"/>
                    <a:pt x="32816" y="17145"/>
                  </a:cubicBezTo>
                  <a:cubicBezTo>
                    <a:pt x="23291" y="21908"/>
                    <a:pt x="9004" y="23813"/>
                    <a:pt x="4241" y="29527"/>
                  </a:cubicBezTo>
                  <a:cubicBezTo>
                    <a:pt x="431" y="33338"/>
                    <a:pt x="-10046" y="49530"/>
                    <a:pt x="28054" y="48577"/>
                  </a:cubicBezTo>
                  <a:cubicBezTo>
                    <a:pt x="66154" y="48577"/>
                    <a:pt x="84251" y="50483"/>
                    <a:pt x="88061" y="44768"/>
                  </a:cubicBezTo>
                  <a:cubicBezTo>
                    <a:pt x="91871" y="39052"/>
                    <a:pt x="82346" y="0"/>
                    <a:pt x="82346" y="0"/>
                  </a:cubicBezTo>
                  <a:cubicBezTo>
                    <a:pt x="82346" y="0"/>
                    <a:pt x="73774" y="2858"/>
                    <a:pt x="51866" y="952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F0AC67F-1E67-4DE6-BFA6-D31E5B4726BF}"/>
                </a:ext>
              </a:extLst>
            </p:cNvPr>
            <p:cNvSpPr/>
            <p:nvPr/>
          </p:nvSpPr>
          <p:spPr>
            <a:xfrm>
              <a:off x="6583680" y="3647122"/>
              <a:ext cx="28575" cy="19050"/>
            </a:xfrm>
            <a:custGeom>
              <a:avLst/>
              <a:gdLst>
                <a:gd name="connsiteX0" fmla="*/ 0 w 28575"/>
                <a:gd name="connsiteY0" fmla="*/ 2857 h 19050"/>
                <a:gd name="connsiteX1" fmla="*/ 2858 w 28575"/>
                <a:gd name="connsiteY1" fmla="*/ 24765 h 19050"/>
                <a:gd name="connsiteX2" fmla="*/ 33338 w 28575"/>
                <a:gd name="connsiteY2" fmla="*/ 22860 h 19050"/>
                <a:gd name="connsiteX3" fmla="*/ 36195 w 28575"/>
                <a:gd name="connsiteY3" fmla="*/ 0 h 19050"/>
                <a:gd name="connsiteX4" fmla="*/ 0 w 28575"/>
                <a:gd name="connsiteY4" fmla="*/ 285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0" y="2857"/>
                  </a:moveTo>
                  <a:cubicBezTo>
                    <a:pt x="0" y="2857"/>
                    <a:pt x="2858" y="21907"/>
                    <a:pt x="2858" y="24765"/>
                  </a:cubicBezTo>
                  <a:cubicBezTo>
                    <a:pt x="2858" y="27623"/>
                    <a:pt x="33338" y="22860"/>
                    <a:pt x="33338" y="22860"/>
                  </a:cubicBezTo>
                  <a:lnTo>
                    <a:pt x="36195" y="0"/>
                  </a:lnTo>
                  <a:cubicBezTo>
                    <a:pt x="35242" y="0"/>
                    <a:pt x="3810" y="0"/>
                    <a:pt x="0" y="285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3E4C1DD-F99B-4F31-B1D9-5503A754D64A}"/>
                </a:ext>
              </a:extLst>
            </p:cNvPr>
            <p:cNvSpPr/>
            <p:nvPr/>
          </p:nvSpPr>
          <p:spPr>
            <a:xfrm>
              <a:off x="6516406" y="3668077"/>
              <a:ext cx="104775" cy="47625"/>
            </a:xfrm>
            <a:custGeom>
              <a:avLst/>
              <a:gdLst>
                <a:gd name="connsiteX0" fmla="*/ 70132 w 104775"/>
                <a:gd name="connsiteY0" fmla="*/ 952 h 47625"/>
                <a:gd name="connsiteX1" fmla="*/ 51082 w 104775"/>
                <a:gd name="connsiteY1" fmla="*/ 17145 h 47625"/>
                <a:gd name="connsiteX2" fmla="*/ 2504 w 104775"/>
                <a:gd name="connsiteY2" fmla="*/ 31433 h 47625"/>
                <a:gd name="connsiteX3" fmla="*/ 45366 w 104775"/>
                <a:gd name="connsiteY3" fmla="*/ 48577 h 47625"/>
                <a:gd name="connsiteX4" fmla="*/ 105374 w 104775"/>
                <a:gd name="connsiteY4" fmla="*/ 44768 h 47625"/>
                <a:gd name="connsiteX5" fmla="*/ 99659 w 104775"/>
                <a:gd name="connsiteY5" fmla="*/ 0 h 47625"/>
                <a:gd name="connsiteX6" fmla="*/ 70132 w 104775"/>
                <a:gd name="connsiteY6" fmla="*/ 95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47625">
                  <a:moveTo>
                    <a:pt x="70132" y="952"/>
                  </a:moveTo>
                  <a:cubicBezTo>
                    <a:pt x="70132" y="952"/>
                    <a:pt x="60607" y="12383"/>
                    <a:pt x="51082" y="17145"/>
                  </a:cubicBezTo>
                  <a:cubicBezTo>
                    <a:pt x="41557" y="21908"/>
                    <a:pt x="8219" y="25718"/>
                    <a:pt x="2504" y="31433"/>
                  </a:cubicBezTo>
                  <a:cubicBezTo>
                    <a:pt x="-1306" y="35243"/>
                    <a:pt x="-7973" y="49530"/>
                    <a:pt x="45366" y="48577"/>
                  </a:cubicBezTo>
                  <a:cubicBezTo>
                    <a:pt x="83466" y="47625"/>
                    <a:pt x="101564" y="50483"/>
                    <a:pt x="105374" y="44768"/>
                  </a:cubicBezTo>
                  <a:cubicBezTo>
                    <a:pt x="109184" y="39052"/>
                    <a:pt x="99659" y="0"/>
                    <a:pt x="99659" y="0"/>
                  </a:cubicBezTo>
                  <a:cubicBezTo>
                    <a:pt x="99659" y="0"/>
                    <a:pt x="92039" y="2858"/>
                    <a:pt x="70132" y="952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1DB9E55-64C0-40BB-A4F1-251A863F6431}"/>
                </a:ext>
              </a:extLst>
            </p:cNvPr>
            <p:cNvSpPr/>
            <p:nvPr/>
          </p:nvSpPr>
          <p:spPr>
            <a:xfrm>
              <a:off x="6561070" y="3325177"/>
              <a:ext cx="333375" cy="333375"/>
            </a:xfrm>
            <a:custGeom>
              <a:avLst/>
              <a:gdLst>
                <a:gd name="connsiteX0" fmla="*/ 310265 w 333375"/>
                <a:gd name="connsiteY0" fmla="*/ 0 h 333375"/>
                <a:gd name="connsiteX1" fmla="*/ 177868 w 333375"/>
                <a:gd name="connsiteY1" fmla="*/ 21908 h 333375"/>
                <a:gd name="connsiteX2" fmla="*/ 4513 w 333375"/>
                <a:gd name="connsiteY2" fmla="*/ 68580 h 333375"/>
                <a:gd name="connsiteX3" fmla="*/ 15943 w 333375"/>
                <a:gd name="connsiteY3" fmla="*/ 341948 h 333375"/>
                <a:gd name="connsiteX4" fmla="*/ 68330 w 333375"/>
                <a:gd name="connsiteY4" fmla="*/ 341948 h 333375"/>
                <a:gd name="connsiteX5" fmla="*/ 72140 w 333375"/>
                <a:gd name="connsiteY5" fmla="*/ 121920 h 333375"/>
                <a:gd name="connsiteX6" fmla="*/ 225493 w 333375"/>
                <a:gd name="connsiteY6" fmla="*/ 114300 h 333375"/>
                <a:gd name="connsiteX7" fmla="*/ 337888 w 333375"/>
                <a:gd name="connsiteY7" fmla="*/ 92393 h 333375"/>
                <a:gd name="connsiteX8" fmla="*/ 310265 w 333375"/>
                <a:gd name="connsiteY8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33375">
                  <a:moveTo>
                    <a:pt x="310265" y="0"/>
                  </a:moveTo>
                  <a:cubicBezTo>
                    <a:pt x="310265" y="0"/>
                    <a:pt x="201680" y="18098"/>
                    <a:pt x="177868" y="21908"/>
                  </a:cubicBezTo>
                  <a:cubicBezTo>
                    <a:pt x="153103" y="25718"/>
                    <a:pt x="20705" y="59055"/>
                    <a:pt x="4513" y="68580"/>
                  </a:cubicBezTo>
                  <a:cubicBezTo>
                    <a:pt x="-8822" y="76200"/>
                    <a:pt x="11180" y="268605"/>
                    <a:pt x="15943" y="341948"/>
                  </a:cubicBezTo>
                  <a:lnTo>
                    <a:pt x="68330" y="341948"/>
                  </a:lnTo>
                  <a:lnTo>
                    <a:pt x="72140" y="121920"/>
                  </a:lnTo>
                  <a:cubicBezTo>
                    <a:pt x="135005" y="123825"/>
                    <a:pt x="179773" y="107633"/>
                    <a:pt x="225493" y="114300"/>
                  </a:cubicBezTo>
                  <a:cubicBezTo>
                    <a:pt x="271213" y="120968"/>
                    <a:pt x="309313" y="131445"/>
                    <a:pt x="337888" y="92393"/>
                  </a:cubicBezTo>
                  <a:cubicBezTo>
                    <a:pt x="336935" y="92393"/>
                    <a:pt x="337888" y="8573"/>
                    <a:pt x="310265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B8DBFEC3-A17C-43FF-8908-93638EE3BA4F}"/>
                </a:ext>
              </a:extLst>
            </p:cNvPr>
            <p:cNvSpPr/>
            <p:nvPr/>
          </p:nvSpPr>
          <p:spPr>
            <a:xfrm>
              <a:off x="6747336" y="3348989"/>
              <a:ext cx="161925" cy="314325"/>
            </a:xfrm>
            <a:custGeom>
              <a:avLst/>
              <a:gdLst>
                <a:gd name="connsiteX0" fmla="*/ 16366 w 161925"/>
                <a:gd name="connsiteY0" fmla="*/ 319088 h 314325"/>
                <a:gd name="connsiteX1" fmla="*/ 66849 w 161925"/>
                <a:gd name="connsiteY1" fmla="*/ 316230 h 314325"/>
                <a:gd name="connsiteX2" fmla="*/ 71611 w 161925"/>
                <a:gd name="connsiteY2" fmla="*/ 99060 h 314325"/>
                <a:gd name="connsiteX3" fmla="*/ 129714 w 161925"/>
                <a:gd name="connsiteY3" fmla="*/ 95250 h 314325"/>
                <a:gd name="connsiteX4" fmla="*/ 170671 w 161925"/>
                <a:gd name="connsiteY4" fmla="*/ 0 h 314325"/>
                <a:gd name="connsiteX5" fmla="*/ 3984 w 161925"/>
                <a:gd name="connsiteY5" fmla="*/ 45720 h 314325"/>
                <a:gd name="connsiteX6" fmla="*/ 16366 w 161925"/>
                <a:gd name="connsiteY6" fmla="*/ 31908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314325">
                  <a:moveTo>
                    <a:pt x="16366" y="319088"/>
                  </a:moveTo>
                  <a:lnTo>
                    <a:pt x="66849" y="316230"/>
                  </a:lnTo>
                  <a:lnTo>
                    <a:pt x="71611" y="99060"/>
                  </a:lnTo>
                  <a:cubicBezTo>
                    <a:pt x="98281" y="100013"/>
                    <a:pt x="107806" y="98108"/>
                    <a:pt x="129714" y="95250"/>
                  </a:cubicBezTo>
                  <a:lnTo>
                    <a:pt x="170671" y="0"/>
                  </a:lnTo>
                  <a:cubicBezTo>
                    <a:pt x="134476" y="7620"/>
                    <a:pt x="19224" y="36195"/>
                    <a:pt x="3984" y="45720"/>
                  </a:cubicBezTo>
                  <a:cubicBezTo>
                    <a:pt x="-8399" y="53340"/>
                    <a:pt x="11604" y="245745"/>
                    <a:pt x="16366" y="31908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C325D665-4D50-4320-9F7E-20179EF15EAB}"/>
                </a:ext>
              </a:extLst>
            </p:cNvPr>
            <p:cNvSpPr/>
            <p:nvPr/>
          </p:nvSpPr>
          <p:spPr>
            <a:xfrm>
              <a:off x="6757253" y="2916433"/>
              <a:ext cx="85725" cy="114300"/>
            </a:xfrm>
            <a:custGeom>
              <a:avLst/>
              <a:gdLst>
                <a:gd name="connsiteX0" fmla="*/ 63600 w 85725"/>
                <a:gd name="connsiteY0" fmla="*/ 2026 h 114300"/>
                <a:gd name="connsiteX1" fmla="*/ 8355 w 85725"/>
                <a:gd name="connsiteY1" fmla="*/ 22029 h 114300"/>
                <a:gd name="connsiteX2" fmla="*/ 19785 w 85725"/>
                <a:gd name="connsiteY2" fmla="*/ 117279 h 114300"/>
                <a:gd name="connsiteX3" fmla="*/ 76935 w 85725"/>
                <a:gd name="connsiteY3" fmla="*/ 97276 h 114300"/>
                <a:gd name="connsiteX4" fmla="*/ 90270 w 85725"/>
                <a:gd name="connsiteY4" fmla="*/ 33459 h 114300"/>
                <a:gd name="connsiteX5" fmla="*/ 63600 w 85725"/>
                <a:gd name="connsiteY5" fmla="*/ 202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63600" y="2026"/>
                  </a:moveTo>
                  <a:cubicBezTo>
                    <a:pt x="63600" y="2026"/>
                    <a:pt x="23595" y="-9404"/>
                    <a:pt x="8355" y="22029"/>
                  </a:cubicBezTo>
                  <a:cubicBezTo>
                    <a:pt x="-6885" y="52509"/>
                    <a:pt x="-218" y="111564"/>
                    <a:pt x="19785" y="117279"/>
                  </a:cubicBezTo>
                  <a:cubicBezTo>
                    <a:pt x="39787" y="122994"/>
                    <a:pt x="68362" y="116326"/>
                    <a:pt x="76935" y="97276"/>
                  </a:cubicBezTo>
                  <a:cubicBezTo>
                    <a:pt x="85507" y="78226"/>
                    <a:pt x="92175" y="50604"/>
                    <a:pt x="90270" y="33459"/>
                  </a:cubicBezTo>
                  <a:cubicBezTo>
                    <a:pt x="88365" y="15361"/>
                    <a:pt x="74077" y="6789"/>
                    <a:pt x="63600" y="202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44ACA2C0-B5F7-45C6-B2FA-81F9BEC381C2}"/>
                </a:ext>
              </a:extLst>
            </p:cNvPr>
            <p:cNvSpPr/>
            <p:nvPr/>
          </p:nvSpPr>
          <p:spPr>
            <a:xfrm>
              <a:off x="6786460" y="2999953"/>
              <a:ext cx="47625" cy="57150"/>
            </a:xfrm>
            <a:custGeom>
              <a:avLst/>
              <a:gdLst>
                <a:gd name="connsiteX0" fmla="*/ 2007 w 47625"/>
                <a:gd name="connsiteY0" fmla="*/ 27091 h 57150"/>
                <a:gd name="connsiteX1" fmla="*/ 102 w 47625"/>
                <a:gd name="connsiteY1" fmla="*/ 55666 h 57150"/>
                <a:gd name="connsiteX2" fmla="*/ 55347 w 47625"/>
                <a:gd name="connsiteY2" fmla="*/ 59476 h 57150"/>
                <a:gd name="connsiteX3" fmla="*/ 51537 w 47625"/>
                <a:gd name="connsiteY3" fmla="*/ 7089 h 57150"/>
                <a:gd name="connsiteX4" fmla="*/ 2007 w 47625"/>
                <a:gd name="connsiteY4" fmla="*/ 270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007" y="27091"/>
                  </a:moveTo>
                  <a:cubicBezTo>
                    <a:pt x="2007" y="27091"/>
                    <a:pt x="2007" y="50904"/>
                    <a:pt x="102" y="55666"/>
                  </a:cubicBezTo>
                  <a:cubicBezTo>
                    <a:pt x="-2755" y="60429"/>
                    <a:pt x="55347" y="59476"/>
                    <a:pt x="55347" y="59476"/>
                  </a:cubicBezTo>
                  <a:cubicBezTo>
                    <a:pt x="55347" y="59476"/>
                    <a:pt x="45822" y="30901"/>
                    <a:pt x="51537" y="7089"/>
                  </a:cubicBezTo>
                  <a:cubicBezTo>
                    <a:pt x="56299" y="-16724"/>
                    <a:pt x="2007" y="27091"/>
                    <a:pt x="2007" y="2709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60B1134-265B-42BC-A598-035E7709357B}"/>
                </a:ext>
              </a:extLst>
            </p:cNvPr>
            <p:cNvSpPr/>
            <p:nvPr/>
          </p:nvSpPr>
          <p:spPr>
            <a:xfrm>
              <a:off x="6757114" y="2912734"/>
              <a:ext cx="85725" cy="85725"/>
            </a:xfrm>
            <a:custGeom>
              <a:avLst/>
              <a:gdLst>
                <a:gd name="connsiteX0" fmla="*/ 83741 w 85725"/>
                <a:gd name="connsiteY0" fmla="*/ 85736 h 85725"/>
                <a:gd name="connsiteX1" fmla="*/ 65644 w 85725"/>
                <a:gd name="connsiteY1" fmla="*/ 91451 h 85725"/>
                <a:gd name="connsiteX2" fmla="*/ 24686 w 85725"/>
                <a:gd name="connsiteY2" fmla="*/ 70496 h 85725"/>
                <a:gd name="connsiteX3" fmla="*/ 18019 w 85725"/>
                <a:gd name="connsiteY3" fmla="*/ 65733 h 85725"/>
                <a:gd name="connsiteX4" fmla="*/ 14209 w 85725"/>
                <a:gd name="connsiteY4" fmla="*/ 71448 h 85725"/>
                <a:gd name="connsiteX5" fmla="*/ 7541 w 85725"/>
                <a:gd name="connsiteY5" fmla="*/ 72401 h 85725"/>
                <a:gd name="connsiteX6" fmla="*/ 2779 w 85725"/>
                <a:gd name="connsiteY6" fmla="*/ 47636 h 85725"/>
                <a:gd name="connsiteX7" fmla="*/ 56119 w 85725"/>
                <a:gd name="connsiteY7" fmla="*/ 1916 h 85725"/>
                <a:gd name="connsiteX8" fmla="*/ 94219 w 85725"/>
                <a:gd name="connsiteY8" fmla="*/ 29538 h 85725"/>
                <a:gd name="connsiteX9" fmla="*/ 83741 w 85725"/>
                <a:gd name="connsiteY9" fmla="*/ 857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41" y="85736"/>
                  </a:moveTo>
                  <a:cubicBezTo>
                    <a:pt x="83741" y="85736"/>
                    <a:pt x="80884" y="92403"/>
                    <a:pt x="65644" y="91451"/>
                  </a:cubicBezTo>
                  <a:cubicBezTo>
                    <a:pt x="50404" y="90498"/>
                    <a:pt x="31354" y="72401"/>
                    <a:pt x="24686" y="70496"/>
                  </a:cubicBezTo>
                  <a:cubicBezTo>
                    <a:pt x="18019" y="68591"/>
                    <a:pt x="18019" y="65733"/>
                    <a:pt x="18019" y="65733"/>
                  </a:cubicBezTo>
                  <a:lnTo>
                    <a:pt x="14209" y="71448"/>
                  </a:lnTo>
                  <a:lnTo>
                    <a:pt x="7541" y="72401"/>
                  </a:lnTo>
                  <a:cubicBezTo>
                    <a:pt x="7541" y="72401"/>
                    <a:pt x="12304" y="54303"/>
                    <a:pt x="2779" y="47636"/>
                  </a:cubicBezTo>
                  <a:cubicBezTo>
                    <a:pt x="-6746" y="40968"/>
                    <a:pt x="7541" y="-10467"/>
                    <a:pt x="56119" y="1916"/>
                  </a:cubicBezTo>
                  <a:cubicBezTo>
                    <a:pt x="56119" y="1916"/>
                    <a:pt x="93266" y="8583"/>
                    <a:pt x="94219" y="29538"/>
                  </a:cubicBezTo>
                  <a:cubicBezTo>
                    <a:pt x="94219" y="50493"/>
                    <a:pt x="90409" y="74306"/>
                    <a:pt x="83741" y="85736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C80F77C9-F415-4607-BCD2-3EB2F5D7F01B}"/>
                </a:ext>
              </a:extLst>
            </p:cNvPr>
            <p:cNvSpPr/>
            <p:nvPr/>
          </p:nvSpPr>
          <p:spPr>
            <a:xfrm>
              <a:off x="6782753" y="3039041"/>
              <a:ext cx="57150" cy="9525"/>
            </a:xfrm>
            <a:custGeom>
              <a:avLst/>
              <a:gdLst>
                <a:gd name="connsiteX0" fmla="*/ 0 w 57150"/>
                <a:gd name="connsiteY0" fmla="*/ 15626 h 9525"/>
                <a:gd name="connsiteX1" fmla="*/ 4763 w 57150"/>
                <a:gd name="connsiteY1" fmla="*/ 5149 h 9525"/>
                <a:gd name="connsiteX2" fmla="*/ 55245 w 57150"/>
                <a:gd name="connsiteY2" fmla="*/ 386 h 9525"/>
                <a:gd name="connsiteX3" fmla="*/ 57150 w 57150"/>
                <a:gd name="connsiteY3" fmla="*/ 12769 h 9525"/>
                <a:gd name="connsiteX4" fmla="*/ 0 w 57150"/>
                <a:gd name="connsiteY4" fmla="*/ 1562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9525">
                  <a:moveTo>
                    <a:pt x="0" y="15626"/>
                  </a:moveTo>
                  <a:cubicBezTo>
                    <a:pt x="0" y="15626"/>
                    <a:pt x="0" y="6101"/>
                    <a:pt x="4763" y="5149"/>
                  </a:cubicBezTo>
                  <a:cubicBezTo>
                    <a:pt x="9525" y="4196"/>
                    <a:pt x="50482" y="-1519"/>
                    <a:pt x="55245" y="386"/>
                  </a:cubicBezTo>
                  <a:lnTo>
                    <a:pt x="57150" y="12769"/>
                  </a:lnTo>
                  <a:cubicBezTo>
                    <a:pt x="58102" y="13721"/>
                    <a:pt x="47625" y="19436"/>
                    <a:pt x="0" y="15626"/>
                  </a:cubicBezTo>
                  <a:close/>
                </a:path>
              </a:pathLst>
            </a:custGeom>
            <a:solidFill>
              <a:srgbClr val="FEB7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2D5BE7C-4867-40F3-8628-57847A64E781}"/>
                </a:ext>
              </a:extLst>
            </p:cNvPr>
            <p:cNvSpPr/>
            <p:nvPr/>
          </p:nvSpPr>
          <p:spPr>
            <a:xfrm>
              <a:off x="6770608" y="2962970"/>
              <a:ext cx="9525" cy="28575"/>
            </a:xfrm>
            <a:custGeom>
              <a:avLst/>
              <a:gdLst>
                <a:gd name="connsiteX0" fmla="*/ 714 w 9525"/>
                <a:gd name="connsiteY0" fmla="*/ 10734 h 28575"/>
                <a:gd name="connsiteX1" fmla="*/ 15954 w 9525"/>
                <a:gd name="connsiteY1" fmla="*/ 5972 h 28575"/>
                <a:gd name="connsiteX2" fmla="*/ 6429 w 9525"/>
                <a:gd name="connsiteY2" fmla="*/ 34547 h 28575"/>
                <a:gd name="connsiteX3" fmla="*/ 714 w 9525"/>
                <a:gd name="connsiteY3" fmla="*/ 1073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714" y="10734"/>
                  </a:moveTo>
                  <a:cubicBezTo>
                    <a:pt x="1667" y="3114"/>
                    <a:pt x="11192" y="-6411"/>
                    <a:pt x="15954" y="5972"/>
                  </a:cubicBezTo>
                  <a:cubicBezTo>
                    <a:pt x="20717" y="18354"/>
                    <a:pt x="12144" y="35499"/>
                    <a:pt x="6429" y="34547"/>
                  </a:cubicBezTo>
                  <a:cubicBezTo>
                    <a:pt x="714" y="33594"/>
                    <a:pt x="-1191" y="21212"/>
                    <a:pt x="714" y="107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10143B72-9B03-4CF0-8D8F-5D13AE80E7E5}"/>
                </a:ext>
              </a:extLst>
            </p:cNvPr>
            <p:cNvSpPr/>
            <p:nvPr/>
          </p:nvSpPr>
          <p:spPr>
            <a:xfrm>
              <a:off x="6610350" y="3168014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141E832B-14E8-4D6F-B5CB-003AB7C4BDC7}"/>
                </a:ext>
              </a:extLst>
            </p:cNvPr>
            <p:cNvSpPr/>
            <p:nvPr/>
          </p:nvSpPr>
          <p:spPr>
            <a:xfrm>
              <a:off x="6832283" y="2924170"/>
              <a:ext cx="19050" cy="66675"/>
            </a:xfrm>
            <a:custGeom>
              <a:avLst/>
              <a:gdLst>
                <a:gd name="connsiteX0" fmla="*/ 0 w 19050"/>
                <a:gd name="connsiteY0" fmla="*/ 4 h 66675"/>
                <a:gd name="connsiteX1" fmla="*/ 8572 w 19050"/>
                <a:gd name="connsiteY1" fmla="*/ 73347 h 66675"/>
                <a:gd name="connsiteX2" fmla="*/ 0 w 19050"/>
                <a:gd name="connsiteY2" fmla="*/ 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66675">
                  <a:moveTo>
                    <a:pt x="0" y="4"/>
                  </a:moveTo>
                  <a:cubicBezTo>
                    <a:pt x="0" y="4"/>
                    <a:pt x="48577" y="-1901"/>
                    <a:pt x="8572" y="73347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7FA1572-0A53-45DE-A749-0563D4BC7587}"/>
                </a:ext>
              </a:extLst>
            </p:cNvPr>
            <p:cNvSpPr/>
            <p:nvPr/>
          </p:nvSpPr>
          <p:spPr>
            <a:xfrm>
              <a:off x="6784658" y="3635692"/>
              <a:ext cx="152400" cy="66675"/>
            </a:xfrm>
            <a:custGeom>
              <a:avLst/>
              <a:gdLst>
                <a:gd name="connsiteX0" fmla="*/ 156210 w 152400"/>
                <a:gd name="connsiteY0" fmla="*/ 58103 h 66675"/>
                <a:gd name="connsiteX1" fmla="*/ 152400 w 152400"/>
                <a:gd name="connsiteY1" fmla="*/ 67628 h 66675"/>
                <a:gd name="connsiteX2" fmla="*/ 0 w 152400"/>
                <a:gd name="connsiteY2" fmla="*/ 20955 h 66675"/>
                <a:gd name="connsiteX3" fmla="*/ 7620 w 15240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156210" y="58103"/>
                  </a:moveTo>
                  <a:lnTo>
                    <a:pt x="152400" y="67628"/>
                  </a:lnTo>
                  <a:lnTo>
                    <a:pt x="0" y="20955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2334D188-442E-4F57-ACB3-AF565F96609E}"/>
                </a:ext>
              </a:extLst>
            </p:cNvPr>
            <p:cNvSpPr/>
            <p:nvPr/>
          </p:nvSpPr>
          <p:spPr>
            <a:xfrm>
              <a:off x="6779114" y="3483292"/>
              <a:ext cx="9525" cy="161925"/>
            </a:xfrm>
            <a:custGeom>
              <a:avLst/>
              <a:gdLst>
                <a:gd name="connsiteX0" fmla="*/ 17145 w 9525"/>
                <a:gd name="connsiteY0" fmla="*/ 165735 h 161925"/>
                <a:gd name="connsiteX1" fmla="*/ 0 w 9525"/>
                <a:gd name="connsiteY1" fmla="*/ 165735 h 161925"/>
                <a:gd name="connsiteX2" fmla="*/ 0 w 9525"/>
                <a:gd name="connsiteY2" fmla="*/ 0 h 161925"/>
                <a:gd name="connsiteX3" fmla="*/ 17145 w 952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61925">
                  <a:moveTo>
                    <a:pt x="17145" y="165735"/>
                  </a:moveTo>
                  <a:lnTo>
                    <a:pt x="0" y="165735"/>
                  </a:lnTo>
                  <a:lnTo>
                    <a:pt x="0" y="0"/>
                  </a:lnTo>
                  <a:lnTo>
                    <a:pt x="17145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41E2F0B6-4575-4422-9A63-01E34241A950}"/>
                </a:ext>
              </a:extLst>
            </p:cNvPr>
            <p:cNvSpPr/>
            <p:nvPr/>
          </p:nvSpPr>
          <p:spPr>
            <a:xfrm>
              <a:off x="6737204" y="3475672"/>
              <a:ext cx="95250" cy="9525"/>
            </a:xfrm>
            <a:custGeom>
              <a:avLst/>
              <a:gdLst>
                <a:gd name="connsiteX0" fmla="*/ 101917 w 95250"/>
                <a:gd name="connsiteY0" fmla="*/ 9525 h 9525"/>
                <a:gd name="connsiteX1" fmla="*/ 0 w 95250"/>
                <a:gd name="connsiteY1" fmla="*/ 9525 h 9525"/>
                <a:gd name="connsiteX2" fmla="*/ 0 w 95250"/>
                <a:gd name="connsiteY2" fmla="*/ 0 h 9525"/>
                <a:gd name="connsiteX3" fmla="*/ 101917 w 9525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">
                  <a:moveTo>
                    <a:pt x="101917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01917" y="0"/>
                  </a:lnTo>
                  <a:close/>
                </a:path>
              </a:pathLst>
            </a:custGeom>
            <a:solidFill>
              <a:srgbClr val="5E58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896DFED-D266-4D68-921C-6E806BC4091F}"/>
                </a:ext>
              </a:extLst>
            </p:cNvPr>
            <p:cNvSpPr/>
            <p:nvPr/>
          </p:nvSpPr>
          <p:spPr>
            <a:xfrm>
              <a:off x="6634163" y="3634739"/>
              <a:ext cx="152400" cy="66675"/>
            </a:xfrm>
            <a:custGeom>
              <a:avLst/>
              <a:gdLst>
                <a:gd name="connsiteX0" fmla="*/ 0 w 152400"/>
                <a:gd name="connsiteY0" fmla="*/ 59055 h 66675"/>
                <a:gd name="connsiteX1" fmla="*/ 3810 w 152400"/>
                <a:gd name="connsiteY1" fmla="*/ 68580 h 66675"/>
                <a:gd name="connsiteX2" fmla="*/ 156210 w 152400"/>
                <a:gd name="connsiteY2" fmla="*/ 21908 h 66675"/>
                <a:gd name="connsiteX3" fmla="*/ 149542 w 15240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0" y="59055"/>
                  </a:moveTo>
                  <a:lnTo>
                    <a:pt x="3810" y="68580"/>
                  </a:lnTo>
                  <a:lnTo>
                    <a:pt x="156210" y="21908"/>
                  </a:lnTo>
                  <a:lnTo>
                    <a:pt x="149542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733B1E23-6B0D-4BC4-961D-9AD46E34D769}"/>
                </a:ext>
              </a:extLst>
            </p:cNvPr>
            <p:cNvSpPr/>
            <p:nvPr/>
          </p:nvSpPr>
          <p:spPr>
            <a:xfrm>
              <a:off x="6741795" y="3634739"/>
              <a:ext cx="47625" cy="76200"/>
            </a:xfrm>
            <a:custGeom>
              <a:avLst/>
              <a:gdLst>
                <a:gd name="connsiteX0" fmla="*/ 0 w 47625"/>
                <a:gd name="connsiteY0" fmla="*/ 67627 h 76200"/>
                <a:gd name="connsiteX1" fmla="*/ 0 w 47625"/>
                <a:gd name="connsiteY1" fmla="*/ 80010 h 76200"/>
                <a:gd name="connsiteX2" fmla="*/ 48577 w 47625"/>
                <a:gd name="connsiteY2" fmla="*/ 21908 h 76200"/>
                <a:gd name="connsiteX3" fmla="*/ 41910 w 47625"/>
                <a:gd name="connsiteY3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76200">
                  <a:moveTo>
                    <a:pt x="0" y="67627"/>
                  </a:moveTo>
                  <a:lnTo>
                    <a:pt x="0" y="80010"/>
                  </a:lnTo>
                  <a:lnTo>
                    <a:pt x="48577" y="2190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4A9AC0B4-8E2F-41B6-A9B0-AD5AB8297AA8}"/>
                </a:ext>
              </a:extLst>
            </p:cNvPr>
            <p:cNvSpPr/>
            <p:nvPr/>
          </p:nvSpPr>
          <p:spPr>
            <a:xfrm>
              <a:off x="6619875" y="3693795"/>
              <a:ext cx="28575" cy="28575"/>
            </a:xfrm>
            <a:custGeom>
              <a:avLst/>
              <a:gdLst>
                <a:gd name="connsiteX0" fmla="*/ 0 w 28575"/>
                <a:gd name="connsiteY0" fmla="*/ 14288 h 28575"/>
                <a:gd name="connsiteX1" fmla="*/ 14288 w 28575"/>
                <a:gd name="connsiteY1" fmla="*/ 28575 h 28575"/>
                <a:gd name="connsiteX2" fmla="*/ 28575 w 28575"/>
                <a:gd name="connsiteY2" fmla="*/ 14288 h 28575"/>
                <a:gd name="connsiteX3" fmla="*/ 14288 w 28575"/>
                <a:gd name="connsiteY3" fmla="*/ 0 h 28575"/>
                <a:gd name="connsiteX4" fmla="*/ 0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4288"/>
                  </a:moveTo>
                  <a:cubicBezTo>
                    <a:pt x="0" y="21907"/>
                    <a:pt x="6667" y="28575"/>
                    <a:pt x="14288" y="28575"/>
                  </a:cubicBezTo>
                  <a:cubicBezTo>
                    <a:pt x="21908" y="28575"/>
                    <a:pt x="28575" y="21907"/>
                    <a:pt x="28575" y="14288"/>
                  </a:cubicBezTo>
                  <a:cubicBezTo>
                    <a:pt x="28575" y="6667"/>
                    <a:pt x="21908" y="0"/>
                    <a:pt x="14288" y="0"/>
                  </a:cubicBezTo>
                  <a:cubicBezTo>
                    <a:pt x="6667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F82FEC17-B6F9-4025-B732-05BBFB89EB60}"/>
                </a:ext>
              </a:extLst>
            </p:cNvPr>
            <p:cNvSpPr/>
            <p:nvPr/>
          </p:nvSpPr>
          <p:spPr>
            <a:xfrm>
              <a:off x="6740842" y="3693795"/>
              <a:ext cx="28575" cy="28575"/>
            </a:xfrm>
            <a:custGeom>
              <a:avLst/>
              <a:gdLst>
                <a:gd name="connsiteX0" fmla="*/ 0 w 28575"/>
                <a:gd name="connsiteY0" fmla="*/ 14288 h 28575"/>
                <a:gd name="connsiteX1" fmla="*/ 14288 w 28575"/>
                <a:gd name="connsiteY1" fmla="*/ 28575 h 28575"/>
                <a:gd name="connsiteX2" fmla="*/ 28575 w 28575"/>
                <a:gd name="connsiteY2" fmla="*/ 14288 h 28575"/>
                <a:gd name="connsiteX3" fmla="*/ 14288 w 28575"/>
                <a:gd name="connsiteY3" fmla="*/ 0 h 28575"/>
                <a:gd name="connsiteX4" fmla="*/ 0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4288"/>
                  </a:moveTo>
                  <a:cubicBezTo>
                    <a:pt x="0" y="21907"/>
                    <a:pt x="6667" y="28575"/>
                    <a:pt x="14288" y="28575"/>
                  </a:cubicBezTo>
                  <a:cubicBezTo>
                    <a:pt x="21908" y="28575"/>
                    <a:pt x="28575" y="21907"/>
                    <a:pt x="28575" y="14288"/>
                  </a:cubicBezTo>
                  <a:cubicBezTo>
                    <a:pt x="28575" y="6667"/>
                    <a:pt x="21908" y="0"/>
                    <a:pt x="14288" y="0"/>
                  </a:cubicBezTo>
                  <a:cubicBezTo>
                    <a:pt x="5715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4B2876C3-0DEF-4476-A5E7-0703C5120022}"/>
                </a:ext>
              </a:extLst>
            </p:cNvPr>
            <p:cNvSpPr/>
            <p:nvPr/>
          </p:nvSpPr>
          <p:spPr>
            <a:xfrm>
              <a:off x="6926580" y="3693795"/>
              <a:ext cx="28575" cy="28575"/>
            </a:xfrm>
            <a:custGeom>
              <a:avLst/>
              <a:gdLst>
                <a:gd name="connsiteX0" fmla="*/ 0 w 28575"/>
                <a:gd name="connsiteY0" fmla="*/ 14288 h 28575"/>
                <a:gd name="connsiteX1" fmla="*/ 14288 w 28575"/>
                <a:gd name="connsiteY1" fmla="*/ 28575 h 28575"/>
                <a:gd name="connsiteX2" fmla="*/ 28575 w 28575"/>
                <a:gd name="connsiteY2" fmla="*/ 14288 h 28575"/>
                <a:gd name="connsiteX3" fmla="*/ 14288 w 28575"/>
                <a:gd name="connsiteY3" fmla="*/ 0 h 28575"/>
                <a:gd name="connsiteX4" fmla="*/ 0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4288"/>
                  </a:moveTo>
                  <a:cubicBezTo>
                    <a:pt x="0" y="21907"/>
                    <a:pt x="6667" y="28575"/>
                    <a:pt x="14288" y="28575"/>
                  </a:cubicBezTo>
                  <a:cubicBezTo>
                    <a:pt x="21908" y="28575"/>
                    <a:pt x="28575" y="21907"/>
                    <a:pt x="28575" y="14288"/>
                  </a:cubicBezTo>
                  <a:cubicBezTo>
                    <a:pt x="28575" y="6667"/>
                    <a:pt x="21908" y="0"/>
                    <a:pt x="14288" y="0"/>
                  </a:cubicBezTo>
                  <a:cubicBezTo>
                    <a:pt x="5715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DC591073-6AD2-47D4-AA0D-187938E1B34B}"/>
                </a:ext>
              </a:extLst>
            </p:cNvPr>
            <p:cNvSpPr/>
            <p:nvPr/>
          </p:nvSpPr>
          <p:spPr>
            <a:xfrm>
              <a:off x="6666547" y="3438525"/>
              <a:ext cx="238125" cy="28575"/>
            </a:xfrm>
            <a:custGeom>
              <a:avLst/>
              <a:gdLst>
                <a:gd name="connsiteX0" fmla="*/ 18098 w 238125"/>
                <a:gd name="connsiteY0" fmla="*/ 36195 h 28575"/>
                <a:gd name="connsiteX1" fmla="*/ 223838 w 238125"/>
                <a:gd name="connsiteY1" fmla="*/ 36195 h 28575"/>
                <a:gd name="connsiteX2" fmla="*/ 241935 w 238125"/>
                <a:gd name="connsiteY2" fmla="*/ 18098 h 28575"/>
                <a:gd name="connsiteX3" fmla="*/ 241935 w 238125"/>
                <a:gd name="connsiteY3" fmla="*/ 18098 h 28575"/>
                <a:gd name="connsiteX4" fmla="*/ 223838 w 238125"/>
                <a:gd name="connsiteY4" fmla="*/ 0 h 28575"/>
                <a:gd name="connsiteX5" fmla="*/ 18098 w 238125"/>
                <a:gd name="connsiteY5" fmla="*/ 0 h 28575"/>
                <a:gd name="connsiteX6" fmla="*/ 0 w 238125"/>
                <a:gd name="connsiteY6" fmla="*/ 18098 h 28575"/>
                <a:gd name="connsiteX7" fmla="*/ 0 w 238125"/>
                <a:gd name="connsiteY7" fmla="*/ 18098 h 28575"/>
                <a:gd name="connsiteX8" fmla="*/ 18098 w 238125"/>
                <a:gd name="connsiteY8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8575">
                  <a:moveTo>
                    <a:pt x="18098" y="36195"/>
                  </a:moveTo>
                  <a:lnTo>
                    <a:pt x="223838" y="36195"/>
                  </a:lnTo>
                  <a:cubicBezTo>
                    <a:pt x="234315" y="36195"/>
                    <a:pt x="241935" y="27623"/>
                    <a:pt x="241935" y="18098"/>
                  </a:cubicBezTo>
                  <a:lnTo>
                    <a:pt x="241935" y="18098"/>
                  </a:lnTo>
                  <a:cubicBezTo>
                    <a:pt x="241935" y="7620"/>
                    <a:pt x="233363" y="0"/>
                    <a:pt x="223838" y="0"/>
                  </a:cubicBezTo>
                  <a:lnTo>
                    <a:pt x="18098" y="0"/>
                  </a:lnTo>
                  <a:cubicBezTo>
                    <a:pt x="7620" y="0"/>
                    <a:pt x="0" y="8573"/>
                    <a:pt x="0" y="18098"/>
                  </a:cubicBezTo>
                  <a:lnTo>
                    <a:pt x="0" y="18098"/>
                  </a:lnTo>
                  <a:cubicBezTo>
                    <a:pt x="0" y="28575"/>
                    <a:pt x="8573" y="36195"/>
                    <a:pt x="18098" y="36195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2FB94FD-009D-4D52-8724-F79C604F8D6A}"/>
                </a:ext>
              </a:extLst>
            </p:cNvPr>
            <p:cNvSpPr/>
            <p:nvPr/>
          </p:nvSpPr>
          <p:spPr>
            <a:xfrm>
              <a:off x="6237570" y="3282543"/>
              <a:ext cx="9525" cy="419100"/>
            </a:xfrm>
            <a:custGeom>
              <a:avLst/>
              <a:gdLst>
                <a:gd name="connsiteX0" fmla="*/ 13335 w 9525"/>
                <a:gd name="connsiteY0" fmla="*/ 424815 h 419100"/>
                <a:gd name="connsiteX1" fmla="*/ 0 w 9525"/>
                <a:gd name="connsiteY1" fmla="*/ 424815 h 419100"/>
                <a:gd name="connsiteX2" fmla="*/ 0 w 9525"/>
                <a:gd name="connsiteY2" fmla="*/ 0 h 419100"/>
                <a:gd name="connsiteX3" fmla="*/ 13335 w 9525"/>
                <a:gd name="connsiteY3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19100">
                  <a:moveTo>
                    <a:pt x="13335" y="424815"/>
                  </a:moveTo>
                  <a:lnTo>
                    <a:pt x="0" y="424815"/>
                  </a:lnTo>
                  <a:lnTo>
                    <a:pt x="0" y="0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F2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784F091F-A158-4FD7-9679-19ED014DBCCF}"/>
                </a:ext>
              </a:extLst>
            </p:cNvPr>
            <p:cNvSpPr/>
            <p:nvPr/>
          </p:nvSpPr>
          <p:spPr>
            <a:xfrm>
              <a:off x="6342698" y="2941319"/>
              <a:ext cx="352425" cy="247650"/>
            </a:xfrm>
            <a:custGeom>
              <a:avLst/>
              <a:gdLst>
                <a:gd name="connsiteX0" fmla="*/ 18098 w 352425"/>
                <a:gd name="connsiteY0" fmla="*/ 252413 h 247650"/>
                <a:gd name="connsiteX1" fmla="*/ 339090 w 352425"/>
                <a:gd name="connsiteY1" fmla="*/ 252413 h 247650"/>
                <a:gd name="connsiteX2" fmla="*/ 357187 w 352425"/>
                <a:gd name="connsiteY2" fmla="*/ 234315 h 247650"/>
                <a:gd name="connsiteX3" fmla="*/ 357187 w 352425"/>
                <a:gd name="connsiteY3" fmla="*/ 18098 h 247650"/>
                <a:gd name="connsiteX4" fmla="*/ 339090 w 352425"/>
                <a:gd name="connsiteY4" fmla="*/ 0 h 247650"/>
                <a:gd name="connsiteX5" fmla="*/ 18098 w 352425"/>
                <a:gd name="connsiteY5" fmla="*/ 0 h 247650"/>
                <a:gd name="connsiteX6" fmla="*/ 0 w 352425"/>
                <a:gd name="connsiteY6" fmla="*/ 18098 h 247650"/>
                <a:gd name="connsiteX7" fmla="*/ 0 w 352425"/>
                <a:gd name="connsiteY7" fmla="*/ 234315 h 247650"/>
                <a:gd name="connsiteX8" fmla="*/ 18098 w 352425"/>
                <a:gd name="connsiteY8" fmla="*/ 25241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247650">
                  <a:moveTo>
                    <a:pt x="18098" y="252413"/>
                  </a:moveTo>
                  <a:lnTo>
                    <a:pt x="339090" y="252413"/>
                  </a:lnTo>
                  <a:cubicBezTo>
                    <a:pt x="349568" y="252413"/>
                    <a:pt x="357187" y="243840"/>
                    <a:pt x="357187" y="234315"/>
                  </a:cubicBezTo>
                  <a:lnTo>
                    <a:pt x="357187" y="18098"/>
                  </a:lnTo>
                  <a:cubicBezTo>
                    <a:pt x="357187" y="7620"/>
                    <a:pt x="348615" y="0"/>
                    <a:pt x="339090" y="0"/>
                  </a:cubicBezTo>
                  <a:lnTo>
                    <a:pt x="18098" y="0"/>
                  </a:lnTo>
                  <a:cubicBezTo>
                    <a:pt x="7620" y="0"/>
                    <a:pt x="0" y="8573"/>
                    <a:pt x="0" y="18098"/>
                  </a:cubicBezTo>
                  <a:lnTo>
                    <a:pt x="0" y="234315"/>
                  </a:lnTo>
                  <a:cubicBezTo>
                    <a:pt x="0" y="243840"/>
                    <a:pt x="8573" y="252413"/>
                    <a:pt x="18098" y="252413"/>
                  </a:cubicBezTo>
                  <a:close/>
                </a:path>
              </a:pathLst>
            </a:custGeom>
            <a:solidFill>
              <a:srgbClr val="F2E2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3820A5C-444B-456F-A6EF-47CF7E79AC2F}"/>
                </a:ext>
              </a:extLst>
            </p:cNvPr>
            <p:cNvSpPr/>
            <p:nvPr/>
          </p:nvSpPr>
          <p:spPr>
            <a:xfrm>
              <a:off x="6356871" y="2954706"/>
              <a:ext cx="323850" cy="190500"/>
            </a:xfrm>
            <a:custGeom>
              <a:avLst/>
              <a:gdLst>
                <a:gd name="connsiteX0" fmla="*/ 329565 w 323850"/>
                <a:gd name="connsiteY0" fmla="*/ 199073 h 190500"/>
                <a:gd name="connsiteX1" fmla="*/ 0 w 323850"/>
                <a:gd name="connsiteY1" fmla="*/ 199073 h 190500"/>
                <a:gd name="connsiteX2" fmla="*/ 0 w 323850"/>
                <a:gd name="connsiteY2" fmla="*/ 0 h 190500"/>
                <a:gd name="connsiteX3" fmla="*/ 329565 w 323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190500">
                  <a:moveTo>
                    <a:pt x="329565" y="199073"/>
                  </a:moveTo>
                  <a:lnTo>
                    <a:pt x="0" y="199073"/>
                  </a:lnTo>
                  <a:lnTo>
                    <a:pt x="0" y="0"/>
                  </a:lnTo>
                  <a:lnTo>
                    <a:pt x="329565" y="0"/>
                  </a:ln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5A22BA89-C7CE-4F21-BC7C-9A666D6A6134}"/>
                </a:ext>
              </a:extLst>
            </p:cNvPr>
            <p:cNvSpPr/>
            <p:nvPr/>
          </p:nvSpPr>
          <p:spPr>
            <a:xfrm>
              <a:off x="6510338" y="3160394"/>
              <a:ext cx="19050" cy="19050"/>
            </a:xfrm>
            <a:custGeom>
              <a:avLst/>
              <a:gdLst>
                <a:gd name="connsiteX0" fmla="*/ 0 w 19050"/>
                <a:gd name="connsiteY0" fmla="*/ 11430 h 19050"/>
                <a:gd name="connsiteX1" fmla="*/ 11430 w 19050"/>
                <a:gd name="connsiteY1" fmla="*/ 22860 h 19050"/>
                <a:gd name="connsiteX2" fmla="*/ 22860 w 19050"/>
                <a:gd name="connsiteY2" fmla="*/ 11430 h 19050"/>
                <a:gd name="connsiteX3" fmla="*/ 11430 w 19050"/>
                <a:gd name="connsiteY3" fmla="*/ 0 h 19050"/>
                <a:gd name="connsiteX4" fmla="*/ 0 w 19050"/>
                <a:gd name="connsiteY4" fmla="*/ 114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0" y="11430"/>
                  </a:moveTo>
                  <a:cubicBezTo>
                    <a:pt x="0" y="18098"/>
                    <a:pt x="4763" y="22860"/>
                    <a:pt x="11430" y="22860"/>
                  </a:cubicBezTo>
                  <a:cubicBezTo>
                    <a:pt x="18097" y="22860"/>
                    <a:pt x="22860" y="18098"/>
                    <a:pt x="22860" y="11430"/>
                  </a:cubicBezTo>
                  <a:cubicBezTo>
                    <a:pt x="22860" y="4763"/>
                    <a:pt x="18097" y="0"/>
                    <a:pt x="11430" y="0"/>
                  </a:cubicBezTo>
                  <a:cubicBezTo>
                    <a:pt x="4763" y="0"/>
                    <a:pt x="0" y="4763"/>
                    <a:pt x="0" y="11430"/>
                  </a:cubicBezTo>
                  <a:close/>
                </a:path>
              </a:pathLst>
            </a:custGeom>
            <a:solidFill>
              <a:srgbClr val="9186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3D8537D-94AE-4CF0-8427-ADC090B9A7D5}"/>
                </a:ext>
              </a:extLst>
            </p:cNvPr>
            <p:cNvSpPr/>
            <p:nvPr/>
          </p:nvSpPr>
          <p:spPr>
            <a:xfrm>
              <a:off x="6447473" y="3227070"/>
              <a:ext cx="95250" cy="28575"/>
            </a:xfrm>
            <a:custGeom>
              <a:avLst/>
              <a:gdLst>
                <a:gd name="connsiteX0" fmla="*/ 0 w 95250"/>
                <a:gd name="connsiteY0" fmla="*/ 32385 h 28575"/>
                <a:gd name="connsiteX1" fmla="*/ 0 w 95250"/>
                <a:gd name="connsiteY1" fmla="*/ 27622 h 28575"/>
                <a:gd name="connsiteX2" fmla="*/ 51435 w 95250"/>
                <a:gd name="connsiteY2" fmla="*/ 0 h 28575"/>
                <a:gd name="connsiteX3" fmla="*/ 95250 w 95250"/>
                <a:gd name="connsiteY3" fmla="*/ 32385 h 28575"/>
                <a:gd name="connsiteX4" fmla="*/ 0 w 95250"/>
                <a:gd name="connsiteY4" fmla="*/ 3238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28575">
                  <a:moveTo>
                    <a:pt x="0" y="32385"/>
                  </a:moveTo>
                  <a:lnTo>
                    <a:pt x="0" y="27622"/>
                  </a:lnTo>
                  <a:cubicBezTo>
                    <a:pt x="0" y="27622"/>
                    <a:pt x="6668" y="0"/>
                    <a:pt x="51435" y="0"/>
                  </a:cubicBezTo>
                  <a:cubicBezTo>
                    <a:pt x="96202" y="0"/>
                    <a:pt x="95250" y="32385"/>
                    <a:pt x="95250" y="32385"/>
                  </a:cubicBezTo>
                  <a:lnTo>
                    <a:pt x="0" y="32385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2674E3C-3647-4165-AD34-EE9F727EC0AD}"/>
                </a:ext>
              </a:extLst>
            </p:cNvPr>
            <p:cNvSpPr/>
            <p:nvPr/>
          </p:nvSpPr>
          <p:spPr>
            <a:xfrm>
              <a:off x="6462692" y="3213560"/>
              <a:ext cx="85725" cy="47625"/>
            </a:xfrm>
            <a:custGeom>
              <a:avLst/>
              <a:gdLst>
                <a:gd name="connsiteX0" fmla="*/ 80030 w 85725"/>
                <a:gd name="connsiteY0" fmla="*/ 17319 h 47625"/>
                <a:gd name="connsiteX1" fmla="*/ 66695 w 85725"/>
                <a:gd name="connsiteY1" fmla="*/ 14462 h 47625"/>
                <a:gd name="connsiteX2" fmla="*/ 37167 w 85725"/>
                <a:gd name="connsiteY2" fmla="*/ 174 h 47625"/>
                <a:gd name="connsiteX3" fmla="*/ 20 w 85725"/>
                <a:gd name="connsiteY3" fmla="*/ 17319 h 47625"/>
                <a:gd name="connsiteX4" fmla="*/ 6687 w 85725"/>
                <a:gd name="connsiteY4" fmla="*/ 21129 h 47625"/>
                <a:gd name="connsiteX5" fmla="*/ 35262 w 85725"/>
                <a:gd name="connsiteY5" fmla="*/ 16367 h 47625"/>
                <a:gd name="connsiteX6" fmla="*/ 11450 w 85725"/>
                <a:gd name="connsiteY6" fmla="*/ 31607 h 47625"/>
                <a:gd name="connsiteX7" fmla="*/ 19070 w 85725"/>
                <a:gd name="connsiteY7" fmla="*/ 42084 h 47625"/>
                <a:gd name="connsiteX8" fmla="*/ 30500 w 85725"/>
                <a:gd name="connsiteY8" fmla="*/ 50657 h 47625"/>
                <a:gd name="connsiteX9" fmla="*/ 72410 w 85725"/>
                <a:gd name="connsiteY9" fmla="*/ 40179 h 47625"/>
                <a:gd name="connsiteX10" fmla="*/ 90508 w 85725"/>
                <a:gd name="connsiteY10" fmla="*/ 39227 h 47625"/>
                <a:gd name="connsiteX11" fmla="*/ 80030 w 85725"/>
                <a:gd name="connsiteY11" fmla="*/ 173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47625">
                  <a:moveTo>
                    <a:pt x="80030" y="17319"/>
                  </a:moveTo>
                  <a:cubicBezTo>
                    <a:pt x="80030" y="17319"/>
                    <a:pt x="70505" y="16367"/>
                    <a:pt x="66695" y="14462"/>
                  </a:cubicBezTo>
                  <a:cubicBezTo>
                    <a:pt x="62885" y="12557"/>
                    <a:pt x="41930" y="-1731"/>
                    <a:pt x="37167" y="174"/>
                  </a:cubicBezTo>
                  <a:cubicBezTo>
                    <a:pt x="32405" y="2079"/>
                    <a:pt x="-933" y="12557"/>
                    <a:pt x="20" y="17319"/>
                  </a:cubicBezTo>
                  <a:cubicBezTo>
                    <a:pt x="973" y="22082"/>
                    <a:pt x="3830" y="22082"/>
                    <a:pt x="6687" y="21129"/>
                  </a:cubicBezTo>
                  <a:cubicBezTo>
                    <a:pt x="8592" y="20177"/>
                    <a:pt x="33358" y="15414"/>
                    <a:pt x="35262" y="16367"/>
                  </a:cubicBezTo>
                  <a:cubicBezTo>
                    <a:pt x="35262" y="16367"/>
                    <a:pt x="11450" y="24939"/>
                    <a:pt x="11450" y="31607"/>
                  </a:cubicBezTo>
                  <a:cubicBezTo>
                    <a:pt x="11450" y="38274"/>
                    <a:pt x="16212" y="39227"/>
                    <a:pt x="19070" y="42084"/>
                  </a:cubicBezTo>
                  <a:cubicBezTo>
                    <a:pt x="20975" y="44942"/>
                    <a:pt x="23833" y="50657"/>
                    <a:pt x="30500" y="50657"/>
                  </a:cubicBezTo>
                  <a:cubicBezTo>
                    <a:pt x="36215" y="50657"/>
                    <a:pt x="66695" y="41132"/>
                    <a:pt x="72410" y="40179"/>
                  </a:cubicBezTo>
                  <a:cubicBezTo>
                    <a:pt x="78125" y="40179"/>
                    <a:pt x="89555" y="40179"/>
                    <a:pt x="90508" y="39227"/>
                  </a:cubicBezTo>
                  <a:cubicBezTo>
                    <a:pt x="90508" y="38274"/>
                    <a:pt x="80030" y="17319"/>
                    <a:pt x="80030" y="1731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122A9F4-B855-4356-BCFF-AF7F1B493C9A}"/>
                </a:ext>
              </a:extLst>
            </p:cNvPr>
            <p:cNvSpPr/>
            <p:nvPr/>
          </p:nvSpPr>
          <p:spPr>
            <a:xfrm>
              <a:off x="6532913" y="3052762"/>
              <a:ext cx="381000" cy="361950"/>
            </a:xfrm>
            <a:custGeom>
              <a:avLst/>
              <a:gdLst>
                <a:gd name="connsiteX0" fmla="*/ 186975 w 381000"/>
                <a:gd name="connsiteY0" fmla="*/ 15240 h 361950"/>
                <a:gd name="connsiteX1" fmla="*/ 250792 w 381000"/>
                <a:gd name="connsiteY1" fmla="*/ 1905 h 361950"/>
                <a:gd name="connsiteX2" fmla="*/ 307942 w 381000"/>
                <a:gd name="connsiteY2" fmla="*/ 0 h 361950"/>
                <a:gd name="connsiteX3" fmla="*/ 381285 w 381000"/>
                <a:gd name="connsiteY3" fmla="*/ 20955 h 361950"/>
                <a:gd name="connsiteX4" fmla="*/ 388905 w 381000"/>
                <a:gd name="connsiteY4" fmla="*/ 80010 h 361950"/>
                <a:gd name="connsiteX5" fmla="*/ 371760 w 381000"/>
                <a:gd name="connsiteY5" fmla="*/ 116205 h 361950"/>
                <a:gd name="connsiteX6" fmla="*/ 359377 w 381000"/>
                <a:gd name="connsiteY6" fmla="*/ 220027 h 361950"/>
                <a:gd name="connsiteX7" fmla="*/ 362235 w 381000"/>
                <a:gd name="connsiteY7" fmla="*/ 361950 h 361950"/>
                <a:gd name="connsiteX8" fmla="*/ 317467 w 381000"/>
                <a:gd name="connsiteY8" fmla="*/ 368617 h 361950"/>
                <a:gd name="connsiteX9" fmla="*/ 179355 w 381000"/>
                <a:gd name="connsiteY9" fmla="*/ 361950 h 361950"/>
                <a:gd name="connsiteX10" fmla="*/ 199357 w 381000"/>
                <a:gd name="connsiteY10" fmla="*/ 180023 h 361950"/>
                <a:gd name="connsiteX11" fmla="*/ 195547 w 381000"/>
                <a:gd name="connsiteY11" fmla="*/ 104775 h 361950"/>
                <a:gd name="connsiteX12" fmla="*/ 149827 w 381000"/>
                <a:gd name="connsiteY12" fmla="*/ 180975 h 361950"/>
                <a:gd name="connsiteX13" fmla="*/ 69817 w 381000"/>
                <a:gd name="connsiteY13" fmla="*/ 201930 h 361950"/>
                <a:gd name="connsiteX14" fmla="*/ 2190 w 381000"/>
                <a:gd name="connsiteY14" fmla="*/ 204788 h 361950"/>
                <a:gd name="connsiteX15" fmla="*/ 1237 w 381000"/>
                <a:gd name="connsiteY15" fmla="*/ 165735 h 361950"/>
                <a:gd name="connsiteX16" fmla="*/ 104107 w 381000"/>
                <a:gd name="connsiteY16" fmla="*/ 149543 h 361950"/>
                <a:gd name="connsiteX17" fmla="*/ 133635 w 381000"/>
                <a:gd name="connsiteY17" fmla="*/ 97155 h 361950"/>
                <a:gd name="connsiteX18" fmla="*/ 186975 w 381000"/>
                <a:gd name="connsiteY18" fmla="*/ 1524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000" h="361950">
                  <a:moveTo>
                    <a:pt x="186975" y="15240"/>
                  </a:moveTo>
                  <a:cubicBezTo>
                    <a:pt x="217455" y="9525"/>
                    <a:pt x="250792" y="1905"/>
                    <a:pt x="250792" y="1905"/>
                  </a:cubicBezTo>
                  <a:lnTo>
                    <a:pt x="307942" y="0"/>
                  </a:lnTo>
                  <a:cubicBezTo>
                    <a:pt x="307942" y="0"/>
                    <a:pt x="361282" y="11430"/>
                    <a:pt x="381285" y="20955"/>
                  </a:cubicBezTo>
                  <a:cubicBezTo>
                    <a:pt x="383190" y="21907"/>
                    <a:pt x="383190" y="68580"/>
                    <a:pt x="388905" y="80010"/>
                  </a:cubicBezTo>
                  <a:lnTo>
                    <a:pt x="371760" y="116205"/>
                  </a:lnTo>
                  <a:cubicBezTo>
                    <a:pt x="371760" y="116205"/>
                    <a:pt x="362235" y="188595"/>
                    <a:pt x="359377" y="220027"/>
                  </a:cubicBezTo>
                  <a:cubicBezTo>
                    <a:pt x="358425" y="234315"/>
                    <a:pt x="362235" y="361950"/>
                    <a:pt x="362235" y="361950"/>
                  </a:cubicBezTo>
                  <a:cubicBezTo>
                    <a:pt x="362235" y="361950"/>
                    <a:pt x="357472" y="364808"/>
                    <a:pt x="317467" y="368617"/>
                  </a:cubicBezTo>
                  <a:cubicBezTo>
                    <a:pt x="278415" y="373380"/>
                    <a:pt x="180307" y="366713"/>
                    <a:pt x="179355" y="361950"/>
                  </a:cubicBezTo>
                  <a:cubicBezTo>
                    <a:pt x="178402" y="357188"/>
                    <a:pt x="198405" y="188595"/>
                    <a:pt x="199357" y="180023"/>
                  </a:cubicBezTo>
                  <a:cubicBezTo>
                    <a:pt x="200310" y="166688"/>
                    <a:pt x="195547" y="104775"/>
                    <a:pt x="195547" y="104775"/>
                  </a:cubicBezTo>
                  <a:cubicBezTo>
                    <a:pt x="187927" y="114300"/>
                    <a:pt x="168877" y="160020"/>
                    <a:pt x="149827" y="180975"/>
                  </a:cubicBezTo>
                  <a:cubicBezTo>
                    <a:pt x="138397" y="193358"/>
                    <a:pt x="81247" y="200977"/>
                    <a:pt x="69817" y="201930"/>
                  </a:cubicBezTo>
                  <a:cubicBezTo>
                    <a:pt x="46005" y="202883"/>
                    <a:pt x="3142" y="207645"/>
                    <a:pt x="2190" y="204788"/>
                  </a:cubicBezTo>
                  <a:cubicBezTo>
                    <a:pt x="1237" y="203835"/>
                    <a:pt x="-1620" y="166688"/>
                    <a:pt x="1237" y="165735"/>
                  </a:cubicBezTo>
                  <a:cubicBezTo>
                    <a:pt x="3142" y="164783"/>
                    <a:pt x="83152" y="160020"/>
                    <a:pt x="104107" y="149543"/>
                  </a:cubicBezTo>
                  <a:cubicBezTo>
                    <a:pt x="111727" y="145733"/>
                    <a:pt x="133635" y="97155"/>
                    <a:pt x="133635" y="97155"/>
                  </a:cubicBezTo>
                  <a:cubicBezTo>
                    <a:pt x="133635" y="97155"/>
                    <a:pt x="169830" y="22860"/>
                    <a:pt x="186975" y="15240"/>
                  </a:cubicBezTo>
                  <a:close/>
                </a:path>
              </a:pathLst>
            </a:custGeom>
            <a:solidFill>
              <a:srgbClr val="FEB7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EAF727F-23C1-4E3D-A4AB-11569D8C328D}"/>
                </a:ext>
              </a:extLst>
            </p:cNvPr>
            <p:cNvSpPr/>
            <p:nvPr/>
          </p:nvSpPr>
          <p:spPr>
            <a:xfrm>
              <a:off x="6797992" y="3181350"/>
              <a:ext cx="161925" cy="228600"/>
            </a:xfrm>
            <a:custGeom>
              <a:avLst/>
              <a:gdLst>
                <a:gd name="connsiteX0" fmla="*/ 35242 w 161925"/>
                <a:gd name="connsiteY0" fmla="*/ 230505 h 228600"/>
                <a:gd name="connsiteX1" fmla="*/ 132398 w 161925"/>
                <a:gd name="connsiteY1" fmla="*/ 230505 h 228600"/>
                <a:gd name="connsiteX2" fmla="*/ 167640 w 161925"/>
                <a:gd name="connsiteY2" fmla="*/ 195263 h 228600"/>
                <a:gd name="connsiteX3" fmla="*/ 167640 w 161925"/>
                <a:gd name="connsiteY3" fmla="*/ 35242 h 228600"/>
                <a:gd name="connsiteX4" fmla="*/ 132398 w 161925"/>
                <a:gd name="connsiteY4" fmla="*/ 0 h 228600"/>
                <a:gd name="connsiteX5" fmla="*/ 35242 w 161925"/>
                <a:gd name="connsiteY5" fmla="*/ 0 h 228600"/>
                <a:gd name="connsiteX6" fmla="*/ 0 w 161925"/>
                <a:gd name="connsiteY6" fmla="*/ 35242 h 228600"/>
                <a:gd name="connsiteX7" fmla="*/ 0 w 161925"/>
                <a:gd name="connsiteY7" fmla="*/ 196215 h 228600"/>
                <a:gd name="connsiteX8" fmla="*/ 35242 w 161925"/>
                <a:gd name="connsiteY8" fmla="*/ 2305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228600">
                  <a:moveTo>
                    <a:pt x="35242" y="230505"/>
                  </a:moveTo>
                  <a:lnTo>
                    <a:pt x="132398" y="230505"/>
                  </a:lnTo>
                  <a:cubicBezTo>
                    <a:pt x="151448" y="230505"/>
                    <a:pt x="167640" y="215265"/>
                    <a:pt x="167640" y="195263"/>
                  </a:cubicBezTo>
                  <a:lnTo>
                    <a:pt x="167640" y="35242"/>
                  </a:lnTo>
                  <a:cubicBezTo>
                    <a:pt x="167640" y="16193"/>
                    <a:pt x="152400" y="0"/>
                    <a:pt x="132398" y="0"/>
                  </a:cubicBezTo>
                  <a:lnTo>
                    <a:pt x="35242" y="0"/>
                  </a:lnTo>
                  <a:cubicBezTo>
                    <a:pt x="16192" y="0"/>
                    <a:pt x="0" y="15240"/>
                    <a:pt x="0" y="35242"/>
                  </a:cubicBezTo>
                  <a:lnTo>
                    <a:pt x="0" y="196215"/>
                  </a:lnTo>
                  <a:cubicBezTo>
                    <a:pt x="0" y="215265"/>
                    <a:pt x="16192" y="230505"/>
                    <a:pt x="35242" y="230505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1094589-C63C-43F0-9E43-8C75B425155C}"/>
                </a:ext>
              </a:extLst>
            </p:cNvPr>
            <p:cNvSpPr/>
            <p:nvPr/>
          </p:nvSpPr>
          <p:spPr>
            <a:xfrm>
              <a:off x="6816090" y="3328987"/>
              <a:ext cx="95250" cy="133350"/>
            </a:xfrm>
            <a:custGeom>
              <a:avLst/>
              <a:gdLst>
                <a:gd name="connsiteX0" fmla="*/ 11430 w 95250"/>
                <a:gd name="connsiteY0" fmla="*/ 137160 h 133350"/>
                <a:gd name="connsiteX1" fmla="*/ 70485 w 95250"/>
                <a:gd name="connsiteY1" fmla="*/ 112395 h 133350"/>
                <a:gd name="connsiteX2" fmla="*/ 97155 w 95250"/>
                <a:gd name="connsiteY2" fmla="*/ 8573 h 133350"/>
                <a:gd name="connsiteX3" fmla="*/ 86677 w 95250"/>
                <a:gd name="connsiteY3" fmla="*/ 0 h 133350"/>
                <a:gd name="connsiteX4" fmla="*/ 78105 w 95250"/>
                <a:gd name="connsiteY4" fmla="*/ 10477 h 133350"/>
                <a:gd name="connsiteX5" fmla="*/ 55245 w 95250"/>
                <a:gd name="connsiteY5" fmla="*/ 100013 h 133350"/>
                <a:gd name="connsiteX6" fmla="*/ 9525 w 95250"/>
                <a:gd name="connsiteY6" fmla="*/ 118110 h 133350"/>
                <a:gd name="connsiteX7" fmla="*/ 0 w 95250"/>
                <a:gd name="connsiteY7" fmla="*/ 127635 h 133350"/>
                <a:gd name="connsiteX8" fmla="*/ 11430 w 95250"/>
                <a:gd name="connsiteY8" fmla="*/ 1371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33350">
                  <a:moveTo>
                    <a:pt x="11430" y="137160"/>
                  </a:moveTo>
                  <a:cubicBezTo>
                    <a:pt x="36195" y="137160"/>
                    <a:pt x="56197" y="128588"/>
                    <a:pt x="70485" y="112395"/>
                  </a:cubicBezTo>
                  <a:cubicBezTo>
                    <a:pt x="103822" y="75248"/>
                    <a:pt x="98107" y="10477"/>
                    <a:pt x="97155" y="8573"/>
                  </a:cubicBezTo>
                  <a:cubicBezTo>
                    <a:pt x="96202" y="3810"/>
                    <a:pt x="92392" y="0"/>
                    <a:pt x="86677" y="0"/>
                  </a:cubicBezTo>
                  <a:cubicBezTo>
                    <a:pt x="81915" y="952"/>
                    <a:pt x="78105" y="4763"/>
                    <a:pt x="78105" y="10477"/>
                  </a:cubicBezTo>
                  <a:cubicBezTo>
                    <a:pt x="78105" y="11430"/>
                    <a:pt x="83820" y="69533"/>
                    <a:pt x="55245" y="100013"/>
                  </a:cubicBezTo>
                  <a:cubicBezTo>
                    <a:pt x="43815" y="112395"/>
                    <a:pt x="29527" y="118110"/>
                    <a:pt x="9525" y="118110"/>
                  </a:cubicBezTo>
                  <a:cubicBezTo>
                    <a:pt x="4763" y="118110"/>
                    <a:pt x="0" y="121920"/>
                    <a:pt x="0" y="127635"/>
                  </a:cubicBezTo>
                  <a:cubicBezTo>
                    <a:pt x="1905" y="132398"/>
                    <a:pt x="6667" y="137160"/>
                    <a:pt x="11430" y="13716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E84CAD96-F67A-479A-A7DD-16F8170D4E8F}"/>
                </a:ext>
              </a:extLst>
            </p:cNvPr>
            <p:cNvSpPr/>
            <p:nvPr/>
          </p:nvSpPr>
          <p:spPr>
            <a:xfrm>
              <a:off x="6566535" y="2969894"/>
              <a:ext cx="95250" cy="9525"/>
            </a:xfrm>
            <a:custGeom>
              <a:avLst/>
              <a:gdLst>
                <a:gd name="connsiteX0" fmla="*/ 2858 w 95250"/>
                <a:gd name="connsiteY0" fmla="*/ 11430 h 9525"/>
                <a:gd name="connsiteX1" fmla="*/ 94298 w 95250"/>
                <a:gd name="connsiteY1" fmla="*/ 11430 h 9525"/>
                <a:gd name="connsiteX2" fmla="*/ 97155 w 95250"/>
                <a:gd name="connsiteY2" fmla="*/ 8573 h 9525"/>
                <a:gd name="connsiteX3" fmla="*/ 97155 w 95250"/>
                <a:gd name="connsiteY3" fmla="*/ 2857 h 9525"/>
                <a:gd name="connsiteX4" fmla="*/ 94298 w 95250"/>
                <a:gd name="connsiteY4" fmla="*/ 0 h 9525"/>
                <a:gd name="connsiteX5" fmla="*/ 2858 w 95250"/>
                <a:gd name="connsiteY5" fmla="*/ 0 h 9525"/>
                <a:gd name="connsiteX6" fmla="*/ 0 w 95250"/>
                <a:gd name="connsiteY6" fmla="*/ 2857 h 9525"/>
                <a:gd name="connsiteX7" fmla="*/ 0 w 95250"/>
                <a:gd name="connsiteY7" fmla="*/ 8573 h 9525"/>
                <a:gd name="connsiteX8" fmla="*/ 2858 w 95250"/>
                <a:gd name="connsiteY8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9525">
                  <a:moveTo>
                    <a:pt x="2858" y="11430"/>
                  </a:moveTo>
                  <a:lnTo>
                    <a:pt x="94298" y="11430"/>
                  </a:lnTo>
                  <a:cubicBezTo>
                    <a:pt x="96203" y="11430"/>
                    <a:pt x="97155" y="10478"/>
                    <a:pt x="97155" y="8573"/>
                  </a:cubicBezTo>
                  <a:lnTo>
                    <a:pt x="97155" y="2857"/>
                  </a:lnTo>
                  <a:cubicBezTo>
                    <a:pt x="97155" y="953"/>
                    <a:pt x="96203" y="0"/>
                    <a:pt x="94298" y="0"/>
                  </a:cubicBezTo>
                  <a:lnTo>
                    <a:pt x="2858" y="0"/>
                  </a:lnTo>
                  <a:cubicBezTo>
                    <a:pt x="953" y="0"/>
                    <a:pt x="0" y="953"/>
                    <a:pt x="0" y="2857"/>
                  </a:cubicBezTo>
                  <a:lnTo>
                    <a:pt x="0" y="8573"/>
                  </a:lnTo>
                  <a:cubicBezTo>
                    <a:pt x="0" y="9525"/>
                    <a:pt x="953" y="11430"/>
                    <a:pt x="2858" y="1143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456ABCDA-AE16-4322-8FAA-67A571C7AA3B}"/>
                </a:ext>
              </a:extLst>
            </p:cNvPr>
            <p:cNvSpPr/>
            <p:nvPr/>
          </p:nvSpPr>
          <p:spPr>
            <a:xfrm>
              <a:off x="6566535" y="2992755"/>
              <a:ext cx="95250" cy="9525"/>
            </a:xfrm>
            <a:custGeom>
              <a:avLst/>
              <a:gdLst>
                <a:gd name="connsiteX0" fmla="*/ 2858 w 95250"/>
                <a:gd name="connsiteY0" fmla="*/ 10477 h 9525"/>
                <a:gd name="connsiteX1" fmla="*/ 94298 w 95250"/>
                <a:gd name="connsiteY1" fmla="*/ 10477 h 9525"/>
                <a:gd name="connsiteX2" fmla="*/ 97155 w 95250"/>
                <a:gd name="connsiteY2" fmla="*/ 7620 h 9525"/>
                <a:gd name="connsiteX3" fmla="*/ 97155 w 95250"/>
                <a:gd name="connsiteY3" fmla="*/ 2857 h 9525"/>
                <a:gd name="connsiteX4" fmla="*/ 94298 w 95250"/>
                <a:gd name="connsiteY4" fmla="*/ 0 h 9525"/>
                <a:gd name="connsiteX5" fmla="*/ 2858 w 95250"/>
                <a:gd name="connsiteY5" fmla="*/ 0 h 9525"/>
                <a:gd name="connsiteX6" fmla="*/ 0 w 95250"/>
                <a:gd name="connsiteY6" fmla="*/ 2857 h 9525"/>
                <a:gd name="connsiteX7" fmla="*/ 0 w 95250"/>
                <a:gd name="connsiteY7" fmla="*/ 8572 h 9525"/>
                <a:gd name="connsiteX8" fmla="*/ 2858 w 95250"/>
                <a:gd name="connsiteY8" fmla="*/ 104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9525">
                  <a:moveTo>
                    <a:pt x="2858" y="10477"/>
                  </a:moveTo>
                  <a:lnTo>
                    <a:pt x="94298" y="10477"/>
                  </a:lnTo>
                  <a:cubicBezTo>
                    <a:pt x="96203" y="10477"/>
                    <a:pt x="97155" y="9525"/>
                    <a:pt x="97155" y="7620"/>
                  </a:cubicBezTo>
                  <a:lnTo>
                    <a:pt x="97155" y="2857"/>
                  </a:lnTo>
                  <a:cubicBezTo>
                    <a:pt x="97155" y="952"/>
                    <a:pt x="96203" y="0"/>
                    <a:pt x="94298" y="0"/>
                  </a:cubicBezTo>
                  <a:lnTo>
                    <a:pt x="2858" y="0"/>
                  </a:lnTo>
                  <a:cubicBezTo>
                    <a:pt x="953" y="0"/>
                    <a:pt x="0" y="952"/>
                    <a:pt x="0" y="2857"/>
                  </a:cubicBezTo>
                  <a:lnTo>
                    <a:pt x="0" y="8572"/>
                  </a:lnTo>
                  <a:cubicBezTo>
                    <a:pt x="0" y="9525"/>
                    <a:pt x="953" y="10477"/>
                    <a:pt x="2858" y="104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E79AF7C7-29EB-4FC4-BEC6-6642344BA6C0}"/>
                </a:ext>
              </a:extLst>
            </p:cNvPr>
            <p:cNvSpPr/>
            <p:nvPr/>
          </p:nvSpPr>
          <p:spPr>
            <a:xfrm>
              <a:off x="6566535" y="3019425"/>
              <a:ext cx="95250" cy="114300"/>
            </a:xfrm>
            <a:custGeom>
              <a:avLst/>
              <a:gdLst>
                <a:gd name="connsiteX0" fmla="*/ 8573 w 95250"/>
                <a:gd name="connsiteY0" fmla="*/ 118110 h 114300"/>
                <a:gd name="connsiteX1" fmla="*/ 87630 w 95250"/>
                <a:gd name="connsiteY1" fmla="*/ 118110 h 114300"/>
                <a:gd name="connsiteX2" fmla="*/ 96203 w 95250"/>
                <a:gd name="connsiteY2" fmla="*/ 109538 h 114300"/>
                <a:gd name="connsiteX3" fmla="*/ 96203 w 95250"/>
                <a:gd name="connsiteY3" fmla="*/ 8573 h 114300"/>
                <a:gd name="connsiteX4" fmla="*/ 87630 w 95250"/>
                <a:gd name="connsiteY4" fmla="*/ 0 h 114300"/>
                <a:gd name="connsiteX5" fmla="*/ 8573 w 95250"/>
                <a:gd name="connsiteY5" fmla="*/ 0 h 114300"/>
                <a:gd name="connsiteX6" fmla="*/ 0 w 95250"/>
                <a:gd name="connsiteY6" fmla="*/ 8573 h 114300"/>
                <a:gd name="connsiteX7" fmla="*/ 0 w 95250"/>
                <a:gd name="connsiteY7" fmla="*/ 109538 h 114300"/>
                <a:gd name="connsiteX8" fmla="*/ 8573 w 95250"/>
                <a:gd name="connsiteY8" fmla="*/ 11811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14300">
                  <a:moveTo>
                    <a:pt x="8573" y="118110"/>
                  </a:moveTo>
                  <a:lnTo>
                    <a:pt x="87630" y="118110"/>
                  </a:lnTo>
                  <a:cubicBezTo>
                    <a:pt x="92393" y="118110"/>
                    <a:pt x="96203" y="114300"/>
                    <a:pt x="96203" y="109538"/>
                  </a:cubicBezTo>
                  <a:lnTo>
                    <a:pt x="96203" y="8573"/>
                  </a:lnTo>
                  <a:cubicBezTo>
                    <a:pt x="96203" y="3810"/>
                    <a:pt x="92393" y="0"/>
                    <a:pt x="87630" y="0"/>
                  </a:cubicBezTo>
                  <a:lnTo>
                    <a:pt x="8573" y="0"/>
                  </a:lnTo>
                  <a:cubicBezTo>
                    <a:pt x="3810" y="0"/>
                    <a:pt x="0" y="3810"/>
                    <a:pt x="0" y="8573"/>
                  </a:cubicBezTo>
                  <a:lnTo>
                    <a:pt x="0" y="109538"/>
                  </a:lnTo>
                  <a:cubicBezTo>
                    <a:pt x="0" y="114300"/>
                    <a:pt x="3810" y="118110"/>
                    <a:pt x="8573" y="11811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1459FE26-3845-4B3D-967C-5F23FFA37C67}"/>
                </a:ext>
              </a:extLst>
            </p:cNvPr>
            <p:cNvSpPr/>
            <p:nvPr/>
          </p:nvSpPr>
          <p:spPr>
            <a:xfrm>
              <a:off x="6375083" y="2969894"/>
              <a:ext cx="171450" cy="161925"/>
            </a:xfrm>
            <a:custGeom>
              <a:avLst/>
              <a:gdLst>
                <a:gd name="connsiteX0" fmla="*/ 14288 w 171450"/>
                <a:gd name="connsiteY0" fmla="*/ 167640 h 161925"/>
                <a:gd name="connsiteX1" fmla="*/ 158115 w 171450"/>
                <a:gd name="connsiteY1" fmla="*/ 167640 h 161925"/>
                <a:gd name="connsiteX2" fmla="*/ 172402 w 171450"/>
                <a:gd name="connsiteY2" fmla="*/ 153353 h 161925"/>
                <a:gd name="connsiteX3" fmla="*/ 172402 w 171450"/>
                <a:gd name="connsiteY3" fmla="*/ 14288 h 161925"/>
                <a:gd name="connsiteX4" fmla="*/ 158115 w 171450"/>
                <a:gd name="connsiteY4" fmla="*/ 0 h 161925"/>
                <a:gd name="connsiteX5" fmla="*/ 14288 w 171450"/>
                <a:gd name="connsiteY5" fmla="*/ 0 h 161925"/>
                <a:gd name="connsiteX6" fmla="*/ 0 w 171450"/>
                <a:gd name="connsiteY6" fmla="*/ 14288 h 161925"/>
                <a:gd name="connsiteX7" fmla="*/ 0 w 171450"/>
                <a:gd name="connsiteY7" fmla="*/ 154305 h 161925"/>
                <a:gd name="connsiteX8" fmla="*/ 14288 w 171450"/>
                <a:gd name="connsiteY8" fmla="*/ 16764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61925">
                  <a:moveTo>
                    <a:pt x="14288" y="167640"/>
                  </a:moveTo>
                  <a:lnTo>
                    <a:pt x="158115" y="167640"/>
                  </a:lnTo>
                  <a:cubicBezTo>
                    <a:pt x="165735" y="167640"/>
                    <a:pt x="172402" y="160973"/>
                    <a:pt x="172402" y="153353"/>
                  </a:cubicBezTo>
                  <a:lnTo>
                    <a:pt x="172402" y="14288"/>
                  </a:lnTo>
                  <a:cubicBezTo>
                    <a:pt x="172402" y="6668"/>
                    <a:pt x="165735" y="0"/>
                    <a:pt x="158115" y="0"/>
                  </a:cubicBezTo>
                  <a:lnTo>
                    <a:pt x="14288" y="0"/>
                  </a:lnTo>
                  <a:cubicBezTo>
                    <a:pt x="6667" y="0"/>
                    <a:pt x="0" y="6668"/>
                    <a:pt x="0" y="14288"/>
                  </a:cubicBezTo>
                  <a:lnTo>
                    <a:pt x="0" y="154305"/>
                  </a:lnTo>
                  <a:cubicBezTo>
                    <a:pt x="0" y="161925"/>
                    <a:pt x="6667" y="167640"/>
                    <a:pt x="14288" y="16764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34E2027-2497-4995-952F-D2C64A659D55}"/>
                </a:ext>
              </a:extLst>
            </p:cNvPr>
            <p:cNvSpPr/>
            <p:nvPr/>
          </p:nvSpPr>
          <p:spPr>
            <a:xfrm>
              <a:off x="5681663" y="3246120"/>
              <a:ext cx="457200" cy="695325"/>
            </a:xfrm>
            <a:custGeom>
              <a:avLst/>
              <a:gdLst>
                <a:gd name="connsiteX0" fmla="*/ 69532 w 457200"/>
                <a:gd name="connsiteY0" fmla="*/ 699135 h 695325"/>
                <a:gd name="connsiteX1" fmla="*/ 391478 w 457200"/>
                <a:gd name="connsiteY1" fmla="*/ 699135 h 695325"/>
                <a:gd name="connsiteX2" fmla="*/ 461010 w 457200"/>
                <a:gd name="connsiteY2" fmla="*/ 629602 h 695325"/>
                <a:gd name="connsiteX3" fmla="*/ 461010 w 457200"/>
                <a:gd name="connsiteY3" fmla="*/ 69532 h 695325"/>
                <a:gd name="connsiteX4" fmla="*/ 391478 w 457200"/>
                <a:gd name="connsiteY4" fmla="*/ 0 h 695325"/>
                <a:gd name="connsiteX5" fmla="*/ 69532 w 457200"/>
                <a:gd name="connsiteY5" fmla="*/ 0 h 695325"/>
                <a:gd name="connsiteX6" fmla="*/ 0 w 457200"/>
                <a:gd name="connsiteY6" fmla="*/ 69532 h 695325"/>
                <a:gd name="connsiteX7" fmla="*/ 0 w 457200"/>
                <a:gd name="connsiteY7" fmla="*/ 629602 h 695325"/>
                <a:gd name="connsiteX8" fmla="*/ 69532 w 457200"/>
                <a:gd name="connsiteY8" fmla="*/ 69913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695325">
                  <a:moveTo>
                    <a:pt x="69532" y="699135"/>
                  </a:moveTo>
                  <a:lnTo>
                    <a:pt x="391478" y="699135"/>
                  </a:lnTo>
                  <a:cubicBezTo>
                    <a:pt x="429578" y="699135"/>
                    <a:pt x="461010" y="668655"/>
                    <a:pt x="461010" y="629602"/>
                  </a:cubicBezTo>
                  <a:lnTo>
                    <a:pt x="461010" y="69532"/>
                  </a:lnTo>
                  <a:cubicBezTo>
                    <a:pt x="461010" y="31432"/>
                    <a:pt x="430530" y="0"/>
                    <a:pt x="391478" y="0"/>
                  </a:cubicBezTo>
                  <a:lnTo>
                    <a:pt x="69532" y="0"/>
                  </a:lnTo>
                  <a:cubicBezTo>
                    <a:pt x="31432" y="0"/>
                    <a:pt x="0" y="30480"/>
                    <a:pt x="0" y="69532"/>
                  </a:cubicBezTo>
                  <a:lnTo>
                    <a:pt x="0" y="629602"/>
                  </a:lnTo>
                  <a:cubicBezTo>
                    <a:pt x="0" y="667702"/>
                    <a:pt x="31432" y="699135"/>
                    <a:pt x="69532" y="69913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199BBCEF-F6FF-49BB-8EF9-BC5143724265}"/>
                </a:ext>
              </a:extLst>
            </p:cNvPr>
            <p:cNvSpPr/>
            <p:nvPr/>
          </p:nvSpPr>
          <p:spPr>
            <a:xfrm>
              <a:off x="5730880" y="3300378"/>
              <a:ext cx="142875" cy="142875"/>
            </a:xfrm>
            <a:custGeom>
              <a:avLst/>
              <a:gdLst>
                <a:gd name="connsiteX0" fmla="*/ 49843 w 142875"/>
                <a:gd name="connsiteY0" fmla="*/ 146719 h 142875"/>
                <a:gd name="connsiteX1" fmla="*/ 132710 w 142875"/>
                <a:gd name="connsiteY1" fmla="*/ 124812 h 142875"/>
                <a:gd name="connsiteX2" fmla="*/ 144140 w 142875"/>
                <a:gd name="connsiteY2" fmla="*/ 105762 h 142875"/>
                <a:gd name="connsiteX3" fmla="*/ 146045 w 142875"/>
                <a:gd name="connsiteY3" fmla="*/ 100999 h 142875"/>
                <a:gd name="connsiteX4" fmla="*/ 146998 w 142875"/>
                <a:gd name="connsiteY4" fmla="*/ 53374 h 142875"/>
                <a:gd name="connsiteX5" fmla="*/ 100325 w 142875"/>
                <a:gd name="connsiteY5" fmla="*/ 4797 h 142875"/>
                <a:gd name="connsiteX6" fmla="*/ 77465 w 142875"/>
                <a:gd name="connsiteY6" fmla="*/ 34 h 142875"/>
                <a:gd name="connsiteX7" fmla="*/ 4123 w 142875"/>
                <a:gd name="connsiteY7" fmla="*/ 49564 h 142875"/>
                <a:gd name="connsiteX8" fmla="*/ 49843 w 142875"/>
                <a:gd name="connsiteY8" fmla="*/ 146719 h 142875"/>
                <a:gd name="connsiteX9" fmla="*/ 22220 w 142875"/>
                <a:gd name="connsiteY9" fmla="*/ 56232 h 142875"/>
                <a:gd name="connsiteX10" fmla="*/ 77465 w 142875"/>
                <a:gd name="connsiteY10" fmla="*/ 19084 h 142875"/>
                <a:gd name="connsiteX11" fmla="*/ 94610 w 142875"/>
                <a:gd name="connsiteY11" fmla="*/ 21942 h 142875"/>
                <a:gd name="connsiteX12" fmla="*/ 129853 w 142875"/>
                <a:gd name="connsiteY12" fmla="*/ 58137 h 142875"/>
                <a:gd name="connsiteX13" fmla="*/ 128900 w 142875"/>
                <a:gd name="connsiteY13" fmla="*/ 94332 h 142875"/>
                <a:gd name="connsiteX14" fmla="*/ 127948 w 142875"/>
                <a:gd name="connsiteY14" fmla="*/ 98142 h 142875"/>
                <a:gd name="connsiteX15" fmla="*/ 119375 w 142875"/>
                <a:gd name="connsiteY15" fmla="*/ 112429 h 142875"/>
                <a:gd name="connsiteX16" fmla="*/ 57463 w 142875"/>
                <a:gd name="connsiteY16" fmla="*/ 128622 h 142875"/>
                <a:gd name="connsiteX17" fmla="*/ 22220 w 142875"/>
                <a:gd name="connsiteY17" fmla="*/ 5623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142875">
                  <a:moveTo>
                    <a:pt x="49843" y="146719"/>
                  </a:moveTo>
                  <a:cubicBezTo>
                    <a:pt x="80323" y="157197"/>
                    <a:pt x="112708" y="147672"/>
                    <a:pt x="132710" y="124812"/>
                  </a:cubicBezTo>
                  <a:cubicBezTo>
                    <a:pt x="137473" y="119097"/>
                    <a:pt x="141283" y="113382"/>
                    <a:pt x="144140" y="105762"/>
                  </a:cubicBezTo>
                  <a:cubicBezTo>
                    <a:pt x="145093" y="103857"/>
                    <a:pt x="145093" y="102904"/>
                    <a:pt x="146045" y="100999"/>
                  </a:cubicBezTo>
                  <a:cubicBezTo>
                    <a:pt x="151760" y="84807"/>
                    <a:pt x="151760" y="68614"/>
                    <a:pt x="146998" y="53374"/>
                  </a:cubicBezTo>
                  <a:cubicBezTo>
                    <a:pt x="140330" y="31467"/>
                    <a:pt x="123185" y="13369"/>
                    <a:pt x="100325" y="4797"/>
                  </a:cubicBezTo>
                  <a:cubicBezTo>
                    <a:pt x="92705" y="1939"/>
                    <a:pt x="85085" y="987"/>
                    <a:pt x="77465" y="34"/>
                  </a:cubicBezTo>
                  <a:cubicBezTo>
                    <a:pt x="46033" y="-918"/>
                    <a:pt x="15553" y="18132"/>
                    <a:pt x="4123" y="49564"/>
                  </a:cubicBezTo>
                  <a:cubicBezTo>
                    <a:pt x="-9212" y="89569"/>
                    <a:pt x="10790" y="132432"/>
                    <a:pt x="49843" y="146719"/>
                  </a:cubicBezTo>
                  <a:close/>
                  <a:moveTo>
                    <a:pt x="22220" y="56232"/>
                  </a:moveTo>
                  <a:cubicBezTo>
                    <a:pt x="30793" y="32419"/>
                    <a:pt x="53653" y="18132"/>
                    <a:pt x="77465" y="19084"/>
                  </a:cubicBezTo>
                  <a:cubicBezTo>
                    <a:pt x="83180" y="19084"/>
                    <a:pt x="88895" y="20037"/>
                    <a:pt x="94610" y="21942"/>
                  </a:cubicBezTo>
                  <a:cubicBezTo>
                    <a:pt x="111755" y="28609"/>
                    <a:pt x="124138" y="41944"/>
                    <a:pt x="129853" y="58137"/>
                  </a:cubicBezTo>
                  <a:cubicBezTo>
                    <a:pt x="133663" y="69567"/>
                    <a:pt x="133663" y="81949"/>
                    <a:pt x="128900" y="94332"/>
                  </a:cubicBezTo>
                  <a:cubicBezTo>
                    <a:pt x="128900" y="95284"/>
                    <a:pt x="127948" y="96237"/>
                    <a:pt x="127948" y="98142"/>
                  </a:cubicBezTo>
                  <a:cubicBezTo>
                    <a:pt x="126043" y="102904"/>
                    <a:pt x="123185" y="107667"/>
                    <a:pt x="119375" y="112429"/>
                  </a:cubicBezTo>
                  <a:cubicBezTo>
                    <a:pt x="104135" y="129574"/>
                    <a:pt x="80323" y="137194"/>
                    <a:pt x="57463" y="128622"/>
                  </a:cubicBezTo>
                  <a:cubicBezTo>
                    <a:pt x="26983" y="118144"/>
                    <a:pt x="11743" y="85759"/>
                    <a:pt x="22220" y="56232"/>
                  </a:cubicBez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3518DAA6-4672-4DDD-A775-04E3C96A15C4}"/>
                </a:ext>
              </a:extLst>
            </p:cNvPr>
            <p:cNvSpPr/>
            <p:nvPr/>
          </p:nvSpPr>
          <p:spPr>
            <a:xfrm>
              <a:off x="5808345" y="3299460"/>
              <a:ext cx="66675" cy="57150"/>
            </a:xfrm>
            <a:custGeom>
              <a:avLst/>
              <a:gdLst>
                <a:gd name="connsiteX0" fmla="*/ 52388 w 66675"/>
                <a:gd name="connsiteY0" fmla="*/ 59055 h 57150"/>
                <a:gd name="connsiteX1" fmla="*/ 70485 w 66675"/>
                <a:gd name="connsiteY1" fmla="*/ 53340 h 57150"/>
                <a:gd name="connsiteX2" fmla="*/ 23813 w 66675"/>
                <a:gd name="connsiteY2" fmla="*/ 4763 h 57150"/>
                <a:gd name="connsiteX3" fmla="*/ 953 w 66675"/>
                <a:gd name="connsiteY3" fmla="*/ 0 h 57150"/>
                <a:gd name="connsiteX4" fmla="*/ 0 w 66675"/>
                <a:gd name="connsiteY4" fmla="*/ 19050 h 57150"/>
                <a:gd name="connsiteX5" fmla="*/ 17145 w 66675"/>
                <a:gd name="connsiteY5" fmla="*/ 21907 h 57150"/>
                <a:gd name="connsiteX6" fmla="*/ 52388 w 66675"/>
                <a:gd name="connsiteY6" fmla="*/ 590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57150">
                  <a:moveTo>
                    <a:pt x="52388" y="59055"/>
                  </a:moveTo>
                  <a:lnTo>
                    <a:pt x="70485" y="53340"/>
                  </a:lnTo>
                  <a:cubicBezTo>
                    <a:pt x="63818" y="31432"/>
                    <a:pt x="46672" y="13335"/>
                    <a:pt x="23813" y="4763"/>
                  </a:cubicBezTo>
                  <a:cubicBezTo>
                    <a:pt x="16193" y="1905"/>
                    <a:pt x="8573" y="952"/>
                    <a:pt x="953" y="0"/>
                  </a:cubicBezTo>
                  <a:lnTo>
                    <a:pt x="0" y="19050"/>
                  </a:lnTo>
                  <a:cubicBezTo>
                    <a:pt x="5715" y="19050"/>
                    <a:pt x="11430" y="20002"/>
                    <a:pt x="17145" y="21907"/>
                  </a:cubicBezTo>
                  <a:cubicBezTo>
                    <a:pt x="34290" y="29527"/>
                    <a:pt x="46672" y="42863"/>
                    <a:pt x="52388" y="59055"/>
                  </a:cubicBezTo>
                  <a:close/>
                </a:path>
              </a:pathLst>
            </a:custGeom>
            <a:solidFill>
              <a:srgbClr val="5351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96370133-519B-44C7-BEE7-09889C2D0BFC}"/>
                </a:ext>
              </a:extLst>
            </p:cNvPr>
            <p:cNvSpPr/>
            <p:nvPr/>
          </p:nvSpPr>
          <p:spPr>
            <a:xfrm>
              <a:off x="5857875" y="3353752"/>
              <a:ext cx="19050" cy="47625"/>
            </a:xfrm>
            <a:custGeom>
              <a:avLst/>
              <a:gdLst>
                <a:gd name="connsiteX0" fmla="*/ 0 w 19050"/>
                <a:gd name="connsiteY0" fmla="*/ 44768 h 47625"/>
                <a:gd name="connsiteX1" fmla="*/ 17145 w 19050"/>
                <a:gd name="connsiteY1" fmla="*/ 52388 h 47625"/>
                <a:gd name="connsiteX2" fmla="*/ 19050 w 19050"/>
                <a:gd name="connsiteY2" fmla="*/ 47625 h 47625"/>
                <a:gd name="connsiteX3" fmla="*/ 20002 w 19050"/>
                <a:gd name="connsiteY3" fmla="*/ 0 h 47625"/>
                <a:gd name="connsiteX4" fmla="*/ 1905 w 19050"/>
                <a:gd name="connsiteY4" fmla="*/ 5715 h 47625"/>
                <a:gd name="connsiteX5" fmla="*/ 952 w 19050"/>
                <a:gd name="connsiteY5" fmla="*/ 41910 h 47625"/>
                <a:gd name="connsiteX6" fmla="*/ 0 w 19050"/>
                <a:gd name="connsiteY6" fmla="*/ 44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47625">
                  <a:moveTo>
                    <a:pt x="0" y="44768"/>
                  </a:moveTo>
                  <a:lnTo>
                    <a:pt x="17145" y="52388"/>
                  </a:lnTo>
                  <a:cubicBezTo>
                    <a:pt x="18098" y="50483"/>
                    <a:pt x="18098" y="49530"/>
                    <a:pt x="19050" y="47625"/>
                  </a:cubicBezTo>
                  <a:cubicBezTo>
                    <a:pt x="24765" y="31433"/>
                    <a:pt x="24765" y="15240"/>
                    <a:pt x="20002" y="0"/>
                  </a:cubicBezTo>
                  <a:lnTo>
                    <a:pt x="1905" y="5715"/>
                  </a:lnTo>
                  <a:cubicBezTo>
                    <a:pt x="5715" y="17145"/>
                    <a:pt x="5715" y="29527"/>
                    <a:pt x="952" y="41910"/>
                  </a:cubicBezTo>
                  <a:cubicBezTo>
                    <a:pt x="952" y="41910"/>
                    <a:pt x="952" y="43815"/>
                    <a:pt x="0" y="44768"/>
                  </a:cubicBezTo>
                  <a:close/>
                </a:path>
              </a:pathLst>
            </a:custGeom>
            <a:solidFill>
              <a:srgbClr val="716F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0E4A9D02-5C90-4915-B3EE-5D5C3765C791}"/>
                </a:ext>
              </a:extLst>
            </p:cNvPr>
            <p:cNvSpPr/>
            <p:nvPr/>
          </p:nvSpPr>
          <p:spPr>
            <a:xfrm>
              <a:off x="5849302" y="3398520"/>
              <a:ext cx="19050" cy="19050"/>
            </a:xfrm>
            <a:custGeom>
              <a:avLst/>
              <a:gdLst>
                <a:gd name="connsiteX0" fmla="*/ 14288 w 19050"/>
                <a:gd name="connsiteY0" fmla="*/ 25717 h 19050"/>
                <a:gd name="connsiteX1" fmla="*/ 25718 w 19050"/>
                <a:gd name="connsiteY1" fmla="*/ 6667 h 19050"/>
                <a:gd name="connsiteX2" fmla="*/ 8573 w 19050"/>
                <a:gd name="connsiteY2" fmla="*/ 0 h 19050"/>
                <a:gd name="connsiteX3" fmla="*/ 0 w 19050"/>
                <a:gd name="connsiteY3" fmla="*/ 14288 h 19050"/>
                <a:gd name="connsiteX4" fmla="*/ 14288 w 19050"/>
                <a:gd name="connsiteY4" fmla="*/ 257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288" y="25717"/>
                  </a:moveTo>
                  <a:cubicBezTo>
                    <a:pt x="19050" y="20002"/>
                    <a:pt x="22860" y="14288"/>
                    <a:pt x="25718" y="6667"/>
                  </a:cubicBezTo>
                  <a:lnTo>
                    <a:pt x="8573" y="0"/>
                  </a:lnTo>
                  <a:cubicBezTo>
                    <a:pt x="6668" y="4763"/>
                    <a:pt x="3810" y="9525"/>
                    <a:pt x="0" y="14288"/>
                  </a:cubicBezTo>
                  <a:lnTo>
                    <a:pt x="14288" y="25717"/>
                  </a:ln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51BFC3CF-C3B2-4FA4-A22F-E976F28541D6}"/>
                </a:ext>
              </a:extLst>
            </p:cNvPr>
            <p:cNvSpPr/>
            <p:nvPr/>
          </p:nvSpPr>
          <p:spPr>
            <a:xfrm>
              <a:off x="5806659" y="3787492"/>
              <a:ext cx="38100" cy="123825"/>
            </a:xfrm>
            <a:custGeom>
              <a:avLst/>
              <a:gdLst>
                <a:gd name="connsiteX0" fmla="*/ 40957 w 38100"/>
                <a:gd name="connsiteY0" fmla="*/ 133350 h 123825"/>
                <a:gd name="connsiteX1" fmla="*/ 0 w 38100"/>
                <a:gd name="connsiteY1" fmla="*/ 133350 h 123825"/>
                <a:gd name="connsiteX2" fmla="*/ 0 w 38100"/>
                <a:gd name="connsiteY2" fmla="*/ 0 h 123825"/>
                <a:gd name="connsiteX3" fmla="*/ 40957 w 381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3825">
                  <a:moveTo>
                    <a:pt x="40957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40957" y="0"/>
                  </a:ln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70BB324-EFA8-4E7A-BAE7-76F7E9983A7B}"/>
                </a:ext>
              </a:extLst>
            </p:cNvPr>
            <p:cNvSpPr/>
            <p:nvPr/>
          </p:nvSpPr>
          <p:spPr>
            <a:xfrm>
              <a:off x="5867381" y="3823877"/>
              <a:ext cx="38100" cy="95250"/>
            </a:xfrm>
            <a:custGeom>
              <a:avLst/>
              <a:gdLst>
                <a:gd name="connsiteX0" fmla="*/ 40958 w 38100"/>
                <a:gd name="connsiteY0" fmla="*/ 96202 h 95250"/>
                <a:gd name="connsiteX1" fmla="*/ 0 w 38100"/>
                <a:gd name="connsiteY1" fmla="*/ 96202 h 95250"/>
                <a:gd name="connsiteX2" fmla="*/ 0 w 38100"/>
                <a:gd name="connsiteY2" fmla="*/ 0 h 95250"/>
                <a:gd name="connsiteX3" fmla="*/ 40958 w 38100"/>
                <a:gd name="connsiteY3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95250">
                  <a:moveTo>
                    <a:pt x="40958" y="96202"/>
                  </a:moveTo>
                  <a:lnTo>
                    <a:pt x="0" y="96202"/>
                  </a:lnTo>
                  <a:lnTo>
                    <a:pt x="0" y="0"/>
                  </a:lnTo>
                  <a:lnTo>
                    <a:pt x="40958" y="0"/>
                  </a:ln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794F2EB-AD77-4CF0-924E-5A680E5DCFFC}"/>
                </a:ext>
              </a:extLst>
            </p:cNvPr>
            <p:cNvSpPr/>
            <p:nvPr/>
          </p:nvSpPr>
          <p:spPr>
            <a:xfrm>
              <a:off x="5748604" y="3724836"/>
              <a:ext cx="38100" cy="190500"/>
            </a:xfrm>
            <a:custGeom>
              <a:avLst/>
              <a:gdLst>
                <a:gd name="connsiteX0" fmla="*/ 40958 w 38100"/>
                <a:gd name="connsiteY0" fmla="*/ 195263 h 190500"/>
                <a:gd name="connsiteX1" fmla="*/ 0 w 38100"/>
                <a:gd name="connsiteY1" fmla="*/ 195263 h 190500"/>
                <a:gd name="connsiteX2" fmla="*/ 0 w 38100"/>
                <a:gd name="connsiteY2" fmla="*/ 0 h 190500"/>
                <a:gd name="connsiteX3" fmla="*/ 40958 w 3810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90500">
                  <a:moveTo>
                    <a:pt x="40958" y="195263"/>
                  </a:moveTo>
                  <a:lnTo>
                    <a:pt x="0" y="195263"/>
                  </a:lnTo>
                  <a:lnTo>
                    <a:pt x="0" y="0"/>
                  </a:lnTo>
                  <a:lnTo>
                    <a:pt x="40958" y="0"/>
                  </a:lnTo>
                  <a:close/>
                </a:path>
              </a:pathLst>
            </a:custGeom>
            <a:solidFill>
              <a:srgbClr val="A7A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C11BDEF-BD96-4DFF-A666-9954AF705E1A}"/>
                </a:ext>
              </a:extLst>
            </p:cNvPr>
            <p:cNvSpPr/>
            <p:nvPr/>
          </p:nvSpPr>
          <p:spPr>
            <a:xfrm>
              <a:off x="5764530" y="3505200"/>
              <a:ext cx="314325" cy="266700"/>
            </a:xfrm>
            <a:custGeom>
              <a:avLst/>
              <a:gdLst>
                <a:gd name="connsiteX0" fmla="*/ 316230 w 314325"/>
                <a:gd name="connsiteY0" fmla="*/ 268605 h 266700"/>
                <a:gd name="connsiteX1" fmla="*/ 319087 w 314325"/>
                <a:gd name="connsiteY1" fmla="*/ 265748 h 266700"/>
                <a:gd name="connsiteX2" fmla="*/ 253365 w 314325"/>
                <a:gd name="connsiteY2" fmla="*/ 180023 h 266700"/>
                <a:gd name="connsiteX3" fmla="*/ 171450 w 314325"/>
                <a:gd name="connsiteY3" fmla="*/ 183833 h 266700"/>
                <a:gd name="connsiteX4" fmla="*/ 110490 w 314325"/>
                <a:gd name="connsiteY4" fmla="*/ 85725 h 266700"/>
                <a:gd name="connsiteX5" fmla="*/ 43815 w 314325"/>
                <a:gd name="connsiteY5" fmla="*/ 79058 h 266700"/>
                <a:gd name="connsiteX6" fmla="*/ 3810 w 314325"/>
                <a:gd name="connsiteY6" fmla="*/ 0 h 266700"/>
                <a:gd name="connsiteX7" fmla="*/ 0 w 314325"/>
                <a:gd name="connsiteY7" fmla="*/ 2858 h 266700"/>
                <a:gd name="connsiteX8" fmla="*/ 40957 w 314325"/>
                <a:gd name="connsiteY8" fmla="*/ 83820 h 266700"/>
                <a:gd name="connsiteX9" fmla="*/ 107632 w 314325"/>
                <a:gd name="connsiteY9" fmla="*/ 90488 h 266700"/>
                <a:gd name="connsiteX10" fmla="*/ 169545 w 314325"/>
                <a:gd name="connsiteY10" fmla="*/ 188595 h 266700"/>
                <a:gd name="connsiteX11" fmla="*/ 251460 w 314325"/>
                <a:gd name="connsiteY11" fmla="*/ 18383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325" h="266700">
                  <a:moveTo>
                    <a:pt x="316230" y="268605"/>
                  </a:moveTo>
                  <a:lnTo>
                    <a:pt x="319087" y="265748"/>
                  </a:lnTo>
                  <a:lnTo>
                    <a:pt x="253365" y="180023"/>
                  </a:lnTo>
                  <a:lnTo>
                    <a:pt x="171450" y="183833"/>
                  </a:lnTo>
                  <a:lnTo>
                    <a:pt x="110490" y="85725"/>
                  </a:lnTo>
                  <a:lnTo>
                    <a:pt x="43815" y="79058"/>
                  </a:lnTo>
                  <a:lnTo>
                    <a:pt x="3810" y="0"/>
                  </a:lnTo>
                  <a:lnTo>
                    <a:pt x="0" y="2858"/>
                  </a:lnTo>
                  <a:lnTo>
                    <a:pt x="40957" y="83820"/>
                  </a:lnTo>
                  <a:lnTo>
                    <a:pt x="107632" y="90488"/>
                  </a:lnTo>
                  <a:lnTo>
                    <a:pt x="169545" y="188595"/>
                  </a:lnTo>
                  <a:lnTo>
                    <a:pt x="251460" y="183833"/>
                  </a:ln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C47E374-01D0-4E32-8A44-015483C28A63}"/>
                </a:ext>
              </a:extLst>
            </p:cNvPr>
            <p:cNvSpPr/>
            <p:nvPr/>
          </p:nvSpPr>
          <p:spPr>
            <a:xfrm>
              <a:off x="5941695" y="3318510"/>
              <a:ext cx="133350" cy="19050"/>
            </a:xfrm>
            <a:custGeom>
              <a:avLst/>
              <a:gdLst>
                <a:gd name="connsiteX0" fmla="*/ 13335 w 133350"/>
                <a:gd name="connsiteY0" fmla="*/ 26670 h 19050"/>
                <a:gd name="connsiteX1" fmla="*/ 128588 w 133350"/>
                <a:gd name="connsiteY1" fmla="*/ 26670 h 19050"/>
                <a:gd name="connsiteX2" fmla="*/ 141922 w 133350"/>
                <a:gd name="connsiteY2" fmla="*/ 13335 h 19050"/>
                <a:gd name="connsiteX3" fmla="*/ 141922 w 133350"/>
                <a:gd name="connsiteY3" fmla="*/ 13335 h 19050"/>
                <a:gd name="connsiteX4" fmla="*/ 128588 w 133350"/>
                <a:gd name="connsiteY4" fmla="*/ 0 h 19050"/>
                <a:gd name="connsiteX5" fmla="*/ 13335 w 133350"/>
                <a:gd name="connsiteY5" fmla="*/ 0 h 19050"/>
                <a:gd name="connsiteX6" fmla="*/ 0 w 133350"/>
                <a:gd name="connsiteY6" fmla="*/ 13335 h 19050"/>
                <a:gd name="connsiteX7" fmla="*/ 0 w 133350"/>
                <a:gd name="connsiteY7" fmla="*/ 13335 h 19050"/>
                <a:gd name="connsiteX8" fmla="*/ 13335 w 133350"/>
                <a:gd name="connsiteY8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">
                  <a:moveTo>
                    <a:pt x="13335" y="26670"/>
                  </a:moveTo>
                  <a:lnTo>
                    <a:pt x="128588" y="26670"/>
                  </a:lnTo>
                  <a:cubicBezTo>
                    <a:pt x="136207" y="26670"/>
                    <a:pt x="141922" y="20955"/>
                    <a:pt x="141922" y="13335"/>
                  </a:cubicBezTo>
                  <a:lnTo>
                    <a:pt x="141922" y="13335"/>
                  </a:lnTo>
                  <a:cubicBezTo>
                    <a:pt x="141922" y="5715"/>
                    <a:pt x="136207" y="0"/>
                    <a:pt x="128588" y="0"/>
                  </a:cubicBezTo>
                  <a:lnTo>
                    <a:pt x="13335" y="0"/>
                  </a:lnTo>
                  <a:cubicBezTo>
                    <a:pt x="5715" y="0"/>
                    <a:pt x="0" y="5715"/>
                    <a:pt x="0" y="13335"/>
                  </a:cubicBezTo>
                  <a:lnTo>
                    <a:pt x="0" y="13335"/>
                  </a:lnTo>
                  <a:cubicBezTo>
                    <a:pt x="0" y="20955"/>
                    <a:pt x="6667" y="26670"/>
                    <a:pt x="13335" y="26670"/>
                  </a:cubicBez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AB31BCC-616C-484D-8DB3-2B718EFE395D}"/>
                </a:ext>
              </a:extLst>
            </p:cNvPr>
            <p:cNvSpPr/>
            <p:nvPr/>
          </p:nvSpPr>
          <p:spPr>
            <a:xfrm>
              <a:off x="5941695" y="3365182"/>
              <a:ext cx="133350" cy="19050"/>
            </a:xfrm>
            <a:custGeom>
              <a:avLst/>
              <a:gdLst>
                <a:gd name="connsiteX0" fmla="*/ 13335 w 133350"/>
                <a:gd name="connsiteY0" fmla="*/ 26670 h 19050"/>
                <a:gd name="connsiteX1" fmla="*/ 128588 w 133350"/>
                <a:gd name="connsiteY1" fmla="*/ 26670 h 19050"/>
                <a:gd name="connsiteX2" fmla="*/ 141922 w 133350"/>
                <a:gd name="connsiteY2" fmla="*/ 13335 h 19050"/>
                <a:gd name="connsiteX3" fmla="*/ 141922 w 133350"/>
                <a:gd name="connsiteY3" fmla="*/ 13335 h 19050"/>
                <a:gd name="connsiteX4" fmla="*/ 128588 w 133350"/>
                <a:gd name="connsiteY4" fmla="*/ 0 h 19050"/>
                <a:gd name="connsiteX5" fmla="*/ 13335 w 133350"/>
                <a:gd name="connsiteY5" fmla="*/ 0 h 19050"/>
                <a:gd name="connsiteX6" fmla="*/ 0 w 133350"/>
                <a:gd name="connsiteY6" fmla="*/ 13335 h 19050"/>
                <a:gd name="connsiteX7" fmla="*/ 0 w 133350"/>
                <a:gd name="connsiteY7" fmla="*/ 13335 h 19050"/>
                <a:gd name="connsiteX8" fmla="*/ 13335 w 133350"/>
                <a:gd name="connsiteY8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">
                  <a:moveTo>
                    <a:pt x="13335" y="26670"/>
                  </a:moveTo>
                  <a:lnTo>
                    <a:pt x="128588" y="26670"/>
                  </a:lnTo>
                  <a:cubicBezTo>
                    <a:pt x="136207" y="26670"/>
                    <a:pt x="141922" y="20955"/>
                    <a:pt x="141922" y="13335"/>
                  </a:cubicBezTo>
                  <a:lnTo>
                    <a:pt x="141922" y="13335"/>
                  </a:lnTo>
                  <a:cubicBezTo>
                    <a:pt x="141922" y="5715"/>
                    <a:pt x="136207" y="0"/>
                    <a:pt x="128588" y="0"/>
                  </a:cubicBezTo>
                  <a:lnTo>
                    <a:pt x="13335" y="0"/>
                  </a:lnTo>
                  <a:cubicBezTo>
                    <a:pt x="5715" y="0"/>
                    <a:pt x="0" y="5715"/>
                    <a:pt x="0" y="13335"/>
                  </a:cubicBezTo>
                  <a:lnTo>
                    <a:pt x="0" y="13335"/>
                  </a:lnTo>
                  <a:cubicBezTo>
                    <a:pt x="0" y="20955"/>
                    <a:pt x="6667" y="26670"/>
                    <a:pt x="13335" y="26670"/>
                  </a:cubicBez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E36340A-3A63-4609-9512-6939F71889F9}"/>
                </a:ext>
              </a:extLst>
            </p:cNvPr>
            <p:cNvSpPr/>
            <p:nvPr/>
          </p:nvSpPr>
          <p:spPr>
            <a:xfrm>
              <a:off x="5941695" y="3410902"/>
              <a:ext cx="133350" cy="19050"/>
            </a:xfrm>
            <a:custGeom>
              <a:avLst/>
              <a:gdLst>
                <a:gd name="connsiteX0" fmla="*/ 13335 w 133350"/>
                <a:gd name="connsiteY0" fmla="*/ 26670 h 19050"/>
                <a:gd name="connsiteX1" fmla="*/ 128588 w 133350"/>
                <a:gd name="connsiteY1" fmla="*/ 26670 h 19050"/>
                <a:gd name="connsiteX2" fmla="*/ 141922 w 133350"/>
                <a:gd name="connsiteY2" fmla="*/ 13335 h 19050"/>
                <a:gd name="connsiteX3" fmla="*/ 141922 w 133350"/>
                <a:gd name="connsiteY3" fmla="*/ 13335 h 19050"/>
                <a:gd name="connsiteX4" fmla="*/ 128588 w 133350"/>
                <a:gd name="connsiteY4" fmla="*/ 0 h 19050"/>
                <a:gd name="connsiteX5" fmla="*/ 13335 w 133350"/>
                <a:gd name="connsiteY5" fmla="*/ 0 h 19050"/>
                <a:gd name="connsiteX6" fmla="*/ 0 w 133350"/>
                <a:gd name="connsiteY6" fmla="*/ 13335 h 19050"/>
                <a:gd name="connsiteX7" fmla="*/ 0 w 133350"/>
                <a:gd name="connsiteY7" fmla="*/ 13335 h 19050"/>
                <a:gd name="connsiteX8" fmla="*/ 13335 w 133350"/>
                <a:gd name="connsiteY8" fmla="*/ 266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9050">
                  <a:moveTo>
                    <a:pt x="13335" y="26670"/>
                  </a:moveTo>
                  <a:lnTo>
                    <a:pt x="128588" y="26670"/>
                  </a:lnTo>
                  <a:cubicBezTo>
                    <a:pt x="136207" y="26670"/>
                    <a:pt x="141922" y="20955"/>
                    <a:pt x="141922" y="13335"/>
                  </a:cubicBezTo>
                  <a:lnTo>
                    <a:pt x="141922" y="13335"/>
                  </a:lnTo>
                  <a:cubicBezTo>
                    <a:pt x="141922" y="5715"/>
                    <a:pt x="136207" y="0"/>
                    <a:pt x="128588" y="0"/>
                  </a:cubicBezTo>
                  <a:lnTo>
                    <a:pt x="13335" y="0"/>
                  </a:lnTo>
                  <a:cubicBezTo>
                    <a:pt x="5715" y="0"/>
                    <a:pt x="0" y="5715"/>
                    <a:pt x="0" y="13335"/>
                  </a:cubicBezTo>
                  <a:lnTo>
                    <a:pt x="0" y="13335"/>
                  </a:lnTo>
                  <a:cubicBezTo>
                    <a:pt x="0" y="20955"/>
                    <a:pt x="6667" y="26670"/>
                    <a:pt x="13335" y="26670"/>
                  </a:cubicBezTo>
                  <a:close/>
                </a:path>
              </a:pathLst>
            </a:custGeom>
            <a:solidFill>
              <a:srgbClr val="838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10" name="Subtitle 2">
            <a:extLst>
              <a:ext uri="{FF2B5EF4-FFF2-40B4-BE49-F238E27FC236}">
                <a16:creationId xmlns:a16="http://schemas.microsoft.com/office/drawing/2014/main" id="{03CB4F22-D891-4244-89EC-96A7BC004B58}"/>
              </a:ext>
            </a:extLst>
          </p:cNvPr>
          <p:cNvSpPr txBox="1">
            <a:spLocks/>
          </p:cNvSpPr>
          <p:nvPr/>
        </p:nvSpPr>
        <p:spPr>
          <a:xfrm>
            <a:off x="239873" y="1934590"/>
            <a:ext cx="6127727" cy="28273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/>
              <a:t>Analisis</a:t>
            </a:r>
            <a:r>
              <a:rPr lang="en-ID" sz="1800" dirty="0"/>
              <a:t> Recency, Frequency, Monetary (RFM) </a:t>
            </a:r>
            <a:r>
              <a:rPr lang="en-ID" sz="1800" dirty="0" err="1"/>
              <a:t>merupakan</a:t>
            </a:r>
            <a:r>
              <a:rPr lang="en-ID" sz="1800" dirty="0"/>
              <a:t> proses </a:t>
            </a: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perilaku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.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segmentasi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, </a:t>
            </a:r>
            <a:r>
              <a:rPr lang="en-ID" sz="1800" dirty="0" err="1"/>
              <a:t>digunakan</a:t>
            </a:r>
            <a:r>
              <a:rPr lang="en-ID" sz="1800" dirty="0"/>
              <a:t> model RFM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yaitu</a:t>
            </a:r>
            <a:r>
              <a:rPr lang="en-ID" sz="1800" dirty="0"/>
              <a:t> recency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, frequency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, dan monetary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20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44">
            <a:extLst>
              <a:ext uri="{FF2B5EF4-FFF2-40B4-BE49-F238E27FC236}">
                <a16:creationId xmlns:a16="http://schemas.microsoft.com/office/drawing/2014/main" id="{511008EE-B695-4C45-BF23-5010C0E1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15" y="537367"/>
            <a:ext cx="5897371" cy="1631989"/>
          </a:xfrm>
        </p:spPr>
        <p:txBody>
          <a:bodyPr>
            <a:normAutofit/>
          </a:bodyPr>
          <a:lstStyle/>
          <a:p>
            <a:r>
              <a:rPr lang="en-ID" sz="2800" dirty="0" err="1"/>
              <a:t>Menurut</a:t>
            </a:r>
            <a:r>
              <a:rPr lang="en-ID" sz="2800" dirty="0"/>
              <a:t> </a:t>
            </a:r>
            <a:r>
              <a:rPr lang="en-ID" sz="2800" dirty="0" err="1"/>
              <a:t>Tsiptsis</a:t>
            </a:r>
            <a:r>
              <a:rPr lang="en-ID" sz="2800" dirty="0"/>
              <a:t> dan </a:t>
            </a:r>
            <a:r>
              <a:rPr lang="en-ID" sz="2800" dirty="0" err="1"/>
              <a:t>Chorianopoulos</a:t>
            </a:r>
            <a:r>
              <a:rPr lang="en-ID" sz="2800" dirty="0"/>
              <a:t> (2009), </a:t>
            </a:r>
            <a:r>
              <a:rPr lang="en-ID" sz="2800" dirty="0" err="1"/>
              <a:t>analisis</a:t>
            </a:r>
            <a:r>
              <a:rPr lang="en-ID" sz="2800" dirty="0"/>
              <a:t> RFM </a:t>
            </a:r>
            <a:r>
              <a:rPr lang="en-ID" sz="2800" dirty="0" err="1"/>
              <a:t>terdiri</a:t>
            </a:r>
            <a:r>
              <a:rPr lang="en-ID" sz="2800" dirty="0"/>
              <a:t> Recency, Frequency, Monetary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pengertian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berikut</a:t>
            </a:r>
            <a:r>
              <a:rPr lang="en-ID" sz="2800" dirty="0"/>
              <a:t> :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C8C8FFD2-2A04-4F52-92B4-741C604EAE57}"/>
              </a:ext>
            </a:extLst>
          </p:cNvPr>
          <p:cNvGrpSpPr/>
          <p:nvPr/>
        </p:nvGrpSpPr>
        <p:grpSpPr>
          <a:xfrm>
            <a:off x="5387887" y="711201"/>
            <a:ext cx="6907528" cy="4926012"/>
            <a:chOff x="4319587" y="2162175"/>
            <a:chExt cx="3552825" cy="25336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C57391-E1DB-4007-9931-DFB4FC0DE73F}"/>
                </a:ext>
              </a:extLst>
            </p:cNvPr>
            <p:cNvSpPr/>
            <p:nvPr/>
          </p:nvSpPr>
          <p:spPr>
            <a:xfrm>
              <a:off x="4603432" y="3299460"/>
              <a:ext cx="171450" cy="152400"/>
            </a:xfrm>
            <a:custGeom>
              <a:avLst/>
              <a:gdLst>
                <a:gd name="connsiteX0" fmla="*/ 180023 w 171450"/>
                <a:gd name="connsiteY0" fmla="*/ 0 h 152400"/>
                <a:gd name="connsiteX1" fmla="*/ 0 w 171450"/>
                <a:gd name="connsiteY1" fmla="*/ 0 h 152400"/>
                <a:gd name="connsiteX2" fmla="*/ 0 w 171450"/>
                <a:gd name="connsiteY2" fmla="*/ 130493 h 152400"/>
                <a:gd name="connsiteX3" fmla="*/ 0 w 171450"/>
                <a:gd name="connsiteY3" fmla="*/ 158115 h 152400"/>
                <a:gd name="connsiteX4" fmla="*/ 26670 w 171450"/>
                <a:gd name="connsiteY4" fmla="*/ 130493 h 152400"/>
                <a:gd name="connsiteX5" fmla="*/ 180023 w 171450"/>
                <a:gd name="connsiteY5" fmla="*/ 13049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52400">
                  <a:moveTo>
                    <a:pt x="180023" y="0"/>
                  </a:moveTo>
                  <a:lnTo>
                    <a:pt x="0" y="0"/>
                  </a:lnTo>
                  <a:lnTo>
                    <a:pt x="0" y="130493"/>
                  </a:lnTo>
                  <a:lnTo>
                    <a:pt x="0" y="158115"/>
                  </a:lnTo>
                  <a:lnTo>
                    <a:pt x="26670" y="130493"/>
                  </a:lnTo>
                  <a:lnTo>
                    <a:pt x="180023" y="13049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DD7D53-4A45-4DA8-BDFF-B61FCDD5279F}"/>
                </a:ext>
              </a:extLst>
            </p:cNvPr>
            <p:cNvSpPr/>
            <p:nvPr/>
          </p:nvSpPr>
          <p:spPr>
            <a:xfrm>
              <a:off x="4400897" y="3340979"/>
              <a:ext cx="161925" cy="314325"/>
            </a:xfrm>
            <a:custGeom>
              <a:avLst/>
              <a:gdLst>
                <a:gd name="connsiteX0" fmla="*/ 113952 w 161925"/>
                <a:gd name="connsiteY0" fmla="*/ 9916 h 314325"/>
                <a:gd name="connsiteX1" fmla="*/ 147290 w 161925"/>
                <a:gd name="connsiteY1" fmla="*/ 89925 h 314325"/>
                <a:gd name="connsiteX2" fmla="*/ 143480 w 161925"/>
                <a:gd name="connsiteY2" fmla="*/ 179461 h 314325"/>
                <a:gd name="connsiteX3" fmla="*/ 158720 w 161925"/>
                <a:gd name="connsiteY3" fmla="*/ 318526 h 314325"/>
                <a:gd name="connsiteX4" fmla="*/ 5367 w 161925"/>
                <a:gd name="connsiteY4" fmla="*/ 152791 h 314325"/>
                <a:gd name="connsiteX5" fmla="*/ 26322 w 161925"/>
                <a:gd name="connsiteY5" fmla="*/ 17536 h 314325"/>
                <a:gd name="connsiteX6" fmla="*/ 113952 w 161925"/>
                <a:gd name="connsiteY6" fmla="*/ 991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314325">
                  <a:moveTo>
                    <a:pt x="113952" y="9916"/>
                  </a:moveTo>
                  <a:cubicBezTo>
                    <a:pt x="113952" y="9916"/>
                    <a:pt x="157767" y="31823"/>
                    <a:pt x="147290" y="89925"/>
                  </a:cubicBezTo>
                  <a:cubicBezTo>
                    <a:pt x="136812" y="148980"/>
                    <a:pt x="131097" y="156601"/>
                    <a:pt x="143480" y="179461"/>
                  </a:cubicBezTo>
                  <a:cubicBezTo>
                    <a:pt x="155862" y="202321"/>
                    <a:pt x="170150" y="300428"/>
                    <a:pt x="158720" y="318526"/>
                  </a:cubicBezTo>
                  <a:cubicBezTo>
                    <a:pt x="147290" y="336623"/>
                    <a:pt x="22512" y="236611"/>
                    <a:pt x="5367" y="152791"/>
                  </a:cubicBezTo>
                  <a:cubicBezTo>
                    <a:pt x="-11778" y="68971"/>
                    <a:pt x="16797" y="31823"/>
                    <a:pt x="26322" y="17536"/>
                  </a:cubicBezTo>
                  <a:cubicBezTo>
                    <a:pt x="36800" y="4200"/>
                    <a:pt x="74900" y="-10087"/>
                    <a:pt x="113952" y="9916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2E9C730-6FEA-4C74-88BF-911F32469014}"/>
                </a:ext>
              </a:extLst>
            </p:cNvPr>
            <p:cNvSpPr/>
            <p:nvPr/>
          </p:nvSpPr>
          <p:spPr>
            <a:xfrm>
              <a:off x="4527232" y="3563303"/>
              <a:ext cx="57150" cy="161925"/>
            </a:xfrm>
            <a:custGeom>
              <a:avLst/>
              <a:gdLst>
                <a:gd name="connsiteX0" fmla="*/ 0 w 57150"/>
                <a:gd name="connsiteY0" fmla="*/ 0 h 161925"/>
                <a:gd name="connsiteX1" fmla="*/ 35243 w 57150"/>
                <a:gd name="connsiteY1" fmla="*/ 22860 h 161925"/>
                <a:gd name="connsiteX2" fmla="*/ 45720 w 57150"/>
                <a:gd name="connsiteY2" fmla="*/ 69532 h 161925"/>
                <a:gd name="connsiteX3" fmla="*/ 63818 w 57150"/>
                <a:gd name="connsiteY3" fmla="*/ 136207 h 161925"/>
                <a:gd name="connsiteX4" fmla="*/ 17145 w 57150"/>
                <a:gd name="connsiteY4" fmla="*/ 167640 h 161925"/>
                <a:gd name="connsiteX5" fmla="*/ 0 w 571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61925">
                  <a:moveTo>
                    <a:pt x="0" y="0"/>
                  </a:moveTo>
                  <a:cubicBezTo>
                    <a:pt x="0" y="0"/>
                    <a:pt x="22860" y="4763"/>
                    <a:pt x="35243" y="22860"/>
                  </a:cubicBezTo>
                  <a:cubicBezTo>
                    <a:pt x="43815" y="36195"/>
                    <a:pt x="44768" y="64770"/>
                    <a:pt x="45720" y="69532"/>
                  </a:cubicBezTo>
                  <a:cubicBezTo>
                    <a:pt x="46673" y="75247"/>
                    <a:pt x="63818" y="136207"/>
                    <a:pt x="63818" y="136207"/>
                  </a:cubicBezTo>
                  <a:lnTo>
                    <a:pt x="17145" y="167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830981F-88F0-4986-8173-9D435F496008}"/>
                </a:ext>
              </a:extLst>
            </p:cNvPr>
            <p:cNvSpPr/>
            <p:nvPr/>
          </p:nvSpPr>
          <p:spPr>
            <a:xfrm>
              <a:off x="4640541" y="4543036"/>
              <a:ext cx="85725" cy="114300"/>
            </a:xfrm>
            <a:custGeom>
              <a:avLst/>
              <a:gdLst>
                <a:gd name="connsiteX0" fmla="*/ 59094 w 85725"/>
                <a:gd name="connsiteY0" fmla="*/ 65159 h 114300"/>
                <a:gd name="connsiteX1" fmla="*/ 85764 w 85725"/>
                <a:gd name="connsiteY1" fmla="*/ 112784 h 114300"/>
                <a:gd name="connsiteX2" fmla="*/ 29566 w 85725"/>
                <a:gd name="connsiteY2" fmla="*/ 112784 h 114300"/>
                <a:gd name="connsiteX3" fmla="*/ 991 w 85725"/>
                <a:gd name="connsiteY3" fmla="*/ 36584 h 114300"/>
                <a:gd name="connsiteX4" fmla="*/ 16231 w 85725"/>
                <a:gd name="connsiteY4" fmla="*/ 389 h 114300"/>
                <a:gd name="connsiteX5" fmla="*/ 39091 w 85725"/>
                <a:gd name="connsiteY5" fmla="*/ 4199 h 114300"/>
                <a:gd name="connsiteX6" fmla="*/ 59094 w 85725"/>
                <a:gd name="connsiteY6" fmla="*/ 6515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14300">
                  <a:moveTo>
                    <a:pt x="59094" y="65159"/>
                  </a:moveTo>
                  <a:cubicBezTo>
                    <a:pt x="59094" y="65159"/>
                    <a:pt x="89574" y="106116"/>
                    <a:pt x="85764" y="112784"/>
                  </a:cubicBezTo>
                  <a:cubicBezTo>
                    <a:pt x="81954" y="119451"/>
                    <a:pt x="49569" y="120404"/>
                    <a:pt x="29566" y="112784"/>
                  </a:cubicBezTo>
                  <a:cubicBezTo>
                    <a:pt x="9564" y="105164"/>
                    <a:pt x="9564" y="57539"/>
                    <a:pt x="991" y="36584"/>
                  </a:cubicBezTo>
                  <a:cubicBezTo>
                    <a:pt x="-2819" y="28011"/>
                    <a:pt x="4801" y="2294"/>
                    <a:pt x="16231" y="389"/>
                  </a:cubicBezTo>
                  <a:cubicBezTo>
                    <a:pt x="27661" y="-1516"/>
                    <a:pt x="39091" y="4199"/>
                    <a:pt x="39091" y="4199"/>
                  </a:cubicBezTo>
                  <a:cubicBezTo>
                    <a:pt x="39091" y="4199"/>
                    <a:pt x="27661" y="33726"/>
                    <a:pt x="59094" y="65159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803861-F47C-4AAB-9E5F-13AE97CC3190}"/>
                </a:ext>
              </a:extLst>
            </p:cNvPr>
            <p:cNvSpPr/>
            <p:nvPr/>
          </p:nvSpPr>
          <p:spPr>
            <a:xfrm>
              <a:off x="4650105" y="4542813"/>
              <a:ext cx="57150" cy="85725"/>
            </a:xfrm>
            <a:custGeom>
              <a:avLst/>
              <a:gdLst>
                <a:gd name="connsiteX0" fmla="*/ 30480 w 57150"/>
                <a:gd name="connsiteY0" fmla="*/ 4422 h 85725"/>
                <a:gd name="connsiteX1" fmla="*/ 39052 w 57150"/>
                <a:gd name="connsiteY1" fmla="*/ 38712 h 85725"/>
                <a:gd name="connsiteX2" fmla="*/ 60007 w 57150"/>
                <a:gd name="connsiteY2" fmla="*/ 85384 h 85725"/>
                <a:gd name="connsiteX3" fmla="*/ 23813 w 57150"/>
                <a:gd name="connsiteY3" fmla="*/ 82527 h 85725"/>
                <a:gd name="connsiteX4" fmla="*/ 4763 w 57150"/>
                <a:gd name="connsiteY4" fmla="*/ 28234 h 85725"/>
                <a:gd name="connsiteX5" fmla="*/ 0 w 57150"/>
                <a:gd name="connsiteY5" fmla="*/ 5374 h 85725"/>
                <a:gd name="connsiteX6" fmla="*/ 30480 w 57150"/>
                <a:gd name="connsiteY6" fmla="*/ 442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85725">
                  <a:moveTo>
                    <a:pt x="30480" y="4422"/>
                  </a:moveTo>
                  <a:cubicBezTo>
                    <a:pt x="30480" y="4422"/>
                    <a:pt x="37147" y="21567"/>
                    <a:pt x="39052" y="38712"/>
                  </a:cubicBezTo>
                  <a:cubicBezTo>
                    <a:pt x="40957" y="52999"/>
                    <a:pt x="60960" y="81574"/>
                    <a:pt x="60007" y="85384"/>
                  </a:cubicBezTo>
                  <a:cubicBezTo>
                    <a:pt x="59055" y="89194"/>
                    <a:pt x="34290" y="92052"/>
                    <a:pt x="23813" y="82527"/>
                  </a:cubicBezTo>
                  <a:cubicBezTo>
                    <a:pt x="13335" y="73002"/>
                    <a:pt x="6668" y="45379"/>
                    <a:pt x="4763" y="28234"/>
                  </a:cubicBezTo>
                  <a:cubicBezTo>
                    <a:pt x="2857" y="12994"/>
                    <a:pt x="0" y="5374"/>
                    <a:pt x="0" y="5374"/>
                  </a:cubicBezTo>
                  <a:cubicBezTo>
                    <a:pt x="0" y="5374"/>
                    <a:pt x="20002" y="-6056"/>
                    <a:pt x="30480" y="442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DC87E7-D859-40BB-8D55-123BDE4B3FC8}"/>
                </a:ext>
              </a:extLst>
            </p:cNvPr>
            <p:cNvSpPr/>
            <p:nvPr/>
          </p:nvSpPr>
          <p:spPr>
            <a:xfrm>
              <a:off x="4372888" y="4543036"/>
              <a:ext cx="85725" cy="114300"/>
            </a:xfrm>
            <a:custGeom>
              <a:avLst/>
              <a:gdLst>
                <a:gd name="connsiteX0" fmla="*/ 60999 w 85725"/>
                <a:gd name="connsiteY0" fmla="*/ 66111 h 114300"/>
                <a:gd name="connsiteX1" fmla="*/ 85764 w 85725"/>
                <a:gd name="connsiteY1" fmla="*/ 112784 h 114300"/>
                <a:gd name="connsiteX2" fmla="*/ 29566 w 85725"/>
                <a:gd name="connsiteY2" fmla="*/ 112784 h 114300"/>
                <a:gd name="connsiteX3" fmla="*/ 991 w 85725"/>
                <a:gd name="connsiteY3" fmla="*/ 36584 h 114300"/>
                <a:gd name="connsiteX4" fmla="*/ 16231 w 85725"/>
                <a:gd name="connsiteY4" fmla="*/ 389 h 114300"/>
                <a:gd name="connsiteX5" fmla="*/ 40044 w 85725"/>
                <a:gd name="connsiteY5" fmla="*/ 4199 h 114300"/>
                <a:gd name="connsiteX6" fmla="*/ 60999 w 85725"/>
                <a:gd name="connsiteY6" fmla="*/ 6611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14300">
                  <a:moveTo>
                    <a:pt x="60999" y="66111"/>
                  </a:moveTo>
                  <a:cubicBezTo>
                    <a:pt x="60999" y="66111"/>
                    <a:pt x="90526" y="106116"/>
                    <a:pt x="85764" y="112784"/>
                  </a:cubicBezTo>
                  <a:cubicBezTo>
                    <a:pt x="81954" y="119451"/>
                    <a:pt x="49569" y="120404"/>
                    <a:pt x="29566" y="112784"/>
                  </a:cubicBezTo>
                  <a:cubicBezTo>
                    <a:pt x="9564" y="105164"/>
                    <a:pt x="9564" y="57539"/>
                    <a:pt x="991" y="36584"/>
                  </a:cubicBezTo>
                  <a:cubicBezTo>
                    <a:pt x="-2819" y="28011"/>
                    <a:pt x="4801" y="2294"/>
                    <a:pt x="16231" y="389"/>
                  </a:cubicBezTo>
                  <a:cubicBezTo>
                    <a:pt x="27661" y="-1516"/>
                    <a:pt x="40044" y="4199"/>
                    <a:pt x="40044" y="4199"/>
                  </a:cubicBezTo>
                  <a:cubicBezTo>
                    <a:pt x="40044" y="4199"/>
                    <a:pt x="29566" y="34679"/>
                    <a:pt x="60999" y="66111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715911-C82D-4FC2-BBF0-34AD5DB51C78}"/>
                </a:ext>
              </a:extLst>
            </p:cNvPr>
            <p:cNvSpPr/>
            <p:nvPr/>
          </p:nvSpPr>
          <p:spPr>
            <a:xfrm>
              <a:off x="4387062" y="4541869"/>
              <a:ext cx="47625" cy="85725"/>
            </a:xfrm>
            <a:custGeom>
              <a:avLst/>
              <a:gdLst>
                <a:gd name="connsiteX0" fmla="*/ 26823 w 47625"/>
                <a:gd name="connsiteY0" fmla="*/ 6318 h 85725"/>
                <a:gd name="connsiteX1" fmla="*/ 32538 w 47625"/>
                <a:gd name="connsiteY1" fmla="*/ 38703 h 85725"/>
                <a:gd name="connsiteX2" fmla="*/ 55398 w 47625"/>
                <a:gd name="connsiteY2" fmla="*/ 86328 h 85725"/>
                <a:gd name="connsiteX3" fmla="*/ 19203 w 47625"/>
                <a:gd name="connsiteY3" fmla="*/ 83471 h 85725"/>
                <a:gd name="connsiteX4" fmla="*/ 153 w 47625"/>
                <a:gd name="connsiteY4" fmla="*/ 29178 h 85725"/>
                <a:gd name="connsiteX5" fmla="*/ 3010 w 47625"/>
                <a:gd name="connsiteY5" fmla="*/ 1556 h 85725"/>
                <a:gd name="connsiteX6" fmla="*/ 26823 w 47625"/>
                <a:gd name="connsiteY6" fmla="*/ 63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85725">
                  <a:moveTo>
                    <a:pt x="26823" y="6318"/>
                  </a:moveTo>
                  <a:cubicBezTo>
                    <a:pt x="26823" y="6318"/>
                    <a:pt x="28728" y="25368"/>
                    <a:pt x="32538" y="38703"/>
                  </a:cubicBezTo>
                  <a:cubicBezTo>
                    <a:pt x="36348" y="52038"/>
                    <a:pt x="56350" y="82518"/>
                    <a:pt x="55398" y="86328"/>
                  </a:cubicBezTo>
                  <a:cubicBezTo>
                    <a:pt x="54445" y="90138"/>
                    <a:pt x="29680" y="92996"/>
                    <a:pt x="19203" y="83471"/>
                  </a:cubicBezTo>
                  <a:cubicBezTo>
                    <a:pt x="8725" y="73946"/>
                    <a:pt x="1105" y="46323"/>
                    <a:pt x="153" y="29178"/>
                  </a:cubicBezTo>
                  <a:cubicBezTo>
                    <a:pt x="-800" y="12986"/>
                    <a:pt x="3010" y="1556"/>
                    <a:pt x="3010" y="1556"/>
                  </a:cubicBezTo>
                  <a:cubicBezTo>
                    <a:pt x="3010" y="1556"/>
                    <a:pt x="17298" y="-4159"/>
                    <a:pt x="26823" y="631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133C8F8-A219-4E6A-BE4B-15719CBA882D}"/>
                </a:ext>
              </a:extLst>
            </p:cNvPr>
            <p:cNvSpPr/>
            <p:nvPr/>
          </p:nvSpPr>
          <p:spPr>
            <a:xfrm>
              <a:off x="4342761" y="3789904"/>
              <a:ext cx="333375" cy="762000"/>
            </a:xfrm>
            <a:custGeom>
              <a:avLst/>
              <a:gdLst>
                <a:gd name="connsiteX0" fmla="*/ 218761 w 333375"/>
                <a:gd name="connsiteY0" fmla="*/ 88676 h 762000"/>
                <a:gd name="connsiteX1" fmla="*/ 251146 w 333375"/>
                <a:gd name="connsiteY1" fmla="*/ 241076 h 762000"/>
                <a:gd name="connsiteX2" fmla="*/ 275911 w 333375"/>
                <a:gd name="connsiteY2" fmla="*/ 445864 h 762000"/>
                <a:gd name="connsiteX3" fmla="*/ 301628 w 333375"/>
                <a:gd name="connsiteY3" fmla="*/ 575404 h 762000"/>
                <a:gd name="connsiteX4" fmla="*/ 339728 w 333375"/>
                <a:gd name="connsiteY4" fmla="*/ 765904 h 762000"/>
                <a:gd name="connsiteX5" fmla="*/ 312106 w 333375"/>
                <a:gd name="connsiteY5" fmla="*/ 766856 h 762000"/>
                <a:gd name="connsiteX6" fmla="*/ 226381 w 333375"/>
                <a:gd name="connsiteY6" fmla="*/ 551591 h 762000"/>
                <a:gd name="connsiteX7" fmla="*/ 173993 w 333375"/>
                <a:gd name="connsiteY7" fmla="*/ 393476 h 762000"/>
                <a:gd name="connsiteX8" fmla="*/ 122558 w 333375"/>
                <a:gd name="connsiteY8" fmla="*/ 215359 h 762000"/>
                <a:gd name="connsiteX9" fmla="*/ 110176 w 333375"/>
                <a:gd name="connsiteY9" fmla="*/ 239171 h 762000"/>
                <a:gd name="connsiteX10" fmla="*/ 91126 w 333375"/>
                <a:gd name="connsiteY10" fmla="*/ 439196 h 762000"/>
                <a:gd name="connsiteX11" fmla="*/ 87316 w 333375"/>
                <a:gd name="connsiteY11" fmla="*/ 563974 h 762000"/>
                <a:gd name="connsiteX12" fmla="*/ 71123 w 333375"/>
                <a:gd name="connsiteY12" fmla="*/ 756379 h 762000"/>
                <a:gd name="connsiteX13" fmla="*/ 46358 w 333375"/>
                <a:gd name="connsiteY13" fmla="*/ 756379 h 762000"/>
                <a:gd name="connsiteX14" fmla="*/ 21593 w 333375"/>
                <a:gd name="connsiteY14" fmla="*/ 541114 h 762000"/>
                <a:gd name="connsiteX15" fmla="*/ 18736 w 333375"/>
                <a:gd name="connsiteY15" fmla="*/ 423956 h 762000"/>
                <a:gd name="connsiteX16" fmla="*/ 23498 w 333375"/>
                <a:gd name="connsiteY16" fmla="*/ 105821 h 762000"/>
                <a:gd name="connsiteX17" fmla="*/ 218761 w 333375"/>
                <a:gd name="connsiteY17" fmla="*/ 8867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375" h="762000">
                  <a:moveTo>
                    <a:pt x="218761" y="88676"/>
                  </a:moveTo>
                  <a:cubicBezTo>
                    <a:pt x="218761" y="88676"/>
                    <a:pt x="245431" y="210596"/>
                    <a:pt x="251146" y="241076"/>
                  </a:cubicBezTo>
                  <a:cubicBezTo>
                    <a:pt x="256861" y="271556"/>
                    <a:pt x="274006" y="420146"/>
                    <a:pt x="275911" y="445864"/>
                  </a:cubicBezTo>
                  <a:cubicBezTo>
                    <a:pt x="277816" y="471581"/>
                    <a:pt x="303533" y="566831"/>
                    <a:pt x="301628" y="575404"/>
                  </a:cubicBezTo>
                  <a:cubicBezTo>
                    <a:pt x="300676" y="583976"/>
                    <a:pt x="339728" y="765904"/>
                    <a:pt x="339728" y="765904"/>
                  </a:cubicBezTo>
                  <a:cubicBezTo>
                    <a:pt x="339728" y="765904"/>
                    <a:pt x="326393" y="776381"/>
                    <a:pt x="312106" y="766856"/>
                  </a:cubicBezTo>
                  <a:cubicBezTo>
                    <a:pt x="304486" y="762094"/>
                    <a:pt x="226381" y="597311"/>
                    <a:pt x="226381" y="551591"/>
                  </a:cubicBezTo>
                  <a:cubicBezTo>
                    <a:pt x="226381" y="489679"/>
                    <a:pt x="180661" y="407764"/>
                    <a:pt x="173993" y="393476"/>
                  </a:cubicBezTo>
                  <a:cubicBezTo>
                    <a:pt x="118748" y="263936"/>
                    <a:pt x="129226" y="223931"/>
                    <a:pt x="122558" y="215359"/>
                  </a:cubicBezTo>
                  <a:cubicBezTo>
                    <a:pt x="114938" y="206786"/>
                    <a:pt x="114938" y="220121"/>
                    <a:pt x="110176" y="239171"/>
                  </a:cubicBezTo>
                  <a:cubicBezTo>
                    <a:pt x="106366" y="258221"/>
                    <a:pt x="96841" y="419194"/>
                    <a:pt x="91126" y="439196"/>
                  </a:cubicBezTo>
                  <a:cubicBezTo>
                    <a:pt x="85411" y="459199"/>
                    <a:pt x="90173" y="528731"/>
                    <a:pt x="87316" y="563974"/>
                  </a:cubicBezTo>
                  <a:cubicBezTo>
                    <a:pt x="84458" y="599216"/>
                    <a:pt x="71123" y="756379"/>
                    <a:pt x="71123" y="756379"/>
                  </a:cubicBezTo>
                  <a:cubicBezTo>
                    <a:pt x="71123" y="756379"/>
                    <a:pt x="60646" y="772571"/>
                    <a:pt x="46358" y="756379"/>
                  </a:cubicBezTo>
                  <a:cubicBezTo>
                    <a:pt x="43501" y="755426"/>
                    <a:pt x="21593" y="582071"/>
                    <a:pt x="21593" y="541114"/>
                  </a:cubicBezTo>
                  <a:cubicBezTo>
                    <a:pt x="20641" y="499204"/>
                    <a:pt x="20641" y="442054"/>
                    <a:pt x="18736" y="423956"/>
                  </a:cubicBezTo>
                  <a:cubicBezTo>
                    <a:pt x="7306" y="251554"/>
                    <a:pt x="-19364" y="227741"/>
                    <a:pt x="23498" y="105821"/>
                  </a:cubicBezTo>
                  <a:cubicBezTo>
                    <a:pt x="104461" y="-121826"/>
                    <a:pt x="218761" y="88676"/>
                    <a:pt x="218761" y="8867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1CBC6D-C111-471B-97FD-8D4B29A62790}"/>
                </a:ext>
              </a:extLst>
            </p:cNvPr>
            <p:cNvSpPr/>
            <p:nvPr/>
          </p:nvSpPr>
          <p:spPr>
            <a:xfrm>
              <a:off x="4334694" y="3844288"/>
              <a:ext cx="276225" cy="323850"/>
            </a:xfrm>
            <a:custGeom>
              <a:avLst/>
              <a:gdLst>
                <a:gd name="connsiteX0" fmla="*/ 50616 w 276225"/>
                <a:gd name="connsiteY0" fmla="*/ 3 h 323850"/>
                <a:gd name="connsiteX1" fmla="*/ 7753 w 276225"/>
                <a:gd name="connsiteY1" fmla="*/ 326710 h 323850"/>
                <a:gd name="connsiteX2" fmla="*/ 279216 w 276225"/>
                <a:gd name="connsiteY2" fmla="*/ 299087 h 323850"/>
                <a:gd name="connsiteX3" fmla="*/ 225876 w 276225"/>
                <a:gd name="connsiteY3" fmla="*/ 34292 h 323850"/>
                <a:gd name="connsiteX4" fmla="*/ 50616 w 276225"/>
                <a:gd name="connsiteY4" fmla="*/ 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323850">
                  <a:moveTo>
                    <a:pt x="50616" y="3"/>
                  </a:moveTo>
                  <a:cubicBezTo>
                    <a:pt x="50616" y="3"/>
                    <a:pt x="-23679" y="104778"/>
                    <a:pt x="7753" y="326710"/>
                  </a:cubicBezTo>
                  <a:cubicBezTo>
                    <a:pt x="7753" y="326710"/>
                    <a:pt x="184918" y="350522"/>
                    <a:pt x="279216" y="299087"/>
                  </a:cubicBezTo>
                  <a:cubicBezTo>
                    <a:pt x="279216" y="299087"/>
                    <a:pt x="240163" y="69535"/>
                    <a:pt x="225876" y="34292"/>
                  </a:cubicBezTo>
                  <a:cubicBezTo>
                    <a:pt x="212541" y="-950"/>
                    <a:pt x="50616" y="3"/>
                    <a:pt x="50616" y="3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1F0DEF-0EB1-4DA2-ACD2-84E13BADAFF6}"/>
                </a:ext>
              </a:extLst>
            </p:cNvPr>
            <p:cNvSpPr/>
            <p:nvPr/>
          </p:nvSpPr>
          <p:spPr>
            <a:xfrm>
              <a:off x="4640580" y="4576763"/>
              <a:ext cx="9525" cy="38100"/>
            </a:xfrm>
            <a:custGeom>
              <a:avLst/>
              <a:gdLst>
                <a:gd name="connsiteX0" fmla="*/ 0 w 0"/>
                <a:gd name="connsiteY0" fmla="*/ 0 h 38100"/>
                <a:gd name="connsiteX1" fmla="*/ 0 w 0"/>
                <a:gd name="connsiteY1" fmla="*/ 42863 h 38100"/>
                <a:gd name="connsiteX2" fmla="*/ 5715 w 0"/>
                <a:gd name="connsiteY2" fmla="*/ 42863 h 38100"/>
                <a:gd name="connsiteX3" fmla="*/ 5715 w 0"/>
                <a:gd name="connsiteY3" fmla="*/ 95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100">
                  <a:moveTo>
                    <a:pt x="0" y="0"/>
                  </a:moveTo>
                  <a:lnTo>
                    <a:pt x="0" y="42863"/>
                  </a:lnTo>
                  <a:lnTo>
                    <a:pt x="5715" y="42863"/>
                  </a:lnTo>
                  <a:lnTo>
                    <a:pt x="5715" y="9525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2FC5DF-1E81-43FF-B904-A73B3188C35E}"/>
                </a:ext>
              </a:extLst>
            </p:cNvPr>
            <p:cNvSpPr/>
            <p:nvPr/>
          </p:nvSpPr>
          <p:spPr>
            <a:xfrm>
              <a:off x="4373879" y="4576763"/>
              <a:ext cx="9525" cy="38100"/>
            </a:xfrm>
            <a:custGeom>
              <a:avLst/>
              <a:gdLst>
                <a:gd name="connsiteX0" fmla="*/ 0 w 0"/>
                <a:gd name="connsiteY0" fmla="*/ 0 h 38100"/>
                <a:gd name="connsiteX1" fmla="*/ 0 w 0"/>
                <a:gd name="connsiteY1" fmla="*/ 42863 h 38100"/>
                <a:gd name="connsiteX2" fmla="*/ 5715 w 0"/>
                <a:gd name="connsiteY2" fmla="*/ 42863 h 38100"/>
                <a:gd name="connsiteX3" fmla="*/ 5715 w 0"/>
                <a:gd name="connsiteY3" fmla="*/ 95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100">
                  <a:moveTo>
                    <a:pt x="0" y="0"/>
                  </a:moveTo>
                  <a:lnTo>
                    <a:pt x="0" y="42863"/>
                  </a:lnTo>
                  <a:lnTo>
                    <a:pt x="5715" y="42863"/>
                  </a:lnTo>
                  <a:lnTo>
                    <a:pt x="5715" y="9525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6F1EED-917D-44CA-9E4E-CD3E461F2F21}"/>
                </a:ext>
              </a:extLst>
            </p:cNvPr>
            <p:cNvSpPr/>
            <p:nvPr/>
          </p:nvSpPr>
          <p:spPr>
            <a:xfrm>
              <a:off x="4348843" y="3546401"/>
              <a:ext cx="228600" cy="352425"/>
            </a:xfrm>
            <a:custGeom>
              <a:avLst/>
              <a:gdLst>
                <a:gd name="connsiteX0" fmla="*/ 136479 w 228600"/>
                <a:gd name="connsiteY0" fmla="*/ 1661 h 352425"/>
                <a:gd name="connsiteX1" fmla="*/ 173626 w 228600"/>
                <a:gd name="connsiteY1" fmla="*/ 16902 h 352425"/>
                <a:gd name="connsiteX2" fmla="*/ 226966 w 228600"/>
                <a:gd name="connsiteY2" fmla="*/ 84529 h 352425"/>
                <a:gd name="connsiteX3" fmla="*/ 213631 w 228600"/>
                <a:gd name="connsiteY3" fmla="*/ 159777 h 352425"/>
                <a:gd name="connsiteX4" fmla="*/ 206964 w 228600"/>
                <a:gd name="connsiteY4" fmla="*/ 232166 h 352425"/>
                <a:gd name="connsiteX5" fmla="*/ 196486 w 228600"/>
                <a:gd name="connsiteY5" fmla="*/ 345514 h 352425"/>
                <a:gd name="connsiteX6" fmla="*/ 6939 w 228600"/>
                <a:gd name="connsiteY6" fmla="*/ 335036 h 352425"/>
                <a:gd name="connsiteX7" fmla="*/ 46944 w 228600"/>
                <a:gd name="connsiteY7" fmla="*/ 274077 h 352425"/>
                <a:gd name="connsiteX8" fmla="*/ 43134 w 228600"/>
                <a:gd name="connsiteY8" fmla="*/ 214069 h 352425"/>
                <a:gd name="connsiteX9" fmla="*/ 10749 w 228600"/>
                <a:gd name="connsiteY9" fmla="*/ 111199 h 352425"/>
                <a:gd name="connsiteX10" fmla="*/ 8844 w 228600"/>
                <a:gd name="connsiteY10" fmla="*/ 25474 h 352425"/>
                <a:gd name="connsiteX11" fmla="*/ 84091 w 228600"/>
                <a:gd name="connsiteY11" fmla="*/ 3566 h 352425"/>
                <a:gd name="connsiteX12" fmla="*/ 136479 w 228600"/>
                <a:gd name="connsiteY12" fmla="*/ 166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352425">
                  <a:moveTo>
                    <a:pt x="136479" y="1661"/>
                  </a:moveTo>
                  <a:cubicBezTo>
                    <a:pt x="136479" y="1661"/>
                    <a:pt x="164101" y="14996"/>
                    <a:pt x="173626" y="16902"/>
                  </a:cubicBezTo>
                  <a:cubicBezTo>
                    <a:pt x="183151" y="18807"/>
                    <a:pt x="220299" y="67384"/>
                    <a:pt x="226966" y="84529"/>
                  </a:cubicBezTo>
                  <a:cubicBezTo>
                    <a:pt x="233634" y="101674"/>
                    <a:pt x="226966" y="128344"/>
                    <a:pt x="213631" y="159777"/>
                  </a:cubicBezTo>
                  <a:cubicBezTo>
                    <a:pt x="200296" y="190257"/>
                    <a:pt x="212679" y="200734"/>
                    <a:pt x="206964" y="232166"/>
                  </a:cubicBezTo>
                  <a:cubicBezTo>
                    <a:pt x="201249" y="263599"/>
                    <a:pt x="195534" y="328369"/>
                    <a:pt x="196486" y="345514"/>
                  </a:cubicBezTo>
                  <a:cubicBezTo>
                    <a:pt x="197439" y="362659"/>
                    <a:pt x="42181" y="365516"/>
                    <a:pt x="6939" y="335036"/>
                  </a:cubicBezTo>
                  <a:cubicBezTo>
                    <a:pt x="6939" y="335036"/>
                    <a:pt x="42181" y="281696"/>
                    <a:pt x="46944" y="274077"/>
                  </a:cubicBezTo>
                  <a:cubicBezTo>
                    <a:pt x="51706" y="266457"/>
                    <a:pt x="47896" y="224546"/>
                    <a:pt x="43134" y="214069"/>
                  </a:cubicBezTo>
                  <a:cubicBezTo>
                    <a:pt x="38371" y="201686"/>
                    <a:pt x="10749" y="111199"/>
                    <a:pt x="10749" y="111199"/>
                  </a:cubicBezTo>
                  <a:cubicBezTo>
                    <a:pt x="10749" y="111199"/>
                    <a:pt x="-12111" y="41666"/>
                    <a:pt x="8844" y="25474"/>
                  </a:cubicBezTo>
                  <a:cubicBezTo>
                    <a:pt x="26941" y="11186"/>
                    <a:pt x="75519" y="6424"/>
                    <a:pt x="84091" y="3566"/>
                  </a:cubicBezTo>
                  <a:cubicBezTo>
                    <a:pt x="92664" y="-243"/>
                    <a:pt x="118381" y="-1196"/>
                    <a:pt x="136479" y="1661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54E8DB-4A8F-41A6-8593-F21D75F05114}"/>
                </a:ext>
              </a:extLst>
            </p:cNvPr>
            <p:cNvSpPr/>
            <p:nvPr/>
          </p:nvSpPr>
          <p:spPr>
            <a:xfrm>
              <a:off x="4493094" y="3537585"/>
              <a:ext cx="9525" cy="66675"/>
            </a:xfrm>
            <a:custGeom>
              <a:avLst/>
              <a:gdLst>
                <a:gd name="connsiteX0" fmla="*/ 800 w 9525"/>
                <a:gd name="connsiteY0" fmla="*/ 71438 h 66675"/>
                <a:gd name="connsiteX1" fmla="*/ 17945 w 9525"/>
                <a:gd name="connsiteY1" fmla="*/ 51435 h 66675"/>
                <a:gd name="connsiteX2" fmla="*/ 3658 w 9525"/>
                <a:gd name="connsiteY2" fmla="*/ 0 h 66675"/>
                <a:gd name="connsiteX3" fmla="*/ 800 w 9525"/>
                <a:gd name="connsiteY3" fmla="*/ 714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800" y="71438"/>
                  </a:moveTo>
                  <a:lnTo>
                    <a:pt x="17945" y="51435"/>
                  </a:lnTo>
                  <a:lnTo>
                    <a:pt x="3658" y="0"/>
                  </a:lnTo>
                  <a:cubicBezTo>
                    <a:pt x="3658" y="0"/>
                    <a:pt x="-2057" y="28575"/>
                    <a:pt x="800" y="71438"/>
                  </a:cubicBez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0774EA-D570-4D8B-95B6-4D550F13DBD0}"/>
                </a:ext>
              </a:extLst>
            </p:cNvPr>
            <p:cNvSpPr/>
            <p:nvPr/>
          </p:nvSpPr>
          <p:spPr>
            <a:xfrm>
              <a:off x="4432934" y="3478160"/>
              <a:ext cx="57150" cy="104775"/>
            </a:xfrm>
            <a:custGeom>
              <a:avLst/>
              <a:gdLst>
                <a:gd name="connsiteX0" fmla="*/ 65723 w 57150"/>
                <a:gd name="connsiteY0" fmla="*/ 37517 h 104775"/>
                <a:gd name="connsiteX1" fmla="*/ 63818 w 57150"/>
                <a:gd name="connsiteY1" fmla="*/ 53710 h 104775"/>
                <a:gd name="connsiteX2" fmla="*/ 62865 w 57150"/>
                <a:gd name="connsiteY2" fmla="*/ 67997 h 104775"/>
                <a:gd name="connsiteX3" fmla="*/ 60960 w 57150"/>
                <a:gd name="connsiteY3" fmla="*/ 104192 h 104775"/>
                <a:gd name="connsiteX4" fmla="*/ 0 w 57150"/>
                <a:gd name="connsiteY4" fmla="*/ 70855 h 104775"/>
                <a:gd name="connsiteX5" fmla="*/ 3810 w 57150"/>
                <a:gd name="connsiteY5" fmla="*/ 10847 h 104775"/>
                <a:gd name="connsiteX6" fmla="*/ 65723 w 57150"/>
                <a:gd name="connsiteY6" fmla="*/ 3751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04775">
                  <a:moveTo>
                    <a:pt x="65723" y="37517"/>
                  </a:moveTo>
                  <a:cubicBezTo>
                    <a:pt x="65723" y="37517"/>
                    <a:pt x="64770" y="44185"/>
                    <a:pt x="63818" y="53710"/>
                  </a:cubicBezTo>
                  <a:cubicBezTo>
                    <a:pt x="63818" y="57520"/>
                    <a:pt x="62865" y="62282"/>
                    <a:pt x="62865" y="67997"/>
                  </a:cubicBezTo>
                  <a:cubicBezTo>
                    <a:pt x="61913" y="82285"/>
                    <a:pt x="60960" y="96572"/>
                    <a:pt x="60960" y="104192"/>
                  </a:cubicBezTo>
                  <a:cubicBezTo>
                    <a:pt x="60960" y="104192"/>
                    <a:pt x="32385" y="132767"/>
                    <a:pt x="0" y="70855"/>
                  </a:cubicBezTo>
                  <a:cubicBezTo>
                    <a:pt x="0" y="70855"/>
                    <a:pt x="13335" y="45137"/>
                    <a:pt x="3810" y="10847"/>
                  </a:cubicBezTo>
                  <a:cubicBezTo>
                    <a:pt x="-6667" y="-24395"/>
                    <a:pt x="65723" y="37517"/>
                    <a:pt x="65723" y="3751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D9F3BA-ECC8-45D0-8A50-B7BD536C116B}"/>
                </a:ext>
              </a:extLst>
            </p:cNvPr>
            <p:cNvSpPr/>
            <p:nvPr/>
          </p:nvSpPr>
          <p:spPr>
            <a:xfrm>
              <a:off x="4461509" y="3583305"/>
              <a:ext cx="28575" cy="19050"/>
            </a:xfrm>
            <a:custGeom>
              <a:avLst/>
              <a:gdLst>
                <a:gd name="connsiteX0" fmla="*/ 32385 w 28575"/>
                <a:gd name="connsiteY0" fmla="*/ 0 h 19050"/>
                <a:gd name="connsiteX1" fmla="*/ 32385 w 28575"/>
                <a:gd name="connsiteY1" fmla="*/ 25717 h 19050"/>
                <a:gd name="connsiteX2" fmla="*/ 0 w 28575"/>
                <a:gd name="connsiteY2" fmla="*/ 9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32385" y="0"/>
                  </a:moveTo>
                  <a:lnTo>
                    <a:pt x="32385" y="2571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F48B8C-098E-4531-AB23-C20DD207D7EE}"/>
                </a:ext>
              </a:extLst>
            </p:cNvPr>
            <p:cNvSpPr/>
            <p:nvPr/>
          </p:nvSpPr>
          <p:spPr>
            <a:xfrm>
              <a:off x="4419600" y="3546158"/>
              <a:ext cx="66675" cy="57150"/>
            </a:xfrm>
            <a:custGeom>
              <a:avLst/>
              <a:gdLst>
                <a:gd name="connsiteX0" fmla="*/ 74295 w 66675"/>
                <a:gd name="connsiteY0" fmla="*/ 62865 h 57150"/>
                <a:gd name="connsiteX1" fmla="*/ 60960 w 66675"/>
                <a:gd name="connsiteY1" fmla="*/ 45720 h 57150"/>
                <a:gd name="connsiteX2" fmla="*/ 15240 w 66675"/>
                <a:gd name="connsiteY2" fmla="*/ 0 h 57150"/>
                <a:gd name="connsiteX3" fmla="*/ 0 w 66675"/>
                <a:gd name="connsiteY3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150">
                  <a:moveTo>
                    <a:pt x="74295" y="62865"/>
                  </a:moveTo>
                  <a:lnTo>
                    <a:pt x="60960" y="45720"/>
                  </a:lnTo>
                  <a:lnTo>
                    <a:pt x="15240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CFA726F-26C3-40E8-857F-3CC5428424B9}"/>
                </a:ext>
              </a:extLst>
            </p:cNvPr>
            <p:cNvSpPr/>
            <p:nvPr/>
          </p:nvSpPr>
          <p:spPr>
            <a:xfrm>
              <a:off x="4333875" y="3550920"/>
              <a:ext cx="133350" cy="390525"/>
            </a:xfrm>
            <a:custGeom>
              <a:avLst/>
              <a:gdLst>
                <a:gd name="connsiteX0" fmla="*/ 94298 w 133350"/>
                <a:gd name="connsiteY0" fmla="*/ 0 h 390525"/>
                <a:gd name="connsiteX1" fmla="*/ 134303 w 133350"/>
                <a:gd name="connsiteY1" fmla="*/ 84772 h 390525"/>
                <a:gd name="connsiteX2" fmla="*/ 106680 w 133350"/>
                <a:gd name="connsiteY2" fmla="*/ 365760 h 390525"/>
                <a:gd name="connsiteX3" fmla="*/ 0 w 133350"/>
                <a:gd name="connsiteY3" fmla="*/ 359092 h 390525"/>
                <a:gd name="connsiteX4" fmla="*/ 39053 w 133350"/>
                <a:gd name="connsiteY4" fmla="*/ 175260 h 390525"/>
                <a:gd name="connsiteX5" fmla="*/ 5715 w 133350"/>
                <a:gd name="connsiteY5" fmla="*/ 60960 h 390525"/>
                <a:gd name="connsiteX6" fmla="*/ 43815 w 133350"/>
                <a:gd name="connsiteY6" fmla="*/ 9525 h 390525"/>
                <a:gd name="connsiteX7" fmla="*/ 94298 w 133350"/>
                <a:gd name="connsiteY7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390525">
                  <a:moveTo>
                    <a:pt x="94298" y="0"/>
                  </a:moveTo>
                  <a:cubicBezTo>
                    <a:pt x="94298" y="0"/>
                    <a:pt x="133350" y="59055"/>
                    <a:pt x="134303" y="84772"/>
                  </a:cubicBezTo>
                  <a:cubicBezTo>
                    <a:pt x="136208" y="110490"/>
                    <a:pt x="120015" y="303847"/>
                    <a:pt x="106680" y="365760"/>
                  </a:cubicBezTo>
                  <a:cubicBezTo>
                    <a:pt x="93345" y="427672"/>
                    <a:pt x="0" y="359092"/>
                    <a:pt x="0" y="359092"/>
                  </a:cubicBezTo>
                  <a:cubicBezTo>
                    <a:pt x="0" y="359092"/>
                    <a:pt x="62865" y="257175"/>
                    <a:pt x="39053" y="175260"/>
                  </a:cubicBezTo>
                  <a:cubicBezTo>
                    <a:pt x="15240" y="93345"/>
                    <a:pt x="5715" y="60960"/>
                    <a:pt x="5715" y="60960"/>
                  </a:cubicBezTo>
                  <a:cubicBezTo>
                    <a:pt x="5715" y="60960"/>
                    <a:pt x="14288" y="15240"/>
                    <a:pt x="43815" y="9525"/>
                  </a:cubicBezTo>
                  <a:cubicBezTo>
                    <a:pt x="70485" y="2858"/>
                    <a:pt x="94298" y="0"/>
                    <a:pt x="94298" y="0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4E31F2-EA36-4B12-8A2D-94463B865090}"/>
                </a:ext>
              </a:extLst>
            </p:cNvPr>
            <p:cNvSpPr/>
            <p:nvPr/>
          </p:nvSpPr>
          <p:spPr>
            <a:xfrm>
              <a:off x="4505325" y="3556635"/>
              <a:ext cx="66675" cy="371475"/>
            </a:xfrm>
            <a:custGeom>
              <a:avLst/>
              <a:gdLst>
                <a:gd name="connsiteX0" fmla="*/ 72390 w 66675"/>
                <a:gd name="connsiteY0" fmla="*/ 80963 h 371475"/>
                <a:gd name="connsiteX1" fmla="*/ 52388 w 66675"/>
                <a:gd name="connsiteY1" fmla="*/ 160020 h 371475"/>
                <a:gd name="connsiteX2" fmla="*/ 53340 w 66675"/>
                <a:gd name="connsiteY2" fmla="*/ 251460 h 371475"/>
                <a:gd name="connsiteX3" fmla="*/ 69532 w 66675"/>
                <a:gd name="connsiteY3" fmla="*/ 351473 h 371475"/>
                <a:gd name="connsiteX4" fmla="*/ 32385 w 66675"/>
                <a:gd name="connsiteY4" fmla="*/ 371475 h 371475"/>
                <a:gd name="connsiteX5" fmla="*/ 20955 w 66675"/>
                <a:gd name="connsiteY5" fmla="*/ 363855 h 371475"/>
                <a:gd name="connsiteX6" fmla="*/ 0 w 66675"/>
                <a:gd name="connsiteY6" fmla="*/ 0 h 371475"/>
                <a:gd name="connsiteX7" fmla="*/ 20955 w 66675"/>
                <a:gd name="connsiteY7" fmla="*/ 6668 h 371475"/>
                <a:gd name="connsiteX8" fmla="*/ 72390 w 66675"/>
                <a:gd name="connsiteY8" fmla="*/ 8096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371475">
                  <a:moveTo>
                    <a:pt x="72390" y="80963"/>
                  </a:moveTo>
                  <a:cubicBezTo>
                    <a:pt x="72390" y="80963"/>
                    <a:pt x="79057" y="105728"/>
                    <a:pt x="52388" y="160020"/>
                  </a:cubicBezTo>
                  <a:cubicBezTo>
                    <a:pt x="52388" y="160020"/>
                    <a:pt x="52388" y="229553"/>
                    <a:pt x="53340" y="251460"/>
                  </a:cubicBezTo>
                  <a:cubicBezTo>
                    <a:pt x="54293" y="273368"/>
                    <a:pt x="69532" y="351473"/>
                    <a:pt x="69532" y="351473"/>
                  </a:cubicBezTo>
                  <a:lnTo>
                    <a:pt x="32385" y="371475"/>
                  </a:lnTo>
                  <a:cubicBezTo>
                    <a:pt x="26670" y="374333"/>
                    <a:pt x="20003" y="370523"/>
                    <a:pt x="20955" y="363855"/>
                  </a:cubicBezTo>
                  <a:cubicBezTo>
                    <a:pt x="28575" y="300990"/>
                    <a:pt x="53340" y="63818"/>
                    <a:pt x="0" y="0"/>
                  </a:cubicBezTo>
                  <a:lnTo>
                    <a:pt x="20955" y="6668"/>
                  </a:lnTo>
                  <a:cubicBezTo>
                    <a:pt x="21907" y="6668"/>
                    <a:pt x="60007" y="37148"/>
                    <a:pt x="72390" y="80963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67742B-26F7-4ED4-B9C8-41E04DFA02C5}"/>
                </a:ext>
              </a:extLst>
            </p:cNvPr>
            <p:cNvSpPr/>
            <p:nvPr/>
          </p:nvSpPr>
          <p:spPr>
            <a:xfrm>
              <a:off x="4496752" y="3537585"/>
              <a:ext cx="28575" cy="57150"/>
            </a:xfrm>
            <a:custGeom>
              <a:avLst/>
              <a:gdLst>
                <a:gd name="connsiteX0" fmla="*/ 14288 w 28575"/>
                <a:gd name="connsiteY0" fmla="*/ 51435 h 57150"/>
                <a:gd name="connsiteX1" fmla="*/ 35242 w 28575"/>
                <a:gd name="connsiteY1" fmla="*/ 58103 h 57150"/>
                <a:gd name="connsiteX2" fmla="*/ 0 w 28575"/>
                <a:gd name="connsiteY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4288" y="51435"/>
                  </a:moveTo>
                  <a:lnTo>
                    <a:pt x="35242" y="58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82D9AB-CBB1-49A8-AF9F-07A0E709CA0E}"/>
                </a:ext>
              </a:extLst>
            </p:cNvPr>
            <p:cNvSpPr/>
            <p:nvPr/>
          </p:nvSpPr>
          <p:spPr>
            <a:xfrm>
              <a:off x="4421504" y="3546158"/>
              <a:ext cx="57150" cy="66675"/>
            </a:xfrm>
            <a:custGeom>
              <a:avLst/>
              <a:gdLst>
                <a:gd name="connsiteX0" fmla="*/ 59055 w 57150"/>
                <a:gd name="connsiteY0" fmla="*/ 45720 h 66675"/>
                <a:gd name="connsiteX1" fmla="*/ 40005 w 57150"/>
                <a:gd name="connsiteY1" fmla="*/ 71438 h 66675"/>
                <a:gd name="connsiteX2" fmla="*/ 0 w 57150"/>
                <a:gd name="connsiteY2" fmla="*/ 5715 h 66675"/>
                <a:gd name="connsiteX3" fmla="*/ 13335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59055" y="45720"/>
                  </a:moveTo>
                  <a:lnTo>
                    <a:pt x="40005" y="71438"/>
                  </a:lnTo>
                  <a:lnTo>
                    <a:pt x="0" y="5715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CFE606-A8AA-465C-8770-C28A71DE132D}"/>
                </a:ext>
              </a:extLst>
            </p:cNvPr>
            <p:cNvSpPr/>
            <p:nvPr/>
          </p:nvSpPr>
          <p:spPr>
            <a:xfrm>
              <a:off x="4508495" y="3690301"/>
              <a:ext cx="47625" cy="66675"/>
            </a:xfrm>
            <a:custGeom>
              <a:avLst/>
              <a:gdLst>
                <a:gd name="connsiteX0" fmla="*/ 0 w 47625"/>
                <a:gd name="connsiteY0" fmla="*/ 4134 h 66675"/>
                <a:gd name="connsiteX1" fmla="*/ 5231 w 47625"/>
                <a:gd name="connsiteY1" fmla="*/ 0 h 66675"/>
                <a:gd name="connsiteX2" fmla="*/ 56027 w 47625"/>
                <a:gd name="connsiteY2" fmla="*/ 64271 h 66675"/>
                <a:gd name="connsiteX3" fmla="*/ 50796 w 47625"/>
                <a:gd name="connsiteY3" fmla="*/ 684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66675">
                  <a:moveTo>
                    <a:pt x="0" y="4134"/>
                  </a:moveTo>
                  <a:lnTo>
                    <a:pt x="5231" y="0"/>
                  </a:lnTo>
                  <a:lnTo>
                    <a:pt x="56027" y="64271"/>
                  </a:lnTo>
                  <a:lnTo>
                    <a:pt x="50796" y="68405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C9AA5F-BD91-42C0-A259-C9CD1454AE95}"/>
                </a:ext>
              </a:extLst>
            </p:cNvPr>
            <p:cNvSpPr/>
            <p:nvPr/>
          </p:nvSpPr>
          <p:spPr>
            <a:xfrm>
              <a:off x="4496858" y="3735644"/>
              <a:ext cx="38100" cy="38100"/>
            </a:xfrm>
            <a:custGeom>
              <a:avLst/>
              <a:gdLst>
                <a:gd name="connsiteX0" fmla="*/ 8467 w 38100"/>
                <a:gd name="connsiteY0" fmla="*/ 15301 h 38100"/>
                <a:gd name="connsiteX1" fmla="*/ 16087 w 38100"/>
                <a:gd name="connsiteY1" fmla="*/ 13396 h 38100"/>
                <a:gd name="connsiteX2" fmla="*/ 33232 w 38100"/>
                <a:gd name="connsiteY2" fmla="*/ 61 h 38100"/>
                <a:gd name="connsiteX3" fmla="*/ 44662 w 38100"/>
                <a:gd name="connsiteY3" fmla="*/ 37208 h 38100"/>
                <a:gd name="connsiteX4" fmla="*/ 8467 w 38100"/>
                <a:gd name="connsiteY4" fmla="*/ 41971 h 38100"/>
                <a:gd name="connsiteX5" fmla="*/ 8467 w 38100"/>
                <a:gd name="connsiteY5" fmla="*/ 1530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8467" y="15301"/>
                  </a:moveTo>
                  <a:cubicBezTo>
                    <a:pt x="8467" y="15301"/>
                    <a:pt x="13229" y="15301"/>
                    <a:pt x="16087" y="13396"/>
                  </a:cubicBezTo>
                  <a:cubicBezTo>
                    <a:pt x="21802" y="9586"/>
                    <a:pt x="23707" y="-892"/>
                    <a:pt x="33232" y="61"/>
                  </a:cubicBezTo>
                  <a:cubicBezTo>
                    <a:pt x="42757" y="1013"/>
                    <a:pt x="47519" y="31493"/>
                    <a:pt x="44662" y="37208"/>
                  </a:cubicBezTo>
                  <a:cubicBezTo>
                    <a:pt x="41804" y="42923"/>
                    <a:pt x="28469" y="45781"/>
                    <a:pt x="8467" y="41971"/>
                  </a:cubicBezTo>
                  <a:cubicBezTo>
                    <a:pt x="-10583" y="37208"/>
                    <a:pt x="8467" y="15301"/>
                    <a:pt x="8467" y="1530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30AF37-3AA6-4B2D-896C-0100E5DF9835}"/>
                </a:ext>
              </a:extLst>
            </p:cNvPr>
            <p:cNvSpPr/>
            <p:nvPr/>
          </p:nvSpPr>
          <p:spPr>
            <a:xfrm>
              <a:off x="4523733" y="3724236"/>
              <a:ext cx="76200" cy="47625"/>
            </a:xfrm>
            <a:custGeom>
              <a:avLst/>
              <a:gdLst>
                <a:gd name="connsiteX0" fmla="*/ 3499 w 76200"/>
                <a:gd name="connsiteY0" fmla="*/ 11469 h 47625"/>
                <a:gd name="connsiteX1" fmla="*/ 33979 w 76200"/>
                <a:gd name="connsiteY1" fmla="*/ 2896 h 47625"/>
                <a:gd name="connsiteX2" fmla="*/ 67316 w 76200"/>
                <a:gd name="connsiteY2" fmla="*/ 991 h 47625"/>
                <a:gd name="connsiteX3" fmla="*/ 39694 w 76200"/>
                <a:gd name="connsiteY3" fmla="*/ 10516 h 47625"/>
                <a:gd name="connsiteX4" fmla="*/ 30169 w 76200"/>
                <a:gd name="connsiteY4" fmla="*/ 15279 h 47625"/>
                <a:gd name="connsiteX5" fmla="*/ 44456 w 76200"/>
                <a:gd name="connsiteY5" fmla="*/ 13374 h 47625"/>
                <a:gd name="connsiteX6" fmla="*/ 77794 w 76200"/>
                <a:gd name="connsiteY6" fmla="*/ 15279 h 47625"/>
                <a:gd name="connsiteX7" fmla="*/ 72079 w 76200"/>
                <a:gd name="connsiteY7" fmla="*/ 19089 h 47625"/>
                <a:gd name="connsiteX8" fmla="*/ 75889 w 76200"/>
                <a:gd name="connsiteY8" fmla="*/ 20994 h 47625"/>
                <a:gd name="connsiteX9" fmla="*/ 44456 w 76200"/>
                <a:gd name="connsiteY9" fmla="*/ 36234 h 47625"/>
                <a:gd name="connsiteX10" fmla="*/ 53981 w 76200"/>
                <a:gd name="connsiteY10" fmla="*/ 39091 h 47625"/>
                <a:gd name="connsiteX11" fmla="*/ 6356 w 76200"/>
                <a:gd name="connsiteY11" fmla="*/ 54331 h 47625"/>
                <a:gd name="connsiteX12" fmla="*/ 3499 w 76200"/>
                <a:gd name="connsiteY12" fmla="*/ 114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47625">
                  <a:moveTo>
                    <a:pt x="3499" y="11469"/>
                  </a:moveTo>
                  <a:cubicBezTo>
                    <a:pt x="3499" y="11469"/>
                    <a:pt x="17786" y="6706"/>
                    <a:pt x="33979" y="2896"/>
                  </a:cubicBezTo>
                  <a:cubicBezTo>
                    <a:pt x="48266" y="39"/>
                    <a:pt x="65411" y="-914"/>
                    <a:pt x="67316" y="991"/>
                  </a:cubicBezTo>
                  <a:cubicBezTo>
                    <a:pt x="69221" y="3849"/>
                    <a:pt x="53029" y="5754"/>
                    <a:pt x="39694" y="10516"/>
                  </a:cubicBezTo>
                  <a:cubicBezTo>
                    <a:pt x="27311" y="14326"/>
                    <a:pt x="30169" y="15279"/>
                    <a:pt x="30169" y="15279"/>
                  </a:cubicBezTo>
                  <a:cubicBezTo>
                    <a:pt x="30169" y="15279"/>
                    <a:pt x="29216" y="15279"/>
                    <a:pt x="44456" y="13374"/>
                  </a:cubicBezTo>
                  <a:cubicBezTo>
                    <a:pt x="60649" y="11469"/>
                    <a:pt x="76841" y="11469"/>
                    <a:pt x="77794" y="15279"/>
                  </a:cubicBezTo>
                  <a:cubicBezTo>
                    <a:pt x="78746" y="17184"/>
                    <a:pt x="77794" y="18136"/>
                    <a:pt x="72079" y="19089"/>
                  </a:cubicBezTo>
                  <a:cubicBezTo>
                    <a:pt x="75889" y="19089"/>
                    <a:pt x="75889" y="20041"/>
                    <a:pt x="75889" y="20994"/>
                  </a:cubicBezTo>
                  <a:cubicBezTo>
                    <a:pt x="76841" y="27661"/>
                    <a:pt x="53981" y="33376"/>
                    <a:pt x="44456" y="36234"/>
                  </a:cubicBezTo>
                  <a:cubicBezTo>
                    <a:pt x="51124" y="34329"/>
                    <a:pt x="56839" y="34329"/>
                    <a:pt x="53981" y="39091"/>
                  </a:cubicBezTo>
                  <a:cubicBezTo>
                    <a:pt x="51124" y="44806"/>
                    <a:pt x="18739" y="51474"/>
                    <a:pt x="6356" y="54331"/>
                  </a:cubicBezTo>
                  <a:cubicBezTo>
                    <a:pt x="-6026" y="58141"/>
                    <a:pt x="3499" y="11469"/>
                    <a:pt x="3499" y="1146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C4846A-2E14-43B4-B333-E751503C1227}"/>
                </a:ext>
              </a:extLst>
            </p:cNvPr>
            <p:cNvSpPr/>
            <p:nvPr/>
          </p:nvSpPr>
          <p:spPr>
            <a:xfrm>
              <a:off x="4318766" y="3559962"/>
              <a:ext cx="190500" cy="219075"/>
            </a:xfrm>
            <a:custGeom>
              <a:avLst/>
              <a:gdLst>
                <a:gd name="connsiteX0" fmla="*/ 64639 w 190500"/>
                <a:gd name="connsiteY0" fmla="*/ 483 h 219075"/>
                <a:gd name="connsiteX1" fmla="*/ 21776 w 190500"/>
                <a:gd name="connsiteY1" fmla="*/ 36678 h 219075"/>
                <a:gd name="connsiteX2" fmla="*/ 10346 w 190500"/>
                <a:gd name="connsiteY2" fmla="*/ 113831 h 219075"/>
                <a:gd name="connsiteX3" fmla="*/ 3679 w 190500"/>
                <a:gd name="connsiteY3" fmla="*/ 204318 h 219075"/>
                <a:gd name="connsiteX4" fmla="*/ 57019 w 190500"/>
                <a:gd name="connsiteY4" fmla="*/ 215748 h 219075"/>
                <a:gd name="connsiteX5" fmla="*/ 185606 w 190500"/>
                <a:gd name="connsiteY5" fmla="*/ 220511 h 219075"/>
                <a:gd name="connsiteX6" fmla="*/ 192274 w 190500"/>
                <a:gd name="connsiteY6" fmla="*/ 184316 h 219075"/>
                <a:gd name="connsiteX7" fmla="*/ 133219 w 190500"/>
                <a:gd name="connsiteY7" fmla="*/ 179553 h 219075"/>
                <a:gd name="connsiteX8" fmla="*/ 61781 w 190500"/>
                <a:gd name="connsiteY8" fmla="*/ 166218 h 219075"/>
                <a:gd name="connsiteX9" fmla="*/ 72259 w 190500"/>
                <a:gd name="connsiteY9" fmla="*/ 110973 h 219075"/>
                <a:gd name="connsiteX10" fmla="*/ 64639 w 190500"/>
                <a:gd name="connsiteY10" fmla="*/ 48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219075">
                  <a:moveTo>
                    <a:pt x="64639" y="483"/>
                  </a:moveTo>
                  <a:cubicBezTo>
                    <a:pt x="55114" y="-2374"/>
                    <a:pt x="26539" y="7151"/>
                    <a:pt x="21776" y="36678"/>
                  </a:cubicBezTo>
                  <a:cubicBezTo>
                    <a:pt x="17014" y="66206"/>
                    <a:pt x="15109" y="97638"/>
                    <a:pt x="10346" y="113831"/>
                  </a:cubicBezTo>
                  <a:cubicBezTo>
                    <a:pt x="5584" y="129071"/>
                    <a:pt x="-5846" y="198603"/>
                    <a:pt x="3679" y="204318"/>
                  </a:cubicBezTo>
                  <a:cubicBezTo>
                    <a:pt x="13204" y="210033"/>
                    <a:pt x="31301" y="215748"/>
                    <a:pt x="57019" y="215748"/>
                  </a:cubicBezTo>
                  <a:cubicBezTo>
                    <a:pt x="83689" y="215748"/>
                    <a:pt x="185606" y="220511"/>
                    <a:pt x="185606" y="220511"/>
                  </a:cubicBezTo>
                  <a:lnTo>
                    <a:pt x="192274" y="184316"/>
                  </a:lnTo>
                  <a:cubicBezTo>
                    <a:pt x="192274" y="184316"/>
                    <a:pt x="153221" y="182411"/>
                    <a:pt x="133219" y="179553"/>
                  </a:cubicBezTo>
                  <a:cubicBezTo>
                    <a:pt x="115121" y="176696"/>
                    <a:pt x="90356" y="169076"/>
                    <a:pt x="61781" y="166218"/>
                  </a:cubicBezTo>
                  <a:cubicBezTo>
                    <a:pt x="61781" y="166218"/>
                    <a:pt x="67496" y="123356"/>
                    <a:pt x="72259" y="110973"/>
                  </a:cubicBezTo>
                  <a:cubicBezTo>
                    <a:pt x="77021" y="97638"/>
                    <a:pt x="108454" y="14771"/>
                    <a:pt x="64639" y="483"/>
                  </a:cubicBezTo>
                  <a:close/>
                </a:path>
              </a:pathLst>
            </a:custGeom>
            <a:solidFill>
              <a:srgbClr val="285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FB70ED-1EFB-4413-BF0B-F3D37B42D3BB}"/>
                </a:ext>
              </a:extLst>
            </p:cNvPr>
            <p:cNvSpPr/>
            <p:nvPr/>
          </p:nvSpPr>
          <p:spPr>
            <a:xfrm>
              <a:off x="4565332" y="3746183"/>
              <a:ext cx="9525" cy="9525"/>
            </a:xfrm>
            <a:custGeom>
              <a:avLst/>
              <a:gdLst>
                <a:gd name="connsiteX0" fmla="*/ 4763 w 9525"/>
                <a:gd name="connsiteY0" fmla="*/ 0 h 9525"/>
                <a:gd name="connsiteX1" fmla="*/ 9525 w 9525"/>
                <a:gd name="connsiteY1" fmla="*/ 11430 h 9525"/>
                <a:gd name="connsiteX2" fmla="*/ 0 w 9525"/>
                <a:gd name="connsiteY2" fmla="*/ 47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4763" y="0"/>
                  </a:moveTo>
                  <a:lnTo>
                    <a:pt x="9525" y="11430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791780-8A6B-4EE3-A7D4-B871DC0B5F34}"/>
                </a:ext>
              </a:extLst>
            </p:cNvPr>
            <p:cNvSpPr/>
            <p:nvPr/>
          </p:nvSpPr>
          <p:spPr>
            <a:xfrm>
              <a:off x="4513897" y="3623310"/>
              <a:ext cx="171450" cy="180975"/>
            </a:xfrm>
            <a:custGeom>
              <a:avLst/>
              <a:gdLst>
                <a:gd name="connsiteX0" fmla="*/ 0 w 171450"/>
                <a:gd name="connsiteY0" fmla="*/ 183833 h 180975"/>
                <a:gd name="connsiteX1" fmla="*/ 102870 w 171450"/>
                <a:gd name="connsiteY1" fmla="*/ 163830 h 180975"/>
                <a:gd name="connsiteX2" fmla="*/ 179070 w 171450"/>
                <a:gd name="connsiteY2" fmla="*/ 0 h 180975"/>
                <a:gd name="connsiteX3" fmla="*/ 69533 w 171450"/>
                <a:gd name="connsiteY3" fmla="*/ 1143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80975">
                  <a:moveTo>
                    <a:pt x="0" y="183833"/>
                  </a:moveTo>
                  <a:lnTo>
                    <a:pt x="102870" y="163830"/>
                  </a:lnTo>
                  <a:lnTo>
                    <a:pt x="179070" y="0"/>
                  </a:lnTo>
                  <a:lnTo>
                    <a:pt x="69533" y="11430"/>
                  </a:ln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E9BB6AC-D41A-45E9-B11A-869E11347E64}"/>
                </a:ext>
              </a:extLst>
            </p:cNvPr>
            <p:cNvSpPr/>
            <p:nvPr/>
          </p:nvSpPr>
          <p:spPr>
            <a:xfrm>
              <a:off x="4619558" y="3708736"/>
              <a:ext cx="38100" cy="47625"/>
            </a:xfrm>
            <a:custGeom>
              <a:avLst/>
              <a:gdLst>
                <a:gd name="connsiteX0" fmla="*/ 10544 w 38100"/>
                <a:gd name="connsiteY0" fmla="*/ 50781 h 47625"/>
                <a:gd name="connsiteX1" fmla="*/ 21022 w 38100"/>
                <a:gd name="connsiteY1" fmla="*/ 38399 h 47625"/>
                <a:gd name="connsiteX2" fmla="*/ 41024 w 38100"/>
                <a:gd name="connsiteY2" fmla="*/ 1251 h 47625"/>
                <a:gd name="connsiteX3" fmla="*/ 10544 w 38100"/>
                <a:gd name="connsiteY3" fmla="*/ 3156 h 47625"/>
                <a:gd name="connsiteX4" fmla="*/ 15307 w 38100"/>
                <a:gd name="connsiteY4" fmla="*/ 8871 h 47625"/>
                <a:gd name="connsiteX5" fmla="*/ 2924 w 38100"/>
                <a:gd name="connsiteY5" fmla="*/ 13634 h 47625"/>
                <a:gd name="connsiteX6" fmla="*/ 11497 w 38100"/>
                <a:gd name="connsiteY6" fmla="*/ 16491 h 47625"/>
                <a:gd name="connsiteX7" fmla="*/ 1972 w 38100"/>
                <a:gd name="connsiteY7" fmla="*/ 22206 h 47625"/>
                <a:gd name="connsiteX8" fmla="*/ 8639 w 38100"/>
                <a:gd name="connsiteY8" fmla="*/ 25064 h 47625"/>
                <a:gd name="connsiteX9" fmla="*/ 67 w 38100"/>
                <a:gd name="connsiteY9" fmla="*/ 29826 h 47625"/>
                <a:gd name="connsiteX10" fmla="*/ 14354 w 38100"/>
                <a:gd name="connsiteY10" fmla="*/ 40304 h 47625"/>
                <a:gd name="connsiteX11" fmla="*/ 10544 w 38100"/>
                <a:gd name="connsiteY11" fmla="*/ 507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" h="47625">
                  <a:moveTo>
                    <a:pt x="10544" y="50781"/>
                  </a:moveTo>
                  <a:cubicBezTo>
                    <a:pt x="10544" y="50781"/>
                    <a:pt x="16259" y="46019"/>
                    <a:pt x="21022" y="38399"/>
                  </a:cubicBezTo>
                  <a:cubicBezTo>
                    <a:pt x="25784" y="30779"/>
                    <a:pt x="42929" y="3156"/>
                    <a:pt x="41024" y="1251"/>
                  </a:cubicBezTo>
                  <a:cubicBezTo>
                    <a:pt x="39119" y="-654"/>
                    <a:pt x="15307" y="-654"/>
                    <a:pt x="10544" y="3156"/>
                  </a:cubicBezTo>
                  <a:cubicBezTo>
                    <a:pt x="5782" y="6966"/>
                    <a:pt x="15307" y="8871"/>
                    <a:pt x="15307" y="8871"/>
                  </a:cubicBezTo>
                  <a:cubicBezTo>
                    <a:pt x="15307" y="8871"/>
                    <a:pt x="1972" y="9824"/>
                    <a:pt x="2924" y="13634"/>
                  </a:cubicBezTo>
                  <a:cubicBezTo>
                    <a:pt x="3877" y="17444"/>
                    <a:pt x="11497" y="16491"/>
                    <a:pt x="11497" y="16491"/>
                  </a:cubicBezTo>
                  <a:cubicBezTo>
                    <a:pt x="11497" y="16491"/>
                    <a:pt x="1019" y="18396"/>
                    <a:pt x="1972" y="22206"/>
                  </a:cubicBezTo>
                  <a:cubicBezTo>
                    <a:pt x="3877" y="25064"/>
                    <a:pt x="8639" y="25064"/>
                    <a:pt x="8639" y="25064"/>
                  </a:cubicBezTo>
                  <a:cubicBezTo>
                    <a:pt x="8639" y="25064"/>
                    <a:pt x="-886" y="26016"/>
                    <a:pt x="67" y="29826"/>
                  </a:cubicBezTo>
                  <a:cubicBezTo>
                    <a:pt x="1019" y="33636"/>
                    <a:pt x="16259" y="36494"/>
                    <a:pt x="14354" y="40304"/>
                  </a:cubicBezTo>
                  <a:cubicBezTo>
                    <a:pt x="13402" y="42209"/>
                    <a:pt x="10544" y="50781"/>
                    <a:pt x="10544" y="5078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8E9B80-6AA2-4A1B-A510-36A77100F085}"/>
                </a:ext>
              </a:extLst>
            </p:cNvPr>
            <p:cNvSpPr/>
            <p:nvPr/>
          </p:nvSpPr>
          <p:spPr>
            <a:xfrm>
              <a:off x="4423769" y="3355622"/>
              <a:ext cx="123825" cy="171450"/>
            </a:xfrm>
            <a:custGeom>
              <a:avLst/>
              <a:gdLst>
                <a:gd name="connsiteX0" fmla="*/ 84413 w 123825"/>
                <a:gd name="connsiteY0" fmla="*/ 1941 h 171450"/>
                <a:gd name="connsiteX1" fmla="*/ 113940 w 123825"/>
                <a:gd name="connsiteY1" fmla="*/ 132433 h 171450"/>
                <a:gd name="connsiteX2" fmla="*/ 593 w 123825"/>
                <a:gd name="connsiteY2" fmla="*/ 52423 h 171450"/>
                <a:gd name="connsiteX3" fmla="*/ 84413 w 123825"/>
                <a:gd name="connsiteY3" fmla="*/ 194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71450">
                  <a:moveTo>
                    <a:pt x="84413" y="1941"/>
                  </a:moveTo>
                  <a:cubicBezTo>
                    <a:pt x="84413" y="1941"/>
                    <a:pt x="148230" y="21943"/>
                    <a:pt x="113940" y="132433"/>
                  </a:cubicBezTo>
                  <a:cubicBezTo>
                    <a:pt x="78698" y="242923"/>
                    <a:pt x="-7980" y="120051"/>
                    <a:pt x="593" y="52423"/>
                  </a:cubicBezTo>
                  <a:cubicBezTo>
                    <a:pt x="10118" y="-15204"/>
                    <a:pt x="84413" y="1941"/>
                    <a:pt x="84413" y="1941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E4AF0E0-C8A6-40F9-94AC-435032C7021A}"/>
                </a:ext>
              </a:extLst>
            </p:cNvPr>
            <p:cNvSpPr/>
            <p:nvPr/>
          </p:nvSpPr>
          <p:spPr>
            <a:xfrm>
              <a:off x="4419324" y="3347117"/>
              <a:ext cx="123825" cy="142875"/>
            </a:xfrm>
            <a:custGeom>
              <a:avLst/>
              <a:gdLst>
                <a:gd name="connsiteX0" fmla="*/ 125053 w 123825"/>
                <a:gd name="connsiteY0" fmla="*/ 75215 h 142875"/>
                <a:gd name="connsiteX1" fmla="*/ 40281 w 123825"/>
                <a:gd name="connsiteY1" fmla="*/ 110458 h 142875"/>
                <a:gd name="connsiteX2" fmla="*/ 18373 w 123825"/>
                <a:gd name="connsiteY2" fmla="*/ 143795 h 142875"/>
                <a:gd name="connsiteX3" fmla="*/ 28851 w 123825"/>
                <a:gd name="connsiteY3" fmla="*/ 14255 h 142875"/>
                <a:gd name="connsiteX4" fmla="*/ 125053 w 123825"/>
                <a:gd name="connsiteY4" fmla="*/ 7521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42875">
                  <a:moveTo>
                    <a:pt x="125053" y="75215"/>
                  </a:moveTo>
                  <a:cubicBezTo>
                    <a:pt x="125053" y="75215"/>
                    <a:pt x="93621" y="106648"/>
                    <a:pt x="40281" y="110458"/>
                  </a:cubicBezTo>
                  <a:cubicBezTo>
                    <a:pt x="40281" y="110458"/>
                    <a:pt x="20278" y="134270"/>
                    <a:pt x="18373" y="143795"/>
                  </a:cubicBezTo>
                  <a:cubicBezTo>
                    <a:pt x="18373" y="143795"/>
                    <a:pt x="-29252" y="62833"/>
                    <a:pt x="28851" y="14255"/>
                  </a:cubicBezTo>
                  <a:cubicBezTo>
                    <a:pt x="86953" y="-34322"/>
                    <a:pt x="146008" y="55213"/>
                    <a:pt x="125053" y="75215"/>
                  </a:cubicBezTo>
                  <a:close/>
                </a:path>
              </a:pathLst>
            </a:custGeom>
            <a:solidFill>
              <a:srgbClr val="0E2D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DB642B4-C415-480F-BB73-1506749BB0FC}"/>
                </a:ext>
              </a:extLst>
            </p:cNvPr>
            <p:cNvSpPr/>
            <p:nvPr/>
          </p:nvSpPr>
          <p:spPr>
            <a:xfrm>
              <a:off x="4437408" y="3437472"/>
              <a:ext cx="19050" cy="38100"/>
            </a:xfrm>
            <a:custGeom>
              <a:avLst/>
              <a:gdLst>
                <a:gd name="connsiteX0" fmla="*/ 22196 w 19050"/>
                <a:gd name="connsiteY0" fmla="*/ 22008 h 38100"/>
                <a:gd name="connsiteX1" fmla="*/ 5051 w 19050"/>
                <a:gd name="connsiteY1" fmla="*/ 1053 h 38100"/>
                <a:gd name="connsiteX2" fmla="*/ 13624 w 19050"/>
                <a:gd name="connsiteY2" fmla="*/ 41058 h 38100"/>
                <a:gd name="connsiteX3" fmla="*/ 22196 w 19050"/>
                <a:gd name="connsiteY3" fmla="*/ 2200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2196" y="22008"/>
                  </a:moveTo>
                  <a:cubicBezTo>
                    <a:pt x="22196" y="14388"/>
                    <a:pt x="16481" y="-4662"/>
                    <a:pt x="5051" y="1053"/>
                  </a:cubicBezTo>
                  <a:cubicBezTo>
                    <a:pt x="-7331" y="5816"/>
                    <a:pt x="6004" y="43916"/>
                    <a:pt x="13624" y="41058"/>
                  </a:cubicBezTo>
                  <a:cubicBezTo>
                    <a:pt x="13624" y="41058"/>
                    <a:pt x="23149" y="41058"/>
                    <a:pt x="22196" y="2200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D0C6D36-892B-47A1-8F51-F92D32824953}"/>
                </a:ext>
              </a:extLst>
            </p:cNvPr>
            <p:cNvSpPr/>
            <p:nvPr/>
          </p:nvSpPr>
          <p:spPr>
            <a:xfrm>
              <a:off x="4452937" y="3501390"/>
              <a:ext cx="38100" cy="38100"/>
            </a:xfrm>
            <a:custGeom>
              <a:avLst/>
              <a:gdLst>
                <a:gd name="connsiteX0" fmla="*/ 43815 w 38100"/>
                <a:gd name="connsiteY0" fmla="*/ 31432 h 38100"/>
                <a:gd name="connsiteX1" fmla="*/ 42863 w 38100"/>
                <a:gd name="connsiteY1" fmla="*/ 45720 h 38100"/>
                <a:gd name="connsiteX2" fmla="*/ 42863 w 38100"/>
                <a:gd name="connsiteY2" fmla="*/ 45720 h 38100"/>
                <a:gd name="connsiteX3" fmla="*/ 0 w 38100"/>
                <a:gd name="connsiteY3" fmla="*/ 0 h 38100"/>
                <a:gd name="connsiteX4" fmla="*/ 43815 w 38100"/>
                <a:gd name="connsiteY4" fmla="*/ 314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43815" y="31432"/>
                  </a:moveTo>
                  <a:cubicBezTo>
                    <a:pt x="43815" y="35242"/>
                    <a:pt x="42863" y="40005"/>
                    <a:pt x="42863" y="45720"/>
                  </a:cubicBezTo>
                  <a:lnTo>
                    <a:pt x="42863" y="45720"/>
                  </a:lnTo>
                  <a:cubicBezTo>
                    <a:pt x="5715" y="27622"/>
                    <a:pt x="0" y="952"/>
                    <a:pt x="0" y="0"/>
                  </a:cubicBezTo>
                  <a:cubicBezTo>
                    <a:pt x="26670" y="33338"/>
                    <a:pt x="43815" y="31432"/>
                    <a:pt x="43815" y="31432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438DC6B-ADAF-4486-A928-DF68E515B292}"/>
                </a:ext>
              </a:extLst>
            </p:cNvPr>
            <p:cNvSpPr/>
            <p:nvPr/>
          </p:nvSpPr>
          <p:spPr>
            <a:xfrm>
              <a:off x="5563886" y="3714750"/>
              <a:ext cx="180975" cy="142875"/>
            </a:xfrm>
            <a:custGeom>
              <a:avLst/>
              <a:gdLst>
                <a:gd name="connsiteX0" fmla="*/ 619 w 180975"/>
                <a:gd name="connsiteY0" fmla="*/ 0 h 142875"/>
                <a:gd name="connsiteX1" fmla="*/ 38719 w 180975"/>
                <a:gd name="connsiteY1" fmla="*/ 113347 h 142875"/>
                <a:gd name="connsiteX2" fmla="*/ 189214 w 180975"/>
                <a:gd name="connsiteY2" fmla="*/ 144780 h 142875"/>
                <a:gd name="connsiteX3" fmla="*/ 133969 w 180975"/>
                <a:gd name="connsiteY3" fmla="*/ 62865 h 142875"/>
                <a:gd name="connsiteX4" fmla="*/ 619 w 180975"/>
                <a:gd name="connsiteY4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42875">
                  <a:moveTo>
                    <a:pt x="619" y="0"/>
                  </a:moveTo>
                  <a:cubicBezTo>
                    <a:pt x="619" y="0"/>
                    <a:pt x="-7954" y="63817"/>
                    <a:pt x="38719" y="113347"/>
                  </a:cubicBezTo>
                  <a:cubicBezTo>
                    <a:pt x="85391" y="162878"/>
                    <a:pt x="189214" y="144780"/>
                    <a:pt x="189214" y="144780"/>
                  </a:cubicBezTo>
                  <a:cubicBezTo>
                    <a:pt x="189214" y="144780"/>
                    <a:pt x="172069" y="86678"/>
                    <a:pt x="133969" y="62865"/>
                  </a:cubicBezTo>
                  <a:cubicBezTo>
                    <a:pt x="96821" y="39053"/>
                    <a:pt x="22526" y="30480"/>
                    <a:pt x="619" y="0"/>
                  </a:cubicBezTo>
                  <a:close/>
                </a:path>
              </a:pathLst>
            </a:custGeom>
            <a:solidFill>
              <a:srgbClr val="8691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E66EF7-D1A1-45CC-A471-C8E1BD9015A1}"/>
                </a:ext>
              </a:extLst>
            </p:cNvPr>
            <p:cNvSpPr/>
            <p:nvPr/>
          </p:nvSpPr>
          <p:spPr>
            <a:xfrm>
              <a:off x="5600034" y="3592830"/>
              <a:ext cx="171450" cy="247650"/>
            </a:xfrm>
            <a:custGeom>
              <a:avLst/>
              <a:gdLst>
                <a:gd name="connsiteX0" fmla="*/ 18763 w 171450"/>
                <a:gd name="connsiteY0" fmla="*/ 0 h 247650"/>
                <a:gd name="connsiteX1" fmla="*/ 13048 w 171450"/>
                <a:gd name="connsiteY1" fmla="*/ 150495 h 247650"/>
                <a:gd name="connsiteX2" fmla="*/ 176878 w 171450"/>
                <a:gd name="connsiteY2" fmla="*/ 254317 h 247650"/>
                <a:gd name="connsiteX3" fmla="*/ 148303 w 171450"/>
                <a:gd name="connsiteY3" fmla="*/ 133350 h 247650"/>
                <a:gd name="connsiteX4" fmla="*/ 18763 w 17145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47650">
                  <a:moveTo>
                    <a:pt x="18763" y="0"/>
                  </a:moveTo>
                  <a:cubicBezTo>
                    <a:pt x="18763" y="0"/>
                    <a:pt x="-19337" y="71438"/>
                    <a:pt x="13048" y="150495"/>
                  </a:cubicBezTo>
                  <a:cubicBezTo>
                    <a:pt x="45433" y="228600"/>
                    <a:pt x="176878" y="254317"/>
                    <a:pt x="176878" y="254317"/>
                  </a:cubicBezTo>
                  <a:cubicBezTo>
                    <a:pt x="176878" y="254317"/>
                    <a:pt x="182593" y="178117"/>
                    <a:pt x="148303" y="133350"/>
                  </a:cubicBezTo>
                  <a:cubicBezTo>
                    <a:pt x="114013" y="88583"/>
                    <a:pt x="30193" y="45720"/>
                    <a:pt x="18763" y="0"/>
                  </a:cubicBezTo>
                  <a:close/>
                </a:path>
              </a:pathLst>
            </a:custGeom>
            <a:solidFill>
              <a:srgbClr val="4875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CFBFB7-9BFB-4B68-A3DA-CED2323BDFE0}"/>
                </a:ext>
              </a:extLst>
            </p:cNvPr>
            <p:cNvSpPr/>
            <p:nvPr/>
          </p:nvSpPr>
          <p:spPr>
            <a:xfrm>
              <a:off x="7271502" y="2670810"/>
              <a:ext cx="85725" cy="171450"/>
            </a:xfrm>
            <a:custGeom>
              <a:avLst/>
              <a:gdLst>
                <a:gd name="connsiteX0" fmla="*/ 57985 w 85725"/>
                <a:gd name="connsiteY0" fmla="*/ 0 h 171450"/>
                <a:gd name="connsiteX1" fmla="*/ 68462 w 85725"/>
                <a:gd name="connsiteY1" fmla="*/ 150495 h 171450"/>
                <a:gd name="connsiteX2" fmla="*/ 7502 w 85725"/>
                <a:gd name="connsiteY2" fmla="*/ 144780 h 171450"/>
                <a:gd name="connsiteX3" fmla="*/ 36077 w 85725"/>
                <a:gd name="connsiteY3" fmla="*/ 80010 h 171450"/>
                <a:gd name="connsiteX4" fmla="*/ 57985 w 85725"/>
                <a:gd name="connsiteY4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71450">
                  <a:moveTo>
                    <a:pt x="57985" y="0"/>
                  </a:moveTo>
                  <a:cubicBezTo>
                    <a:pt x="57985" y="0"/>
                    <a:pt x="122755" y="98107"/>
                    <a:pt x="68462" y="150495"/>
                  </a:cubicBezTo>
                  <a:cubicBezTo>
                    <a:pt x="14170" y="202882"/>
                    <a:pt x="7502" y="144780"/>
                    <a:pt x="7502" y="144780"/>
                  </a:cubicBezTo>
                  <a:cubicBezTo>
                    <a:pt x="7502" y="144780"/>
                    <a:pt x="-22025" y="146685"/>
                    <a:pt x="36077" y="80010"/>
                  </a:cubicBezTo>
                  <a:cubicBezTo>
                    <a:pt x="62747" y="47625"/>
                    <a:pt x="57985" y="0"/>
                    <a:pt x="57985" y="0"/>
                  </a:cubicBezTo>
                  <a:close/>
                </a:path>
              </a:pathLst>
            </a:custGeom>
            <a:solidFill>
              <a:srgbClr val="BBD0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41CE43-7697-4C6C-B62D-A96F7962607C}"/>
                </a:ext>
              </a:extLst>
            </p:cNvPr>
            <p:cNvSpPr/>
            <p:nvPr/>
          </p:nvSpPr>
          <p:spPr>
            <a:xfrm>
              <a:off x="7320334" y="2620327"/>
              <a:ext cx="190500" cy="314325"/>
            </a:xfrm>
            <a:custGeom>
              <a:avLst/>
              <a:gdLst>
                <a:gd name="connsiteX0" fmla="*/ 182509 w 190500"/>
                <a:gd name="connsiteY0" fmla="*/ 0 h 314325"/>
                <a:gd name="connsiteX1" fmla="*/ 119643 w 190500"/>
                <a:gd name="connsiteY1" fmla="*/ 173355 h 314325"/>
                <a:gd name="connsiteX2" fmla="*/ 11059 w 190500"/>
                <a:gd name="connsiteY2" fmla="*/ 314325 h 314325"/>
                <a:gd name="connsiteX3" fmla="*/ 182509 w 190500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14325">
                  <a:moveTo>
                    <a:pt x="182509" y="0"/>
                  </a:moveTo>
                  <a:cubicBezTo>
                    <a:pt x="182509" y="0"/>
                    <a:pt x="229181" y="89535"/>
                    <a:pt x="119643" y="173355"/>
                  </a:cubicBezTo>
                  <a:cubicBezTo>
                    <a:pt x="11059" y="257175"/>
                    <a:pt x="11059" y="314325"/>
                    <a:pt x="11059" y="314325"/>
                  </a:cubicBezTo>
                  <a:cubicBezTo>
                    <a:pt x="11059" y="314325"/>
                    <a:pt x="-65141" y="107633"/>
                    <a:pt x="182509" y="0"/>
                  </a:cubicBezTo>
                  <a:close/>
                </a:path>
              </a:pathLst>
            </a:custGeom>
            <a:solidFill>
              <a:srgbClr val="97A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86E7C42-17B5-47A8-83E9-93366504CC7B}"/>
                </a:ext>
              </a:extLst>
            </p:cNvPr>
            <p:cNvSpPr/>
            <p:nvPr/>
          </p:nvSpPr>
          <p:spPr>
            <a:xfrm>
              <a:off x="7304681" y="2730818"/>
              <a:ext cx="257175" cy="161925"/>
            </a:xfrm>
            <a:custGeom>
              <a:avLst/>
              <a:gdLst>
                <a:gd name="connsiteX0" fmla="*/ 13376 w 257175"/>
                <a:gd name="connsiteY0" fmla="*/ 165735 h 161925"/>
                <a:gd name="connsiteX1" fmla="*/ 100054 w 257175"/>
                <a:gd name="connsiteY1" fmla="*/ 38100 h 161925"/>
                <a:gd name="connsiteX2" fmla="*/ 261979 w 257175"/>
                <a:gd name="connsiteY2" fmla="*/ 0 h 161925"/>
                <a:gd name="connsiteX3" fmla="*/ 13376 w 257175"/>
                <a:gd name="connsiteY3" fmla="*/ 16573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161925">
                  <a:moveTo>
                    <a:pt x="13376" y="165735"/>
                  </a:moveTo>
                  <a:cubicBezTo>
                    <a:pt x="-27581" y="164783"/>
                    <a:pt x="32426" y="60007"/>
                    <a:pt x="100054" y="38100"/>
                  </a:cubicBezTo>
                  <a:cubicBezTo>
                    <a:pt x="167681" y="17145"/>
                    <a:pt x="221021" y="25718"/>
                    <a:pt x="261979" y="0"/>
                  </a:cubicBezTo>
                  <a:cubicBezTo>
                    <a:pt x="261979" y="0"/>
                    <a:pt x="217211" y="171450"/>
                    <a:pt x="13376" y="165735"/>
                  </a:cubicBezTo>
                  <a:close/>
                </a:path>
              </a:pathLst>
            </a:custGeom>
            <a:solidFill>
              <a:srgbClr val="4875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F716FF7-0DE7-4537-8315-107396379052}"/>
                </a:ext>
              </a:extLst>
            </p:cNvPr>
            <p:cNvSpPr/>
            <p:nvPr/>
          </p:nvSpPr>
          <p:spPr>
            <a:xfrm>
              <a:off x="5666422" y="2562225"/>
              <a:ext cx="9525" cy="1038225"/>
            </a:xfrm>
            <a:custGeom>
              <a:avLst/>
              <a:gdLst>
                <a:gd name="connsiteX0" fmla="*/ 0 w 0"/>
                <a:gd name="connsiteY0" fmla="*/ 0 h 1038225"/>
                <a:gd name="connsiteX1" fmla="*/ 8572 w 0"/>
                <a:gd name="connsiteY1" fmla="*/ 0 h 1038225"/>
                <a:gd name="connsiteX2" fmla="*/ 8572 w 0"/>
                <a:gd name="connsiteY2" fmla="*/ 1041083 h 1038225"/>
                <a:gd name="connsiteX3" fmla="*/ 0 w 0"/>
                <a:gd name="connsiteY3" fmla="*/ 1041083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038225">
                  <a:moveTo>
                    <a:pt x="0" y="0"/>
                  </a:moveTo>
                  <a:lnTo>
                    <a:pt x="8572" y="0"/>
                  </a:lnTo>
                  <a:lnTo>
                    <a:pt x="8572" y="1041083"/>
                  </a:lnTo>
                  <a:lnTo>
                    <a:pt x="0" y="104108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7A4149-4485-4F6D-93D4-8FEA07F1291C}"/>
                </a:ext>
              </a:extLst>
            </p:cNvPr>
            <p:cNvSpPr/>
            <p:nvPr/>
          </p:nvSpPr>
          <p:spPr>
            <a:xfrm>
              <a:off x="5028247" y="3310890"/>
              <a:ext cx="714375" cy="9525"/>
            </a:xfrm>
            <a:custGeom>
              <a:avLst/>
              <a:gdLst>
                <a:gd name="connsiteX0" fmla="*/ 0 w 714375"/>
                <a:gd name="connsiteY0" fmla="*/ 0 h 0"/>
                <a:gd name="connsiteX1" fmla="*/ 718185 w 714375"/>
                <a:gd name="connsiteY1" fmla="*/ 0 h 0"/>
                <a:gd name="connsiteX2" fmla="*/ 718185 w 714375"/>
                <a:gd name="connsiteY2" fmla="*/ 8573 h 0"/>
                <a:gd name="connsiteX3" fmla="*/ 0 w 714375"/>
                <a:gd name="connsiteY3" fmla="*/ 857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>
                  <a:moveTo>
                    <a:pt x="0" y="0"/>
                  </a:moveTo>
                  <a:lnTo>
                    <a:pt x="718185" y="0"/>
                  </a:lnTo>
                  <a:lnTo>
                    <a:pt x="718185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D8A71A-6451-49AA-9BD2-97CC48661370}"/>
                </a:ext>
              </a:extLst>
            </p:cNvPr>
            <p:cNvSpPr/>
            <p:nvPr/>
          </p:nvSpPr>
          <p:spPr>
            <a:xfrm>
              <a:off x="5929312" y="2891790"/>
              <a:ext cx="1647825" cy="1238250"/>
            </a:xfrm>
            <a:custGeom>
              <a:avLst/>
              <a:gdLst>
                <a:gd name="connsiteX0" fmla="*/ 1529715 w 1647825"/>
                <a:gd name="connsiteY0" fmla="*/ 1241108 h 1238250"/>
                <a:gd name="connsiteX1" fmla="*/ 119063 w 1647825"/>
                <a:gd name="connsiteY1" fmla="*/ 1241108 h 1238250"/>
                <a:gd name="connsiteX2" fmla="*/ 0 w 1647825"/>
                <a:gd name="connsiteY2" fmla="*/ 1117283 h 1238250"/>
                <a:gd name="connsiteX3" fmla="*/ 0 w 1647825"/>
                <a:gd name="connsiteY3" fmla="*/ 123825 h 1238250"/>
                <a:gd name="connsiteX4" fmla="*/ 119063 w 1647825"/>
                <a:gd name="connsiteY4" fmla="*/ 0 h 1238250"/>
                <a:gd name="connsiteX5" fmla="*/ 1529715 w 1647825"/>
                <a:gd name="connsiteY5" fmla="*/ 0 h 1238250"/>
                <a:gd name="connsiteX6" fmla="*/ 1648778 w 1647825"/>
                <a:gd name="connsiteY6" fmla="*/ 123825 h 1238250"/>
                <a:gd name="connsiteX7" fmla="*/ 1648778 w 1647825"/>
                <a:gd name="connsiteY7" fmla="*/ 1117283 h 1238250"/>
                <a:gd name="connsiteX8" fmla="*/ 1529715 w 1647825"/>
                <a:gd name="connsiteY8" fmla="*/ 1241108 h 1238250"/>
                <a:gd name="connsiteX9" fmla="*/ 119063 w 1647825"/>
                <a:gd name="connsiteY9" fmla="*/ 10477 h 1238250"/>
                <a:gd name="connsiteX10" fmla="*/ 10478 w 1647825"/>
                <a:gd name="connsiteY10" fmla="*/ 123825 h 1238250"/>
                <a:gd name="connsiteX11" fmla="*/ 10478 w 1647825"/>
                <a:gd name="connsiteY11" fmla="*/ 1117283 h 1238250"/>
                <a:gd name="connsiteX12" fmla="*/ 119063 w 1647825"/>
                <a:gd name="connsiteY12" fmla="*/ 1230630 h 1238250"/>
                <a:gd name="connsiteX13" fmla="*/ 1529715 w 1647825"/>
                <a:gd name="connsiteY13" fmla="*/ 1230630 h 1238250"/>
                <a:gd name="connsiteX14" fmla="*/ 1638300 w 1647825"/>
                <a:gd name="connsiteY14" fmla="*/ 1117283 h 1238250"/>
                <a:gd name="connsiteX15" fmla="*/ 1638300 w 1647825"/>
                <a:gd name="connsiteY15" fmla="*/ 123825 h 1238250"/>
                <a:gd name="connsiteX16" fmla="*/ 1529715 w 1647825"/>
                <a:gd name="connsiteY16" fmla="*/ 10477 h 1238250"/>
                <a:gd name="connsiteX17" fmla="*/ 119063 w 1647825"/>
                <a:gd name="connsiteY17" fmla="*/ 10477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47825" h="1238250">
                  <a:moveTo>
                    <a:pt x="1529715" y="1241108"/>
                  </a:moveTo>
                  <a:lnTo>
                    <a:pt x="119063" y="1241108"/>
                  </a:lnTo>
                  <a:cubicBezTo>
                    <a:pt x="53340" y="1241108"/>
                    <a:pt x="0" y="1185863"/>
                    <a:pt x="0" y="1117283"/>
                  </a:cubicBezTo>
                  <a:lnTo>
                    <a:pt x="0" y="123825"/>
                  </a:lnTo>
                  <a:cubicBezTo>
                    <a:pt x="0" y="55245"/>
                    <a:pt x="53340" y="0"/>
                    <a:pt x="119063" y="0"/>
                  </a:cubicBezTo>
                  <a:lnTo>
                    <a:pt x="1529715" y="0"/>
                  </a:lnTo>
                  <a:cubicBezTo>
                    <a:pt x="1595438" y="0"/>
                    <a:pt x="1648778" y="55245"/>
                    <a:pt x="1648778" y="123825"/>
                  </a:cubicBezTo>
                  <a:lnTo>
                    <a:pt x="1648778" y="1117283"/>
                  </a:lnTo>
                  <a:cubicBezTo>
                    <a:pt x="1647825" y="1185863"/>
                    <a:pt x="1595438" y="1241108"/>
                    <a:pt x="1529715" y="1241108"/>
                  </a:cubicBezTo>
                  <a:close/>
                  <a:moveTo>
                    <a:pt x="119063" y="10477"/>
                  </a:moveTo>
                  <a:cubicBezTo>
                    <a:pt x="59055" y="10477"/>
                    <a:pt x="10478" y="61913"/>
                    <a:pt x="10478" y="123825"/>
                  </a:cubicBezTo>
                  <a:lnTo>
                    <a:pt x="10478" y="1117283"/>
                  </a:lnTo>
                  <a:cubicBezTo>
                    <a:pt x="10478" y="1180148"/>
                    <a:pt x="59055" y="1230630"/>
                    <a:pt x="119063" y="1230630"/>
                  </a:cubicBezTo>
                  <a:lnTo>
                    <a:pt x="1529715" y="1230630"/>
                  </a:lnTo>
                  <a:cubicBezTo>
                    <a:pt x="1589723" y="1230630"/>
                    <a:pt x="1638300" y="1179195"/>
                    <a:pt x="1638300" y="1117283"/>
                  </a:cubicBezTo>
                  <a:lnTo>
                    <a:pt x="1638300" y="123825"/>
                  </a:lnTo>
                  <a:cubicBezTo>
                    <a:pt x="1638300" y="60960"/>
                    <a:pt x="1589723" y="10477"/>
                    <a:pt x="1529715" y="10477"/>
                  </a:cubicBezTo>
                  <a:lnTo>
                    <a:pt x="119063" y="10477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91EF7D3-09AC-41DA-9172-A46BE7020E0C}"/>
                </a:ext>
              </a:extLst>
            </p:cNvPr>
            <p:cNvSpPr/>
            <p:nvPr/>
          </p:nvSpPr>
          <p:spPr>
            <a:xfrm>
              <a:off x="4562475" y="2161222"/>
              <a:ext cx="3276600" cy="1524000"/>
            </a:xfrm>
            <a:custGeom>
              <a:avLst/>
              <a:gdLst>
                <a:gd name="connsiteX0" fmla="*/ 2416493 w 3276600"/>
                <a:gd name="connsiteY0" fmla="*/ 1529715 h 1524000"/>
                <a:gd name="connsiteX1" fmla="*/ 2406015 w 3276600"/>
                <a:gd name="connsiteY1" fmla="*/ 1529715 h 1524000"/>
                <a:gd name="connsiteX2" fmla="*/ 2406015 w 3276600"/>
                <a:gd name="connsiteY2" fmla="*/ 1519238 h 1524000"/>
                <a:gd name="connsiteX3" fmla="*/ 2452688 w 3276600"/>
                <a:gd name="connsiteY3" fmla="*/ 1519238 h 1524000"/>
                <a:gd name="connsiteX4" fmla="*/ 2452688 w 3276600"/>
                <a:gd name="connsiteY4" fmla="*/ 1529715 h 1524000"/>
                <a:gd name="connsiteX5" fmla="*/ 2416493 w 3276600"/>
                <a:gd name="connsiteY5" fmla="*/ 1529715 h 1524000"/>
                <a:gd name="connsiteX6" fmla="*/ 2358390 w 3276600"/>
                <a:gd name="connsiteY6" fmla="*/ 1528763 h 1524000"/>
                <a:gd name="connsiteX7" fmla="*/ 2311718 w 3276600"/>
                <a:gd name="connsiteY7" fmla="*/ 1526858 h 1524000"/>
                <a:gd name="connsiteX8" fmla="*/ 2312670 w 3276600"/>
                <a:gd name="connsiteY8" fmla="*/ 1516380 h 1524000"/>
                <a:gd name="connsiteX9" fmla="*/ 2359343 w 3276600"/>
                <a:gd name="connsiteY9" fmla="*/ 1518285 h 1524000"/>
                <a:gd name="connsiteX10" fmla="*/ 2358390 w 3276600"/>
                <a:gd name="connsiteY10" fmla="*/ 1528763 h 1524000"/>
                <a:gd name="connsiteX11" fmla="*/ 2500313 w 3276600"/>
                <a:gd name="connsiteY11" fmla="*/ 1527810 h 1524000"/>
                <a:gd name="connsiteX12" fmla="*/ 2500313 w 3276600"/>
                <a:gd name="connsiteY12" fmla="*/ 1517333 h 1524000"/>
                <a:gd name="connsiteX13" fmla="*/ 2546985 w 3276600"/>
                <a:gd name="connsiteY13" fmla="*/ 1514475 h 1524000"/>
                <a:gd name="connsiteX14" fmla="*/ 2547938 w 3276600"/>
                <a:gd name="connsiteY14" fmla="*/ 1524953 h 1524000"/>
                <a:gd name="connsiteX15" fmla="*/ 2500313 w 3276600"/>
                <a:gd name="connsiteY15" fmla="*/ 1527810 h 1524000"/>
                <a:gd name="connsiteX16" fmla="*/ 2264093 w 3276600"/>
                <a:gd name="connsiteY16" fmla="*/ 1524000 h 1524000"/>
                <a:gd name="connsiteX17" fmla="*/ 2217420 w 3276600"/>
                <a:gd name="connsiteY17" fmla="*/ 1519238 h 1524000"/>
                <a:gd name="connsiteX18" fmla="*/ 2218373 w 3276600"/>
                <a:gd name="connsiteY18" fmla="*/ 1508760 h 1524000"/>
                <a:gd name="connsiteX19" fmla="*/ 2265045 w 3276600"/>
                <a:gd name="connsiteY19" fmla="*/ 1513523 h 1524000"/>
                <a:gd name="connsiteX20" fmla="*/ 2264093 w 3276600"/>
                <a:gd name="connsiteY20" fmla="*/ 1524000 h 1524000"/>
                <a:gd name="connsiteX21" fmla="*/ 2593658 w 3276600"/>
                <a:gd name="connsiteY21" fmla="*/ 1521143 h 1524000"/>
                <a:gd name="connsiteX22" fmla="*/ 2592705 w 3276600"/>
                <a:gd name="connsiteY22" fmla="*/ 1510665 h 1524000"/>
                <a:gd name="connsiteX23" fmla="*/ 2639378 w 3276600"/>
                <a:gd name="connsiteY23" fmla="*/ 1504950 h 1524000"/>
                <a:gd name="connsiteX24" fmla="*/ 2640330 w 3276600"/>
                <a:gd name="connsiteY24" fmla="*/ 1515428 h 1524000"/>
                <a:gd name="connsiteX25" fmla="*/ 2593658 w 3276600"/>
                <a:gd name="connsiteY25" fmla="*/ 1521143 h 1524000"/>
                <a:gd name="connsiteX26" fmla="*/ 2687955 w 3276600"/>
                <a:gd name="connsiteY26" fmla="*/ 1508760 h 1524000"/>
                <a:gd name="connsiteX27" fmla="*/ 2686050 w 3276600"/>
                <a:gd name="connsiteY27" fmla="*/ 1498283 h 1524000"/>
                <a:gd name="connsiteX28" fmla="*/ 2731770 w 3276600"/>
                <a:gd name="connsiteY28" fmla="*/ 1489710 h 1524000"/>
                <a:gd name="connsiteX29" fmla="*/ 2733675 w 3276600"/>
                <a:gd name="connsiteY29" fmla="*/ 1500188 h 1524000"/>
                <a:gd name="connsiteX30" fmla="*/ 2687955 w 3276600"/>
                <a:gd name="connsiteY30" fmla="*/ 1508760 h 1524000"/>
                <a:gd name="connsiteX31" fmla="*/ 2780348 w 3276600"/>
                <a:gd name="connsiteY31" fmla="*/ 1490663 h 1524000"/>
                <a:gd name="connsiteX32" fmla="*/ 2777490 w 3276600"/>
                <a:gd name="connsiteY32" fmla="*/ 1480185 h 1524000"/>
                <a:gd name="connsiteX33" fmla="*/ 2822258 w 3276600"/>
                <a:gd name="connsiteY33" fmla="*/ 1467803 h 1524000"/>
                <a:gd name="connsiteX34" fmla="*/ 2825115 w 3276600"/>
                <a:gd name="connsiteY34" fmla="*/ 1478280 h 1524000"/>
                <a:gd name="connsiteX35" fmla="*/ 2780348 w 3276600"/>
                <a:gd name="connsiteY35" fmla="*/ 1490663 h 1524000"/>
                <a:gd name="connsiteX36" fmla="*/ 2870835 w 3276600"/>
                <a:gd name="connsiteY36" fmla="*/ 1463993 h 1524000"/>
                <a:gd name="connsiteX37" fmla="*/ 2867025 w 3276600"/>
                <a:gd name="connsiteY37" fmla="*/ 1454468 h 1524000"/>
                <a:gd name="connsiteX38" fmla="*/ 2910840 w 3276600"/>
                <a:gd name="connsiteY38" fmla="*/ 1438275 h 1524000"/>
                <a:gd name="connsiteX39" fmla="*/ 2914650 w 3276600"/>
                <a:gd name="connsiteY39" fmla="*/ 1447800 h 1524000"/>
                <a:gd name="connsiteX40" fmla="*/ 2870835 w 3276600"/>
                <a:gd name="connsiteY40" fmla="*/ 1463993 h 1524000"/>
                <a:gd name="connsiteX41" fmla="*/ 2958465 w 3276600"/>
                <a:gd name="connsiteY41" fmla="*/ 1428750 h 1524000"/>
                <a:gd name="connsiteX42" fmla="*/ 2953703 w 3276600"/>
                <a:gd name="connsiteY42" fmla="*/ 1419225 h 1524000"/>
                <a:gd name="connsiteX43" fmla="*/ 2995613 w 3276600"/>
                <a:gd name="connsiteY43" fmla="*/ 1398270 h 1524000"/>
                <a:gd name="connsiteX44" fmla="*/ 3000375 w 3276600"/>
                <a:gd name="connsiteY44" fmla="*/ 1407795 h 1524000"/>
                <a:gd name="connsiteX45" fmla="*/ 2958465 w 3276600"/>
                <a:gd name="connsiteY45" fmla="*/ 1428750 h 1524000"/>
                <a:gd name="connsiteX46" fmla="*/ 3041333 w 3276600"/>
                <a:gd name="connsiteY46" fmla="*/ 1383030 h 1524000"/>
                <a:gd name="connsiteX47" fmla="*/ 3035618 w 3276600"/>
                <a:gd name="connsiteY47" fmla="*/ 1374458 h 1524000"/>
                <a:gd name="connsiteX48" fmla="*/ 3073718 w 3276600"/>
                <a:gd name="connsiteY48" fmla="*/ 1347788 h 1524000"/>
                <a:gd name="connsiteX49" fmla="*/ 3080385 w 3276600"/>
                <a:gd name="connsiteY49" fmla="*/ 1356360 h 1524000"/>
                <a:gd name="connsiteX50" fmla="*/ 3041333 w 3276600"/>
                <a:gd name="connsiteY50" fmla="*/ 1383030 h 1524000"/>
                <a:gd name="connsiteX51" fmla="*/ 3116580 w 3276600"/>
                <a:gd name="connsiteY51" fmla="*/ 1324928 h 1524000"/>
                <a:gd name="connsiteX52" fmla="*/ 3109913 w 3276600"/>
                <a:gd name="connsiteY52" fmla="*/ 1317308 h 1524000"/>
                <a:gd name="connsiteX53" fmla="*/ 3142298 w 3276600"/>
                <a:gd name="connsiteY53" fmla="*/ 1283970 h 1524000"/>
                <a:gd name="connsiteX54" fmla="*/ 3149918 w 3276600"/>
                <a:gd name="connsiteY54" fmla="*/ 1290638 h 1524000"/>
                <a:gd name="connsiteX55" fmla="*/ 3116580 w 3276600"/>
                <a:gd name="connsiteY55" fmla="*/ 1324928 h 1524000"/>
                <a:gd name="connsiteX56" fmla="*/ 3180398 w 3276600"/>
                <a:gd name="connsiteY56" fmla="*/ 1254443 h 1524000"/>
                <a:gd name="connsiteX57" fmla="*/ 3171825 w 3276600"/>
                <a:gd name="connsiteY57" fmla="*/ 1247775 h 1524000"/>
                <a:gd name="connsiteX58" fmla="*/ 3197543 w 3276600"/>
                <a:gd name="connsiteY58" fmla="*/ 1209675 h 1524000"/>
                <a:gd name="connsiteX59" fmla="*/ 3206115 w 3276600"/>
                <a:gd name="connsiteY59" fmla="*/ 1215390 h 1524000"/>
                <a:gd name="connsiteX60" fmla="*/ 3180398 w 3276600"/>
                <a:gd name="connsiteY60" fmla="*/ 1254443 h 1524000"/>
                <a:gd name="connsiteX61" fmla="*/ 3228975 w 3276600"/>
                <a:gd name="connsiteY61" fmla="*/ 1173480 h 1524000"/>
                <a:gd name="connsiteX62" fmla="*/ 3219450 w 3276600"/>
                <a:gd name="connsiteY62" fmla="*/ 1168718 h 1524000"/>
                <a:gd name="connsiteX63" fmla="*/ 3237548 w 3276600"/>
                <a:gd name="connsiteY63" fmla="*/ 1125855 h 1524000"/>
                <a:gd name="connsiteX64" fmla="*/ 3247073 w 3276600"/>
                <a:gd name="connsiteY64" fmla="*/ 1129665 h 1524000"/>
                <a:gd name="connsiteX65" fmla="*/ 3228975 w 3276600"/>
                <a:gd name="connsiteY65" fmla="*/ 1173480 h 1524000"/>
                <a:gd name="connsiteX66" fmla="*/ 3260408 w 3276600"/>
                <a:gd name="connsiteY66" fmla="*/ 1084898 h 1524000"/>
                <a:gd name="connsiteX67" fmla="*/ 3249930 w 3276600"/>
                <a:gd name="connsiteY67" fmla="*/ 1082040 h 1524000"/>
                <a:gd name="connsiteX68" fmla="*/ 3259455 w 3276600"/>
                <a:gd name="connsiteY68" fmla="*/ 1036320 h 1524000"/>
                <a:gd name="connsiteX69" fmla="*/ 3269933 w 3276600"/>
                <a:gd name="connsiteY69" fmla="*/ 1038225 h 1524000"/>
                <a:gd name="connsiteX70" fmla="*/ 3260408 w 3276600"/>
                <a:gd name="connsiteY70" fmla="*/ 1084898 h 1524000"/>
                <a:gd name="connsiteX71" fmla="*/ 3276600 w 3276600"/>
                <a:gd name="connsiteY71" fmla="*/ 991553 h 1524000"/>
                <a:gd name="connsiteX72" fmla="*/ 3266123 w 3276600"/>
                <a:gd name="connsiteY72" fmla="*/ 990600 h 1524000"/>
                <a:gd name="connsiteX73" fmla="*/ 3268980 w 3276600"/>
                <a:gd name="connsiteY73" fmla="*/ 943928 h 1524000"/>
                <a:gd name="connsiteX74" fmla="*/ 3279458 w 3276600"/>
                <a:gd name="connsiteY74" fmla="*/ 943928 h 1524000"/>
                <a:gd name="connsiteX75" fmla="*/ 3276600 w 3276600"/>
                <a:gd name="connsiteY75" fmla="*/ 991553 h 1524000"/>
                <a:gd name="connsiteX76" fmla="*/ 3268980 w 3276600"/>
                <a:gd name="connsiteY76" fmla="*/ 897255 h 1524000"/>
                <a:gd name="connsiteX77" fmla="*/ 3266123 w 3276600"/>
                <a:gd name="connsiteY77" fmla="*/ 850583 h 1524000"/>
                <a:gd name="connsiteX78" fmla="*/ 3276600 w 3276600"/>
                <a:gd name="connsiteY78" fmla="*/ 849630 h 1524000"/>
                <a:gd name="connsiteX79" fmla="*/ 3279458 w 3276600"/>
                <a:gd name="connsiteY79" fmla="*/ 897255 h 1524000"/>
                <a:gd name="connsiteX80" fmla="*/ 3268980 w 3276600"/>
                <a:gd name="connsiteY80" fmla="*/ 897255 h 1524000"/>
                <a:gd name="connsiteX81" fmla="*/ 3260408 w 3276600"/>
                <a:gd name="connsiteY81" fmla="*/ 804863 h 1524000"/>
                <a:gd name="connsiteX82" fmla="*/ 3252788 w 3276600"/>
                <a:gd name="connsiteY82" fmla="*/ 759143 h 1524000"/>
                <a:gd name="connsiteX83" fmla="*/ 3263265 w 3276600"/>
                <a:gd name="connsiteY83" fmla="*/ 757238 h 1524000"/>
                <a:gd name="connsiteX84" fmla="*/ 3270885 w 3276600"/>
                <a:gd name="connsiteY84" fmla="*/ 803910 h 1524000"/>
                <a:gd name="connsiteX85" fmla="*/ 3260408 w 3276600"/>
                <a:gd name="connsiteY85" fmla="*/ 804863 h 1524000"/>
                <a:gd name="connsiteX86" fmla="*/ 3244215 w 3276600"/>
                <a:gd name="connsiteY86" fmla="*/ 712470 h 1524000"/>
                <a:gd name="connsiteX87" fmla="*/ 3240405 w 3276600"/>
                <a:gd name="connsiteY87" fmla="*/ 695325 h 1524000"/>
                <a:gd name="connsiteX88" fmla="*/ 3232785 w 3276600"/>
                <a:gd name="connsiteY88" fmla="*/ 666750 h 1524000"/>
                <a:gd name="connsiteX89" fmla="*/ 3243263 w 3276600"/>
                <a:gd name="connsiteY89" fmla="*/ 663893 h 1524000"/>
                <a:gd name="connsiteX90" fmla="*/ 3250883 w 3276600"/>
                <a:gd name="connsiteY90" fmla="*/ 692468 h 1524000"/>
                <a:gd name="connsiteX91" fmla="*/ 3254693 w 3276600"/>
                <a:gd name="connsiteY91" fmla="*/ 709613 h 1524000"/>
                <a:gd name="connsiteX92" fmla="*/ 3244215 w 3276600"/>
                <a:gd name="connsiteY92" fmla="*/ 712470 h 1524000"/>
                <a:gd name="connsiteX93" fmla="*/ 3217545 w 3276600"/>
                <a:gd name="connsiteY93" fmla="*/ 623888 h 1524000"/>
                <a:gd name="connsiteX94" fmla="*/ 3199448 w 3276600"/>
                <a:gd name="connsiteY94" fmla="*/ 581025 h 1524000"/>
                <a:gd name="connsiteX95" fmla="*/ 3208973 w 3276600"/>
                <a:gd name="connsiteY95" fmla="*/ 576263 h 1524000"/>
                <a:gd name="connsiteX96" fmla="*/ 3228023 w 3276600"/>
                <a:gd name="connsiteY96" fmla="*/ 619125 h 1524000"/>
                <a:gd name="connsiteX97" fmla="*/ 3217545 w 3276600"/>
                <a:gd name="connsiteY97" fmla="*/ 623888 h 1524000"/>
                <a:gd name="connsiteX98" fmla="*/ 9525 w 3276600"/>
                <a:gd name="connsiteY98" fmla="*/ 559118 h 1524000"/>
                <a:gd name="connsiteX99" fmla="*/ 0 w 3276600"/>
                <a:gd name="connsiteY99" fmla="*/ 554355 h 1524000"/>
                <a:gd name="connsiteX100" fmla="*/ 20003 w 3276600"/>
                <a:gd name="connsiteY100" fmla="*/ 511493 h 1524000"/>
                <a:gd name="connsiteX101" fmla="*/ 29528 w 3276600"/>
                <a:gd name="connsiteY101" fmla="*/ 516255 h 1524000"/>
                <a:gd name="connsiteX102" fmla="*/ 9525 w 3276600"/>
                <a:gd name="connsiteY102" fmla="*/ 559118 h 1524000"/>
                <a:gd name="connsiteX103" fmla="*/ 3176588 w 3276600"/>
                <a:gd name="connsiteY103" fmla="*/ 540068 h 1524000"/>
                <a:gd name="connsiteX104" fmla="*/ 3149918 w 3276600"/>
                <a:gd name="connsiteY104" fmla="*/ 501968 h 1524000"/>
                <a:gd name="connsiteX105" fmla="*/ 3158490 w 3276600"/>
                <a:gd name="connsiteY105" fmla="*/ 495300 h 1524000"/>
                <a:gd name="connsiteX106" fmla="*/ 3185160 w 3276600"/>
                <a:gd name="connsiteY106" fmla="*/ 534353 h 1524000"/>
                <a:gd name="connsiteX107" fmla="*/ 3176588 w 3276600"/>
                <a:gd name="connsiteY107" fmla="*/ 540068 h 1524000"/>
                <a:gd name="connsiteX108" fmla="*/ 50482 w 3276600"/>
                <a:gd name="connsiteY108" fmla="*/ 475298 h 1524000"/>
                <a:gd name="connsiteX109" fmla="*/ 40957 w 3276600"/>
                <a:gd name="connsiteY109" fmla="*/ 470535 h 1524000"/>
                <a:gd name="connsiteX110" fmla="*/ 63818 w 3276600"/>
                <a:gd name="connsiteY110" fmla="*/ 429578 h 1524000"/>
                <a:gd name="connsiteX111" fmla="*/ 72390 w 3276600"/>
                <a:gd name="connsiteY111" fmla="*/ 435293 h 1524000"/>
                <a:gd name="connsiteX112" fmla="*/ 50482 w 3276600"/>
                <a:gd name="connsiteY112" fmla="*/ 475298 h 1524000"/>
                <a:gd name="connsiteX113" fmla="*/ 3120390 w 3276600"/>
                <a:gd name="connsiteY113" fmla="*/ 466725 h 1524000"/>
                <a:gd name="connsiteX114" fmla="*/ 3087053 w 3276600"/>
                <a:gd name="connsiteY114" fmla="*/ 434340 h 1524000"/>
                <a:gd name="connsiteX115" fmla="*/ 3093720 w 3276600"/>
                <a:gd name="connsiteY115" fmla="*/ 426720 h 1524000"/>
                <a:gd name="connsiteX116" fmla="*/ 3128010 w 3276600"/>
                <a:gd name="connsiteY116" fmla="*/ 460058 h 1524000"/>
                <a:gd name="connsiteX117" fmla="*/ 3120390 w 3276600"/>
                <a:gd name="connsiteY117" fmla="*/ 466725 h 1524000"/>
                <a:gd name="connsiteX118" fmla="*/ 3050858 w 3276600"/>
                <a:gd name="connsiteY118" fmla="*/ 405765 h 1524000"/>
                <a:gd name="connsiteX119" fmla="*/ 3011805 w 3276600"/>
                <a:gd name="connsiteY119" fmla="*/ 380048 h 1524000"/>
                <a:gd name="connsiteX120" fmla="*/ 3017520 w 3276600"/>
                <a:gd name="connsiteY120" fmla="*/ 371475 h 1524000"/>
                <a:gd name="connsiteX121" fmla="*/ 3056573 w 3276600"/>
                <a:gd name="connsiteY121" fmla="*/ 398145 h 1524000"/>
                <a:gd name="connsiteX122" fmla="*/ 3050858 w 3276600"/>
                <a:gd name="connsiteY122" fmla="*/ 405765 h 1524000"/>
                <a:gd name="connsiteX123" fmla="*/ 98107 w 3276600"/>
                <a:gd name="connsiteY123" fmla="*/ 394335 h 1524000"/>
                <a:gd name="connsiteX124" fmla="*/ 89535 w 3276600"/>
                <a:gd name="connsiteY124" fmla="*/ 388620 h 1524000"/>
                <a:gd name="connsiteX125" fmla="*/ 116205 w 3276600"/>
                <a:gd name="connsiteY125" fmla="*/ 349568 h 1524000"/>
                <a:gd name="connsiteX126" fmla="*/ 124777 w 3276600"/>
                <a:gd name="connsiteY126" fmla="*/ 355283 h 1524000"/>
                <a:gd name="connsiteX127" fmla="*/ 98107 w 3276600"/>
                <a:gd name="connsiteY127" fmla="*/ 394335 h 1524000"/>
                <a:gd name="connsiteX128" fmla="*/ 2971800 w 3276600"/>
                <a:gd name="connsiteY128" fmla="*/ 357188 h 1524000"/>
                <a:gd name="connsiteX129" fmla="*/ 2929890 w 3276600"/>
                <a:gd name="connsiteY129" fmla="*/ 337185 h 1524000"/>
                <a:gd name="connsiteX130" fmla="*/ 2933700 w 3276600"/>
                <a:gd name="connsiteY130" fmla="*/ 327660 h 1524000"/>
                <a:gd name="connsiteX131" fmla="*/ 2976563 w 3276600"/>
                <a:gd name="connsiteY131" fmla="*/ 347663 h 1524000"/>
                <a:gd name="connsiteX132" fmla="*/ 2971800 w 3276600"/>
                <a:gd name="connsiteY132" fmla="*/ 357188 h 1524000"/>
                <a:gd name="connsiteX133" fmla="*/ 2886075 w 3276600"/>
                <a:gd name="connsiteY133" fmla="*/ 320040 h 1524000"/>
                <a:gd name="connsiteX134" fmla="*/ 2842260 w 3276600"/>
                <a:gd name="connsiteY134" fmla="*/ 304800 h 1524000"/>
                <a:gd name="connsiteX135" fmla="*/ 2845118 w 3276600"/>
                <a:gd name="connsiteY135" fmla="*/ 295275 h 1524000"/>
                <a:gd name="connsiteX136" fmla="*/ 2889885 w 3276600"/>
                <a:gd name="connsiteY136" fmla="*/ 310515 h 1524000"/>
                <a:gd name="connsiteX137" fmla="*/ 2886075 w 3276600"/>
                <a:gd name="connsiteY137" fmla="*/ 320040 h 1524000"/>
                <a:gd name="connsiteX138" fmla="*/ 152400 w 3276600"/>
                <a:gd name="connsiteY138" fmla="*/ 318135 h 1524000"/>
                <a:gd name="connsiteX139" fmla="*/ 143827 w 3276600"/>
                <a:gd name="connsiteY139" fmla="*/ 311468 h 1524000"/>
                <a:gd name="connsiteX140" fmla="*/ 173355 w 3276600"/>
                <a:gd name="connsiteY140" fmla="*/ 275273 h 1524000"/>
                <a:gd name="connsiteX141" fmla="*/ 180975 w 3276600"/>
                <a:gd name="connsiteY141" fmla="*/ 281940 h 1524000"/>
                <a:gd name="connsiteX142" fmla="*/ 152400 w 3276600"/>
                <a:gd name="connsiteY142" fmla="*/ 318135 h 1524000"/>
                <a:gd name="connsiteX143" fmla="*/ 2796540 w 3276600"/>
                <a:gd name="connsiteY143" fmla="*/ 292418 h 1524000"/>
                <a:gd name="connsiteX144" fmla="*/ 2750820 w 3276600"/>
                <a:gd name="connsiteY144" fmla="*/ 280988 h 1524000"/>
                <a:gd name="connsiteX145" fmla="*/ 2752725 w 3276600"/>
                <a:gd name="connsiteY145" fmla="*/ 270510 h 1524000"/>
                <a:gd name="connsiteX146" fmla="*/ 2798445 w 3276600"/>
                <a:gd name="connsiteY146" fmla="*/ 281940 h 1524000"/>
                <a:gd name="connsiteX147" fmla="*/ 2796540 w 3276600"/>
                <a:gd name="connsiteY147" fmla="*/ 292418 h 1524000"/>
                <a:gd name="connsiteX148" fmla="*/ 2705100 w 3276600"/>
                <a:gd name="connsiteY148" fmla="*/ 272415 h 1524000"/>
                <a:gd name="connsiteX149" fmla="*/ 2659380 w 3276600"/>
                <a:gd name="connsiteY149" fmla="*/ 263843 h 1524000"/>
                <a:gd name="connsiteX150" fmla="*/ 2661285 w 3276600"/>
                <a:gd name="connsiteY150" fmla="*/ 253365 h 1524000"/>
                <a:gd name="connsiteX151" fmla="*/ 2707958 w 3276600"/>
                <a:gd name="connsiteY151" fmla="*/ 261938 h 1524000"/>
                <a:gd name="connsiteX152" fmla="*/ 2705100 w 3276600"/>
                <a:gd name="connsiteY152" fmla="*/ 272415 h 1524000"/>
                <a:gd name="connsiteX153" fmla="*/ 2612708 w 3276600"/>
                <a:gd name="connsiteY153" fmla="*/ 257175 h 1524000"/>
                <a:gd name="connsiteX154" fmla="*/ 2566035 w 3276600"/>
                <a:gd name="connsiteY154" fmla="*/ 251460 h 1524000"/>
                <a:gd name="connsiteX155" fmla="*/ 2566988 w 3276600"/>
                <a:gd name="connsiteY155" fmla="*/ 240983 h 1524000"/>
                <a:gd name="connsiteX156" fmla="*/ 2613660 w 3276600"/>
                <a:gd name="connsiteY156" fmla="*/ 246698 h 1524000"/>
                <a:gd name="connsiteX157" fmla="*/ 2612708 w 3276600"/>
                <a:gd name="connsiteY157" fmla="*/ 257175 h 1524000"/>
                <a:gd name="connsiteX158" fmla="*/ 213360 w 3276600"/>
                <a:gd name="connsiteY158" fmla="*/ 247650 h 1524000"/>
                <a:gd name="connsiteX159" fmla="*/ 205740 w 3276600"/>
                <a:gd name="connsiteY159" fmla="*/ 240030 h 1524000"/>
                <a:gd name="connsiteX160" fmla="*/ 239077 w 3276600"/>
                <a:gd name="connsiteY160" fmla="*/ 206693 h 1524000"/>
                <a:gd name="connsiteX161" fmla="*/ 245745 w 3276600"/>
                <a:gd name="connsiteY161" fmla="*/ 214313 h 1524000"/>
                <a:gd name="connsiteX162" fmla="*/ 213360 w 3276600"/>
                <a:gd name="connsiteY162" fmla="*/ 247650 h 1524000"/>
                <a:gd name="connsiteX163" fmla="*/ 2519363 w 3276600"/>
                <a:gd name="connsiteY163" fmla="*/ 245745 h 1524000"/>
                <a:gd name="connsiteX164" fmla="*/ 2472690 w 3276600"/>
                <a:gd name="connsiteY164" fmla="*/ 240983 h 1524000"/>
                <a:gd name="connsiteX165" fmla="*/ 2473643 w 3276600"/>
                <a:gd name="connsiteY165" fmla="*/ 230505 h 1524000"/>
                <a:gd name="connsiteX166" fmla="*/ 2520315 w 3276600"/>
                <a:gd name="connsiteY166" fmla="*/ 235268 h 1524000"/>
                <a:gd name="connsiteX167" fmla="*/ 2519363 w 3276600"/>
                <a:gd name="connsiteY167" fmla="*/ 245745 h 1524000"/>
                <a:gd name="connsiteX168" fmla="*/ 2426018 w 3276600"/>
                <a:gd name="connsiteY168" fmla="*/ 238125 h 1524000"/>
                <a:gd name="connsiteX169" fmla="*/ 2379345 w 3276600"/>
                <a:gd name="connsiteY169" fmla="*/ 235268 h 1524000"/>
                <a:gd name="connsiteX170" fmla="*/ 2380298 w 3276600"/>
                <a:gd name="connsiteY170" fmla="*/ 224790 h 1524000"/>
                <a:gd name="connsiteX171" fmla="*/ 2426970 w 3276600"/>
                <a:gd name="connsiteY171" fmla="*/ 227648 h 1524000"/>
                <a:gd name="connsiteX172" fmla="*/ 2426018 w 3276600"/>
                <a:gd name="connsiteY172" fmla="*/ 238125 h 1524000"/>
                <a:gd name="connsiteX173" fmla="*/ 2332673 w 3276600"/>
                <a:gd name="connsiteY173" fmla="*/ 231458 h 1524000"/>
                <a:gd name="connsiteX174" fmla="*/ 2286000 w 3276600"/>
                <a:gd name="connsiteY174" fmla="*/ 228600 h 1524000"/>
                <a:gd name="connsiteX175" fmla="*/ 2286953 w 3276600"/>
                <a:gd name="connsiteY175" fmla="*/ 218123 h 1524000"/>
                <a:gd name="connsiteX176" fmla="*/ 2333625 w 3276600"/>
                <a:gd name="connsiteY176" fmla="*/ 220980 h 1524000"/>
                <a:gd name="connsiteX177" fmla="*/ 2332673 w 3276600"/>
                <a:gd name="connsiteY177" fmla="*/ 231458 h 1524000"/>
                <a:gd name="connsiteX178" fmla="*/ 2238375 w 3276600"/>
                <a:gd name="connsiteY178" fmla="*/ 226695 h 1524000"/>
                <a:gd name="connsiteX179" fmla="*/ 2193608 w 3276600"/>
                <a:gd name="connsiteY179" fmla="*/ 224790 h 1524000"/>
                <a:gd name="connsiteX180" fmla="*/ 2191703 w 3276600"/>
                <a:gd name="connsiteY180" fmla="*/ 224790 h 1524000"/>
                <a:gd name="connsiteX181" fmla="*/ 2192655 w 3276600"/>
                <a:gd name="connsiteY181" fmla="*/ 214313 h 1524000"/>
                <a:gd name="connsiteX182" fmla="*/ 2194560 w 3276600"/>
                <a:gd name="connsiteY182" fmla="*/ 214313 h 1524000"/>
                <a:gd name="connsiteX183" fmla="*/ 2239328 w 3276600"/>
                <a:gd name="connsiteY183" fmla="*/ 216218 h 1524000"/>
                <a:gd name="connsiteX184" fmla="*/ 2238375 w 3276600"/>
                <a:gd name="connsiteY184" fmla="*/ 226695 h 1524000"/>
                <a:gd name="connsiteX185" fmla="*/ 2145030 w 3276600"/>
                <a:gd name="connsiteY185" fmla="*/ 221933 h 1524000"/>
                <a:gd name="connsiteX186" fmla="*/ 2098358 w 3276600"/>
                <a:gd name="connsiteY186" fmla="*/ 219075 h 1524000"/>
                <a:gd name="connsiteX187" fmla="*/ 2099310 w 3276600"/>
                <a:gd name="connsiteY187" fmla="*/ 208598 h 1524000"/>
                <a:gd name="connsiteX188" fmla="*/ 2145983 w 3276600"/>
                <a:gd name="connsiteY188" fmla="*/ 211455 h 1524000"/>
                <a:gd name="connsiteX189" fmla="*/ 2145030 w 3276600"/>
                <a:gd name="connsiteY189" fmla="*/ 221933 h 1524000"/>
                <a:gd name="connsiteX190" fmla="*/ 2050733 w 3276600"/>
                <a:gd name="connsiteY190" fmla="*/ 217170 h 1524000"/>
                <a:gd name="connsiteX191" fmla="*/ 2004060 w 3276600"/>
                <a:gd name="connsiteY191" fmla="*/ 214313 h 1524000"/>
                <a:gd name="connsiteX192" fmla="*/ 2005013 w 3276600"/>
                <a:gd name="connsiteY192" fmla="*/ 203835 h 1524000"/>
                <a:gd name="connsiteX193" fmla="*/ 2051685 w 3276600"/>
                <a:gd name="connsiteY193" fmla="*/ 206693 h 1524000"/>
                <a:gd name="connsiteX194" fmla="*/ 2050733 w 3276600"/>
                <a:gd name="connsiteY194" fmla="*/ 217170 h 1524000"/>
                <a:gd name="connsiteX195" fmla="*/ 1956435 w 3276600"/>
                <a:gd name="connsiteY195" fmla="*/ 210503 h 1524000"/>
                <a:gd name="connsiteX196" fmla="*/ 1909763 w 3276600"/>
                <a:gd name="connsiteY196" fmla="*/ 206693 h 1524000"/>
                <a:gd name="connsiteX197" fmla="*/ 1910715 w 3276600"/>
                <a:gd name="connsiteY197" fmla="*/ 196215 h 1524000"/>
                <a:gd name="connsiteX198" fmla="*/ 1957388 w 3276600"/>
                <a:gd name="connsiteY198" fmla="*/ 200025 h 1524000"/>
                <a:gd name="connsiteX199" fmla="*/ 1956435 w 3276600"/>
                <a:gd name="connsiteY199" fmla="*/ 210503 h 1524000"/>
                <a:gd name="connsiteX200" fmla="*/ 1863090 w 3276600"/>
                <a:gd name="connsiteY200" fmla="*/ 201930 h 1524000"/>
                <a:gd name="connsiteX201" fmla="*/ 1816418 w 3276600"/>
                <a:gd name="connsiteY201" fmla="*/ 197168 h 1524000"/>
                <a:gd name="connsiteX202" fmla="*/ 1817370 w 3276600"/>
                <a:gd name="connsiteY202" fmla="*/ 186690 h 1524000"/>
                <a:gd name="connsiteX203" fmla="*/ 1864043 w 3276600"/>
                <a:gd name="connsiteY203" fmla="*/ 191453 h 1524000"/>
                <a:gd name="connsiteX204" fmla="*/ 1863090 w 3276600"/>
                <a:gd name="connsiteY204" fmla="*/ 201930 h 1524000"/>
                <a:gd name="connsiteX205" fmla="*/ 1769745 w 3276600"/>
                <a:gd name="connsiteY205" fmla="*/ 191453 h 1524000"/>
                <a:gd name="connsiteX206" fmla="*/ 1723073 w 3276600"/>
                <a:gd name="connsiteY206" fmla="*/ 184785 h 1524000"/>
                <a:gd name="connsiteX207" fmla="*/ 1724978 w 3276600"/>
                <a:gd name="connsiteY207" fmla="*/ 174308 h 1524000"/>
                <a:gd name="connsiteX208" fmla="*/ 1771650 w 3276600"/>
                <a:gd name="connsiteY208" fmla="*/ 180975 h 1524000"/>
                <a:gd name="connsiteX209" fmla="*/ 1769745 w 3276600"/>
                <a:gd name="connsiteY209" fmla="*/ 191453 h 1524000"/>
                <a:gd name="connsiteX210" fmla="*/ 281940 w 3276600"/>
                <a:gd name="connsiteY210" fmla="*/ 184785 h 1524000"/>
                <a:gd name="connsiteX211" fmla="*/ 275273 w 3276600"/>
                <a:gd name="connsiteY211" fmla="*/ 177165 h 1524000"/>
                <a:gd name="connsiteX212" fmla="*/ 312420 w 3276600"/>
                <a:gd name="connsiteY212" fmla="*/ 148590 h 1524000"/>
                <a:gd name="connsiteX213" fmla="*/ 318135 w 3276600"/>
                <a:gd name="connsiteY213" fmla="*/ 157163 h 1524000"/>
                <a:gd name="connsiteX214" fmla="*/ 281940 w 3276600"/>
                <a:gd name="connsiteY214" fmla="*/ 184785 h 1524000"/>
                <a:gd name="connsiteX215" fmla="*/ 1676400 w 3276600"/>
                <a:gd name="connsiteY215" fmla="*/ 176213 h 1524000"/>
                <a:gd name="connsiteX216" fmla="*/ 1629728 w 3276600"/>
                <a:gd name="connsiteY216" fmla="*/ 166688 h 1524000"/>
                <a:gd name="connsiteX217" fmla="*/ 1631633 w 3276600"/>
                <a:gd name="connsiteY217" fmla="*/ 156210 h 1524000"/>
                <a:gd name="connsiteX218" fmla="*/ 1677353 w 3276600"/>
                <a:gd name="connsiteY218" fmla="*/ 165735 h 1524000"/>
                <a:gd name="connsiteX219" fmla="*/ 1676400 w 3276600"/>
                <a:gd name="connsiteY219" fmla="*/ 176213 h 1524000"/>
                <a:gd name="connsiteX220" fmla="*/ 1584008 w 3276600"/>
                <a:gd name="connsiteY220" fmla="*/ 156210 h 1524000"/>
                <a:gd name="connsiteX221" fmla="*/ 1564005 w 3276600"/>
                <a:gd name="connsiteY221" fmla="*/ 150495 h 1524000"/>
                <a:gd name="connsiteX222" fmla="*/ 1539240 w 3276600"/>
                <a:gd name="connsiteY222" fmla="*/ 143828 h 1524000"/>
                <a:gd name="connsiteX223" fmla="*/ 1542098 w 3276600"/>
                <a:gd name="connsiteY223" fmla="*/ 133350 h 1524000"/>
                <a:gd name="connsiteX224" fmla="*/ 1566863 w 3276600"/>
                <a:gd name="connsiteY224" fmla="*/ 140018 h 1524000"/>
                <a:gd name="connsiteX225" fmla="*/ 1586865 w 3276600"/>
                <a:gd name="connsiteY225" fmla="*/ 145733 h 1524000"/>
                <a:gd name="connsiteX226" fmla="*/ 1584008 w 3276600"/>
                <a:gd name="connsiteY226" fmla="*/ 156210 h 1524000"/>
                <a:gd name="connsiteX227" fmla="*/ 1493520 w 3276600"/>
                <a:gd name="connsiteY227" fmla="*/ 131445 h 1524000"/>
                <a:gd name="connsiteX228" fmla="*/ 1447800 w 3276600"/>
                <a:gd name="connsiteY228" fmla="*/ 119063 h 1524000"/>
                <a:gd name="connsiteX229" fmla="*/ 1450658 w 3276600"/>
                <a:gd name="connsiteY229" fmla="*/ 108585 h 1524000"/>
                <a:gd name="connsiteX230" fmla="*/ 1496378 w 3276600"/>
                <a:gd name="connsiteY230" fmla="*/ 120968 h 1524000"/>
                <a:gd name="connsiteX231" fmla="*/ 1493520 w 3276600"/>
                <a:gd name="connsiteY231" fmla="*/ 131445 h 1524000"/>
                <a:gd name="connsiteX232" fmla="*/ 357188 w 3276600"/>
                <a:gd name="connsiteY232" fmla="*/ 130493 h 1524000"/>
                <a:gd name="connsiteX233" fmla="*/ 351473 w 3276600"/>
                <a:gd name="connsiteY233" fmla="*/ 121920 h 1524000"/>
                <a:gd name="connsiteX234" fmla="*/ 392430 w 3276600"/>
                <a:gd name="connsiteY234" fmla="*/ 98108 h 1524000"/>
                <a:gd name="connsiteX235" fmla="*/ 397192 w 3276600"/>
                <a:gd name="connsiteY235" fmla="*/ 107633 h 1524000"/>
                <a:gd name="connsiteX236" fmla="*/ 357188 w 3276600"/>
                <a:gd name="connsiteY236" fmla="*/ 130493 h 1524000"/>
                <a:gd name="connsiteX237" fmla="*/ 1403033 w 3276600"/>
                <a:gd name="connsiteY237" fmla="*/ 106680 h 1524000"/>
                <a:gd name="connsiteX238" fmla="*/ 1357313 w 3276600"/>
                <a:gd name="connsiteY238" fmla="*/ 95250 h 1524000"/>
                <a:gd name="connsiteX239" fmla="*/ 1360170 w 3276600"/>
                <a:gd name="connsiteY239" fmla="*/ 84773 h 1524000"/>
                <a:gd name="connsiteX240" fmla="*/ 1405890 w 3276600"/>
                <a:gd name="connsiteY240" fmla="*/ 96203 h 1524000"/>
                <a:gd name="connsiteX241" fmla="*/ 1403033 w 3276600"/>
                <a:gd name="connsiteY241" fmla="*/ 106680 h 1524000"/>
                <a:gd name="connsiteX242" fmla="*/ 439103 w 3276600"/>
                <a:gd name="connsiteY242" fmla="*/ 85725 h 1524000"/>
                <a:gd name="connsiteX243" fmla="*/ 434340 w 3276600"/>
                <a:gd name="connsiteY243" fmla="*/ 76200 h 1524000"/>
                <a:gd name="connsiteX244" fmla="*/ 478155 w 3276600"/>
                <a:gd name="connsiteY244" fmla="*/ 58103 h 1524000"/>
                <a:gd name="connsiteX245" fmla="*/ 481965 w 3276600"/>
                <a:gd name="connsiteY245" fmla="*/ 67628 h 1524000"/>
                <a:gd name="connsiteX246" fmla="*/ 439103 w 3276600"/>
                <a:gd name="connsiteY246" fmla="*/ 85725 h 1524000"/>
                <a:gd name="connsiteX247" fmla="*/ 1311593 w 3276600"/>
                <a:gd name="connsiteY247" fmla="*/ 83820 h 1524000"/>
                <a:gd name="connsiteX248" fmla="*/ 1265873 w 3276600"/>
                <a:gd name="connsiteY248" fmla="*/ 73343 h 1524000"/>
                <a:gd name="connsiteX249" fmla="*/ 1267778 w 3276600"/>
                <a:gd name="connsiteY249" fmla="*/ 62865 h 1524000"/>
                <a:gd name="connsiteX250" fmla="*/ 1313498 w 3276600"/>
                <a:gd name="connsiteY250" fmla="*/ 73343 h 1524000"/>
                <a:gd name="connsiteX251" fmla="*/ 1311593 w 3276600"/>
                <a:gd name="connsiteY251" fmla="*/ 83820 h 1524000"/>
                <a:gd name="connsiteX252" fmla="*/ 1220153 w 3276600"/>
                <a:gd name="connsiteY252" fmla="*/ 62865 h 1524000"/>
                <a:gd name="connsiteX253" fmla="*/ 1174433 w 3276600"/>
                <a:gd name="connsiteY253" fmla="*/ 53340 h 1524000"/>
                <a:gd name="connsiteX254" fmla="*/ 1176338 w 3276600"/>
                <a:gd name="connsiteY254" fmla="*/ 42863 h 1524000"/>
                <a:gd name="connsiteX255" fmla="*/ 1222058 w 3276600"/>
                <a:gd name="connsiteY255" fmla="*/ 52388 h 1524000"/>
                <a:gd name="connsiteX256" fmla="*/ 1220153 w 3276600"/>
                <a:gd name="connsiteY256" fmla="*/ 62865 h 1524000"/>
                <a:gd name="connsiteX257" fmla="*/ 526733 w 3276600"/>
                <a:gd name="connsiteY257" fmla="*/ 52388 h 1524000"/>
                <a:gd name="connsiteX258" fmla="*/ 523875 w 3276600"/>
                <a:gd name="connsiteY258" fmla="*/ 42863 h 1524000"/>
                <a:gd name="connsiteX259" fmla="*/ 569595 w 3276600"/>
                <a:gd name="connsiteY259" fmla="*/ 29528 h 1524000"/>
                <a:gd name="connsiteX260" fmla="*/ 572453 w 3276600"/>
                <a:gd name="connsiteY260" fmla="*/ 40005 h 1524000"/>
                <a:gd name="connsiteX261" fmla="*/ 526733 w 3276600"/>
                <a:gd name="connsiteY261" fmla="*/ 52388 h 1524000"/>
                <a:gd name="connsiteX262" fmla="*/ 1128713 w 3276600"/>
                <a:gd name="connsiteY262" fmla="*/ 43815 h 1524000"/>
                <a:gd name="connsiteX263" fmla="*/ 1082993 w 3276600"/>
                <a:gd name="connsiteY263" fmla="*/ 35243 h 1524000"/>
                <a:gd name="connsiteX264" fmla="*/ 1084898 w 3276600"/>
                <a:gd name="connsiteY264" fmla="*/ 24765 h 1524000"/>
                <a:gd name="connsiteX265" fmla="*/ 1131570 w 3276600"/>
                <a:gd name="connsiteY265" fmla="*/ 33338 h 1524000"/>
                <a:gd name="connsiteX266" fmla="*/ 1128713 w 3276600"/>
                <a:gd name="connsiteY266" fmla="*/ 43815 h 1524000"/>
                <a:gd name="connsiteX267" fmla="*/ 616268 w 3276600"/>
                <a:gd name="connsiteY267" fmla="*/ 29528 h 1524000"/>
                <a:gd name="connsiteX268" fmla="*/ 614363 w 3276600"/>
                <a:gd name="connsiteY268" fmla="*/ 19050 h 1524000"/>
                <a:gd name="connsiteX269" fmla="*/ 661035 w 3276600"/>
                <a:gd name="connsiteY269" fmla="*/ 11430 h 1524000"/>
                <a:gd name="connsiteX270" fmla="*/ 662940 w 3276600"/>
                <a:gd name="connsiteY270" fmla="*/ 21908 h 1524000"/>
                <a:gd name="connsiteX271" fmla="*/ 616268 w 3276600"/>
                <a:gd name="connsiteY271" fmla="*/ 29528 h 1524000"/>
                <a:gd name="connsiteX272" fmla="*/ 1036320 w 3276600"/>
                <a:gd name="connsiteY272" fmla="*/ 28575 h 1524000"/>
                <a:gd name="connsiteX273" fmla="*/ 989647 w 3276600"/>
                <a:gd name="connsiteY273" fmla="*/ 22860 h 1524000"/>
                <a:gd name="connsiteX274" fmla="*/ 990600 w 3276600"/>
                <a:gd name="connsiteY274" fmla="*/ 12383 h 1524000"/>
                <a:gd name="connsiteX275" fmla="*/ 1037272 w 3276600"/>
                <a:gd name="connsiteY275" fmla="*/ 18098 h 1524000"/>
                <a:gd name="connsiteX276" fmla="*/ 1036320 w 3276600"/>
                <a:gd name="connsiteY276" fmla="*/ 28575 h 1524000"/>
                <a:gd name="connsiteX277" fmla="*/ 942975 w 3276600"/>
                <a:gd name="connsiteY277" fmla="*/ 17145 h 1524000"/>
                <a:gd name="connsiteX278" fmla="*/ 896303 w 3276600"/>
                <a:gd name="connsiteY278" fmla="*/ 13335 h 1524000"/>
                <a:gd name="connsiteX279" fmla="*/ 897255 w 3276600"/>
                <a:gd name="connsiteY279" fmla="*/ 2858 h 1524000"/>
                <a:gd name="connsiteX280" fmla="*/ 943928 w 3276600"/>
                <a:gd name="connsiteY280" fmla="*/ 6668 h 1524000"/>
                <a:gd name="connsiteX281" fmla="*/ 942975 w 3276600"/>
                <a:gd name="connsiteY281" fmla="*/ 17145 h 1524000"/>
                <a:gd name="connsiteX282" fmla="*/ 709613 w 3276600"/>
                <a:gd name="connsiteY282" fmla="*/ 16193 h 1524000"/>
                <a:gd name="connsiteX283" fmla="*/ 708660 w 3276600"/>
                <a:gd name="connsiteY283" fmla="*/ 5715 h 1524000"/>
                <a:gd name="connsiteX284" fmla="*/ 755333 w 3276600"/>
                <a:gd name="connsiteY284" fmla="*/ 1905 h 1524000"/>
                <a:gd name="connsiteX285" fmla="*/ 756285 w 3276600"/>
                <a:gd name="connsiteY285" fmla="*/ 12383 h 1524000"/>
                <a:gd name="connsiteX286" fmla="*/ 709613 w 3276600"/>
                <a:gd name="connsiteY286" fmla="*/ 16193 h 1524000"/>
                <a:gd name="connsiteX287" fmla="*/ 849630 w 3276600"/>
                <a:gd name="connsiteY287" fmla="*/ 11430 h 1524000"/>
                <a:gd name="connsiteX288" fmla="*/ 814388 w 3276600"/>
                <a:gd name="connsiteY288" fmla="*/ 10478 h 1524000"/>
                <a:gd name="connsiteX289" fmla="*/ 802958 w 3276600"/>
                <a:gd name="connsiteY289" fmla="*/ 10478 h 1524000"/>
                <a:gd name="connsiteX290" fmla="*/ 802958 w 3276600"/>
                <a:gd name="connsiteY290" fmla="*/ 0 h 1524000"/>
                <a:gd name="connsiteX291" fmla="*/ 814388 w 3276600"/>
                <a:gd name="connsiteY291" fmla="*/ 0 h 1524000"/>
                <a:gd name="connsiteX292" fmla="*/ 849630 w 3276600"/>
                <a:gd name="connsiteY292" fmla="*/ 953 h 1524000"/>
                <a:gd name="connsiteX293" fmla="*/ 849630 w 3276600"/>
                <a:gd name="connsiteY293" fmla="*/ 1143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3276600" h="1524000">
                  <a:moveTo>
                    <a:pt x="2416493" y="1529715"/>
                  </a:moveTo>
                  <a:cubicBezTo>
                    <a:pt x="2412683" y="1529715"/>
                    <a:pt x="2409825" y="1529715"/>
                    <a:pt x="2406015" y="1529715"/>
                  </a:cubicBezTo>
                  <a:lnTo>
                    <a:pt x="2406015" y="1519238"/>
                  </a:lnTo>
                  <a:cubicBezTo>
                    <a:pt x="2421255" y="1519238"/>
                    <a:pt x="2437448" y="1519238"/>
                    <a:pt x="2452688" y="1519238"/>
                  </a:cubicBezTo>
                  <a:lnTo>
                    <a:pt x="2452688" y="1529715"/>
                  </a:lnTo>
                  <a:cubicBezTo>
                    <a:pt x="2440305" y="1529715"/>
                    <a:pt x="2427923" y="1529715"/>
                    <a:pt x="2416493" y="1529715"/>
                  </a:cubicBezTo>
                  <a:close/>
                  <a:moveTo>
                    <a:pt x="2358390" y="1528763"/>
                  </a:moveTo>
                  <a:cubicBezTo>
                    <a:pt x="2342198" y="1528763"/>
                    <a:pt x="2326958" y="1527810"/>
                    <a:pt x="2311718" y="1526858"/>
                  </a:cubicBezTo>
                  <a:lnTo>
                    <a:pt x="2312670" y="1516380"/>
                  </a:lnTo>
                  <a:cubicBezTo>
                    <a:pt x="2327910" y="1517333"/>
                    <a:pt x="2344103" y="1518285"/>
                    <a:pt x="2359343" y="1518285"/>
                  </a:cubicBezTo>
                  <a:lnTo>
                    <a:pt x="2358390" y="1528763"/>
                  </a:lnTo>
                  <a:close/>
                  <a:moveTo>
                    <a:pt x="2500313" y="1527810"/>
                  </a:moveTo>
                  <a:lnTo>
                    <a:pt x="2500313" y="1517333"/>
                  </a:lnTo>
                  <a:cubicBezTo>
                    <a:pt x="2515553" y="1516380"/>
                    <a:pt x="2531745" y="1515428"/>
                    <a:pt x="2546985" y="1514475"/>
                  </a:cubicBezTo>
                  <a:lnTo>
                    <a:pt x="2547938" y="1524953"/>
                  </a:lnTo>
                  <a:cubicBezTo>
                    <a:pt x="2531745" y="1526858"/>
                    <a:pt x="2515553" y="1527810"/>
                    <a:pt x="2500313" y="1527810"/>
                  </a:cubicBezTo>
                  <a:close/>
                  <a:moveTo>
                    <a:pt x="2264093" y="1524000"/>
                  </a:moveTo>
                  <a:cubicBezTo>
                    <a:pt x="2234565" y="1521143"/>
                    <a:pt x="2217420" y="1519238"/>
                    <a:pt x="2217420" y="1519238"/>
                  </a:cubicBezTo>
                  <a:lnTo>
                    <a:pt x="2218373" y="1508760"/>
                  </a:lnTo>
                  <a:cubicBezTo>
                    <a:pt x="2218373" y="1508760"/>
                    <a:pt x="2235518" y="1510665"/>
                    <a:pt x="2265045" y="1513523"/>
                  </a:cubicBezTo>
                  <a:lnTo>
                    <a:pt x="2264093" y="1524000"/>
                  </a:lnTo>
                  <a:close/>
                  <a:moveTo>
                    <a:pt x="2593658" y="1521143"/>
                  </a:moveTo>
                  <a:lnTo>
                    <a:pt x="2592705" y="1510665"/>
                  </a:lnTo>
                  <a:cubicBezTo>
                    <a:pt x="2607945" y="1508760"/>
                    <a:pt x="2624138" y="1506855"/>
                    <a:pt x="2639378" y="1504950"/>
                  </a:cubicBezTo>
                  <a:lnTo>
                    <a:pt x="2640330" y="1515428"/>
                  </a:lnTo>
                  <a:cubicBezTo>
                    <a:pt x="2626043" y="1518285"/>
                    <a:pt x="2609850" y="1520190"/>
                    <a:pt x="2593658" y="1521143"/>
                  </a:cubicBezTo>
                  <a:close/>
                  <a:moveTo>
                    <a:pt x="2687955" y="1508760"/>
                  </a:moveTo>
                  <a:lnTo>
                    <a:pt x="2686050" y="1498283"/>
                  </a:lnTo>
                  <a:cubicBezTo>
                    <a:pt x="2701290" y="1495425"/>
                    <a:pt x="2717483" y="1492568"/>
                    <a:pt x="2731770" y="1489710"/>
                  </a:cubicBezTo>
                  <a:lnTo>
                    <a:pt x="2733675" y="1500188"/>
                  </a:lnTo>
                  <a:cubicBezTo>
                    <a:pt x="2719388" y="1503998"/>
                    <a:pt x="2703195" y="1506855"/>
                    <a:pt x="2687955" y="1508760"/>
                  </a:cubicBezTo>
                  <a:close/>
                  <a:moveTo>
                    <a:pt x="2780348" y="1490663"/>
                  </a:moveTo>
                  <a:lnTo>
                    <a:pt x="2777490" y="1480185"/>
                  </a:lnTo>
                  <a:cubicBezTo>
                    <a:pt x="2792730" y="1476375"/>
                    <a:pt x="2807970" y="1472565"/>
                    <a:pt x="2822258" y="1467803"/>
                  </a:cubicBezTo>
                  <a:lnTo>
                    <a:pt x="2825115" y="1478280"/>
                  </a:lnTo>
                  <a:cubicBezTo>
                    <a:pt x="2810828" y="1482090"/>
                    <a:pt x="2795588" y="1486853"/>
                    <a:pt x="2780348" y="1490663"/>
                  </a:cubicBezTo>
                  <a:close/>
                  <a:moveTo>
                    <a:pt x="2870835" y="1463993"/>
                  </a:moveTo>
                  <a:lnTo>
                    <a:pt x="2867025" y="1454468"/>
                  </a:lnTo>
                  <a:cubicBezTo>
                    <a:pt x="2882265" y="1449705"/>
                    <a:pt x="2896553" y="1443990"/>
                    <a:pt x="2910840" y="1438275"/>
                  </a:cubicBezTo>
                  <a:lnTo>
                    <a:pt x="2914650" y="1447800"/>
                  </a:lnTo>
                  <a:cubicBezTo>
                    <a:pt x="2901315" y="1453515"/>
                    <a:pt x="2886075" y="1459230"/>
                    <a:pt x="2870835" y="1463993"/>
                  </a:cubicBezTo>
                  <a:close/>
                  <a:moveTo>
                    <a:pt x="2958465" y="1428750"/>
                  </a:moveTo>
                  <a:lnTo>
                    <a:pt x="2953703" y="1419225"/>
                  </a:lnTo>
                  <a:cubicBezTo>
                    <a:pt x="2967990" y="1412558"/>
                    <a:pt x="2982278" y="1404938"/>
                    <a:pt x="2995613" y="1398270"/>
                  </a:cubicBezTo>
                  <a:lnTo>
                    <a:pt x="3000375" y="1407795"/>
                  </a:lnTo>
                  <a:cubicBezTo>
                    <a:pt x="2987040" y="1414463"/>
                    <a:pt x="2973705" y="1422083"/>
                    <a:pt x="2958465" y="1428750"/>
                  </a:cubicBezTo>
                  <a:close/>
                  <a:moveTo>
                    <a:pt x="3041333" y="1383030"/>
                  </a:moveTo>
                  <a:lnTo>
                    <a:pt x="3035618" y="1374458"/>
                  </a:lnTo>
                  <a:cubicBezTo>
                    <a:pt x="3048953" y="1365885"/>
                    <a:pt x="3061335" y="1357313"/>
                    <a:pt x="3073718" y="1347788"/>
                  </a:cubicBezTo>
                  <a:lnTo>
                    <a:pt x="3080385" y="1356360"/>
                  </a:lnTo>
                  <a:cubicBezTo>
                    <a:pt x="3068003" y="1364933"/>
                    <a:pt x="3054668" y="1374458"/>
                    <a:pt x="3041333" y="1383030"/>
                  </a:cubicBezTo>
                  <a:close/>
                  <a:moveTo>
                    <a:pt x="3116580" y="1324928"/>
                  </a:moveTo>
                  <a:lnTo>
                    <a:pt x="3109913" y="1317308"/>
                  </a:lnTo>
                  <a:cubicBezTo>
                    <a:pt x="3121343" y="1306830"/>
                    <a:pt x="3132773" y="1295400"/>
                    <a:pt x="3142298" y="1283970"/>
                  </a:cubicBezTo>
                  <a:lnTo>
                    <a:pt x="3149918" y="1290638"/>
                  </a:lnTo>
                  <a:cubicBezTo>
                    <a:pt x="3139440" y="1303020"/>
                    <a:pt x="3128010" y="1314450"/>
                    <a:pt x="3116580" y="1324928"/>
                  </a:cubicBezTo>
                  <a:close/>
                  <a:moveTo>
                    <a:pt x="3180398" y="1254443"/>
                  </a:moveTo>
                  <a:lnTo>
                    <a:pt x="3171825" y="1247775"/>
                  </a:lnTo>
                  <a:cubicBezTo>
                    <a:pt x="3181350" y="1235393"/>
                    <a:pt x="3189923" y="1222058"/>
                    <a:pt x="3197543" y="1209675"/>
                  </a:cubicBezTo>
                  <a:lnTo>
                    <a:pt x="3206115" y="1215390"/>
                  </a:lnTo>
                  <a:cubicBezTo>
                    <a:pt x="3198495" y="1228725"/>
                    <a:pt x="3189923" y="1242060"/>
                    <a:pt x="3180398" y="1254443"/>
                  </a:cubicBezTo>
                  <a:close/>
                  <a:moveTo>
                    <a:pt x="3228975" y="1173480"/>
                  </a:moveTo>
                  <a:lnTo>
                    <a:pt x="3219450" y="1168718"/>
                  </a:lnTo>
                  <a:cubicBezTo>
                    <a:pt x="3226118" y="1154430"/>
                    <a:pt x="3231833" y="1140143"/>
                    <a:pt x="3237548" y="1125855"/>
                  </a:cubicBezTo>
                  <a:lnTo>
                    <a:pt x="3247073" y="1129665"/>
                  </a:lnTo>
                  <a:cubicBezTo>
                    <a:pt x="3241358" y="1144905"/>
                    <a:pt x="3235643" y="1159193"/>
                    <a:pt x="3228975" y="1173480"/>
                  </a:cubicBezTo>
                  <a:close/>
                  <a:moveTo>
                    <a:pt x="3260408" y="1084898"/>
                  </a:moveTo>
                  <a:lnTo>
                    <a:pt x="3249930" y="1082040"/>
                  </a:lnTo>
                  <a:cubicBezTo>
                    <a:pt x="3253740" y="1067753"/>
                    <a:pt x="3256598" y="1052513"/>
                    <a:pt x="3259455" y="1036320"/>
                  </a:cubicBezTo>
                  <a:lnTo>
                    <a:pt x="3269933" y="1038225"/>
                  </a:lnTo>
                  <a:cubicBezTo>
                    <a:pt x="3268028" y="1054418"/>
                    <a:pt x="3265170" y="1069658"/>
                    <a:pt x="3260408" y="1084898"/>
                  </a:cubicBezTo>
                  <a:close/>
                  <a:moveTo>
                    <a:pt x="3276600" y="991553"/>
                  </a:moveTo>
                  <a:lnTo>
                    <a:pt x="3266123" y="990600"/>
                  </a:lnTo>
                  <a:cubicBezTo>
                    <a:pt x="3268028" y="975360"/>
                    <a:pt x="3268980" y="960120"/>
                    <a:pt x="3268980" y="943928"/>
                  </a:cubicBezTo>
                  <a:lnTo>
                    <a:pt x="3279458" y="943928"/>
                  </a:lnTo>
                  <a:cubicBezTo>
                    <a:pt x="3279458" y="960120"/>
                    <a:pt x="3278505" y="976313"/>
                    <a:pt x="3276600" y="991553"/>
                  </a:cubicBezTo>
                  <a:close/>
                  <a:moveTo>
                    <a:pt x="3268980" y="897255"/>
                  </a:moveTo>
                  <a:cubicBezTo>
                    <a:pt x="3268028" y="882015"/>
                    <a:pt x="3267075" y="866775"/>
                    <a:pt x="3266123" y="850583"/>
                  </a:cubicBezTo>
                  <a:lnTo>
                    <a:pt x="3276600" y="849630"/>
                  </a:lnTo>
                  <a:cubicBezTo>
                    <a:pt x="3278505" y="865823"/>
                    <a:pt x="3279458" y="881063"/>
                    <a:pt x="3279458" y="897255"/>
                  </a:cubicBezTo>
                  <a:lnTo>
                    <a:pt x="3268980" y="897255"/>
                  </a:lnTo>
                  <a:close/>
                  <a:moveTo>
                    <a:pt x="3260408" y="804863"/>
                  </a:moveTo>
                  <a:cubicBezTo>
                    <a:pt x="3258503" y="789623"/>
                    <a:pt x="3255645" y="774383"/>
                    <a:pt x="3252788" y="759143"/>
                  </a:cubicBezTo>
                  <a:lnTo>
                    <a:pt x="3263265" y="757238"/>
                  </a:lnTo>
                  <a:cubicBezTo>
                    <a:pt x="3266123" y="772478"/>
                    <a:pt x="3268980" y="788670"/>
                    <a:pt x="3270885" y="803910"/>
                  </a:cubicBezTo>
                  <a:lnTo>
                    <a:pt x="3260408" y="804863"/>
                  </a:lnTo>
                  <a:close/>
                  <a:moveTo>
                    <a:pt x="3244215" y="712470"/>
                  </a:moveTo>
                  <a:cubicBezTo>
                    <a:pt x="3243263" y="706755"/>
                    <a:pt x="3241358" y="701040"/>
                    <a:pt x="3240405" y="695325"/>
                  </a:cubicBezTo>
                  <a:cubicBezTo>
                    <a:pt x="3238500" y="685800"/>
                    <a:pt x="3235643" y="676275"/>
                    <a:pt x="3232785" y="666750"/>
                  </a:cubicBezTo>
                  <a:lnTo>
                    <a:pt x="3243263" y="663893"/>
                  </a:lnTo>
                  <a:cubicBezTo>
                    <a:pt x="3246120" y="673418"/>
                    <a:pt x="3248978" y="682943"/>
                    <a:pt x="3250883" y="692468"/>
                  </a:cubicBezTo>
                  <a:cubicBezTo>
                    <a:pt x="3251835" y="698183"/>
                    <a:pt x="3253740" y="703898"/>
                    <a:pt x="3254693" y="709613"/>
                  </a:cubicBezTo>
                  <a:lnTo>
                    <a:pt x="3244215" y="712470"/>
                  </a:lnTo>
                  <a:close/>
                  <a:moveTo>
                    <a:pt x="3217545" y="623888"/>
                  </a:moveTo>
                  <a:cubicBezTo>
                    <a:pt x="3211830" y="609600"/>
                    <a:pt x="3206115" y="595313"/>
                    <a:pt x="3199448" y="581025"/>
                  </a:cubicBezTo>
                  <a:lnTo>
                    <a:pt x="3208973" y="576263"/>
                  </a:lnTo>
                  <a:cubicBezTo>
                    <a:pt x="3215640" y="590550"/>
                    <a:pt x="3222308" y="604838"/>
                    <a:pt x="3228023" y="619125"/>
                  </a:cubicBezTo>
                  <a:lnTo>
                    <a:pt x="3217545" y="623888"/>
                  </a:lnTo>
                  <a:close/>
                  <a:moveTo>
                    <a:pt x="9525" y="559118"/>
                  </a:moveTo>
                  <a:lnTo>
                    <a:pt x="0" y="554355"/>
                  </a:lnTo>
                  <a:cubicBezTo>
                    <a:pt x="6668" y="540068"/>
                    <a:pt x="13335" y="525780"/>
                    <a:pt x="20003" y="511493"/>
                  </a:cubicBezTo>
                  <a:lnTo>
                    <a:pt x="29528" y="516255"/>
                  </a:lnTo>
                  <a:cubicBezTo>
                    <a:pt x="21907" y="530543"/>
                    <a:pt x="15240" y="544830"/>
                    <a:pt x="9525" y="559118"/>
                  </a:cubicBezTo>
                  <a:close/>
                  <a:moveTo>
                    <a:pt x="3176588" y="540068"/>
                  </a:moveTo>
                  <a:cubicBezTo>
                    <a:pt x="3168015" y="526733"/>
                    <a:pt x="3159443" y="514350"/>
                    <a:pt x="3149918" y="501968"/>
                  </a:cubicBezTo>
                  <a:lnTo>
                    <a:pt x="3158490" y="495300"/>
                  </a:lnTo>
                  <a:cubicBezTo>
                    <a:pt x="3168015" y="507683"/>
                    <a:pt x="3176588" y="521018"/>
                    <a:pt x="3185160" y="534353"/>
                  </a:cubicBezTo>
                  <a:lnTo>
                    <a:pt x="3176588" y="540068"/>
                  </a:lnTo>
                  <a:close/>
                  <a:moveTo>
                    <a:pt x="50482" y="475298"/>
                  </a:moveTo>
                  <a:lnTo>
                    <a:pt x="40957" y="470535"/>
                  </a:lnTo>
                  <a:cubicBezTo>
                    <a:pt x="48578" y="456248"/>
                    <a:pt x="56197" y="442913"/>
                    <a:pt x="63818" y="429578"/>
                  </a:cubicBezTo>
                  <a:lnTo>
                    <a:pt x="72390" y="435293"/>
                  </a:lnTo>
                  <a:cubicBezTo>
                    <a:pt x="65723" y="447675"/>
                    <a:pt x="58103" y="461010"/>
                    <a:pt x="50482" y="475298"/>
                  </a:cubicBezTo>
                  <a:close/>
                  <a:moveTo>
                    <a:pt x="3120390" y="466725"/>
                  </a:moveTo>
                  <a:cubicBezTo>
                    <a:pt x="3109913" y="455295"/>
                    <a:pt x="3098483" y="444818"/>
                    <a:pt x="3087053" y="434340"/>
                  </a:cubicBezTo>
                  <a:lnTo>
                    <a:pt x="3093720" y="426720"/>
                  </a:lnTo>
                  <a:cubicBezTo>
                    <a:pt x="3105150" y="437198"/>
                    <a:pt x="3116580" y="448628"/>
                    <a:pt x="3128010" y="460058"/>
                  </a:cubicBezTo>
                  <a:lnTo>
                    <a:pt x="3120390" y="466725"/>
                  </a:lnTo>
                  <a:close/>
                  <a:moveTo>
                    <a:pt x="3050858" y="405765"/>
                  </a:moveTo>
                  <a:cubicBezTo>
                    <a:pt x="3038475" y="397193"/>
                    <a:pt x="3025140" y="388620"/>
                    <a:pt x="3011805" y="380048"/>
                  </a:cubicBezTo>
                  <a:lnTo>
                    <a:pt x="3017520" y="371475"/>
                  </a:lnTo>
                  <a:cubicBezTo>
                    <a:pt x="3030855" y="380048"/>
                    <a:pt x="3044190" y="388620"/>
                    <a:pt x="3056573" y="398145"/>
                  </a:cubicBezTo>
                  <a:lnTo>
                    <a:pt x="3050858" y="405765"/>
                  </a:lnTo>
                  <a:close/>
                  <a:moveTo>
                    <a:pt x="98107" y="394335"/>
                  </a:moveTo>
                  <a:lnTo>
                    <a:pt x="89535" y="388620"/>
                  </a:lnTo>
                  <a:cubicBezTo>
                    <a:pt x="98107" y="375285"/>
                    <a:pt x="106680" y="361950"/>
                    <a:pt x="116205" y="349568"/>
                  </a:cubicBezTo>
                  <a:lnTo>
                    <a:pt x="124777" y="355283"/>
                  </a:lnTo>
                  <a:cubicBezTo>
                    <a:pt x="115252" y="368618"/>
                    <a:pt x="106680" y="381953"/>
                    <a:pt x="98107" y="394335"/>
                  </a:cubicBezTo>
                  <a:close/>
                  <a:moveTo>
                    <a:pt x="2971800" y="357188"/>
                  </a:moveTo>
                  <a:cubicBezTo>
                    <a:pt x="2958465" y="350520"/>
                    <a:pt x="2944178" y="343853"/>
                    <a:pt x="2929890" y="337185"/>
                  </a:cubicBezTo>
                  <a:lnTo>
                    <a:pt x="2933700" y="327660"/>
                  </a:lnTo>
                  <a:cubicBezTo>
                    <a:pt x="2947988" y="334328"/>
                    <a:pt x="2963228" y="340995"/>
                    <a:pt x="2976563" y="347663"/>
                  </a:cubicBezTo>
                  <a:lnTo>
                    <a:pt x="2971800" y="357188"/>
                  </a:lnTo>
                  <a:close/>
                  <a:moveTo>
                    <a:pt x="2886075" y="320040"/>
                  </a:moveTo>
                  <a:cubicBezTo>
                    <a:pt x="2871788" y="315278"/>
                    <a:pt x="2856548" y="309563"/>
                    <a:pt x="2842260" y="304800"/>
                  </a:cubicBezTo>
                  <a:lnTo>
                    <a:pt x="2845118" y="295275"/>
                  </a:lnTo>
                  <a:cubicBezTo>
                    <a:pt x="2860358" y="300038"/>
                    <a:pt x="2875598" y="304800"/>
                    <a:pt x="2889885" y="310515"/>
                  </a:cubicBezTo>
                  <a:lnTo>
                    <a:pt x="2886075" y="320040"/>
                  </a:lnTo>
                  <a:close/>
                  <a:moveTo>
                    <a:pt x="152400" y="318135"/>
                  </a:moveTo>
                  <a:lnTo>
                    <a:pt x="143827" y="311468"/>
                  </a:lnTo>
                  <a:cubicBezTo>
                    <a:pt x="153352" y="299085"/>
                    <a:pt x="163830" y="286703"/>
                    <a:pt x="173355" y="275273"/>
                  </a:cubicBezTo>
                  <a:lnTo>
                    <a:pt x="180975" y="281940"/>
                  </a:lnTo>
                  <a:cubicBezTo>
                    <a:pt x="171450" y="294323"/>
                    <a:pt x="161925" y="306705"/>
                    <a:pt x="152400" y="318135"/>
                  </a:cubicBezTo>
                  <a:close/>
                  <a:moveTo>
                    <a:pt x="2796540" y="292418"/>
                  </a:moveTo>
                  <a:cubicBezTo>
                    <a:pt x="2782253" y="288608"/>
                    <a:pt x="2767013" y="284798"/>
                    <a:pt x="2750820" y="280988"/>
                  </a:cubicBezTo>
                  <a:lnTo>
                    <a:pt x="2752725" y="270510"/>
                  </a:lnTo>
                  <a:cubicBezTo>
                    <a:pt x="2767965" y="274320"/>
                    <a:pt x="2784158" y="278130"/>
                    <a:pt x="2798445" y="281940"/>
                  </a:cubicBezTo>
                  <a:lnTo>
                    <a:pt x="2796540" y="292418"/>
                  </a:lnTo>
                  <a:close/>
                  <a:moveTo>
                    <a:pt x="2705100" y="272415"/>
                  </a:moveTo>
                  <a:cubicBezTo>
                    <a:pt x="2689860" y="269558"/>
                    <a:pt x="2674620" y="266700"/>
                    <a:pt x="2659380" y="263843"/>
                  </a:cubicBezTo>
                  <a:lnTo>
                    <a:pt x="2661285" y="253365"/>
                  </a:lnTo>
                  <a:cubicBezTo>
                    <a:pt x="2677478" y="256223"/>
                    <a:pt x="2692718" y="259080"/>
                    <a:pt x="2707958" y="261938"/>
                  </a:cubicBezTo>
                  <a:lnTo>
                    <a:pt x="2705100" y="272415"/>
                  </a:lnTo>
                  <a:close/>
                  <a:moveTo>
                    <a:pt x="2612708" y="257175"/>
                  </a:moveTo>
                  <a:cubicBezTo>
                    <a:pt x="2597468" y="255270"/>
                    <a:pt x="2582228" y="253365"/>
                    <a:pt x="2566035" y="251460"/>
                  </a:cubicBezTo>
                  <a:lnTo>
                    <a:pt x="2566988" y="240983"/>
                  </a:lnTo>
                  <a:cubicBezTo>
                    <a:pt x="2583180" y="242888"/>
                    <a:pt x="2598420" y="244793"/>
                    <a:pt x="2613660" y="246698"/>
                  </a:cubicBezTo>
                  <a:lnTo>
                    <a:pt x="2612708" y="257175"/>
                  </a:lnTo>
                  <a:close/>
                  <a:moveTo>
                    <a:pt x="213360" y="247650"/>
                  </a:moveTo>
                  <a:lnTo>
                    <a:pt x="205740" y="240030"/>
                  </a:lnTo>
                  <a:cubicBezTo>
                    <a:pt x="217170" y="228600"/>
                    <a:pt x="227648" y="217170"/>
                    <a:pt x="239077" y="206693"/>
                  </a:cubicBezTo>
                  <a:lnTo>
                    <a:pt x="245745" y="214313"/>
                  </a:lnTo>
                  <a:cubicBezTo>
                    <a:pt x="235268" y="225743"/>
                    <a:pt x="223838" y="237173"/>
                    <a:pt x="213360" y="247650"/>
                  </a:cubicBezTo>
                  <a:close/>
                  <a:moveTo>
                    <a:pt x="2519363" y="245745"/>
                  </a:moveTo>
                  <a:cubicBezTo>
                    <a:pt x="2504123" y="243840"/>
                    <a:pt x="2488883" y="242888"/>
                    <a:pt x="2472690" y="240983"/>
                  </a:cubicBezTo>
                  <a:lnTo>
                    <a:pt x="2473643" y="230505"/>
                  </a:lnTo>
                  <a:cubicBezTo>
                    <a:pt x="2489835" y="231458"/>
                    <a:pt x="2505075" y="233363"/>
                    <a:pt x="2520315" y="235268"/>
                  </a:cubicBezTo>
                  <a:lnTo>
                    <a:pt x="2519363" y="245745"/>
                  </a:lnTo>
                  <a:close/>
                  <a:moveTo>
                    <a:pt x="2426018" y="238125"/>
                  </a:moveTo>
                  <a:cubicBezTo>
                    <a:pt x="2410778" y="237173"/>
                    <a:pt x="2395538" y="236220"/>
                    <a:pt x="2379345" y="235268"/>
                  </a:cubicBezTo>
                  <a:lnTo>
                    <a:pt x="2380298" y="224790"/>
                  </a:lnTo>
                  <a:cubicBezTo>
                    <a:pt x="2396490" y="225743"/>
                    <a:pt x="2412683" y="226695"/>
                    <a:pt x="2426970" y="227648"/>
                  </a:cubicBezTo>
                  <a:lnTo>
                    <a:pt x="2426018" y="238125"/>
                  </a:lnTo>
                  <a:close/>
                  <a:moveTo>
                    <a:pt x="2332673" y="231458"/>
                  </a:moveTo>
                  <a:cubicBezTo>
                    <a:pt x="2317433" y="230505"/>
                    <a:pt x="2301240" y="229553"/>
                    <a:pt x="2286000" y="228600"/>
                  </a:cubicBezTo>
                  <a:lnTo>
                    <a:pt x="2286953" y="218123"/>
                  </a:lnTo>
                  <a:cubicBezTo>
                    <a:pt x="2302193" y="219075"/>
                    <a:pt x="2318385" y="220028"/>
                    <a:pt x="2333625" y="220980"/>
                  </a:cubicBezTo>
                  <a:lnTo>
                    <a:pt x="2332673" y="231458"/>
                  </a:lnTo>
                  <a:close/>
                  <a:moveTo>
                    <a:pt x="2238375" y="226695"/>
                  </a:moveTo>
                  <a:cubicBezTo>
                    <a:pt x="2223135" y="225743"/>
                    <a:pt x="2208848" y="224790"/>
                    <a:pt x="2193608" y="224790"/>
                  </a:cubicBezTo>
                  <a:lnTo>
                    <a:pt x="2191703" y="224790"/>
                  </a:lnTo>
                  <a:lnTo>
                    <a:pt x="2192655" y="214313"/>
                  </a:lnTo>
                  <a:lnTo>
                    <a:pt x="2194560" y="214313"/>
                  </a:lnTo>
                  <a:cubicBezTo>
                    <a:pt x="2209800" y="215265"/>
                    <a:pt x="2224088" y="216218"/>
                    <a:pt x="2239328" y="216218"/>
                  </a:cubicBezTo>
                  <a:lnTo>
                    <a:pt x="2238375" y="226695"/>
                  </a:lnTo>
                  <a:close/>
                  <a:moveTo>
                    <a:pt x="2145030" y="221933"/>
                  </a:moveTo>
                  <a:cubicBezTo>
                    <a:pt x="2128838" y="220980"/>
                    <a:pt x="2113598" y="220028"/>
                    <a:pt x="2098358" y="219075"/>
                  </a:cubicBezTo>
                  <a:lnTo>
                    <a:pt x="2099310" y="208598"/>
                  </a:lnTo>
                  <a:cubicBezTo>
                    <a:pt x="2114550" y="209550"/>
                    <a:pt x="2130743" y="210503"/>
                    <a:pt x="2145983" y="211455"/>
                  </a:cubicBezTo>
                  <a:lnTo>
                    <a:pt x="2145030" y="221933"/>
                  </a:lnTo>
                  <a:close/>
                  <a:moveTo>
                    <a:pt x="2050733" y="217170"/>
                  </a:moveTo>
                  <a:cubicBezTo>
                    <a:pt x="2034540" y="216218"/>
                    <a:pt x="2018348" y="215265"/>
                    <a:pt x="2004060" y="214313"/>
                  </a:cubicBezTo>
                  <a:lnTo>
                    <a:pt x="2005013" y="203835"/>
                  </a:lnTo>
                  <a:cubicBezTo>
                    <a:pt x="2020253" y="204788"/>
                    <a:pt x="2035493" y="205740"/>
                    <a:pt x="2051685" y="206693"/>
                  </a:cubicBezTo>
                  <a:lnTo>
                    <a:pt x="2050733" y="217170"/>
                  </a:lnTo>
                  <a:close/>
                  <a:moveTo>
                    <a:pt x="1956435" y="210503"/>
                  </a:moveTo>
                  <a:cubicBezTo>
                    <a:pt x="1940243" y="209550"/>
                    <a:pt x="1924050" y="207645"/>
                    <a:pt x="1909763" y="206693"/>
                  </a:cubicBezTo>
                  <a:lnTo>
                    <a:pt x="1910715" y="196215"/>
                  </a:lnTo>
                  <a:cubicBezTo>
                    <a:pt x="1925955" y="197168"/>
                    <a:pt x="1941195" y="199073"/>
                    <a:pt x="1957388" y="200025"/>
                  </a:cubicBezTo>
                  <a:lnTo>
                    <a:pt x="1956435" y="210503"/>
                  </a:lnTo>
                  <a:close/>
                  <a:moveTo>
                    <a:pt x="1863090" y="201930"/>
                  </a:moveTo>
                  <a:cubicBezTo>
                    <a:pt x="1846898" y="200025"/>
                    <a:pt x="1831658" y="199073"/>
                    <a:pt x="1816418" y="197168"/>
                  </a:cubicBezTo>
                  <a:lnTo>
                    <a:pt x="1817370" y="186690"/>
                  </a:lnTo>
                  <a:cubicBezTo>
                    <a:pt x="1832610" y="188595"/>
                    <a:pt x="1847850" y="190500"/>
                    <a:pt x="1864043" y="191453"/>
                  </a:cubicBezTo>
                  <a:lnTo>
                    <a:pt x="1863090" y="201930"/>
                  </a:lnTo>
                  <a:close/>
                  <a:moveTo>
                    <a:pt x="1769745" y="191453"/>
                  </a:moveTo>
                  <a:cubicBezTo>
                    <a:pt x="1753553" y="189548"/>
                    <a:pt x="1738313" y="186690"/>
                    <a:pt x="1723073" y="184785"/>
                  </a:cubicBezTo>
                  <a:lnTo>
                    <a:pt x="1724978" y="174308"/>
                  </a:lnTo>
                  <a:cubicBezTo>
                    <a:pt x="1740218" y="177165"/>
                    <a:pt x="1755458" y="179070"/>
                    <a:pt x="1771650" y="180975"/>
                  </a:cubicBezTo>
                  <a:lnTo>
                    <a:pt x="1769745" y="191453"/>
                  </a:lnTo>
                  <a:close/>
                  <a:moveTo>
                    <a:pt x="281940" y="184785"/>
                  </a:moveTo>
                  <a:lnTo>
                    <a:pt x="275273" y="177165"/>
                  </a:lnTo>
                  <a:cubicBezTo>
                    <a:pt x="287655" y="167640"/>
                    <a:pt x="300038" y="157163"/>
                    <a:pt x="312420" y="148590"/>
                  </a:cubicBezTo>
                  <a:lnTo>
                    <a:pt x="318135" y="157163"/>
                  </a:lnTo>
                  <a:cubicBezTo>
                    <a:pt x="305753" y="165735"/>
                    <a:pt x="293370" y="175260"/>
                    <a:pt x="281940" y="184785"/>
                  </a:cubicBezTo>
                  <a:close/>
                  <a:moveTo>
                    <a:pt x="1676400" y="176213"/>
                  </a:moveTo>
                  <a:cubicBezTo>
                    <a:pt x="1660208" y="173355"/>
                    <a:pt x="1644968" y="170498"/>
                    <a:pt x="1629728" y="166688"/>
                  </a:cubicBezTo>
                  <a:lnTo>
                    <a:pt x="1631633" y="156210"/>
                  </a:lnTo>
                  <a:cubicBezTo>
                    <a:pt x="1646873" y="159068"/>
                    <a:pt x="1662113" y="162878"/>
                    <a:pt x="1677353" y="165735"/>
                  </a:cubicBezTo>
                  <a:lnTo>
                    <a:pt x="1676400" y="176213"/>
                  </a:lnTo>
                  <a:close/>
                  <a:moveTo>
                    <a:pt x="1584008" y="156210"/>
                  </a:moveTo>
                  <a:cubicBezTo>
                    <a:pt x="1577340" y="154305"/>
                    <a:pt x="1570673" y="152400"/>
                    <a:pt x="1564005" y="150495"/>
                  </a:cubicBezTo>
                  <a:lnTo>
                    <a:pt x="1539240" y="143828"/>
                  </a:lnTo>
                  <a:lnTo>
                    <a:pt x="1542098" y="133350"/>
                  </a:lnTo>
                  <a:lnTo>
                    <a:pt x="1566863" y="140018"/>
                  </a:lnTo>
                  <a:cubicBezTo>
                    <a:pt x="1573530" y="141923"/>
                    <a:pt x="1580198" y="143828"/>
                    <a:pt x="1586865" y="145733"/>
                  </a:cubicBezTo>
                  <a:lnTo>
                    <a:pt x="1584008" y="156210"/>
                  </a:lnTo>
                  <a:close/>
                  <a:moveTo>
                    <a:pt x="1493520" y="131445"/>
                  </a:moveTo>
                  <a:cubicBezTo>
                    <a:pt x="1478280" y="127635"/>
                    <a:pt x="1463040" y="122873"/>
                    <a:pt x="1447800" y="119063"/>
                  </a:cubicBezTo>
                  <a:lnTo>
                    <a:pt x="1450658" y="108585"/>
                  </a:lnTo>
                  <a:cubicBezTo>
                    <a:pt x="1465898" y="112395"/>
                    <a:pt x="1481138" y="117158"/>
                    <a:pt x="1496378" y="120968"/>
                  </a:cubicBezTo>
                  <a:lnTo>
                    <a:pt x="1493520" y="131445"/>
                  </a:lnTo>
                  <a:close/>
                  <a:moveTo>
                    <a:pt x="357188" y="130493"/>
                  </a:moveTo>
                  <a:lnTo>
                    <a:pt x="351473" y="121920"/>
                  </a:lnTo>
                  <a:cubicBezTo>
                    <a:pt x="364808" y="113348"/>
                    <a:pt x="378142" y="105728"/>
                    <a:pt x="392430" y="98108"/>
                  </a:cubicBezTo>
                  <a:lnTo>
                    <a:pt x="397192" y="107633"/>
                  </a:lnTo>
                  <a:cubicBezTo>
                    <a:pt x="383858" y="114300"/>
                    <a:pt x="370523" y="121920"/>
                    <a:pt x="357188" y="130493"/>
                  </a:cubicBezTo>
                  <a:close/>
                  <a:moveTo>
                    <a:pt x="1403033" y="106680"/>
                  </a:moveTo>
                  <a:cubicBezTo>
                    <a:pt x="1387793" y="102870"/>
                    <a:pt x="1372553" y="99060"/>
                    <a:pt x="1357313" y="95250"/>
                  </a:cubicBezTo>
                  <a:lnTo>
                    <a:pt x="1360170" y="84773"/>
                  </a:lnTo>
                  <a:cubicBezTo>
                    <a:pt x="1374458" y="88583"/>
                    <a:pt x="1389698" y="92393"/>
                    <a:pt x="1405890" y="96203"/>
                  </a:cubicBezTo>
                  <a:lnTo>
                    <a:pt x="1403033" y="106680"/>
                  </a:lnTo>
                  <a:close/>
                  <a:moveTo>
                    <a:pt x="439103" y="85725"/>
                  </a:moveTo>
                  <a:lnTo>
                    <a:pt x="434340" y="76200"/>
                  </a:lnTo>
                  <a:cubicBezTo>
                    <a:pt x="448628" y="69533"/>
                    <a:pt x="462915" y="63818"/>
                    <a:pt x="478155" y="58103"/>
                  </a:cubicBezTo>
                  <a:lnTo>
                    <a:pt x="481965" y="67628"/>
                  </a:lnTo>
                  <a:cubicBezTo>
                    <a:pt x="467678" y="73343"/>
                    <a:pt x="453390" y="80010"/>
                    <a:pt x="439103" y="85725"/>
                  </a:cubicBezTo>
                  <a:close/>
                  <a:moveTo>
                    <a:pt x="1311593" y="83820"/>
                  </a:moveTo>
                  <a:cubicBezTo>
                    <a:pt x="1296353" y="80010"/>
                    <a:pt x="1281113" y="76200"/>
                    <a:pt x="1265873" y="73343"/>
                  </a:cubicBezTo>
                  <a:lnTo>
                    <a:pt x="1267778" y="62865"/>
                  </a:lnTo>
                  <a:cubicBezTo>
                    <a:pt x="1283018" y="66675"/>
                    <a:pt x="1298258" y="69533"/>
                    <a:pt x="1313498" y="73343"/>
                  </a:cubicBezTo>
                  <a:lnTo>
                    <a:pt x="1311593" y="83820"/>
                  </a:lnTo>
                  <a:close/>
                  <a:moveTo>
                    <a:pt x="1220153" y="62865"/>
                  </a:moveTo>
                  <a:cubicBezTo>
                    <a:pt x="1204913" y="59055"/>
                    <a:pt x="1188720" y="56198"/>
                    <a:pt x="1174433" y="53340"/>
                  </a:cubicBezTo>
                  <a:lnTo>
                    <a:pt x="1176338" y="42863"/>
                  </a:lnTo>
                  <a:cubicBezTo>
                    <a:pt x="1191578" y="45720"/>
                    <a:pt x="1206818" y="49530"/>
                    <a:pt x="1222058" y="52388"/>
                  </a:cubicBezTo>
                  <a:lnTo>
                    <a:pt x="1220153" y="62865"/>
                  </a:lnTo>
                  <a:close/>
                  <a:moveTo>
                    <a:pt x="526733" y="52388"/>
                  </a:moveTo>
                  <a:lnTo>
                    <a:pt x="523875" y="42863"/>
                  </a:lnTo>
                  <a:cubicBezTo>
                    <a:pt x="539115" y="38100"/>
                    <a:pt x="554355" y="33338"/>
                    <a:pt x="569595" y="29528"/>
                  </a:cubicBezTo>
                  <a:lnTo>
                    <a:pt x="572453" y="40005"/>
                  </a:lnTo>
                  <a:cubicBezTo>
                    <a:pt x="556260" y="43815"/>
                    <a:pt x="541020" y="47625"/>
                    <a:pt x="526733" y="52388"/>
                  </a:cubicBezTo>
                  <a:close/>
                  <a:moveTo>
                    <a:pt x="1128713" y="43815"/>
                  </a:moveTo>
                  <a:cubicBezTo>
                    <a:pt x="1113473" y="40958"/>
                    <a:pt x="1097280" y="38100"/>
                    <a:pt x="1082993" y="35243"/>
                  </a:cubicBezTo>
                  <a:lnTo>
                    <a:pt x="1084898" y="24765"/>
                  </a:lnTo>
                  <a:cubicBezTo>
                    <a:pt x="1100138" y="27623"/>
                    <a:pt x="1115378" y="30480"/>
                    <a:pt x="1131570" y="33338"/>
                  </a:cubicBezTo>
                  <a:lnTo>
                    <a:pt x="1128713" y="43815"/>
                  </a:lnTo>
                  <a:close/>
                  <a:moveTo>
                    <a:pt x="616268" y="29528"/>
                  </a:moveTo>
                  <a:lnTo>
                    <a:pt x="614363" y="19050"/>
                  </a:lnTo>
                  <a:cubicBezTo>
                    <a:pt x="629603" y="16193"/>
                    <a:pt x="644843" y="13335"/>
                    <a:pt x="661035" y="11430"/>
                  </a:cubicBezTo>
                  <a:lnTo>
                    <a:pt x="662940" y="21908"/>
                  </a:lnTo>
                  <a:cubicBezTo>
                    <a:pt x="647700" y="23813"/>
                    <a:pt x="631508" y="26670"/>
                    <a:pt x="616268" y="29528"/>
                  </a:cubicBezTo>
                  <a:close/>
                  <a:moveTo>
                    <a:pt x="1036320" y="28575"/>
                  </a:moveTo>
                  <a:cubicBezTo>
                    <a:pt x="1021080" y="26670"/>
                    <a:pt x="1004888" y="23813"/>
                    <a:pt x="989647" y="22860"/>
                  </a:cubicBezTo>
                  <a:lnTo>
                    <a:pt x="990600" y="12383"/>
                  </a:lnTo>
                  <a:cubicBezTo>
                    <a:pt x="1005840" y="14288"/>
                    <a:pt x="1022033" y="16193"/>
                    <a:pt x="1037272" y="18098"/>
                  </a:cubicBezTo>
                  <a:lnTo>
                    <a:pt x="1036320" y="28575"/>
                  </a:lnTo>
                  <a:close/>
                  <a:moveTo>
                    <a:pt x="942975" y="17145"/>
                  </a:moveTo>
                  <a:cubicBezTo>
                    <a:pt x="926783" y="15240"/>
                    <a:pt x="911543" y="14288"/>
                    <a:pt x="896303" y="13335"/>
                  </a:cubicBezTo>
                  <a:lnTo>
                    <a:pt x="897255" y="2858"/>
                  </a:lnTo>
                  <a:cubicBezTo>
                    <a:pt x="912495" y="3810"/>
                    <a:pt x="928688" y="4763"/>
                    <a:pt x="943928" y="6668"/>
                  </a:cubicBezTo>
                  <a:lnTo>
                    <a:pt x="942975" y="17145"/>
                  </a:lnTo>
                  <a:close/>
                  <a:moveTo>
                    <a:pt x="709613" y="16193"/>
                  </a:moveTo>
                  <a:lnTo>
                    <a:pt x="708660" y="5715"/>
                  </a:lnTo>
                  <a:cubicBezTo>
                    <a:pt x="723900" y="3810"/>
                    <a:pt x="740093" y="2858"/>
                    <a:pt x="755333" y="1905"/>
                  </a:cubicBezTo>
                  <a:lnTo>
                    <a:pt x="756285" y="12383"/>
                  </a:lnTo>
                  <a:cubicBezTo>
                    <a:pt x="740093" y="13335"/>
                    <a:pt x="724853" y="14288"/>
                    <a:pt x="709613" y="16193"/>
                  </a:cubicBezTo>
                  <a:close/>
                  <a:moveTo>
                    <a:pt x="849630" y="11430"/>
                  </a:moveTo>
                  <a:cubicBezTo>
                    <a:pt x="838200" y="11430"/>
                    <a:pt x="825818" y="10478"/>
                    <a:pt x="814388" y="10478"/>
                  </a:cubicBezTo>
                  <a:cubicBezTo>
                    <a:pt x="810578" y="10478"/>
                    <a:pt x="806768" y="10478"/>
                    <a:pt x="802958" y="10478"/>
                  </a:cubicBezTo>
                  <a:lnTo>
                    <a:pt x="802958" y="0"/>
                  </a:lnTo>
                  <a:cubicBezTo>
                    <a:pt x="806768" y="0"/>
                    <a:pt x="810578" y="0"/>
                    <a:pt x="814388" y="0"/>
                  </a:cubicBezTo>
                  <a:cubicBezTo>
                    <a:pt x="825818" y="0"/>
                    <a:pt x="838200" y="0"/>
                    <a:pt x="849630" y="953"/>
                  </a:cubicBezTo>
                  <a:lnTo>
                    <a:pt x="849630" y="11430"/>
                  </a:lnTo>
                  <a:close/>
                </a:path>
              </a:pathLst>
            </a:custGeom>
            <a:solidFill>
              <a:srgbClr val="C2BEB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599B2B-642A-4D27-A1D2-95B2A7BB30E8}"/>
                </a:ext>
              </a:extLst>
            </p:cNvPr>
            <p:cNvSpPr/>
            <p:nvPr/>
          </p:nvSpPr>
          <p:spPr>
            <a:xfrm>
              <a:off x="7091362" y="2387918"/>
              <a:ext cx="704850" cy="704850"/>
            </a:xfrm>
            <a:custGeom>
              <a:avLst/>
              <a:gdLst>
                <a:gd name="connsiteX0" fmla="*/ 647700 w 704850"/>
                <a:gd name="connsiteY0" fmla="*/ 276225 h 704850"/>
                <a:gd name="connsiteX1" fmla="*/ 615315 w 704850"/>
                <a:gd name="connsiteY1" fmla="*/ 198120 h 704850"/>
                <a:gd name="connsiteX2" fmla="*/ 648653 w 704850"/>
                <a:gd name="connsiteY2" fmla="*/ 148590 h 704850"/>
                <a:gd name="connsiteX3" fmla="*/ 602932 w 704850"/>
                <a:gd name="connsiteY3" fmla="*/ 102870 h 704850"/>
                <a:gd name="connsiteX4" fmla="*/ 557213 w 704850"/>
                <a:gd name="connsiteY4" fmla="*/ 57150 h 704850"/>
                <a:gd name="connsiteX5" fmla="*/ 507682 w 704850"/>
                <a:gd name="connsiteY5" fmla="*/ 90488 h 704850"/>
                <a:gd name="connsiteX6" fmla="*/ 429578 w 704850"/>
                <a:gd name="connsiteY6" fmla="*/ 58102 h 704850"/>
                <a:gd name="connsiteX7" fmla="*/ 418147 w 704850"/>
                <a:gd name="connsiteY7" fmla="*/ 0 h 704850"/>
                <a:gd name="connsiteX8" fmla="*/ 353378 w 704850"/>
                <a:gd name="connsiteY8" fmla="*/ 0 h 704850"/>
                <a:gd name="connsiteX9" fmla="*/ 288607 w 704850"/>
                <a:gd name="connsiteY9" fmla="*/ 0 h 704850"/>
                <a:gd name="connsiteX10" fmla="*/ 277178 w 704850"/>
                <a:gd name="connsiteY10" fmla="*/ 58102 h 704850"/>
                <a:gd name="connsiteX11" fmla="*/ 199072 w 704850"/>
                <a:gd name="connsiteY11" fmla="*/ 90488 h 704850"/>
                <a:gd name="connsiteX12" fmla="*/ 149543 w 704850"/>
                <a:gd name="connsiteY12" fmla="*/ 57150 h 704850"/>
                <a:gd name="connsiteX13" fmla="*/ 103822 w 704850"/>
                <a:gd name="connsiteY13" fmla="*/ 102870 h 704850"/>
                <a:gd name="connsiteX14" fmla="*/ 58103 w 704850"/>
                <a:gd name="connsiteY14" fmla="*/ 148590 h 704850"/>
                <a:gd name="connsiteX15" fmla="*/ 91440 w 704850"/>
                <a:gd name="connsiteY15" fmla="*/ 198120 h 704850"/>
                <a:gd name="connsiteX16" fmla="*/ 59055 w 704850"/>
                <a:gd name="connsiteY16" fmla="*/ 276225 h 704850"/>
                <a:gd name="connsiteX17" fmla="*/ 0 w 704850"/>
                <a:gd name="connsiteY17" fmla="*/ 288608 h 704850"/>
                <a:gd name="connsiteX18" fmla="*/ 0 w 704850"/>
                <a:gd name="connsiteY18" fmla="*/ 353378 h 704850"/>
                <a:gd name="connsiteX19" fmla="*/ 0 w 704850"/>
                <a:gd name="connsiteY19" fmla="*/ 418147 h 704850"/>
                <a:gd name="connsiteX20" fmla="*/ 58103 w 704850"/>
                <a:gd name="connsiteY20" fmla="*/ 429578 h 704850"/>
                <a:gd name="connsiteX21" fmla="*/ 90488 w 704850"/>
                <a:gd name="connsiteY21" fmla="*/ 507683 h 704850"/>
                <a:gd name="connsiteX22" fmla="*/ 57150 w 704850"/>
                <a:gd name="connsiteY22" fmla="*/ 557212 h 704850"/>
                <a:gd name="connsiteX23" fmla="*/ 102870 w 704850"/>
                <a:gd name="connsiteY23" fmla="*/ 602933 h 704850"/>
                <a:gd name="connsiteX24" fmla="*/ 148590 w 704850"/>
                <a:gd name="connsiteY24" fmla="*/ 648653 h 704850"/>
                <a:gd name="connsiteX25" fmla="*/ 198120 w 704850"/>
                <a:gd name="connsiteY25" fmla="*/ 615315 h 704850"/>
                <a:gd name="connsiteX26" fmla="*/ 276225 w 704850"/>
                <a:gd name="connsiteY26" fmla="*/ 647700 h 704850"/>
                <a:gd name="connsiteX27" fmla="*/ 287655 w 704850"/>
                <a:gd name="connsiteY27" fmla="*/ 705803 h 704850"/>
                <a:gd name="connsiteX28" fmla="*/ 352425 w 704850"/>
                <a:gd name="connsiteY28" fmla="*/ 705803 h 704850"/>
                <a:gd name="connsiteX29" fmla="*/ 417195 w 704850"/>
                <a:gd name="connsiteY29" fmla="*/ 705803 h 704850"/>
                <a:gd name="connsiteX30" fmla="*/ 428625 w 704850"/>
                <a:gd name="connsiteY30" fmla="*/ 647700 h 704850"/>
                <a:gd name="connsiteX31" fmla="*/ 506730 w 704850"/>
                <a:gd name="connsiteY31" fmla="*/ 615315 h 704850"/>
                <a:gd name="connsiteX32" fmla="*/ 556260 w 704850"/>
                <a:gd name="connsiteY32" fmla="*/ 648653 h 704850"/>
                <a:gd name="connsiteX33" fmla="*/ 601980 w 704850"/>
                <a:gd name="connsiteY33" fmla="*/ 602933 h 704850"/>
                <a:gd name="connsiteX34" fmla="*/ 647700 w 704850"/>
                <a:gd name="connsiteY34" fmla="*/ 557212 h 704850"/>
                <a:gd name="connsiteX35" fmla="*/ 614363 w 704850"/>
                <a:gd name="connsiteY35" fmla="*/ 507683 h 704850"/>
                <a:gd name="connsiteX36" fmla="*/ 646747 w 704850"/>
                <a:gd name="connsiteY36" fmla="*/ 429578 h 704850"/>
                <a:gd name="connsiteX37" fmla="*/ 704850 w 704850"/>
                <a:gd name="connsiteY37" fmla="*/ 418147 h 704850"/>
                <a:gd name="connsiteX38" fmla="*/ 704850 w 704850"/>
                <a:gd name="connsiteY38" fmla="*/ 353378 h 704850"/>
                <a:gd name="connsiteX39" fmla="*/ 704850 w 704850"/>
                <a:gd name="connsiteY39" fmla="*/ 288608 h 704850"/>
                <a:gd name="connsiteX40" fmla="*/ 647700 w 704850"/>
                <a:gd name="connsiteY40" fmla="*/ 276225 h 704850"/>
                <a:gd name="connsiteX41" fmla="*/ 353378 w 704850"/>
                <a:gd name="connsiteY41" fmla="*/ 580073 h 704850"/>
                <a:gd name="connsiteX42" fmla="*/ 126682 w 704850"/>
                <a:gd name="connsiteY42" fmla="*/ 353378 h 704850"/>
                <a:gd name="connsiteX43" fmla="*/ 353378 w 704850"/>
                <a:gd name="connsiteY43" fmla="*/ 126682 h 704850"/>
                <a:gd name="connsiteX44" fmla="*/ 580072 w 704850"/>
                <a:gd name="connsiteY44" fmla="*/ 353378 h 704850"/>
                <a:gd name="connsiteX45" fmla="*/ 353378 w 704850"/>
                <a:gd name="connsiteY45" fmla="*/ 58007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04850" h="704850">
                  <a:moveTo>
                    <a:pt x="647700" y="276225"/>
                  </a:moveTo>
                  <a:cubicBezTo>
                    <a:pt x="640080" y="248602"/>
                    <a:pt x="629603" y="221933"/>
                    <a:pt x="615315" y="198120"/>
                  </a:cubicBezTo>
                  <a:lnTo>
                    <a:pt x="648653" y="148590"/>
                  </a:lnTo>
                  <a:lnTo>
                    <a:pt x="602932" y="102870"/>
                  </a:lnTo>
                  <a:lnTo>
                    <a:pt x="557213" y="57150"/>
                  </a:lnTo>
                  <a:lnTo>
                    <a:pt x="507682" y="90488"/>
                  </a:lnTo>
                  <a:cubicBezTo>
                    <a:pt x="483870" y="76200"/>
                    <a:pt x="457200" y="65723"/>
                    <a:pt x="429578" y="58102"/>
                  </a:cubicBezTo>
                  <a:lnTo>
                    <a:pt x="418147" y="0"/>
                  </a:lnTo>
                  <a:lnTo>
                    <a:pt x="353378" y="0"/>
                  </a:lnTo>
                  <a:lnTo>
                    <a:pt x="288607" y="0"/>
                  </a:lnTo>
                  <a:lnTo>
                    <a:pt x="277178" y="58102"/>
                  </a:lnTo>
                  <a:cubicBezTo>
                    <a:pt x="249555" y="65723"/>
                    <a:pt x="222885" y="76200"/>
                    <a:pt x="199072" y="90488"/>
                  </a:cubicBezTo>
                  <a:lnTo>
                    <a:pt x="149543" y="57150"/>
                  </a:lnTo>
                  <a:lnTo>
                    <a:pt x="103822" y="102870"/>
                  </a:lnTo>
                  <a:lnTo>
                    <a:pt x="58103" y="148590"/>
                  </a:lnTo>
                  <a:lnTo>
                    <a:pt x="91440" y="198120"/>
                  </a:lnTo>
                  <a:cubicBezTo>
                    <a:pt x="77153" y="221933"/>
                    <a:pt x="66675" y="248602"/>
                    <a:pt x="59055" y="276225"/>
                  </a:cubicBezTo>
                  <a:lnTo>
                    <a:pt x="0" y="288608"/>
                  </a:lnTo>
                  <a:lnTo>
                    <a:pt x="0" y="353378"/>
                  </a:lnTo>
                  <a:lnTo>
                    <a:pt x="0" y="418147"/>
                  </a:lnTo>
                  <a:lnTo>
                    <a:pt x="58103" y="429578"/>
                  </a:lnTo>
                  <a:cubicBezTo>
                    <a:pt x="65722" y="457200"/>
                    <a:pt x="76200" y="483870"/>
                    <a:pt x="90488" y="507683"/>
                  </a:cubicBezTo>
                  <a:lnTo>
                    <a:pt x="57150" y="557212"/>
                  </a:lnTo>
                  <a:lnTo>
                    <a:pt x="102870" y="602933"/>
                  </a:lnTo>
                  <a:lnTo>
                    <a:pt x="148590" y="648653"/>
                  </a:lnTo>
                  <a:lnTo>
                    <a:pt x="198120" y="615315"/>
                  </a:lnTo>
                  <a:cubicBezTo>
                    <a:pt x="221932" y="629603"/>
                    <a:pt x="248603" y="640080"/>
                    <a:pt x="276225" y="647700"/>
                  </a:cubicBezTo>
                  <a:lnTo>
                    <a:pt x="287655" y="705803"/>
                  </a:lnTo>
                  <a:lnTo>
                    <a:pt x="352425" y="705803"/>
                  </a:lnTo>
                  <a:lnTo>
                    <a:pt x="417195" y="705803"/>
                  </a:lnTo>
                  <a:lnTo>
                    <a:pt x="428625" y="647700"/>
                  </a:lnTo>
                  <a:cubicBezTo>
                    <a:pt x="456247" y="640080"/>
                    <a:pt x="482918" y="629603"/>
                    <a:pt x="506730" y="615315"/>
                  </a:cubicBezTo>
                  <a:lnTo>
                    <a:pt x="556260" y="648653"/>
                  </a:lnTo>
                  <a:lnTo>
                    <a:pt x="601980" y="602933"/>
                  </a:lnTo>
                  <a:lnTo>
                    <a:pt x="647700" y="557212"/>
                  </a:lnTo>
                  <a:lnTo>
                    <a:pt x="614363" y="507683"/>
                  </a:lnTo>
                  <a:cubicBezTo>
                    <a:pt x="628650" y="483870"/>
                    <a:pt x="639128" y="457200"/>
                    <a:pt x="646747" y="429578"/>
                  </a:cubicBezTo>
                  <a:lnTo>
                    <a:pt x="704850" y="418147"/>
                  </a:lnTo>
                  <a:lnTo>
                    <a:pt x="704850" y="353378"/>
                  </a:lnTo>
                  <a:lnTo>
                    <a:pt x="704850" y="288608"/>
                  </a:lnTo>
                  <a:lnTo>
                    <a:pt x="647700" y="276225"/>
                  </a:lnTo>
                  <a:close/>
                  <a:moveTo>
                    <a:pt x="353378" y="580073"/>
                  </a:moveTo>
                  <a:cubicBezTo>
                    <a:pt x="228600" y="580073"/>
                    <a:pt x="126682" y="478155"/>
                    <a:pt x="126682" y="353378"/>
                  </a:cubicBezTo>
                  <a:cubicBezTo>
                    <a:pt x="126682" y="228600"/>
                    <a:pt x="228600" y="126682"/>
                    <a:pt x="353378" y="126682"/>
                  </a:cubicBezTo>
                  <a:cubicBezTo>
                    <a:pt x="478155" y="126682"/>
                    <a:pt x="580072" y="228600"/>
                    <a:pt x="580072" y="353378"/>
                  </a:cubicBezTo>
                  <a:cubicBezTo>
                    <a:pt x="579120" y="478155"/>
                    <a:pt x="478155" y="580073"/>
                    <a:pt x="353378" y="58007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31D427-E863-44B5-9E73-595E6B793299}"/>
                </a:ext>
              </a:extLst>
            </p:cNvPr>
            <p:cNvSpPr/>
            <p:nvPr/>
          </p:nvSpPr>
          <p:spPr>
            <a:xfrm>
              <a:off x="5730240" y="2768918"/>
              <a:ext cx="1714500" cy="1228725"/>
            </a:xfrm>
            <a:custGeom>
              <a:avLst/>
              <a:gdLst>
                <a:gd name="connsiteX0" fmla="*/ 1714500 w 1714500"/>
                <a:gd name="connsiteY0" fmla="*/ 119062 h 1228725"/>
                <a:gd name="connsiteX1" fmla="*/ 1714500 w 1714500"/>
                <a:gd name="connsiteY1" fmla="*/ 1112520 h 1228725"/>
                <a:gd name="connsiteX2" fmla="*/ 1595438 w 1714500"/>
                <a:gd name="connsiteY2" fmla="*/ 1231583 h 1228725"/>
                <a:gd name="connsiteX3" fmla="*/ 119063 w 1714500"/>
                <a:gd name="connsiteY3" fmla="*/ 1231583 h 1228725"/>
                <a:gd name="connsiteX4" fmla="*/ 0 w 1714500"/>
                <a:gd name="connsiteY4" fmla="*/ 1112520 h 1228725"/>
                <a:gd name="connsiteX5" fmla="*/ 0 w 1714500"/>
                <a:gd name="connsiteY5" fmla="*/ 119062 h 1228725"/>
                <a:gd name="connsiteX6" fmla="*/ 119063 w 1714500"/>
                <a:gd name="connsiteY6" fmla="*/ 0 h 1228725"/>
                <a:gd name="connsiteX7" fmla="*/ 1595438 w 1714500"/>
                <a:gd name="connsiteY7" fmla="*/ 0 h 1228725"/>
                <a:gd name="connsiteX8" fmla="*/ 1714500 w 1714500"/>
                <a:gd name="connsiteY8" fmla="*/ 119062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0" h="1228725">
                  <a:moveTo>
                    <a:pt x="1714500" y="119062"/>
                  </a:moveTo>
                  <a:lnTo>
                    <a:pt x="1714500" y="1112520"/>
                  </a:lnTo>
                  <a:cubicBezTo>
                    <a:pt x="1714500" y="1178242"/>
                    <a:pt x="1661160" y="1231583"/>
                    <a:pt x="1595438" y="1231583"/>
                  </a:cubicBezTo>
                  <a:lnTo>
                    <a:pt x="119063" y="1231583"/>
                  </a:lnTo>
                  <a:cubicBezTo>
                    <a:pt x="53340" y="1231583"/>
                    <a:pt x="0" y="1178242"/>
                    <a:pt x="0" y="1112520"/>
                  </a:cubicBezTo>
                  <a:lnTo>
                    <a:pt x="0" y="119062"/>
                  </a:lnTo>
                  <a:cubicBezTo>
                    <a:pt x="0" y="53340"/>
                    <a:pt x="53340" y="0"/>
                    <a:pt x="119063" y="0"/>
                  </a:cubicBezTo>
                  <a:lnTo>
                    <a:pt x="1595438" y="0"/>
                  </a:lnTo>
                  <a:cubicBezTo>
                    <a:pt x="1661160" y="0"/>
                    <a:pt x="1714500" y="53340"/>
                    <a:pt x="1714500" y="119062"/>
                  </a:cubicBezTo>
                  <a:close/>
                </a:path>
              </a:pathLst>
            </a:custGeom>
            <a:solidFill>
              <a:srgbClr val="DAE8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03916F-6ADC-4EE9-BBA8-AE289B0F8476}"/>
                </a:ext>
              </a:extLst>
            </p:cNvPr>
            <p:cNvSpPr/>
            <p:nvPr/>
          </p:nvSpPr>
          <p:spPr>
            <a:xfrm>
              <a:off x="5841995" y="2845891"/>
              <a:ext cx="695325" cy="695325"/>
            </a:xfrm>
            <a:custGeom>
              <a:avLst/>
              <a:gdLst>
                <a:gd name="connsiteX0" fmla="*/ 682629 w 695325"/>
                <a:gd name="connsiteY0" fmla="*/ 233542 h 695325"/>
                <a:gd name="connsiteX1" fmla="*/ 340682 w 695325"/>
                <a:gd name="connsiteY1" fmla="*/ 179 h 695325"/>
                <a:gd name="connsiteX2" fmla="*/ 233049 w 695325"/>
                <a:gd name="connsiteY2" fmla="*/ 20182 h 695325"/>
                <a:gd name="connsiteX3" fmla="*/ 15879 w 695325"/>
                <a:gd name="connsiteY3" fmla="*/ 246877 h 695325"/>
                <a:gd name="connsiteX4" fmla="*/ 20642 w 695325"/>
                <a:gd name="connsiteY4" fmla="*/ 469762 h 695325"/>
                <a:gd name="connsiteX5" fmla="*/ 29214 w 695325"/>
                <a:gd name="connsiteY5" fmla="*/ 491669 h 695325"/>
                <a:gd name="connsiteX6" fmla="*/ 83507 w 695325"/>
                <a:gd name="connsiteY6" fmla="*/ 579299 h 695325"/>
                <a:gd name="connsiteX7" fmla="*/ 470222 w 695325"/>
                <a:gd name="connsiteY7" fmla="*/ 682169 h 695325"/>
                <a:gd name="connsiteX8" fmla="*/ 682629 w 695325"/>
                <a:gd name="connsiteY8" fmla="*/ 233542 h 695325"/>
                <a:gd name="connsiteX9" fmla="*/ 440694 w 695325"/>
                <a:gd name="connsiteY9" fmla="*/ 601207 h 695325"/>
                <a:gd name="connsiteX10" fmla="*/ 151134 w 695325"/>
                <a:gd name="connsiteY10" fmla="*/ 524054 h 695325"/>
                <a:gd name="connsiteX11" fmla="*/ 110177 w 695325"/>
                <a:gd name="connsiteY11" fmla="*/ 458332 h 695325"/>
                <a:gd name="connsiteX12" fmla="*/ 103509 w 695325"/>
                <a:gd name="connsiteY12" fmla="*/ 442139 h 695325"/>
                <a:gd name="connsiteX13" fmla="*/ 99699 w 695325"/>
                <a:gd name="connsiteY13" fmla="*/ 274499 h 695325"/>
                <a:gd name="connsiteX14" fmla="*/ 262577 w 695325"/>
                <a:gd name="connsiteY14" fmla="*/ 104954 h 695325"/>
                <a:gd name="connsiteX15" fmla="*/ 343539 w 695325"/>
                <a:gd name="connsiteY15" fmla="*/ 89714 h 695325"/>
                <a:gd name="connsiteX16" fmla="*/ 599762 w 695325"/>
                <a:gd name="connsiteY16" fmla="*/ 264974 h 695325"/>
                <a:gd name="connsiteX17" fmla="*/ 440694 w 695325"/>
                <a:gd name="connsiteY17" fmla="*/ 60120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5325" h="695325">
                  <a:moveTo>
                    <a:pt x="682629" y="233542"/>
                  </a:moveTo>
                  <a:cubicBezTo>
                    <a:pt x="630242" y="85904"/>
                    <a:pt x="489272" y="-4583"/>
                    <a:pt x="340682" y="179"/>
                  </a:cubicBezTo>
                  <a:cubicBezTo>
                    <a:pt x="304487" y="1132"/>
                    <a:pt x="268292" y="7799"/>
                    <a:pt x="233049" y="20182"/>
                  </a:cubicBezTo>
                  <a:cubicBezTo>
                    <a:pt x="125417" y="59234"/>
                    <a:pt x="47312" y="144959"/>
                    <a:pt x="15879" y="246877"/>
                  </a:cubicBezTo>
                  <a:cubicBezTo>
                    <a:pt x="-6028" y="317362"/>
                    <a:pt x="-6028" y="395467"/>
                    <a:pt x="20642" y="469762"/>
                  </a:cubicBezTo>
                  <a:cubicBezTo>
                    <a:pt x="23499" y="477382"/>
                    <a:pt x="26357" y="485002"/>
                    <a:pt x="29214" y="491669"/>
                  </a:cubicBezTo>
                  <a:cubicBezTo>
                    <a:pt x="43502" y="524054"/>
                    <a:pt x="61599" y="553582"/>
                    <a:pt x="83507" y="579299"/>
                  </a:cubicBezTo>
                  <a:cubicBezTo>
                    <a:pt x="175899" y="687884"/>
                    <a:pt x="328299" y="733604"/>
                    <a:pt x="470222" y="682169"/>
                  </a:cubicBezTo>
                  <a:cubicBezTo>
                    <a:pt x="653102" y="618352"/>
                    <a:pt x="748352" y="417374"/>
                    <a:pt x="682629" y="233542"/>
                  </a:cubicBezTo>
                  <a:close/>
                  <a:moveTo>
                    <a:pt x="440694" y="601207"/>
                  </a:moveTo>
                  <a:cubicBezTo>
                    <a:pt x="334014" y="639307"/>
                    <a:pt x="219714" y="605017"/>
                    <a:pt x="151134" y="524054"/>
                  </a:cubicBezTo>
                  <a:cubicBezTo>
                    <a:pt x="134942" y="505004"/>
                    <a:pt x="120654" y="483097"/>
                    <a:pt x="110177" y="458332"/>
                  </a:cubicBezTo>
                  <a:cubicBezTo>
                    <a:pt x="108272" y="452617"/>
                    <a:pt x="105414" y="447854"/>
                    <a:pt x="103509" y="442139"/>
                  </a:cubicBezTo>
                  <a:cubicBezTo>
                    <a:pt x="83507" y="385942"/>
                    <a:pt x="83507" y="327839"/>
                    <a:pt x="99699" y="274499"/>
                  </a:cubicBezTo>
                  <a:cubicBezTo>
                    <a:pt x="123512" y="198299"/>
                    <a:pt x="181614" y="133529"/>
                    <a:pt x="262577" y="104954"/>
                  </a:cubicBezTo>
                  <a:cubicBezTo>
                    <a:pt x="289247" y="95429"/>
                    <a:pt x="316869" y="90667"/>
                    <a:pt x="343539" y="89714"/>
                  </a:cubicBezTo>
                  <a:cubicBezTo>
                    <a:pt x="454982" y="85904"/>
                    <a:pt x="560709" y="154484"/>
                    <a:pt x="599762" y="264974"/>
                  </a:cubicBezTo>
                  <a:cubicBezTo>
                    <a:pt x="649292" y="401182"/>
                    <a:pt x="577854" y="551677"/>
                    <a:pt x="440694" y="601207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F618C01-6788-4E99-9DBF-8D17410C4024}"/>
                </a:ext>
              </a:extLst>
            </p:cNvPr>
            <p:cNvSpPr/>
            <p:nvPr/>
          </p:nvSpPr>
          <p:spPr>
            <a:xfrm>
              <a:off x="5857875" y="2846070"/>
              <a:ext cx="323850" cy="266700"/>
            </a:xfrm>
            <a:custGeom>
              <a:avLst/>
              <a:gdLst>
                <a:gd name="connsiteX0" fmla="*/ 83820 w 323850"/>
                <a:gd name="connsiteY0" fmla="*/ 273367 h 266700"/>
                <a:gd name="connsiteX1" fmla="*/ 0 w 323850"/>
                <a:gd name="connsiteY1" fmla="*/ 246697 h 266700"/>
                <a:gd name="connsiteX2" fmla="*/ 217170 w 323850"/>
                <a:gd name="connsiteY2" fmla="*/ 20002 h 266700"/>
                <a:gd name="connsiteX3" fmla="*/ 324803 w 323850"/>
                <a:gd name="connsiteY3" fmla="*/ 0 h 266700"/>
                <a:gd name="connsiteX4" fmla="*/ 327660 w 323850"/>
                <a:gd name="connsiteY4" fmla="*/ 87630 h 266700"/>
                <a:gd name="connsiteX5" fmla="*/ 246697 w 323850"/>
                <a:gd name="connsiteY5" fmla="*/ 102870 h 266700"/>
                <a:gd name="connsiteX6" fmla="*/ 83820 w 323850"/>
                <a:gd name="connsiteY6" fmla="*/ 27336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266700">
                  <a:moveTo>
                    <a:pt x="83820" y="273367"/>
                  </a:moveTo>
                  <a:lnTo>
                    <a:pt x="0" y="246697"/>
                  </a:lnTo>
                  <a:cubicBezTo>
                    <a:pt x="31433" y="144780"/>
                    <a:pt x="109538" y="59055"/>
                    <a:pt x="217170" y="20002"/>
                  </a:cubicBezTo>
                  <a:cubicBezTo>
                    <a:pt x="252413" y="7620"/>
                    <a:pt x="289560" y="952"/>
                    <a:pt x="324803" y="0"/>
                  </a:cubicBezTo>
                  <a:lnTo>
                    <a:pt x="327660" y="87630"/>
                  </a:lnTo>
                  <a:cubicBezTo>
                    <a:pt x="300990" y="88582"/>
                    <a:pt x="273367" y="93345"/>
                    <a:pt x="246697" y="102870"/>
                  </a:cubicBezTo>
                  <a:cubicBezTo>
                    <a:pt x="165735" y="133350"/>
                    <a:pt x="107633" y="197167"/>
                    <a:pt x="83820" y="273367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E9618F9-006B-4A05-AE2B-7E5DDB772A30}"/>
                </a:ext>
              </a:extLst>
            </p:cNvPr>
            <p:cNvSpPr/>
            <p:nvPr/>
          </p:nvSpPr>
          <p:spPr>
            <a:xfrm>
              <a:off x="5841995" y="3093720"/>
              <a:ext cx="104775" cy="238125"/>
            </a:xfrm>
            <a:custGeom>
              <a:avLst/>
              <a:gdLst>
                <a:gd name="connsiteX0" fmla="*/ 110177 w 104775"/>
                <a:gd name="connsiteY0" fmla="*/ 209550 h 238125"/>
                <a:gd name="connsiteX1" fmla="*/ 29214 w 104775"/>
                <a:gd name="connsiteY1" fmla="*/ 244792 h 238125"/>
                <a:gd name="connsiteX2" fmla="*/ 20642 w 104775"/>
                <a:gd name="connsiteY2" fmla="*/ 222885 h 238125"/>
                <a:gd name="connsiteX3" fmla="*/ 15879 w 104775"/>
                <a:gd name="connsiteY3" fmla="*/ 0 h 238125"/>
                <a:gd name="connsiteX4" fmla="*/ 99699 w 104775"/>
                <a:gd name="connsiteY4" fmla="*/ 26670 h 238125"/>
                <a:gd name="connsiteX5" fmla="*/ 103509 w 104775"/>
                <a:gd name="connsiteY5" fmla="*/ 194310 h 238125"/>
                <a:gd name="connsiteX6" fmla="*/ 110177 w 104775"/>
                <a:gd name="connsiteY6" fmla="*/ 20955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38125">
                  <a:moveTo>
                    <a:pt x="110177" y="209550"/>
                  </a:moveTo>
                  <a:lnTo>
                    <a:pt x="29214" y="244792"/>
                  </a:lnTo>
                  <a:cubicBezTo>
                    <a:pt x="26357" y="237172"/>
                    <a:pt x="23499" y="230505"/>
                    <a:pt x="20642" y="222885"/>
                  </a:cubicBezTo>
                  <a:cubicBezTo>
                    <a:pt x="-6028" y="147638"/>
                    <a:pt x="-6028" y="70485"/>
                    <a:pt x="15879" y="0"/>
                  </a:cubicBezTo>
                  <a:lnTo>
                    <a:pt x="99699" y="26670"/>
                  </a:lnTo>
                  <a:cubicBezTo>
                    <a:pt x="83507" y="79057"/>
                    <a:pt x="83507" y="138113"/>
                    <a:pt x="103509" y="194310"/>
                  </a:cubicBezTo>
                  <a:cubicBezTo>
                    <a:pt x="105414" y="199072"/>
                    <a:pt x="107319" y="204788"/>
                    <a:pt x="110177" y="20955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C8CB60-6ED3-42A8-93B5-501CB8C39799}"/>
                </a:ext>
              </a:extLst>
            </p:cNvPr>
            <p:cNvSpPr/>
            <p:nvPr/>
          </p:nvSpPr>
          <p:spPr>
            <a:xfrm>
              <a:off x="5871209" y="3303270"/>
              <a:ext cx="114300" cy="114300"/>
            </a:xfrm>
            <a:custGeom>
              <a:avLst/>
              <a:gdLst>
                <a:gd name="connsiteX0" fmla="*/ 54293 w 114300"/>
                <a:gd name="connsiteY0" fmla="*/ 122872 h 114300"/>
                <a:gd name="connsiteX1" fmla="*/ 0 w 114300"/>
                <a:gd name="connsiteY1" fmla="*/ 35242 h 114300"/>
                <a:gd name="connsiteX2" fmla="*/ 80963 w 114300"/>
                <a:gd name="connsiteY2" fmla="*/ 0 h 114300"/>
                <a:gd name="connsiteX3" fmla="*/ 121920 w 114300"/>
                <a:gd name="connsiteY3" fmla="*/ 65722 h 114300"/>
                <a:gd name="connsiteX4" fmla="*/ 54293 w 114300"/>
                <a:gd name="connsiteY4" fmla="*/ 12287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54293" y="122872"/>
                  </a:moveTo>
                  <a:cubicBezTo>
                    <a:pt x="32385" y="97155"/>
                    <a:pt x="14288" y="67627"/>
                    <a:pt x="0" y="35242"/>
                  </a:cubicBezTo>
                  <a:lnTo>
                    <a:pt x="80963" y="0"/>
                  </a:lnTo>
                  <a:cubicBezTo>
                    <a:pt x="91440" y="24765"/>
                    <a:pt x="105728" y="46672"/>
                    <a:pt x="121920" y="65722"/>
                  </a:cubicBezTo>
                  <a:lnTo>
                    <a:pt x="54293" y="122872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E802CA-50B2-4E97-B95A-7A39B2043115}"/>
                </a:ext>
              </a:extLst>
            </p:cNvPr>
            <p:cNvSpPr/>
            <p:nvPr/>
          </p:nvSpPr>
          <p:spPr>
            <a:xfrm>
              <a:off x="5845599" y="3593220"/>
              <a:ext cx="352425" cy="352425"/>
            </a:xfrm>
            <a:custGeom>
              <a:avLst/>
              <a:gdLst>
                <a:gd name="connsiteX0" fmla="*/ 101810 w 352425"/>
                <a:gd name="connsiteY0" fmla="*/ 338700 h 352425"/>
                <a:gd name="connsiteX1" fmla="*/ 307550 w 352425"/>
                <a:gd name="connsiteY1" fmla="*/ 299648 h 352425"/>
                <a:gd name="connsiteX2" fmla="*/ 338983 w 352425"/>
                <a:gd name="connsiteY2" fmla="*/ 253927 h 352425"/>
                <a:gd name="connsiteX3" fmla="*/ 336125 w 352425"/>
                <a:gd name="connsiteY3" fmla="*/ 94860 h 352425"/>
                <a:gd name="connsiteX4" fmla="*/ 254210 w 352425"/>
                <a:gd name="connsiteY4" fmla="*/ 16755 h 352425"/>
                <a:gd name="connsiteX5" fmla="*/ 242780 w 352425"/>
                <a:gd name="connsiteY5" fmla="*/ 11993 h 352425"/>
                <a:gd name="connsiteX6" fmla="*/ 192298 w 352425"/>
                <a:gd name="connsiteY6" fmla="*/ 563 h 352425"/>
                <a:gd name="connsiteX7" fmla="*/ 17038 w 352425"/>
                <a:gd name="connsiteY7" fmla="*/ 102480 h 352425"/>
                <a:gd name="connsiteX8" fmla="*/ 101810 w 352425"/>
                <a:gd name="connsiteY8" fmla="*/ 338700 h 352425"/>
                <a:gd name="connsiteX9" fmla="*/ 57995 w 352425"/>
                <a:gd name="connsiteY9" fmla="*/ 120577 h 352425"/>
                <a:gd name="connsiteX10" fmla="*/ 189440 w 352425"/>
                <a:gd name="connsiteY10" fmla="*/ 44377 h 352425"/>
                <a:gd name="connsiteX11" fmla="*/ 227540 w 352425"/>
                <a:gd name="connsiteY11" fmla="*/ 52950 h 352425"/>
                <a:gd name="connsiteX12" fmla="*/ 236113 w 352425"/>
                <a:gd name="connsiteY12" fmla="*/ 56760 h 352425"/>
                <a:gd name="connsiteX13" fmla="*/ 297073 w 352425"/>
                <a:gd name="connsiteY13" fmla="*/ 115815 h 352425"/>
                <a:gd name="connsiteX14" fmla="*/ 299930 w 352425"/>
                <a:gd name="connsiteY14" fmla="*/ 234877 h 352425"/>
                <a:gd name="connsiteX15" fmla="*/ 276118 w 352425"/>
                <a:gd name="connsiteY15" fmla="*/ 269168 h 352425"/>
                <a:gd name="connsiteX16" fmla="*/ 121813 w 352425"/>
                <a:gd name="connsiteY16" fmla="*/ 298695 h 352425"/>
                <a:gd name="connsiteX17" fmla="*/ 57995 w 352425"/>
                <a:gd name="connsiteY17" fmla="*/ 12057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425" h="352425">
                  <a:moveTo>
                    <a:pt x="101810" y="338700"/>
                  </a:moveTo>
                  <a:cubicBezTo>
                    <a:pt x="173248" y="372990"/>
                    <a:pt x="256115" y="354893"/>
                    <a:pt x="307550" y="299648"/>
                  </a:cubicBezTo>
                  <a:cubicBezTo>
                    <a:pt x="319933" y="286313"/>
                    <a:pt x="330410" y="271073"/>
                    <a:pt x="338983" y="253927"/>
                  </a:cubicBezTo>
                  <a:cubicBezTo>
                    <a:pt x="363748" y="201540"/>
                    <a:pt x="360890" y="142485"/>
                    <a:pt x="336125" y="94860"/>
                  </a:cubicBezTo>
                  <a:cubicBezTo>
                    <a:pt x="318980" y="61523"/>
                    <a:pt x="291358" y="33900"/>
                    <a:pt x="254210" y="16755"/>
                  </a:cubicBezTo>
                  <a:cubicBezTo>
                    <a:pt x="250400" y="14850"/>
                    <a:pt x="246590" y="13898"/>
                    <a:pt x="242780" y="11993"/>
                  </a:cubicBezTo>
                  <a:cubicBezTo>
                    <a:pt x="225635" y="5325"/>
                    <a:pt x="209443" y="1515"/>
                    <a:pt x="192298" y="563"/>
                  </a:cubicBezTo>
                  <a:cubicBezTo>
                    <a:pt x="120860" y="-5152"/>
                    <a:pt x="49423" y="32948"/>
                    <a:pt x="17038" y="102480"/>
                  </a:cubicBezTo>
                  <a:cubicBezTo>
                    <a:pt x="-24872" y="190110"/>
                    <a:pt x="13228" y="296790"/>
                    <a:pt x="101810" y="338700"/>
                  </a:cubicBezTo>
                  <a:close/>
                  <a:moveTo>
                    <a:pt x="57995" y="120577"/>
                  </a:moveTo>
                  <a:cubicBezTo>
                    <a:pt x="82760" y="69143"/>
                    <a:pt x="136100" y="40568"/>
                    <a:pt x="189440" y="44377"/>
                  </a:cubicBezTo>
                  <a:cubicBezTo>
                    <a:pt x="201823" y="45330"/>
                    <a:pt x="215158" y="48188"/>
                    <a:pt x="227540" y="52950"/>
                  </a:cubicBezTo>
                  <a:cubicBezTo>
                    <a:pt x="230398" y="53902"/>
                    <a:pt x="233255" y="54855"/>
                    <a:pt x="236113" y="56760"/>
                  </a:cubicBezTo>
                  <a:cubicBezTo>
                    <a:pt x="263735" y="70095"/>
                    <a:pt x="284690" y="91050"/>
                    <a:pt x="297073" y="115815"/>
                  </a:cubicBezTo>
                  <a:cubicBezTo>
                    <a:pt x="316123" y="152010"/>
                    <a:pt x="318028" y="195825"/>
                    <a:pt x="299930" y="234877"/>
                  </a:cubicBezTo>
                  <a:cubicBezTo>
                    <a:pt x="294215" y="248213"/>
                    <a:pt x="285643" y="259643"/>
                    <a:pt x="276118" y="269168"/>
                  </a:cubicBezTo>
                  <a:cubicBezTo>
                    <a:pt x="237065" y="310125"/>
                    <a:pt x="175153" y="323460"/>
                    <a:pt x="121813" y="298695"/>
                  </a:cubicBezTo>
                  <a:cubicBezTo>
                    <a:pt x="54185" y="267263"/>
                    <a:pt x="25610" y="187252"/>
                    <a:pt x="57995" y="120577"/>
                  </a:cubicBezTo>
                  <a:close/>
                </a:path>
              </a:pathLst>
            </a:custGeom>
            <a:solidFill>
              <a:srgbClr val="6EB2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01758EE-F86C-47A1-AB47-E7735795850D}"/>
                </a:ext>
              </a:extLst>
            </p:cNvPr>
            <p:cNvSpPr/>
            <p:nvPr/>
          </p:nvSpPr>
          <p:spPr>
            <a:xfrm>
              <a:off x="6120765" y="3688080"/>
              <a:ext cx="76200" cy="200025"/>
            </a:xfrm>
            <a:custGeom>
              <a:avLst/>
              <a:gdLst>
                <a:gd name="connsiteX0" fmla="*/ 21907 w 76200"/>
                <a:gd name="connsiteY0" fmla="*/ 20955 h 200025"/>
                <a:gd name="connsiteX1" fmla="*/ 60960 w 76200"/>
                <a:gd name="connsiteY1" fmla="*/ 0 h 200025"/>
                <a:gd name="connsiteX2" fmla="*/ 63817 w 76200"/>
                <a:gd name="connsiteY2" fmla="*/ 159067 h 200025"/>
                <a:gd name="connsiteX3" fmla="*/ 32385 w 76200"/>
                <a:gd name="connsiteY3" fmla="*/ 204788 h 200025"/>
                <a:gd name="connsiteX4" fmla="*/ 0 w 76200"/>
                <a:gd name="connsiteY4" fmla="*/ 174308 h 200025"/>
                <a:gd name="connsiteX5" fmla="*/ 23813 w 76200"/>
                <a:gd name="connsiteY5" fmla="*/ 140017 h 200025"/>
                <a:gd name="connsiteX6" fmla="*/ 21907 w 76200"/>
                <a:gd name="connsiteY6" fmla="*/ 2095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00025">
                  <a:moveTo>
                    <a:pt x="21907" y="20955"/>
                  </a:moveTo>
                  <a:lnTo>
                    <a:pt x="60960" y="0"/>
                  </a:lnTo>
                  <a:cubicBezTo>
                    <a:pt x="85725" y="47625"/>
                    <a:pt x="89535" y="106680"/>
                    <a:pt x="63817" y="159067"/>
                  </a:cubicBezTo>
                  <a:cubicBezTo>
                    <a:pt x="55245" y="176213"/>
                    <a:pt x="44767" y="191453"/>
                    <a:pt x="32385" y="204788"/>
                  </a:cubicBezTo>
                  <a:lnTo>
                    <a:pt x="0" y="174308"/>
                  </a:lnTo>
                  <a:cubicBezTo>
                    <a:pt x="9525" y="164783"/>
                    <a:pt x="17145" y="152400"/>
                    <a:pt x="23813" y="140017"/>
                  </a:cubicBezTo>
                  <a:cubicBezTo>
                    <a:pt x="42863" y="100965"/>
                    <a:pt x="40005" y="56198"/>
                    <a:pt x="21907" y="20955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09F683-C425-4D93-9355-B2C402CBD160}"/>
                </a:ext>
              </a:extLst>
            </p:cNvPr>
            <p:cNvSpPr/>
            <p:nvPr/>
          </p:nvSpPr>
          <p:spPr>
            <a:xfrm>
              <a:off x="6073140" y="3604260"/>
              <a:ext cx="104775" cy="95250"/>
            </a:xfrm>
            <a:custGeom>
              <a:avLst/>
              <a:gdLst>
                <a:gd name="connsiteX0" fmla="*/ 0 w 104775"/>
                <a:gd name="connsiteY0" fmla="*/ 41910 h 95250"/>
                <a:gd name="connsiteX1" fmla="*/ 16192 w 104775"/>
                <a:gd name="connsiteY1" fmla="*/ 0 h 95250"/>
                <a:gd name="connsiteX2" fmla="*/ 27622 w 104775"/>
                <a:gd name="connsiteY2" fmla="*/ 4763 h 95250"/>
                <a:gd name="connsiteX3" fmla="*/ 109538 w 104775"/>
                <a:gd name="connsiteY3" fmla="*/ 82868 h 95250"/>
                <a:gd name="connsiteX4" fmla="*/ 70485 w 104775"/>
                <a:gd name="connsiteY4" fmla="*/ 103823 h 95250"/>
                <a:gd name="connsiteX5" fmla="*/ 9525 w 104775"/>
                <a:gd name="connsiteY5" fmla="*/ 44768 h 95250"/>
                <a:gd name="connsiteX6" fmla="*/ 0 w 104775"/>
                <a:gd name="connsiteY6" fmla="*/ 4191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95250">
                  <a:moveTo>
                    <a:pt x="0" y="41910"/>
                  </a:moveTo>
                  <a:lnTo>
                    <a:pt x="16192" y="0"/>
                  </a:lnTo>
                  <a:cubicBezTo>
                    <a:pt x="20002" y="1905"/>
                    <a:pt x="23813" y="2858"/>
                    <a:pt x="27622" y="4763"/>
                  </a:cubicBezTo>
                  <a:cubicBezTo>
                    <a:pt x="63817" y="21908"/>
                    <a:pt x="92392" y="49530"/>
                    <a:pt x="109538" y="82868"/>
                  </a:cubicBezTo>
                  <a:lnTo>
                    <a:pt x="70485" y="103823"/>
                  </a:lnTo>
                  <a:cubicBezTo>
                    <a:pt x="57150" y="79058"/>
                    <a:pt x="36195" y="58103"/>
                    <a:pt x="9525" y="44768"/>
                  </a:cubicBezTo>
                  <a:cubicBezTo>
                    <a:pt x="4763" y="44768"/>
                    <a:pt x="2857" y="43815"/>
                    <a:pt x="0" y="4191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942F18-5B90-4B1A-949D-388898B0095F}"/>
                </a:ext>
              </a:extLst>
            </p:cNvPr>
            <p:cNvSpPr/>
            <p:nvPr/>
          </p:nvSpPr>
          <p:spPr>
            <a:xfrm>
              <a:off x="6034087" y="3592830"/>
              <a:ext cx="47625" cy="47625"/>
            </a:xfrm>
            <a:custGeom>
              <a:avLst/>
              <a:gdLst>
                <a:gd name="connsiteX0" fmla="*/ 3810 w 47625"/>
                <a:gd name="connsiteY0" fmla="*/ 0 h 47625"/>
                <a:gd name="connsiteX1" fmla="*/ 54292 w 47625"/>
                <a:gd name="connsiteY1" fmla="*/ 11430 h 47625"/>
                <a:gd name="connsiteX2" fmla="*/ 38100 w 47625"/>
                <a:gd name="connsiteY2" fmla="*/ 53340 h 47625"/>
                <a:gd name="connsiteX3" fmla="*/ 0 w 47625"/>
                <a:gd name="connsiteY3" fmla="*/ 44767 h 47625"/>
                <a:gd name="connsiteX4" fmla="*/ 3810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3810" y="0"/>
                  </a:moveTo>
                  <a:cubicBezTo>
                    <a:pt x="20955" y="953"/>
                    <a:pt x="38100" y="5715"/>
                    <a:pt x="54292" y="11430"/>
                  </a:cubicBezTo>
                  <a:lnTo>
                    <a:pt x="38100" y="53340"/>
                  </a:lnTo>
                  <a:cubicBezTo>
                    <a:pt x="25717" y="48578"/>
                    <a:pt x="12383" y="45720"/>
                    <a:pt x="0" y="4476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79318BC-CD18-4C1D-B695-E7061FCA0B5E}"/>
                </a:ext>
              </a:extLst>
            </p:cNvPr>
            <p:cNvSpPr/>
            <p:nvPr/>
          </p:nvSpPr>
          <p:spPr>
            <a:xfrm>
              <a:off x="6672262" y="2768918"/>
              <a:ext cx="771525" cy="1228725"/>
            </a:xfrm>
            <a:custGeom>
              <a:avLst/>
              <a:gdLst>
                <a:gd name="connsiteX0" fmla="*/ 772478 w 771525"/>
                <a:gd name="connsiteY0" fmla="*/ 119062 h 1228725"/>
                <a:gd name="connsiteX1" fmla="*/ 772478 w 771525"/>
                <a:gd name="connsiteY1" fmla="*/ 1112520 h 1228725"/>
                <a:gd name="connsiteX2" fmla="*/ 653415 w 771525"/>
                <a:gd name="connsiteY2" fmla="*/ 1231583 h 1228725"/>
                <a:gd name="connsiteX3" fmla="*/ 0 w 771525"/>
                <a:gd name="connsiteY3" fmla="*/ 1231583 h 1228725"/>
                <a:gd name="connsiteX4" fmla="*/ 0 w 771525"/>
                <a:gd name="connsiteY4" fmla="*/ 0 h 1228725"/>
                <a:gd name="connsiteX5" fmla="*/ 653415 w 771525"/>
                <a:gd name="connsiteY5" fmla="*/ 0 h 1228725"/>
                <a:gd name="connsiteX6" fmla="*/ 772478 w 771525"/>
                <a:gd name="connsiteY6" fmla="*/ 119062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5" h="1228725">
                  <a:moveTo>
                    <a:pt x="772478" y="119062"/>
                  </a:moveTo>
                  <a:lnTo>
                    <a:pt x="772478" y="1112520"/>
                  </a:lnTo>
                  <a:cubicBezTo>
                    <a:pt x="772478" y="1178242"/>
                    <a:pt x="719138" y="1231583"/>
                    <a:pt x="653415" y="1231583"/>
                  </a:cubicBezTo>
                  <a:lnTo>
                    <a:pt x="0" y="1231583"/>
                  </a:lnTo>
                  <a:lnTo>
                    <a:pt x="0" y="0"/>
                  </a:lnTo>
                  <a:lnTo>
                    <a:pt x="653415" y="0"/>
                  </a:lnTo>
                  <a:cubicBezTo>
                    <a:pt x="719138" y="0"/>
                    <a:pt x="772478" y="53340"/>
                    <a:pt x="772478" y="119062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3D05455-A78E-4396-89ED-E0E3812C794D}"/>
                </a:ext>
              </a:extLst>
            </p:cNvPr>
            <p:cNvSpPr/>
            <p:nvPr/>
          </p:nvSpPr>
          <p:spPr>
            <a:xfrm>
              <a:off x="6771322" y="2897505"/>
              <a:ext cx="571500" cy="57150"/>
            </a:xfrm>
            <a:custGeom>
              <a:avLst/>
              <a:gdLst>
                <a:gd name="connsiteX0" fmla="*/ 558165 w 571500"/>
                <a:gd name="connsiteY0" fmla="*/ 61913 h 57150"/>
                <a:gd name="connsiteX1" fmla="*/ 15240 w 571500"/>
                <a:gd name="connsiteY1" fmla="*/ 61913 h 57150"/>
                <a:gd name="connsiteX2" fmla="*/ 0 w 571500"/>
                <a:gd name="connsiteY2" fmla="*/ 46673 h 57150"/>
                <a:gd name="connsiteX3" fmla="*/ 0 w 571500"/>
                <a:gd name="connsiteY3" fmla="*/ 15240 h 57150"/>
                <a:gd name="connsiteX4" fmla="*/ 15240 w 571500"/>
                <a:gd name="connsiteY4" fmla="*/ 0 h 57150"/>
                <a:gd name="connsiteX5" fmla="*/ 558165 w 571500"/>
                <a:gd name="connsiteY5" fmla="*/ 0 h 57150"/>
                <a:gd name="connsiteX6" fmla="*/ 573405 w 571500"/>
                <a:gd name="connsiteY6" fmla="*/ 15240 h 57150"/>
                <a:gd name="connsiteX7" fmla="*/ 573405 w 571500"/>
                <a:gd name="connsiteY7" fmla="*/ 46673 h 57150"/>
                <a:gd name="connsiteX8" fmla="*/ 558165 w 571500"/>
                <a:gd name="connsiteY8" fmla="*/ 619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7150">
                  <a:moveTo>
                    <a:pt x="558165" y="61913"/>
                  </a:moveTo>
                  <a:lnTo>
                    <a:pt x="15240" y="61913"/>
                  </a:lnTo>
                  <a:cubicBezTo>
                    <a:pt x="6668" y="61913"/>
                    <a:pt x="0" y="55245"/>
                    <a:pt x="0" y="46673"/>
                  </a:cubicBezTo>
                  <a:lnTo>
                    <a:pt x="0" y="15240"/>
                  </a:lnTo>
                  <a:cubicBezTo>
                    <a:pt x="0" y="6668"/>
                    <a:pt x="6668" y="0"/>
                    <a:pt x="15240" y="0"/>
                  </a:cubicBezTo>
                  <a:lnTo>
                    <a:pt x="558165" y="0"/>
                  </a:lnTo>
                  <a:cubicBezTo>
                    <a:pt x="566738" y="0"/>
                    <a:pt x="573405" y="6668"/>
                    <a:pt x="573405" y="15240"/>
                  </a:cubicBezTo>
                  <a:lnTo>
                    <a:pt x="573405" y="46673"/>
                  </a:lnTo>
                  <a:cubicBezTo>
                    <a:pt x="573405" y="55245"/>
                    <a:pt x="566738" y="61913"/>
                    <a:pt x="558165" y="61913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475A1F-7844-4674-86A1-2D3A3A04FEDB}"/>
                </a:ext>
              </a:extLst>
            </p:cNvPr>
            <p:cNvSpPr/>
            <p:nvPr/>
          </p:nvSpPr>
          <p:spPr>
            <a:xfrm>
              <a:off x="6771322" y="3031808"/>
              <a:ext cx="571500" cy="57150"/>
            </a:xfrm>
            <a:custGeom>
              <a:avLst/>
              <a:gdLst>
                <a:gd name="connsiteX0" fmla="*/ 558165 w 571500"/>
                <a:gd name="connsiteY0" fmla="*/ 61913 h 57150"/>
                <a:gd name="connsiteX1" fmla="*/ 15240 w 571500"/>
                <a:gd name="connsiteY1" fmla="*/ 61913 h 57150"/>
                <a:gd name="connsiteX2" fmla="*/ 0 w 571500"/>
                <a:gd name="connsiteY2" fmla="*/ 46672 h 57150"/>
                <a:gd name="connsiteX3" fmla="*/ 0 w 571500"/>
                <a:gd name="connsiteY3" fmla="*/ 15240 h 57150"/>
                <a:gd name="connsiteX4" fmla="*/ 15240 w 571500"/>
                <a:gd name="connsiteY4" fmla="*/ 0 h 57150"/>
                <a:gd name="connsiteX5" fmla="*/ 558165 w 571500"/>
                <a:gd name="connsiteY5" fmla="*/ 0 h 57150"/>
                <a:gd name="connsiteX6" fmla="*/ 573405 w 571500"/>
                <a:gd name="connsiteY6" fmla="*/ 15240 h 57150"/>
                <a:gd name="connsiteX7" fmla="*/ 573405 w 571500"/>
                <a:gd name="connsiteY7" fmla="*/ 46672 h 57150"/>
                <a:gd name="connsiteX8" fmla="*/ 558165 w 571500"/>
                <a:gd name="connsiteY8" fmla="*/ 619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7150">
                  <a:moveTo>
                    <a:pt x="558165" y="61913"/>
                  </a:moveTo>
                  <a:lnTo>
                    <a:pt x="15240" y="61913"/>
                  </a:lnTo>
                  <a:cubicBezTo>
                    <a:pt x="6668" y="61913"/>
                    <a:pt x="0" y="55245"/>
                    <a:pt x="0" y="46672"/>
                  </a:cubicBezTo>
                  <a:lnTo>
                    <a:pt x="0" y="15240"/>
                  </a:lnTo>
                  <a:cubicBezTo>
                    <a:pt x="0" y="6667"/>
                    <a:pt x="6668" y="0"/>
                    <a:pt x="15240" y="0"/>
                  </a:cubicBezTo>
                  <a:lnTo>
                    <a:pt x="558165" y="0"/>
                  </a:lnTo>
                  <a:cubicBezTo>
                    <a:pt x="566738" y="0"/>
                    <a:pt x="573405" y="6667"/>
                    <a:pt x="573405" y="15240"/>
                  </a:cubicBezTo>
                  <a:lnTo>
                    <a:pt x="573405" y="46672"/>
                  </a:lnTo>
                  <a:cubicBezTo>
                    <a:pt x="573405" y="54292"/>
                    <a:pt x="566738" y="61913"/>
                    <a:pt x="558165" y="6191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3ECAE5C-757A-43CA-A749-33F88E567521}"/>
                </a:ext>
              </a:extLst>
            </p:cNvPr>
            <p:cNvSpPr/>
            <p:nvPr/>
          </p:nvSpPr>
          <p:spPr>
            <a:xfrm>
              <a:off x="6771322" y="3184208"/>
              <a:ext cx="571500" cy="704850"/>
            </a:xfrm>
            <a:custGeom>
              <a:avLst/>
              <a:gdLst>
                <a:gd name="connsiteX0" fmla="*/ 521970 w 571500"/>
                <a:gd name="connsiteY0" fmla="*/ 707708 h 704850"/>
                <a:gd name="connsiteX1" fmla="*/ 52388 w 571500"/>
                <a:gd name="connsiteY1" fmla="*/ 707708 h 704850"/>
                <a:gd name="connsiteX2" fmla="*/ 0 w 571500"/>
                <a:gd name="connsiteY2" fmla="*/ 655320 h 704850"/>
                <a:gd name="connsiteX3" fmla="*/ 0 w 571500"/>
                <a:gd name="connsiteY3" fmla="*/ 52388 h 704850"/>
                <a:gd name="connsiteX4" fmla="*/ 52388 w 571500"/>
                <a:gd name="connsiteY4" fmla="*/ 0 h 704850"/>
                <a:gd name="connsiteX5" fmla="*/ 521970 w 571500"/>
                <a:gd name="connsiteY5" fmla="*/ 0 h 704850"/>
                <a:gd name="connsiteX6" fmla="*/ 574358 w 571500"/>
                <a:gd name="connsiteY6" fmla="*/ 52388 h 704850"/>
                <a:gd name="connsiteX7" fmla="*/ 574358 w 571500"/>
                <a:gd name="connsiteY7" fmla="*/ 655320 h 704850"/>
                <a:gd name="connsiteX8" fmla="*/ 521970 w 571500"/>
                <a:gd name="connsiteY8" fmla="*/ 70770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704850">
                  <a:moveTo>
                    <a:pt x="521970" y="707708"/>
                  </a:moveTo>
                  <a:lnTo>
                    <a:pt x="52388" y="707708"/>
                  </a:lnTo>
                  <a:cubicBezTo>
                    <a:pt x="23813" y="707708"/>
                    <a:pt x="0" y="683895"/>
                    <a:pt x="0" y="655320"/>
                  </a:cubicBezTo>
                  <a:lnTo>
                    <a:pt x="0" y="52388"/>
                  </a:lnTo>
                  <a:cubicBezTo>
                    <a:pt x="0" y="23813"/>
                    <a:pt x="23813" y="0"/>
                    <a:pt x="52388" y="0"/>
                  </a:cubicBezTo>
                  <a:lnTo>
                    <a:pt x="521970" y="0"/>
                  </a:lnTo>
                  <a:cubicBezTo>
                    <a:pt x="550545" y="0"/>
                    <a:pt x="574358" y="23813"/>
                    <a:pt x="574358" y="52388"/>
                  </a:cubicBezTo>
                  <a:lnTo>
                    <a:pt x="574358" y="655320"/>
                  </a:lnTo>
                  <a:cubicBezTo>
                    <a:pt x="573405" y="684847"/>
                    <a:pt x="550545" y="707708"/>
                    <a:pt x="521970" y="70770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749FEDA-A74C-4560-BF93-F0795F0BFCEC}"/>
                </a:ext>
              </a:extLst>
            </p:cNvPr>
            <p:cNvSpPr/>
            <p:nvPr/>
          </p:nvSpPr>
          <p:spPr>
            <a:xfrm>
              <a:off x="6734175" y="3154680"/>
              <a:ext cx="200025" cy="523875"/>
            </a:xfrm>
            <a:custGeom>
              <a:avLst/>
              <a:gdLst>
                <a:gd name="connsiteX0" fmla="*/ 139065 w 200025"/>
                <a:gd name="connsiteY0" fmla="*/ 523875 h 523875"/>
                <a:gd name="connsiteX1" fmla="*/ 63818 w 200025"/>
                <a:gd name="connsiteY1" fmla="*/ 523875 h 523875"/>
                <a:gd name="connsiteX2" fmla="*/ 0 w 200025"/>
                <a:gd name="connsiteY2" fmla="*/ 460058 h 523875"/>
                <a:gd name="connsiteX3" fmla="*/ 0 w 200025"/>
                <a:gd name="connsiteY3" fmla="*/ 63818 h 523875"/>
                <a:gd name="connsiteX4" fmla="*/ 63818 w 200025"/>
                <a:gd name="connsiteY4" fmla="*/ 0 h 523875"/>
                <a:gd name="connsiteX5" fmla="*/ 139065 w 200025"/>
                <a:gd name="connsiteY5" fmla="*/ 0 h 523875"/>
                <a:gd name="connsiteX6" fmla="*/ 202882 w 200025"/>
                <a:gd name="connsiteY6" fmla="*/ 63818 h 523875"/>
                <a:gd name="connsiteX7" fmla="*/ 202882 w 200025"/>
                <a:gd name="connsiteY7" fmla="*/ 460058 h 523875"/>
                <a:gd name="connsiteX8" fmla="*/ 139065 w 200025"/>
                <a:gd name="connsiteY8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523875">
                  <a:moveTo>
                    <a:pt x="139065" y="523875"/>
                  </a:moveTo>
                  <a:lnTo>
                    <a:pt x="63818" y="523875"/>
                  </a:lnTo>
                  <a:cubicBezTo>
                    <a:pt x="28575" y="523875"/>
                    <a:pt x="0" y="495300"/>
                    <a:pt x="0" y="460058"/>
                  </a:cubicBezTo>
                  <a:lnTo>
                    <a:pt x="0" y="63818"/>
                  </a:lnTo>
                  <a:cubicBezTo>
                    <a:pt x="0" y="28575"/>
                    <a:pt x="28575" y="0"/>
                    <a:pt x="63818" y="0"/>
                  </a:cubicBezTo>
                  <a:lnTo>
                    <a:pt x="139065" y="0"/>
                  </a:lnTo>
                  <a:cubicBezTo>
                    <a:pt x="174307" y="0"/>
                    <a:pt x="202882" y="28575"/>
                    <a:pt x="202882" y="63818"/>
                  </a:cubicBezTo>
                  <a:lnTo>
                    <a:pt x="202882" y="460058"/>
                  </a:lnTo>
                  <a:cubicBezTo>
                    <a:pt x="202882" y="495300"/>
                    <a:pt x="174307" y="523875"/>
                    <a:pt x="139065" y="523875"/>
                  </a:cubicBezTo>
                  <a:close/>
                </a:path>
              </a:pathLst>
            </a:custGeom>
            <a:solidFill>
              <a:srgbClr val="E0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0D674D5-E9B3-4E1C-8AF2-DD906BACA088}"/>
                </a:ext>
              </a:extLst>
            </p:cNvPr>
            <p:cNvSpPr/>
            <p:nvPr/>
          </p:nvSpPr>
          <p:spPr>
            <a:xfrm>
              <a:off x="5406390" y="2711768"/>
              <a:ext cx="1304925" cy="9525"/>
            </a:xfrm>
            <a:custGeom>
              <a:avLst/>
              <a:gdLst>
                <a:gd name="connsiteX0" fmla="*/ 0 w 1304925"/>
                <a:gd name="connsiteY0" fmla="*/ 0 h 0"/>
                <a:gd name="connsiteX1" fmla="*/ 1310640 w 1304925"/>
                <a:gd name="connsiteY1" fmla="*/ 0 h 0"/>
                <a:gd name="connsiteX2" fmla="*/ 1310640 w 1304925"/>
                <a:gd name="connsiteY2" fmla="*/ 8573 h 0"/>
                <a:gd name="connsiteX3" fmla="*/ 0 w 1304925"/>
                <a:gd name="connsiteY3" fmla="*/ 857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925">
                  <a:moveTo>
                    <a:pt x="0" y="0"/>
                  </a:moveTo>
                  <a:lnTo>
                    <a:pt x="1310640" y="0"/>
                  </a:lnTo>
                  <a:lnTo>
                    <a:pt x="1310640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C188E5-CA8E-4452-8BA7-D80E964645B7}"/>
                </a:ext>
              </a:extLst>
            </p:cNvPr>
            <p:cNvSpPr/>
            <p:nvPr/>
          </p:nvSpPr>
          <p:spPr>
            <a:xfrm>
              <a:off x="5466397" y="2499360"/>
              <a:ext cx="133350" cy="133350"/>
            </a:xfrm>
            <a:custGeom>
              <a:avLst/>
              <a:gdLst>
                <a:gd name="connsiteX0" fmla="*/ 70485 w 133350"/>
                <a:gd name="connsiteY0" fmla="*/ 140970 h 133350"/>
                <a:gd name="connsiteX1" fmla="*/ 0 w 133350"/>
                <a:gd name="connsiteY1" fmla="*/ 70485 h 133350"/>
                <a:gd name="connsiteX2" fmla="*/ 70485 w 133350"/>
                <a:gd name="connsiteY2" fmla="*/ 0 h 133350"/>
                <a:gd name="connsiteX3" fmla="*/ 140970 w 133350"/>
                <a:gd name="connsiteY3" fmla="*/ 70485 h 133350"/>
                <a:gd name="connsiteX4" fmla="*/ 70485 w 133350"/>
                <a:gd name="connsiteY4" fmla="*/ 140970 h 133350"/>
                <a:gd name="connsiteX5" fmla="*/ 70485 w 133350"/>
                <a:gd name="connsiteY5" fmla="*/ 10477 h 133350"/>
                <a:gd name="connsiteX6" fmla="*/ 10477 w 133350"/>
                <a:gd name="connsiteY6" fmla="*/ 70485 h 133350"/>
                <a:gd name="connsiteX7" fmla="*/ 70485 w 133350"/>
                <a:gd name="connsiteY7" fmla="*/ 130492 h 133350"/>
                <a:gd name="connsiteX8" fmla="*/ 130493 w 133350"/>
                <a:gd name="connsiteY8" fmla="*/ 70485 h 133350"/>
                <a:gd name="connsiteX9" fmla="*/ 70485 w 133350"/>
                <a:gd name="connsiteY9" fmla="*/ 1047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70485" y="140970"/>
                  </a:moveTo>
                  <a:cubicBezTo>
                    <a:pt x="31432" y="140970"/>
                    <a:pt x="0" y="109538"/>
                    <a:pt x="0" y="70485"/>
                  </a:cubicBezTo>
                  <a:cubicBezTo>
                    <a:pt x="0" y="31432"/>
                    <a:pt x="31432" y="0"/>
                    <a:pt x="70485" y="0"/>
                  </a:cubicBezTo>
                  <a:cubicBezTo>
                    <a:pt x="109537" y="0"/>
                    <a:pt x="140970" y="31432"/>
                    <a:pt x="140970" y="70485"/>
                  </a:cubicBezTo>
                  <a:cubicBezTo>
                    <a:pt x="140970" y="109538"/>
                    <a:pt x="109537" y="140970"/>
                    <a:pt x="70485" y="140970"/>
                  </a:cubicBezTo>
                  <a:close/>
                  <a:moveTo>
                    <a:pt x="70485" y="10477"/>
                  </a:moveTo>
                  <a:cubicBezTo>
                    <a:pt x="37148" y="10477"/>
                    <a:pt x="10477" y="37147"/>
                    <a:pt x="10477" y="70485"/>
                  </a:cubicBezTo>
                  <a:cubicBezTo>
                    <a:pt x="10477" y="103822"/>
                    <a:pt x="37148" y="130492"/>
                    <a:pt x="70485" y="130492"/>
                  </a:cubicBezTo>
                  <a:cubicBezTo>
                    <a:pt x="103823" y="130492"/>
                    <a:pt x="130493" y="103822"/>
                    <a:pt x="130493" y="70485"/>
                  </a:cubicBezTo>
                  <a:cubicBezTo>
                    <a:pt x="130493" y="38100"/>
                    <a:pt x="103823" y="10477"/>
                    <a:pt x="70485" y="10477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39BF496-413A-4449-87A7-2814D4E18ABA}"/>
                </a:ext>
              </a:extLst>
            </p:cNvPr>
            <p:cNvSpPr/>
            <p:nvPr/>
          </p:nvSpPr>
          <p:spPr>
            <a:xfrm>
              <a:off x="5262544" y="3440245"/>
              <a:ext cx="152400" cy="190500"/>
            </a:xfrm>
            <a:custGeom>
              <a:avLst/>
              <a:gdLst>
                <a:gd name="connsiteX0" fmla="*/ 86695 w 152400"/>
                <a:gd name="connsiteY0" fmla="*/ 185 h 190500"/>
                <a:gd name="connsiteX1" fmla="*/ 152418 w 152400"/>
                <a:gd name="connsiteY1" fmla="*/ 67812 h 190500"/>
                <a:gd name="connsiteX2" fmla="*/ 69550 w 152400"/>
                <a:gd name="connsiteY2" fmla="*/ 198305 h 190500"/>
                <a:gd name="connsiteX3" fmla="*/ 18 w 152400"/>
                <a:gd name="connsiteY3" fmla="*/ 128772 h 190500"/>
                <a:gd name="connsiteX4" fmla="*/ 25735 w 152400"/>
                <a:gd name="connsiteY4" fmla="*/ 25902 h 190500"/>
                <a:gd name="connsiteX5" fmla="*/ 86695 w 152400"/>
                <a:gd name="connsiteY5" fmla="*/ 1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90500">
                  <a:moveTo>
                    <a:pt x="86695" y="185"/>
                  </a:moveTo>
                  <a:cubicBezTo>
                    <a:pt x="86695" y="185"/>
                    <a:pt x="152418" y="11615"/>
                    <a:pt x="152418" y="67812"/>
                  </a:cubicBezTo>
                  <a:cubicBezTo>
                    <a:pt x="153370" y="123058"/>
                    <a:pt x="101935" y="204020"/>
                    <a:pt x="69550" y="198305"/>
                  </a:cubicBezTo>
                  <a:cubicBezTo>
                    <a:pt x="36213" y="192590"/>
                    <a:pt x="-935" y="163062"/>
                    <a:pt x="18" y="128772"/>
                  </a:cubicBezTo>
                  <a:cubicBezTo>
                    <a:pt x="970" y="95435"/>
                    <a:pt x="10495" y="50667"/>
                    <a:pt x="25735" y="25902"/>
                  </a:cubicBezTo>
                  <a:cubicBezTo>
                    <a:pt x="40975" y="1137"/>
                    <a:pt x="67645" y="-767"/>
                    <a:pt x="86695" y="18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30EFF6-F6DB-4D33-82D1-E16B2240AFB4}"/>
                </a:ext>
              </a:extLst>
            </p:cNvPr>
            <p:cNvSpPr/>
            <p:nvPr/>
          </p:nvSpPr>
          <p:spPr>
            <a:xfrm>
              <a:off x="5264054" y="3436133"/>
              <a:ext cx="152400" cy="133350"/>
            </a:xfrm>
            <a:custGeom>
              <a:avLst/>
              <a:gdLst>
                <a:gd name="connsiteX0" fmla="*/ 413 w 152400"/>
                <a:gd name="connsiteY0" fmla="*/ 107167 h 133350"/>
                <a:gd name="connsiteX1" fmla="*/ 23273 w 152400"/>
                <a:gd name="connsiteY1" fmla="*/ 127170 h 133350"/>
                <a:gd name="connsiteX2" fmla="*/ 97568 w 152400"/>
                <a:gd name="connsiteY2" fmla="*/ 125265 h 133350"/>
                <a:gd name="connsiteX3" fmla="*/ 110903 w 152400"/>
                <a:gd name="connsiteY3" fmla="*/ 122407 h 133350"/>
                <a:gd name="connsiteX4" fmla="*/ 111855 w 152400"/>
                <a:gd name="connsiteY4" fmla="*/ 133837 h 133350"/>
                <a:gd name="connsiteX5" fmla="*/ 120428 w 152400"/>
                <a:gd name="connsiteY5" fmla="*/ 139552 h 133350"/>
                <a:gd name="connsiteX6" fmla="*/ 145193 w 152400"/>
                <a:gd name="connsiteY6" fmla="*/ 107167 h 133350"/>
                <a:gd name="connsiteX7" fmla="*/ 99473 w 152400"/>
                <a:gd name="connsiteY7" fmla="*/ 4297 h 133350"/>
                <a:gd name="connsiteX8" fmla="*/ 25178 w 152400"/>
                <a:gd name="connsiteY8" fmla="*/ 18585 h 133350"/>
                <a:gd name="connsiteX9" fmla="*/ 413 w 152400"/>
                <a:gd name="connsiteY9" fmla="*/ 10716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33350">
                  <a:moveTo>
                    <a:pt x="413" y="107167"/>
                  </a:moveTo>
                  <a:cubicBezTo>
                    <a:pt x="413" y="107167"/>
                    <a:pt x="413" y="118597"/>
                    <a:pt x="23273" y="127170"/>
                  </a:cubicBezTo>
                  <a:cubicBezTo>
                    <a:pt x="46133" y="135742"/>
                    <a:pt x="87090" y="123360"/>
                    <a:pt x="97568" y="125265"/>
                  </a:cubicBezTo>
                  <a:cubicBezTo>
                    <a:pt x="108045" y="127170"/>
                    <a:pt x="110903" y="122407"/>
                    <a:pt x="110903" y="122407"/>
                  </a:cubicBezTo>
                  <a:lnTo>
                    <a:pt x="111855" y="133837"/>
                  </a:lnTo>
                  <a:lnTo>
                    <a:pt x="120428" y="139552"/>
                  </a:lnTo>
                  <a:cubicBezTo>
                    <a:pt x="120428" y="139552"/>
                    <a:pt x="126143" y="110025"/>
                    <a:pt x="145193" y="107167"/>
                  </a:cubicBezTo>
                  <a:cubicBezTo>
                    <a:pt x="163290" y="104310"/>
                    <a:pt x="179483" y="19537"/>
                    <a:pt x="99473" y="4297"/>
                  </a:cubicBezTo>
                  <a:cubicBezTo>
                    <a:pt x="99473" y="4297"/>
                    <a:pt x="40418" y="-11895"/>
                    <a:pt x="25178" y="18585"/>
                  </a:cubicBezTo>
                  <a:cubicBezTo>
                    <a:pt x="9938" y="48112"/>
                    <a:pt x="-2445" y="86212"/>
                    <a:pt x="413" y="107167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4DAAA81-C9E5-4FBB-A653-79113F1E25B4}"/>
                </a:ext>
              </a:extLst>
            </p:cNvPr>
            <p:cNvSpPr/>
            <p:nvPr/>
          </p:nvSpPr>
          <p:spPr>
            <a:xfrm>
              <a:off x="5162550" y="3840480"/>
              <a:ext cx="666750" cy="666750"/>
            </a:xfrm>
            <a:custGeom>
              <a:avLst/>
              <a:gdLst>
                <a:gd name="connsiteX0" fmla="*/ 591503 w 666750"/>
                <a:gd name="connsiteY0" fmla="*/ 668655 h 666750"/>
                <a:gd name="connsiteX1" fmla="*/ 77152 w 666750"/>
                <a:gd name="connsiteY1" fmla="*/ 668655 h 666750"/>
                <a:gd name="connsiteX2" fmla="*/ 0 w 666750"/>
                <a:gd name="connsiteY2" fmla="*/ 591503 h 666750"/>
                <a:gd name="connsiteX3" fmla="*/ 0 w 666750"/>
                <a:gd name="connsiteY3" fmla="*/ 77153 h 666750"/>
                <a:gd name="connsiteX4" fmla="*/ 77152 w 666750"/>
                <a:gd name="connsiteY4" fmla="*/ 0 h 666750"/>
                <a:gd name="connsiteX5" fmla="*/ 591503 w 666750"/>
                <a:gd name="connsiteY5" fmla="*/ 0 h 666750"/>
                <a:gd name="connsiteX6" fmla="*/ 668655 w 666750"/>
                <a:gd name="connsiteY6" fmla="*/ 77153 h 666750"/>
                <a:gd name="connsiteX7" fmla="*/ 668655 w 666750"/>
                <a:gd name="connsiteY7" fmla="*/ 591503 h 666750"/>
                <a:gd name="connsiteX8" fmla="*/ 591503 w 666750"/>
                <a:gd name="connsiteY8" fmla="*/ 66865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666750">
                  <a:moveTo>
                    <a:pt x="591503" y="668655"/>
                  </a:moveTo>
                  <a:lnTo>
                    <a:pt x="77152" y="668655"/>
                  </a:lnTo>
                  <a:cubicBezTo>
                    <a:pt x="35242" y="668655"/>
                    <a:pt x="0" y="634365"/>
                    <a:pt x="0" y="591503"/>
                  </a:cubicBezTo>
                  <a:lnTo>
                    <a:pt x="0" y="77153"/>
                  </a:lnTo>
                  <a:cubicBezTo>
                    <a:pt x="0" y="35242"/>
                    <a:pt x="34290" y="0"/>
                    <a:pt x="77152" y="0"/>
                  </a:cubicBezTo>
                  <a:lnTo>
                    <a:pt x="591503" y="0"/>
                  </a:lnTo>
                  <a:cubicBezTo>
                    <a:pt x="633413" y="0"/>
                    <a:pt x="668655" y="34290"/>
                    <a:pt x="668655" y="77153"/>
                  </a:cubicBezTo>
                  <a:lnTo>
                    <a:pt x="668655" y="591503"/>
                  </a:lnTo>
                  <a:cubicBezTo>
                    <a:pt x="667703" y="634365"/>
                    <a:pt x="633413" y="668655"/>
                    <a:pt x="591503" y="668655"/>
                  </a:cubicBezTo>
                  <a:close/>
                </a:path>
              </a:pathLst>
            </a:custGeom>
            <a:solidFill>
              <a:srgbClr val="87C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98143B-560B-429D-A6C2-5FBFC53B957A}"/>
                </a:ext>
              </a:extLst>
            </p:cNvPr>
            <p:cNvSpPr/>
            <p:nvPr/>
          </p:nvSpPr>
          <p:spPr>
            <a:xfrm>
              <a:off x="5112067" y="2768918"/>
              <a:ext cx="666750" cy="504825"/>
            </a:xfrm>
            <a:custGeom>
              <a:avLst/>
              <a:gdLst>
                <a:gd name="connsiteX0" fmla="*/ 666750 w 666750"/>
                <a:gd name="connsiteY0" fmla="*/ 66675 h 504825"/>
                <a:gd name="connsiteX1" fmla="*/ 666750 w 666750"/>
                <a:gd name="connsiteY1" fmla="*/ 440055 h 504825"/>
                <a:gd name="connsiteX2" fmla="*/ 600075 w 666750"/>
                <a:gd name="connsiteY2" fmla="*/ 506730 h 504825"/>
                <a:gd name="connsiteX3" fmla="*/ 66675 w 666750"/>
                <a:gd name="connsiteY3" fmla="*/ 506730 h 504825"/>
                <a:gd name="connsiteX4" fmla="*/ 0 w 666750"/>
                <a:gd name="connsiteY4" fmla="*/ 440055 h 504825"/>
                <a:gd name="connsiteX5" fmla="*/ 0 w 666750"/>
                <a:gd name="connsiteY5" fmla="*/ 66675 h 504825"/>
                <a:gd name="connsiteX6" fmla="*/ 66675 w 666750"/>
                <a:gd name="connsiteY6" fmla="*/ 0 h 504825"/>
                <a:gd name="connsiteX7" fmla="*/ 600075 w 666750"/>
                <a:gd name="connsiteY7" fmla="*/ 0 h 504825"/>
                <a:gd name="connsiteX8" fmla="*/ 666750 w 666750"/>
                <a:gd name="connsiteY8" fmla="*/ 6667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504825">
                  <a:moveTo>
                    <a:pt x="666750" y="66675"/>
                  </a:moveTo>
                  <a:lnTo>
                    <a:pt x="666750" y="440055"/>
                  </a:lnTo>
                  <a:cubicBezTo>
                    <a:pt x="666750" y="477203"/>
                    <a:pt x="637223" y="506730"/>
                    <a:pt x="600075" y="506730"/>
                  </a:cubicBezTo>
                  <a:lnTo>
                    <a:pt x="66675" y="506730"/>
                  </a:lnTo>
                  <a:cubicBezTo>
                    <a:pt x="29528" y="506730"/>
                    <a:pt x="0" y="477203"/>
                    <a:pt x="0" y="440055"/>
                  </a:cubicBezTo>
                  <a:lnTo>
                    <a:pt x="0" y="66675"/>
                  </a:lnTo>
                  <a:cubicBezTo>
                    <a:pt x="0" y="29528"/>
                    <a:pt x="29528" y="0"/>
                    <a:pt x="66675" y="0"/>
                  </a:cubicBezTo>
                  <a:lnTo>
                    <a:pt x="600075" y="0"/>
                  </a:lnTo>
                  <a:cubicBezTo>
                    <a:pt x="636270" y="0"/>
                    <a:pt x="666750" y="30480"/>
                    <a:pt x="666750" y="66675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7907179-A8BE-49F5-B4B7-F6375B54B357}"/>
                </a:ext>
              </a:extLst>
            </p:cNvPr>
            <p:cNvSpPr/>
            <p:nvPr/>
          </p:nvSpPr>
          <p:spPr>
            <a:xfrm>
              <a:off x="5520689" y="3940492"/>
              <a:ext cx="257175" cy="66675"/>
            </a:xfrm>
            <a:custGeom>
              <a:avLst/>
              <a:gdLst>
                <a:gd name="connsiteX0" fmla="*/ 242888 w 257175"/>
                <a:gd name="connsiteY0" fmla="*/ 70485 h 66675"/>
                <a:gd name="connsiteX1" fmla="*/ 15240 w 257175"/>
                <a:gd name="connsiteY1" fmla="*/ 70485 h 66675"/>
                <a:gd name="connsiteX2" fmla="*/ 0 w 257175"/>
                <a:gd name="connsiteY2" fmla="*/ 55245 h 66675"/>
                <a:gd name="connsiteX3" fmla="*/ 0 w 257175"/>
                <a:gd name="connsiteY3" fmla="*/ 15240 h 66675"/>
                <a:gd name="connsiteX4" fmla="*/ 15240 w 257175"/>
                <a:gd name="connsiteY4" fmla="*/ 0 h 66675"/>
                <a:gd name="connsiteX5" fmla="*/ 242888 w 257175"/>
                <a:gd name="connsiteY5" fmla="*/ 0 h 66675"/>
                <a:gd name="connsiteX6" fmla="*/ 258127 w 257175"/>
                <a:gd name="connsiteY6" fmla="*/ 15240 h 66675"/>
                <a:gd name="connsiteX7" fmla="*/ 258127 w 257175"/>
                <a:gd name="connsiteY7" fmla="*/ 55245 h 66675"/>
                <a:gd name="connsiteX8" fmla="*/ 242888 w 257175"/>
                <a:gd name="connsiteY8" fmla="*/ 7048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66675">
                  <a:moveTo>
                    <a:pt x="242888" y="70485"/>
                  </a:moveTo>
                  <a:lnTo>
                    <a:pt x="15240" y="70485"/>
                  </a:lnTo>
                  <a:cubicBezTo>
                    <a:pt x="6668" y="70485"/>
                    <a:pt x="0" y="63817"/>
                    <a:pt x="0" y="55245"/>
                  </a:cubicBezTo>
                  <a:lnTo>
                    <a:pt x="0" y="15240"/>
                  </a:lnTo>
                  <a:cubicBezTo>
                    <a:pt x="0" y="6667"/>
                    <a:pt x="6668" y="0"/>
                    <a:pt x="15240" y="0"/>
                  </a:cubicBezTo>
                  <a:lnTo>
                    <a:pt x="242888" y="0"/>
                  </a:lnTo>
                  <a:cubicBezTo>
                    <a:pt x="251460" y="0"/>
                    <a:pt x="258127" y="6667"/>
                    <a:pt x="258127" y="15240"/>
                  </a:cubicBezTo>
                  <a:lnTo>
                    <a:pt x="258127" y="55245"/>
                  </a:lnTo>
                  <a:cubicBezTo>
                    <a:pt x="259080" y="63817"/>
                    <a:pt x="251460" y="70485"/>
                    <a:pt x="242888" y="70485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AF21EA8-8EE2-4C97-81A9-9FC8B665CBDC}"/>
                </a:ext>
              </a:extLst>
            </p:cNvPr>
            <p:cNvSpPr/>
            <p:nvPr/>
          </p:nvSpPr>
          <p:spPr>
            <a:xfrm>
              <a:off x="5520689" y="4047172"/>
              <a:ext cx="257175" cy="381000"/>
            </a:xfrm>
            <a:custGeom>
              <a:avLst/>
              <a:gdLst>
                <a:gd name="connsiteX0" fmla="*/ 222885 w 257175"/>
                <a:gd name="connsiteY0" fmla="*/ 381000 h 381000"/>
                <a:gd name="connsiteX1" fmla="*/ 36195 w 257175"/>
                <a:gd name="connsiteY1" fmla="*/ 381000 h 381000"/>
                <a:gd name="connsiteX2" fmla="*/ 0 w 257175"/>
                <a:gd name="connsiteY2" fmla="*/ 344805 h 381000"/>
                <a:gd name="connsiteX3" fmla="*/ 0 w 257175"/>
                <a:gd name="connsiteY3" fmla="*/ 36195 h 381000"/>
                <a:gd name="connsiteX4" fmla="*/ 36195 w 257175"/>
                <a:gd name="connsiteY4" fmla="*/ 0 h 381000"/>
                <a:gd name="connsiteX5" fmla="*/ 222885 w 257175"/>
                <a:gd name="connsiteY5" fmla="*/ 0 h 381000"/>
                <a:gd name="connsiteX6" fmla="*/ 259080 w 257175"/>
                <a:gd name="connsiteY6" fmla="*/ 36195 h 381000"/>
                <a:gd name="connsiteX7" fmla="*/ 259080 w 257175"/>
                <a:gd name="connsiteY7" fmla="*/ 344805 h 381000"/>
                <a:gd name="connsiteX8" fmla="*/ 222885 w 257175"/>
                <a:gd name="connsiteY8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381000">
                  <a:moveTo>
                    <a:pt x="222885" y="381000"/>
                  </a:moveTo>
                  <a:lnTo>
                    <a:pt x="36195" y="381000"/>
                  </a:lnTo>
                  <a:cubicBezTo>
                    <a:pt x="16193" y="381000"/>
                    <a:pt x="0" y="364808"/>
                    <a:pt x="0" y="344805"/>
                  </a:cubicBezTo>
                  <a:lnTo>
                    <a:pt x="0" y="36195"/>
                  </a:lnTo>
                  <a:cubicBezTo>
                    <a:pt x="0" y="16193"/>
                    <a:pt x="16193" y="0"/>
                    <a:pt x="36195" y="0"/>
                  </a:cubicBezTo>
                  <a:lnTo>
                    <a:pt x="222885" y="0"/>
                  </a:lnTo>
                  <a:cubicBezTo>
                    <a:pt x="242888" y="0"/>
                    <a:pt x="259080" y="16193"/>
                    <a:pt x="259080" y="36195"/>
                  </a:cubicBezTo>
                  <a:lnTo>
                    <a:pt x="259080" y="344805"/>
                  </a:lnTo>
                  <a:cubicBezTo>
                    <a:pt x="259080" y="364808"/>
                    <a:pt x="242888" y="381000"/>
                    <a:pt x="222885" y="381000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5A03C00-618D-4B6C-B676-73F8DDA7DA86}"/>
                </a:ext>
              </a:extLst>
            </p:cNvPr>
            <p:cNvSpPr/>
            <p:nvPr/>
          </p:nvSpPr>
          <p:spPr>
            <a:xfrm>
              <a:off x="5232959" y="3910965"/>
              <a:ext cx="238125" cy="238125"/>
            </a:xfrm>
            <a:custGeom>
              <a:avLst/>
              <a:gdLst>
                <a:gd name="connsiteX0" fmla="*/ 80086 w 238125"/>
                <a:gd name="connsiteY0" fmla="*/ 231457 h 238125"/>
                <a:gd name="connsiteX1" fmla="*/ 117233 w 238125"/>
                <a:gd name="connsiteY1" fmla="*/ 238125 h 238125"/>
                <a:gd name="connsiteX2" fmla="*/ 213436 w 238125"/>
                <a:gd name="connsiteY2" fmla="*/ 191452 h 238125"/>
                <a:gd name="connsiteX3" fmla="*/ 238201 w 238125"/>
                <a:gd name="connsiteY3" fmla="*/ 120015 h 238125"/>
                <a:gd name="connsiteX4" fmla="*/ 238201 w 238125"/>
                <a:gd name="connsiteY4" fmla="*/ 112395 h 238125"/>
                <a:gd name="connsiteX5" fmla="*/ 231533 w 238125"/>
                <a:gd name="connsiteY5" fmla="*/ 78105 h 238125"/>
                <a:gd name="connsiteX6" fmla="*/ 121043 w 238125"/>
                <a:gd name="connsiteY6" fmla="*/ 0 h 238125"/>
                <a:gd name="connsiteX7" fmla="*/ 47701 w 238125"/>
                <a:gd name="connsiteY7" fmla="*/ 23813 h 238125"/>
                <a:gd name="connsiteX8" fmla="*/ 76 w 238125"/>
                <a:gd name="connsiteY8" fmla="*/ 117157 h 238125"/>
                <a:gd name="connsiteX9" fmla="*/ 80086 w 238125"/>
                <a:gd name="connsiteY9" fmla="*/ 231457 h 238125"/>
                <a:gd name="connsiteX10" fmla="*/ 28651 w 238125"/>
                <a:gd name="connsiteY10" fmla="*/ 117157 h 238125"/>
                <a:gd name="connsiteX11" fmla="*/ 63893 w 238125"/>
                <a:gd name="connsiteY11" fmla="*/ 47625 h 238125"/>
                <a:gd name="connsiteX12" fmla="*/ 119138 w 238125"/>
                <a:gd name="connsiteY12" fmla="*/ 29527 h 238125"/>
                <a:gd name="connsiteX13" fmla="*/ 202006 w 238125"/>
                <a:gd name="connsiteY13" fmla="*/ 88582 h 238125"/>
                <a:gd name="connsiteX14" fmla="*/ 202006 w 238125"/>
                <a:gd name="connsiteY14" fmla="*/ 88582 h 238125"/>
                <a:gd name="connsiteX15" fmla="*/ 206768 w 238125"/>
                <a:gd name="connsiteY15" fmla="*/ 114300 h 238125"/>
                <a:gd name="connsiteX16" fmla="*/ 206768 w 238125"/>
                <a:gd name="connsiteY16" fmla="*/ 120015 h 238125"/>
                <a:gd name="connsiteX17" fmla="*/ 187718 w 238125"/>
                <a:gd name="connsiteY17" fmla="*/ 173355 h 238125"/>
                <a:gd name="connsiteX18" fmla="*/ 116281 w 238125"/>
                <a:gd name="connsiteY18" fmla="*/ 207645 h 238125"/>
                <a:gd name="connsiteX19" fmla="*/ 88658 w 238125"/>
                <a:gd name="connsiteY19" fmla="*/ 202882 h 238125"/>
                <a:gd name="connsiteX20" fmla="*/ 28651 w 238125"/>
                <a:gd name="connsiteY20" fmla="*/ 11715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238125">
                  <a:moveTo>
                    <a:pt x="80086" y="231457"/>
                  </a:moveTo>
                  <a:cubicBezTo>
                    <a:pt x="91516" y="235267"/>
                    <a:pt x="103898" y="237172"/>
                    <a:pt x="117233" y="238125"/>
                  </a:cubicBezTo>
                  <a:cubicBezTo>
                    <a:pt x="156286" y="239077"/>
                    <a:pt x="190576" y="220027"/>
                    <a:pt x="213436" y="191452"/>
                  </a:cubicBezTo>
                  <a:cubicBezTo>
                    <a:pt x="228676" y="171450"/>
                    <a:pt x="238201" y="146685"/>
                    <a:pt x="238201" y="120015"/>
                  </a:cubicBezTo>
                  <a:cubicBezTo>
                    <a:pt x="238201" y="117157"/>
                    <a:pt x="238201" y="114300"/>
                    <a:pt x="238201" y="112395"/>
                  </a:cubicBezTo>
                  <a:cubicBezTo>
                    <a:pt x="237248" y="100013"/>
                    <a:pt x="235343" y="88582"/>
                    <a:pt x="231533" y="78105"/>
                  </a:cubicBezTo>
                  <a:cubicBezTo>
                    <a:pt x="215341" y="32385"/>
                    <a:pt x="171526" y="0"/>
                    <a:pt x="121043" y="0"/>
                  </a:cubicBezTo>
                  <a:cubicBezTo>
                    <a:pt x="93421" y="0"/>
                    <a:pt x="67703" y="8572"/>
                    <a:pt x="47701" y="23813"/>
                  </a:cubicBezTo>
                  <a:cubicBezTo>
                    <a:pt x="19126" y="45720"/>
                    <a:pt x="1028" y="79057"/>
                    <a:pt x="76" y="117157"/>
                  </a:cubicBezTo>
                  <a:cubicBezTo>
                    <a:pt x="-1829" y="169545"/>
                    <a:pt x="32461" y="215265"/>
                    <a:pt x="80086" y="231457"/>
                  </a:cubicBezTo>
                  <a:close/>
                  <a:moveTo>
                    <a:pt x="28651" y="117157"/>
                  </a:moveTo>
                  <a:cubicBezTo>
                    <a:pt x="28651" y="88582"/>
                    <a:pt x="42938" y="62865"/>
                    <a:pt x="63893" y="47625"/>
                  </a:cubicBezTo>
                  <a:cubicBezTo>
                    <a:pt x="79133" y="36195"/>
                    <a:pt x="98183" y="28575"/>
                    <a:pt x="119138" y="29527"/>
                  </a:cubicBezTo>
                  <a:cubicBezTo>
                    <a:pt x="157238" y="30480"/>
                    <a:pt x="189623" y="54292"/>
                    <a:pt x="202006" y="88582"/>
                  </a:cubicBezTo>
                  <a:lnTo>
                    <a:pt x="202006" y="88582"/>
                  </a:lnTo>
                  <a:cubicBezTo>
                    <a:pt x="204863" y="96202"/>
                    <a:pt x="206768" y="105727"/>
                    <a:pt x="206768" y="114300"/>
                  </a:cubicBezTo>
                  <a:cubicBezTo>
                    <a:pt x="206768" y="116205"/>
                    <a:pt x="206768" y="118110"/>
                    <a:pt x="206768" y="120015"/>
                  </a:cubicBezTo>
                  <a:cubicBezTo>
                    <a:pt x="206768" y="140017"/>
                    <a:pt x="199148" y="159067"/>
                    <a:pt x="187718" y="173355"/>
                  </a:cubicBezTo>
                  <a:cubicBezTo>
                    <a:pt x="171526" y="194310"/>
                    <a:pt x="144856" y="208597"/>
                    <a:pt x="116281" y="207645"/>
                  </a:cubicBezTo>
                  <a:cubicBezTo>
                    <a:pt x="106756" y="207645"/>
                    <a:pt x="97231" y="205740"/>
                    <a:pt x="88658" y="202882"/>
                  </a:cubicBezTo>
                  <a:cubicBezTo>
                    <a:pt x="53416" y="190500"/>
                    <a:pt x="28651" y="157163"/>
                    <a:pt x="28651" y="117157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0C6843-0875-4D08-A269-9B582451F332}"/>
                </a:ext>
              </a:extLst>
            </p:cNvPr>
            <p:cNvSpPr/>
            <p:nvPr/>
          </p:nvSpPr>
          <p:spPr>
            <a:xfrm>
              <a:off x="5312092" y="4083367"/>
              <a:ext cx="133350" cy="57150"/>
            </a:xfrm>
            <a:custGeom>
              <a:avLst/>
              <a:gdLst>
                <a:gd name="connsiteX0" fmla="*/ 109538 w 133350"/>
                <a:gd name="connsiteY0" fmla="*/ 0 h 57150"/>
                <a:gd name="connsiteX1" fmla="*/ 133350 w 133350"/>
                <a:gd name="connsiteY1" fmla="*/ 18098 h 57150"/>
                <a:gd name="connsiteX2" fmla="*/ 37148 w 133350"/>
                <a:gd name="connsiteY2" fmla="*/ 64770 h 57150"/>
                <a:gd name="connsiteX3" fmla="*/ 0 w 133350"/>
                <a:gd name="connsiteY3" fmla="*/ 58103 h 57150"/>
                <a:gd name="connsiteX4" fmla="*/ 9525 w 133350"/>
                <a:gd name="connsiteY4" fmla="*/ 29528 h 57150"/>
                <a:gd name="connsiteX5" fmla="*/ 37148 w 133350"/>
                <a:gd name="connsiteY5" fmla="*/ 34290 h 57150"/>
                <a:gd name="connsiteX6" fmla="*/ 109538 w 1333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7150">
                  <a:moveTo>
                    <a:pt x="109538" y="0"/>
                  </a:moveTo>
                  <a:lnTo>
                    <a:pt x="133350" y="18098"/>
                  </a:lnTo>
                  <a:cubicBezTo>
                    <a:pt x="111443" y="46673"/>
                    <a:pt x="76200" y="64770"/>
                    <a:pt x="37148" y="64770"/>
                  </a:cubicBezTo>
                  <a:cubicBezTo>
                    <a:pt x="24765" y="64770"/>
                    <a:pt x="12383" y="62865"/>
                    <a:pt x="0" y="58103"/>
                  </a:cubicBezTo>
                  <a:lnTo>
                    <a:pt x="9525" y="29528"/>
                  </a:lnTo>
                  <a:cubicBezTo>
                    <a:pt x="18098" y="32385"/>
                    <a:pt x="27623" y="34290"/>
                    <a:pt x="37148" y="34290"/>
                  </a:cubicBezTo>
                  <a:cubicBezTo>
                    <a:pt x="66675" y="35242"/>
                    <a:pt x="93345" y="21908"/>
                    <a:pt x="109538" y="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0AE2AC-33CF-414D-A5F1-D629B38CCF1C}"/>
                </a:ext>
              </a:extLst>
            </p:cNvPr>
            <p:cNvSpPr/>
            <p:nvPr/>
          </p:nvSpPr>
          <p:spPr>
            <a:xfrm>
              <a:off x="5421629" y="4022408"/>
              <a:ext cx="47625" cy="76200"/>
            </a:xfrm>
            <a:custGeom>
              <a:avLst/>
              <a:gdLst>
                <a:gd name="connsiteX0" fmla="*/ 19050 w 47625"/>
                <a:gd name="connsiteY0" fmla="*/ 1905 h 76200"/>
                <a:gd name="connsiteX1" fmla="*/ 48578 w 47625"/>
                <a:gd name="connsiteY1" fmla="*/ 0 h 76200"/>
                <a:gd name="connsiteX2" fmla="*/ 48578 w 47625"/>
                <a:gd name="connsiteY2" fmla="*/ 7620 h 76200"/>
                <a:gd name="connsiteX3" fmla="*/ 23813 w 47625"/>
                <a:gd name="connsiteY3" fmla="*/ 79058 h 76200"/>
                <a:gd name="connsiteX4" fmla="*/ 0 w 47625"/>
                <a:gd name="connsiteY4" fmla="*/ 60960 h 76200"/>
                <a:gd name="connsiteX5" fmla="*/ 19050 w 47625"/>
                <a:gd name="connsiteY5" fmla="*/ 7620 h 76200"/>
                <a:gd name="connsiteX6" fmla="*/ 19050 w 47625"/>
                <a:gd name="connsiteY6" fmla="*/ 190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9050" y="1905"/>
                  </a:moveTo>
                  <a:lnTo>
                    <a:pt x="48578" y="0"/>
                  </a:lnTo>
                  <a:cubicBezTo>
                    <a:pt x="48578" y="2858"/>
                    <a:pt x="48578" y="5715"/>
                    <a:pt x="48578" y="7620"/>
                  </a:cubicBezTo>
                  <a:cubicBezTo>
                    <a:pt x="48578" y="34290"/>
                    <a:pt x="39053" y="59055"/>
                    <a:pt x="23813" y="79058"/>
                  </a:cubicBezTo>
                  <a:lnTo>
                    <a:pt x="0" y="60960"/>
                  </a:lnTo>
                  <a:cubicBezTo>
                    <a:pt x="11430" y="45720"/>
                    <a:pt x="18098" y="27622"/>
                    <a:pt x="19050" y="7620"/>
                  </a:cubicBezTo>
                  <a:cubicBezTo>
                    <a:pt x="19050" y="5715"/>
                    <a:pt x="19050" y="3810"/>
                    <a:pt x="19050" y="1905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45045-0E00-4029-BA9F-28A75D6BAE46}"/>
                </a:ext>
              </a:extLst>
            </p:cNvPr>
            <p:cNvSpPr/>
            <p:nvPr/>
          </p:nvSpPr>
          <p:spPr>
            <a:xfrm>
              <a:off x="5435917" y="3988117"/>
              <a:ext cx="28575" cy="28575"/>
            </a:xfrm>
            <a:custGeom>
              <a:avLst/>
              <a:gdLst>
                <a:gd name="connsiteX0" fmla="*/ 4763 w 28575"/>
                <a:gd name="connsiteY0" fmla="*/ 36195 h 28575"/>
                <a:gd name="connsiteX1" fmla="*/ 0 w 28575"/>
                <a:gd name="connsiteY1" fmla="*/ 10478 h 28575"/>
                <a:gd name="connsiteX2" fmla="*/ 0 w 28575"/>
                <a:gd name="connsiteY2" fmla="*/ 10478 h 28575"/>
                <a:gd name="connsiteX3" fmla="*/ 27623 w 28575"/>
                <a:gd name="connsiteY3" fmla="*/ 0 h 28575"/>
                <a:gd name="connsiteX4" fmla="*/ 34290 w 28575"/>
                <a:gd name="connsiteY4" fmla="*/ 34290 h 28575"/>
                <a:gd name="connsiteX5" fmla="*/ 4763 w 28575"/>
                <a:gd name="connsiteY5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28575">
                  <a:moveTo>
                    <a:pt x="4763" y="36195"/>
                  </a:moveTo>
                  <a:cubicBezTo>
                    <a:pt x="3810" y="27623"/>
                    <a:pt x="2858" y="19050"/>
                    <a:pt x="0" y="10478"/>
                  </a:cubicBezTo>
                  <a:lnTo>
                    <a:pt x="0" y="10478"/>
                  </a:lnTo>
                  <a:lnTo>
                    <a:pt x="27623" y="0"/>
                  </a:lnTo>
                  <a:cubicBezTo>
                    <a:pt x="31433" y="10478"/>
                    <a:pt x="34290" y="21908"/>
                    <a:pt x="34290" y="34290"/>
                  </a:cubicBezTo>
                  <a:lnTo>
                    <a:pt x="4763" y="36195"/>
                  </a:ln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8B073CC-741A-4CB3-88DF-9AE338D23A50}"/>
                </a:ext>
              </a:extLst>
            </p:cNvPr>
            <p:cNvSpPr/>
            <p:nvPr/>
          </p:nvSpPr>
          <p:spPr>
            <a:xfrm>
              <a:off x="5279707" y="3909947"/>
              <a:ext cx="180975" cy="85725"/>
            </a:xfrm>
            <a:custGeom>
              <a:avLst/>
              <a:gdLst>
                <a:gd name="connsiteX0" fmla="*/ 0 w 180975"/>
                <a:gd name="connsiteY0" fmla="*/ 23878 h 85725"/>
                <a:gd name="connsiteX1" fmla="*/ 73342 w 180975"/>
                <a:gd name="connsiteY1" fmla="*/ 65 h 85725"/>
                <a:gd name="connsiteX2" fmla="*/ 183832 w 180975"/>
                <a:gd name="connsiteY2" fmla="*/ 78170 h 85725"/>
                <a:gd name="connsiteX3" fmla="*/ 156210 w 180975"/>
                <a:gd name="connsiteY3" fmla="*/ 88648 h 85725"/>
                <a:gd name="connsiteX4" fmla="*/ 156210 w 180975"/>
                <a:gd name="connsiteY4" fmla="*/ 88648 h 85725"/>
                <a:gd name="connsiteX5" fmla="*/ 73342 w 180975"/>
                <a:gd name="connsiteY5" fmla="*/ 29593 h 85725"/>
                <a:gd name="connsiteX6" fmla="*/ 18097 w 180975"/>
                <a:gd name="connsiteY6" fmla="*/ 47690 h 85725"/>
                <a:gd name="connsiteX7" fmla="*/ 0 w 180975"/>
                <a:gd name="connsiteY7" fmla="*/ 2387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0" y="23878"/>
                  </a:moveTo>
                  <a:cubicBezTo>
                    <a:pt x="20002" y="8638"/>
                    <a:pt x="45720" y="-887"/>
                    <a:pt x="73342" y="65"/>
                  </a:cubicBezTo>
                  <a:cubicBezTo>
                    <a:pt x="124777" y="1018"/>
                    <a:pt x="167640" y="33403"/>
                    <a:pt x="183832" y="78170"/>
                  </a:cubicBezTo>
                  <a:lnTo>
                    <a:pt x="156210" y="88648"/>
                  </a:lnTo>
                  <a:lnTo>
                    <a:pt x="156210" y="88648"/>
                  </a:lnTo>
                  <a:cubicBezTo>
                    <a:pt x="143827" y="54358"/>
                    <a:pt x="111442" y="30545"/>
                    <a:pt x="73342" y="29593"/>
                  </a:cubicBezTo>
                  <a:cubicBezTo>
                    <a:pt x="52388" y="29593"/>
                    <a:pt x="33338" y="36260"/>
                    <a:pt x="18097" y="47690"/>
                  </a:cubicBezTo>
                  <a:lnTo>
                    <a:pt x="0" y="23878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E396995-D85D-419C-8A65-F7A1DCC05EBA}"/>
                </a:ext>
              </a:extLst>
            </p:cNvPr>
            <p:cNvSpPr/>
            <p:nvPr/>
          </p:nvSpPr>
          <p:spPr>
            <a:xfrm>
              <a:off x="4471987" y="2769870"/>
              <a:ext cx="142875" cy="219075"/>
            </a:xfrm>
            <a:custGeom>
              <a:avLst/>
              <a:gdLst>
                <a:gd name="connsiteX0" fmla="*/ 0 w 142875"/>
                <a:gd name="connsiteY0" fmla="*/ 224790 h 219075"/>
                <a:gd name="connsiteX1" fmla="*/ 143828 w 142875"/>
                <a:gd name="connsiteY1" fmla="*/ 0 h 219075"/>
                <a:gd name="connsiteX2" fmla="*/ 71438 w 142875"/>
                <a:gd name="connsiteY2" fmla="*/ 3333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19075">
                  <a:moveTo>
                    <a:pt x="0" y="224790"/>
                  </a:moveTo>
                  <a:lnTo>
                    <a:pt x="143828" y="0"/>
                  </a:lnTo>
                  <a:lnTo>
                    <a:pt x="71438" y="33338"/>
                  </a:lnTo>
                  <a:close/>
                </a:path>
              </a:pathLst>
            </a:custGeom>
            <a:solidFill>
              <a:srgbClr val="D6D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175C008-A659-446A-B697-C2BDD15CB2B2}"/>
                </a:ext>
              </a:extLst>
            </p:cNvPr>
            <p:cNvSpPr/>
            <p:nvPr/>
          </p:nvSpPr>
          <p:spPr>
            <a:xfrm>
              <a:off x="4471987" y="2829877"/>
              <a:ext cx="57150" cy="161925"/>
            </a:xfrm>
            <a:custGeom>
              <a:avLst/>
              <a:gdLst>
                <a:gd name="connsiteX0" fmla="*/ 0 w 57150"/>
                <a:gd name="connsiteY0" fmla="*/ 164783 h 161925"/>
                <a:gd name="connsiteX1" fmla="*/ 8572 w 57150"/>
                <a:gd name="connsiteY1" fmla="*/ 29527 h 161925"/>
                <a:gd name="connsiteX2" fmla="*/ 60960 w 57150"/>
                <a:gd name="connsiteY2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61925">
                  <a:moveTo>
                    <a:pt x="0" y="164783"/>
                  </a:moveTo>
                  <a:lnTo>
                    <a:pt x="8572" y="29527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4AC479A-E4E9-4E7B-A87A-E10F99C64EFC}"/>
                </a:ext>
              </a:extLst>
            </p:cNvPr>
            <p:cNvSpPr/>
            <p:nvPr/>
          </p:nvSpPr>
          <p:spPr>
            <a:xfrm>
              <a:off x="4471987" y="2822258"/>
              <a:ext cx="123825" cy="171450"/>
            </a:xfrm>
            <a:custGeom>
              <a:avLst/>
              <a:gdLst>
                <a:gd name="connsiteX0" fmla="*/ 111443 w 123825"/>
                <a:gd name="connsiteY0" fmla="*/ 0 h 171450"/>
                <a:gd name="connsiteX1" fmla="*/ 128588 w 123825"/>
                <a:gd name="connsiteY1" fmla="*/ 23813 h 171450"/>
                <a:gd name="connsiteX2" fmla="*/ 0 w 123825"/>
                <a:gd name="connsiteY2" fmla="*/ 1724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171450">
                  <a:moveTo>
                    <a:pt x="111443" y="0"/>
                  </a:moveTo>
                  <a:lnTo>
                    <a:pt x="128588" y="23813"/>
                  </a:lnTo>
                  <a:lnTo>
                    <a:pt x="0" y="172402"/>
                  </a:lnTo>
                  <a:close/>
                </a:path>
              </a:pathLst>
            </a:custGeom>
            <a:solidFill>
              <a:srgbClr val="C2C2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B33E04-3F4B-4E11-BCA9-6EE4970C9EC8}"/>
                </a:ext>
              </a:extLst>
            </p:cNvPr>
            <p:cNvSpPr/>
            <p:nvPr/>
          </p:nvSpPr>
          <p:spPr>
            <a:xfrm>
              <a:off x="5463547" y="3849035"/>
              <a:ext cx="57150" cy="57150"/>
            </a:xfrm>
            <a:custGeom>
              <a:avLst/>
              <a:gdLst>
                <a:gd name="connsiteX0" fmla="*/ 7613 w 57150"/>
                <a:gd name="connsiteY0" fmla="*/ 26687 h 57150"/>
                <a:gd name="connsiteX1" fmla="*/ 18090 w 57150"/>
                <a:gd name="connsiteY1" fmla="*/ 21925 h 57150"/>
                <a:gd name="connsiteX2" fmla="*/ 38093 w 57150"/>
                <a:gd name="connsiteY2" fmla="*/ 17 h 57150"/>
                <a:gd name="connsiteX3" fmla="*/ 60953 w 57150"/>
                <a:gd name="connsiteY3" fmla="*/ 46690 h 57150"/>
                <a:gd name="connsiteX4" fmla="*/ 14280 w 57150"/>
                <a:gd name="connsiteY4" fmla="*/ 60025 h 57150"/>
                <a:gd name="connsiteX5" fmla="*/ 7613 w 57150"/>
                <a:gd name="connsiteY5" fmla="*/ 2668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13" y="26687"/>
                  </a:moveTo>
                  <a:cubicBezTo>
                    <a:pt x="7613" y="26687"/>
                    <a:pt x="14280" y="25735"/>
                    <a:pt x="18090" y="21925"/>
                  </a:cubicBezTo>
                  <a:cubicBezTo>
                    <a:pt x="24758" y="15257"/>
                    <a:pt x="24758" y="970"/>
                    <a:pt x="38093" y="17"/>
                  </a:cubicBezTo>
                  <a:cubicBezTo>
                    <a:pt x="51428" y="-935"/>
                    <a:pt x="62858" y="38117"/>
                    <a:pt x="60953" y="46690"/>
                  </a:cubicBezTo>
                  <a:cubicBezTo>
                    <a:pt x="59048" y="55262"/>
                    <a:pt x="41903" y="60977"/>
                    <a:pt x="14280" y="60025"/>
                  </a:cubicBezTo>
                  <a:cubicBezTo>
                    <a:pt x="-13342" y="59072"/>
                    <a:pt x="7613" y="26687"/>
                    <a:pt x="7613" y="2668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61735E6-154E-4CB8-AF5D-F1C67D0894FC}"/>
                </a:ext>
              </a:extLst>
            </p:cNvPr>
            <p:cNvSpPr/>
            <p:nvPr/>
          </p:nvSpPr>
          <p:spPr>
            <a:xfrm>
              <a:off x="5496487" y="3824394"/>
              <a:ext cx="95250" cy="76200"/>
            </a:xfrm>
            <a:custGeom>
              <a:avLst/>
              <a:gdLst>
                <a:gd name="connsiteX0" fmla="*/ 390 w 95250"/>
                <a:gd name="connsiteY0" fmla="*/ 26563 h 76200"/>
                <a:gd name="connsiteX1" fmla="*/ 38490 w 95250"/>
                <a:gd name="connsiteY1" fmla="*/ 9418 h 76200"/>
                <a:gd name="connsiteX2" fmla="*/ 81353 w 95250"/>
                <a:gd name="connsiteY2" fmla="*/ 846 h 76200"/>
                <a:gd name="connsiteX3" fmla="*/ 48015 w 95250"/>
                <a:gd name="connsiteY3" fmla="*/ 20848 h 76200"/>
                <a:gd name="connsiteX4" fmla="*/ 34680 w 95250"/>
                <a:gd name="connsiteY4" fmla="*/ 26563 h 76200"/>
                <a:gd name="connsiteX5" fmla="*/ 52778 w 95250"/>
                <a:gd name="connsiteY5" fmla="*/ 21801 h 76200"/>
                <a:gd name="connsiteX6" fmla="*/ 97545 w 95250"/>
                <a:gd name="connsiteY6" fmla="*/ 17038 h 76200"/>
                <a:gd name="connsiteX7" fmla="*/ 92783 w 95250"/>
                <a:gd name="connsiteY7" fmla="*/ 24659 h 76200"/>
                <a:gd name="connsiteX8" fmla="*/ 96593 w 95250"/>
                <a:gd name="connsiteY8" fmla="*/ 24659 h 76200"/>
                <a:gd name="connsiteX9" fmla="*/ 58493 w 95250"/>
                <a:gd name="connsiteY9" fmla="*/ 50376 h 76200"/>
                <a:gd name="connsiteX10" fmla="*/ 71828 w 95250"/>
                <a:gd name="connsiteY10" fmla="*/ 52281 h 76200"/>
                <a:gd name="connsiteX11" fmla="*/ 12773 w 95250"/>
                <a:gd name="connsiteY11" fmla="*/ 81809 h 76200"/>
                <a:gd name="connsiteX12" fmla="*/ 390 w 95250"/>
                <a:gd name="connsiteY12" fmla="*/ 265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76200">
                  <a:moveTo>
                    <a:pt x="390" y="26563"/>
                  </a:moveTo>
                  <a:cubicBezTo>
                    <a:pt x="390" y="26563"/>
                    <a:pt x="17535" y="17038"/>
                    <a:pt x="38490" y="9418"/>
                  </a:cubicBezTo>
                  <a:cubicBezTo>
                    <a:pt x="56588" y="2751"/>
                    <a:pt x="79448" y="-2012"/>
                    <a:pt x="81353" y="846"/>
                  </a:cubicBezTo>
                  <a:cubicBezTo>
                    <a:pt x="87068" y="7513"/>
                    <a:pt x="66113" y="12276"/>
                    <a:pt x="48015" y="20848"/>
                  </a:cubicBezTo>
                  <a:cubicBezTo>
                    <a:pt x="31823" y="28468"/>
                    <a:pt x="34680" y="26563"/>
                    <a:pt x="34680" y="26563"/>
                  </a:cubicBezTo>
                  <a:cubicBezTo>
                    <a:pt x="34680" y="26563"/>
                    <a:pt x="33728" y="26563"/>
                    <a:pt x="52778" y="21801"/>
                  </a:cubicBezTo>
                  <a:cubicBezTo>
                    <a:pt x="72780" y="17038"/>
                    <a:pt x="94688" y="13228"/>
                    <a:pt x="97545" y="17038"/>
                  </a:cubicBezTo>
                  <a:cubicBezTo>
                    <a:pt x="98498" y="18943"/>
                    <a:pt x="101355" y="25611"/>
                    <a:pt x="92783" y="24659"/>
                  </a:cubicBezTo>
                  <a:cubicBezTo>
                    <a:pt x="97545" y="23706"/>
                    <a:pt x="96593" y="22753"/>
                    <a:pt x="96593" y="24659"/>
                  </a:cubicBezTo>
                  <a:cubicBezTo>
                    <a:pt x="98498" y="34184"/>
                    <a:pt x="69923" y="45613"/>
                    <a:pt x="58493" y="50376"/>
                  </a:cubicBezTo>
                  <a:cubicBezTo>
                    <a:pt x="67065" y="46566"/>
                    <a:pt x="74685" y="44661"/>
                    <a:pt x="71828" y="52281"/>
                  </a:cubicBezTo>
                  <a:cubicBezTo>
                    <a:pt x="68970" y="59901"/>
                    <a:pt x="27060" y="75141"/>
                    <a:pt x="12773" y="81809"/>
                  </a:cubicBezTo>
                  <a:cubicBezTo>
                    <a:pt x="-3420" y="90381"/>
                    <a:pt x="390" y="26563"/>
                    <a:pt x="390" y="2656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7EF6EB4-A7B4-485F-839B-BFE9ED42AB55}"/>
                </a:ext>
              </a:extLst>
            </p:cNvPr>
            <p:cNvSpPr/>
            <p:nvPr/>
          </p:nvSpPr>
          <p:spPr>
            <a:xfrm>
              <a:off x="4942477" y="3602990"/>
              <a:ext cx="238125" cy="209550"/>
            </a:xfrm>
            <a:custGeom>
              <a:avLst/>
              <a:gdLst>
                <a:gd name="connsiteX0" fmla="*/ 243885 w 238125"/>
                <a:gd name="connsiteY0" fmla="*/ 1270 h 209550"/>
                <a:gd name="connsiteX1" fmla="*/ 174352 w 238125"/>
                <a:gd name="connsiteY1" fmla="*/ 1270 h 209550"/>
                <a:gd name="connsiteX2" fmla="*/ 81008 w 238125"/>
                <a:gd name="connsiteY2" fmla="*/ 34607 h 209550"/>
                <a:gd name="connsiteX3" fmla="*/ 45 w 238125"/>
                <a:gd name="connsiteY3" fmla="*/ 86043 h 209550"/>
                <a:gd name="connsiteX4" fmla="*/ 65768 w 238125"/>
                <a:gd name="connsiteY4" fmla="*/ 207010 h 209550"/>
                <a:gd name="connsiteX5" fmla="*/ 243885 w 238125"/>
                <a:gd name="connsiteY5" fmla="*/ 12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209550">
                  <a:moveTo>
                    <a:pt x="243885" y="1270"/>
                  </a:moveTo>
                  <a:cubicBezTo>
                    <a:pt x="243885" y="1270"/>
                    <a:pt x="202927" y="-1587"/>
                    <a:pt x="174352" y="1270"/>
                  </a:cubicBezTo>
                  <a:cubicBezTo>
                    <a:pt x="145777" y="4127"/>
                    <a:pt x="105773" y="27940"/>
                    <a:pt x="81008" y="34607"/>
                  </a:cubicBezTo>
                  <a:cubicBezTo>
                    <a:pt x="57195" y="41275"/>
                    <a:pt x="-1860" y="80327"/>
                    <a:pt x="45" y="86043"/>
                  </a:cubicBezTo>
                  <a:cubicBezTo>
                    <a:pt x="1950" y="91757"/>
                    <a:pt x="23858" y="155575"/>
                    <a:pt x="65768" y="207010"/>
                  </a:cubicBezTo>
                  <a:cubicBezTo>
                    <a:pt x="101962" y="251777"/>
                    <a:pt x="243885" y="1270"/>
                    <a:pt x="243885" y="1270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A6D716-38AC-4121-A8A0-86EE43903A15}"/>
                </a:ext>
              </a:extLst>
            </p:cNvPr>
            <p:cNvSpPr/>
            <p:nvPr/>
          </p:nvSpPr>
          <p:spPr>
            <a:xfrm>
              <a:off x="5016817" y="3629978"/>
              <a:ext cx="76200" cy="123825"/>
            </a:xfrm>
            <a:custGeom>
              <a:avLst/>
              <a:gdLst>
                <a:gd name="connsiteX0" fmla="*/ 80963 w 76200"/>
                <a:gd name="connsiteY0" fmla="*/ 0 h 123825"/>
                <a:gd name="connsiteX1" fmla="*/ 20955 w 76200"/>
                <a:gd name="connsiteY1" fmla="*/ 62865 h 123825"/>
                <a:gd name="connsiteX2" fmla="*/ 0 w 76200"/>
                <a:gd name="connsiteY2" fmla="*/ 128588 h 123825"/>
                <a:gd name="connsiteX3" fmla="*/ 80963 w 76200"/>
                <a:gd name="connsiteY3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23825">
                  <a:moveTo>
                    <a:pt x="80963" y="0"/>
                  </a:moveTo>
                  <a:cubicBezTo>
                    <a:pt x="80963" y="0"/>
                    <a:pt x="37148" y="32385"/>
                    <a:pt x="20955" y="62865"/>
                  </a:cubicBezTo>
                  <a:cubicBezTo>
                    <a:pt x="5715" y="92392"/>
                    <a:pt x="0" y="128588"/>
                    <a:pt x="0" y="128588"/>
                  </a:cubicBezTo>
                  <a:lnTo>
                    <a:pt x="80963" y="0"/>
                  </a:lnTo>
                  <a:close/>
                </a:path>
              </a:pathLst>
            </a:custGeom>
            <a:solidFill>
              <a:srgbClr val="A9AD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D96B53F-C601-4285-B3B5-B2F4728FF505}"/>
                </a:ext>
              </a:extLst>
            </p:cNvPr>
            <p:cNvSpPr/>
            <p:nvPr/>
          </p:nvSpPr>
          <p:spPr>
            <a:xfrm>
              <a:off x="5049476" y="4600886"/>
              <a:ext cx="200025" cy="85725"/>
            </a:xfrm>
            <a:custGeom>
              <a:avLst/>
              <a:gdLst>
                <a:gd name="connsiteX0" fmla="*/ 81641 w 200025"/>
                <a:gd name="connsiteY0" fmla="*/ 3499 h 85725"/>
                <a:gd name="connsiteX1" fmla="*/ 101644 w 200025"/>
                <a:gd name="connsiteY1" fmla="*/ 20644 h 85725"/>
                <a:gd name="connsiteX2" fmla="*/ 201656 w 200025"/>
                <a:gd name="connsiteY2" fmla="*/ 46361 h 85725"/>
                <a:gd name="connsiteX3" fmla="*/ 185464 w 200025"/>
                <a:gd name="connsiteY3" fmla="*/ 81604 h 85725"/>
                <a:gd name="connsiteX4" fmla="*/ 74974 w 200025"/>
                <a:gd name="connsiteY4" fmla="*/ 81604 h 85725"/>
                <a:gd name="connsiteX5" fmla="*/ 3536 w 200025"/>
                <a:gd name="connsiteY5" fmla="*/ 81604 h 85725"/>
                <a:gd name="connsiteX6" fmla="*/ 8299 w 200025"/>
                <a:gd name="connsiteY6" fmla="*/ 6356 h 85725"/>
                <a:gd name="connsiteX7" fmla="*/ 81641 w 200025"/>
                <a:gd name="connsiteY7" fmla="*/ 349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025" h="85725">
                  <a:moveTo>
                    <a:pt x="81641" y="3499"/>
                  </a:moveTo>
                  <a:cubicBezTo>
                    <a:pt x="81641" y="3499"/>
                    <a:pt x="94024" y="16834"/>
                    <a:pt x="101644" y="20644"/>
                  </a:cubicBezTo>
                  <a:cubicBezTo>
                    <a:pt x="109264" y="24454"/>
                    <a:pt x="195941" y="38741"/>
                    <a:pt x="201656" y="46361"/>
                  </a:cubicBezTo>
                  <a:cubicBezTo>
                    <a:pt x="207371" y="53029"/>
                    <a:pt x="207371" y="81604"/>
                    <a:pt x="185464" y="81604"/>
                  </a:cubicBezTo>
                  <a:cubicBezTo>
                    <a:pt x="162604" y="81604"/>
                    <a:pt x="88309" y="81604"/>
                    <a:pt x="74974" y="81604"/>
                  </a:cubicBezTo>
                  <a:cubicBezTo>
                    <a:pt x="62591" y="81604"/>
                    <a:pt x="9251" y="93034"/>
                    <a:pt x="3536" y="81604"/>
                  </a:cubicBezTo>
                  <a:cubicBezTo>
                    <a:pt x="-2179" y="70174"/>
                    <a:pt x="-1226" y="18739"/>
                    <a:pt x="8299" y="6356"/>
                  </a:cubicBezTo>
                  <a:cubicBezTo>
                    <a:pt x="18776" y="-6026"/>
                    <a:pt x="81641" y="3499"/>
                    <a:pt x="81641" y="3499"/>
                  </a:cubicBezTo>
                  <a:close/>
                </a:path>
              </a:pathLst>
            </a:custGeom>
            <a:solidFill>
              <a:srgbClr val="1C41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ED1CA7E-4FA6-499A-A164-CE38BF5A32D5}"/>
                </a:ext>
              </a:extLst>
            </p:cNvPr>
            <p:cNvSpPr/>
            <p:nvPr/>
          </p:nvSpPr>
          <p:spPr>
            <a:xfrm>
              <a:off x="5057775" y="4588192"/>
              <a:ext cx="66675" cy="19050"/>
            </a:xfrm>
            <a:custGeom>
              <a:avLst/>
              <a:gdLst>
                <a:gd name="connsiteX0" fmla="*/ 70485 w 66675"/>
                <a:gd name="connsiteY0" fmla="*/ 0 h 19050"/>
                <a:gd name="connsiteX1" fmla="*/ 73342 w 66675"/>
                <a:gd name="connsiteY1" fmla="*/ 15240 h 19050"/>
                <a:gd name="connsiteX2" fmla="*/ 0 w 66675"/>
                <a:gd name="connsiteY2" fmla="*/ 18098 h 19050"/>
                <a:gd name="connsiteX3" fmla="*/ 0 w 66675"/>
                <a:gd name="connsiteY3" fmla="*/ 2858 h 19050"/>
                <a:gd name="connsiteX4" fmla="*/ 70485 w 6667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9050">
                  <a:moveTo>
                    <a:pt x="70485" y="0"/>
                  </a:moveTo>
                  <a:lnTo>
                    <a:pt x="73342" y="15240"/>
                  </a:lnTo>
                  <a:cubicBezTo>
                    <a:pt x="73342" y="15240"/>
                    <a:pt x="50483" y="25717"/>
                    <a:pt x="0" y="18098"/>
                  </a:cubicBezTo>
                  <a:lnTo>
                    <a:pt x="0" y="2858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2A61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6D26463-EB8D-4487-900D-1875EBAD2B62}"/>
                </a:ext>
              </a:extLst>
            </p:cNvPr>
            <p:cNvSpPr/>
            <p:nvPr/>
          </p:nvSpPr>
          <p:spPr>
            <a:xfrm>
              <a:off x="4572233" y="4560570"/>
              <a:ext cx="171450" cy="95250"/>
            </a:xfrm>
            <a:custGeom>
              <a:avLst/>
              <a:gdLst>
                <a:gd name="connsiteX0" fmla="*/ 27389 w 171450"/>
                <a:gd name="connsiteY0" fmla="*/ 0 h 95250"/>
                <a:gd name="connsiteX1" fmla="*/ 13102 w 171450"/>
                <a:gd name="connsiteY1" fmla="*/ 25717 h 95250"/>
                <a:gd name="connsiteX2" fmla="*/ 1672 w 171450"/>
                <a:gd name="connsiteY2" fmla="*/ 89535 h 95250"/>
                <a:gd name="connsiteX3" fmla="*/ 82634 w 171450"/>
                <a:gd name="connsiteY3" fmla="*/ 98108 h 95250"/>
                <a:gd name="connsiteX4" fmla="*/ 167407 w 171450"/>
                <a:gd name="connsiteY4" fmla="*/ 91440 h 95250"/>
                <a:gd name="connsiteX5" fmla="*/ 159787 w 171450"/>
                <a:gd name="connsiteY5" fmla="*/ 59055 h 95250"/>
                <a:gd name="connsiteX6" fmla="*/ 99779 w 171450"/>
                <a:gd name="connsiteY6" fmla="*/ 20955 h 95250"/>
                <a:gd name="connsiteX7" fmla="*/ 27389 w 171450"/>
                <a:gd name="connsiteY7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95250">
                  <a:moveTo>
                    <a:pt x="27389" y="0"/>
                  </a:moveTo>
                  <a:cubicBezTo>
                    <a:pt x="27389" y="0"/>
                    <a:pt x="17864" y="11430"/>
                    <a:pt x="13102" y="25717"/>
                  </a:cubicBezTo>
                  <a:cubicBezTo>
                    <a:pt x="10244" y="35242"/>
                    <a:pt x="-4996" y="79058"/>
                    <a:pt x="1672" y="89535"/>
                  </a:cubicBezTo>
                  <a:cubicBezTo>
                    <a:pt x="8339" y="100012"/>
                    <a:pt x="57869" y="101917"/>
                    <a:pt x="82634" y="98108"/>
                  </a:cubicBezTo>
                  <a:cubicBezTo>
                    <a:pt x="107399" y="94298"/>
                    <a:pt x="161692" y="102870"/>
                    <a:pt x="167407" y="91440"/>
                  </a:cubicBezTo>
                  <a:cubicBezTo>
                    <a:pt x="173122" y="80962"/>
                    <a:pt x="175979" y="64770"/>
                    <a:pt x="159787" y="59055"/>
                  </a:cubicBezTo>
                  <a:cubicBezTo>
                    <a:pt x="143594" y="53340"/>
                    <a:pt x="106447" y="37147"/>
                    <a:pt x="99779" y="20955"/>
                  </a:cubicBezTo>
                  <a:cubicBezTo>
                    <a:pt x="92159" y="4763"/>
                    <a:pt x="27389" y="0"/>
                    <a:pt x="27389" y="0"/>
                  </a:cubicBezTo>
                  <a:close/>
                </a:path>
              </a:pathLst>
            </a:custGeom>
            <a:solidFill>
              <a:srgbClr val="1C41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7700AB-3074-4B47-8484-DB6898E6952C}"/>
                </a:ext>
              </a:extLst>
            </p:cNvPr>
            <p:cNvSpPr/>
            <p:nvPr/>
          </p:nvSpPr>
          <p:spPr>
            <a:xfrm>
              <a:off x="4599622" y="4529138"/>
              <a:ext cx="76200" cy="47625"/>
            </a:xfrm>
            <a:custGeom>
              <a:avLst/>
              <a:gdLst>
                <a:gd name="connsiteX0" fmla="*/ 78105 w 76200"/>
                <a:gd name="connsiteY0" fmla="*/ 35242 h 47625"/>
                <a:gd name="connsiteX1" fmla="*/ 71438 w 76200"/>
                <a:gd name="connsiteY1" fmla="*/ 53340 h 47625"/>
                <a:gd name="connsiteX2" fmla="*/ 0 w 76200"/>
                <a:gd name="connsiteY2" fmla="*/ 32385 h 47625"/>
                <a:gd name="connsiteX3" fmla="*/ 22860 w 76200"/>
                <a:gd name="connsiteY3" fmla="*/ 0 h 47625"/>
                <a:gd name="connsiteX4" fmla="*/ 78105 w 76200"/>
                <a:gd name="connsiteY4" fmla="*/ 3524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8105" y="35242"/>
                  </a:moveTo>
                  <a:lnTo>
                    <a:pt x="71438" y="53340"/>
                  </a:lnTo>
                  <a:cubicBezTo>
                    <a:pt x="71438" y="53340"/>
                    <a:pt x="0" y="47625"/>
                    <a:pt x="0" y="32385"/>
                  </a:cubicBezTo>
                  <a:lnTo>
                    <a:pt x="22860" y="0"/>
                  </a:lnTo>
                  <a:lnTo>
                    <a:pt x="78105" y="35242"/>
                  </a:lnTo>
                  <a:close/>
                </a:path>
              </a:pathLst>
            </a:custGeom>
            <a:solidFill>
              <a:srgbClr val="2A61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879811-FBFE-430A-AE59-435F31D7C832}"/>
                </a:ext>
              </a:extLst>
            </p:cNvPr>
            <p:cNvSpPr/>
            <p:nvPr/>
          </p:nvSpPr>
          <p:spPr>
            <a:xfrm>
              <a:off x="5209443" y="3573780"/>
              <a:ext cx="95250" cy="95250"/>
            </a:xfrm>
            <a:custGeom>
              <a:avLst/>
              <a:gdLst>
                <a:gd name="connsiteX0" fmla="*/ 53119 w 95250"/>
                <a:gd name="connsiteY0" fmla="*/ 0 h 95250"/>
                <a:gd name="connsiteX1" fmla="*/ 1684 w 95250"/>
                <a:gd name="connsiteY1" fmla="*/ 31433 h 95250"/>
                <a:gd name="connsiteX2" fmla="*/ 40737 w 95250"/>
                <a:gd name="connsiteY2" fmla="*/ 102870 h 95250"/>
                <a:gd name="connsiteX3" fmla="*/ 99792 w 95250"/>
                <a:gd name="connsiteY3" fmla="*/ 54292 h 95250"/>
                <a:gd name="connsiteX4" fmla="*/ 53119 w 95250"/>
                <a:gd name="connsiteY4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3119" y="0"/>
                  </a:moveTo>
                  <a:cubicBezTo>
                    <a:pt x="53119" y="0"/>
                    <a:pt x="13114" y="33338"/>
                    <a:pt x="1684" y="31433"/>
                  </a:cubicBezTo>
                  <a:cubicBezTo>
                    <a:pt x="-9746" y="28575"/>
                    <a:pt x="40737" y="102870"/>
                    <a:pt x="40737" y="102870"/>
                  </a:cubicBezTo>
                  <a:cubicBezTo>
                    <a:pt x="40737" y="102870"/>
                    <a:pt x="88362" y="56198"/>
                    <a:pt x="99792" y="54292"/>
                  </a:cubicBezTo>
                  <a:cubicBezTo>
                    <a:pt x="110269" y="52388"/>
                    <a:pt x="53119" y="0"/>
                    <a:pt x="53119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6DC5BD-37D7-4D7C-9C94-7AA5B20E9477}"/>
                </a:ext>
              </a:extLst>
            </p:cNvPr>
            <p:cNvSpPr/>
            <p:nvPr/>
          </p:nvSpPr>
          <p:spPr>
            <a:xfrm>
              <a:off x="5250600" y="3688692"/>
              <a:ext cx="247650" cy="266700"/>
            </a:xfrm>
            <a:custGeom>
              <a:avLst/>
              <a:gdLst>
                <a:gd name="connsiteX0" fmla="*/ 14820 w 247650"/>
                <a:gd name="connsiteY0" fmla="*/ 18438 h 266700"/>
                <a:gd name="connsiteX1" fmla="*/ 532 w 247650"/>
                <a:gd name="connsiteY1" fmla="*/ 67968 h 266700"/>
                <a:gd name="connsiteX2" fmla="*/ 19582 w 247650"/>
                <a:gd name="connsiteY2" fmla="*/ 147978 h 266700"/>
                <a:gd name="connsiteX3" fmla="*/ 48157 w 247650"/>
                <a:gd name="connsiteY3" fmla="*/ 269898 h 266700"/>
                <a:gd name="connsiteX4" fmla="*/ 138645 w 247650"/>
                <a:gd name="connsiteY4" fmla="*/ 257515 h 266700"/>
                <a:gd name="connsiteX5" fmla="*/ 251040 w 247650"/>
                <a:gd name="connsiteY5" fmla="*/ 220368 h 266700"/>
                <a:gd name="connsiteX6" fmla="*/ 231037 w 247650"/>
                <a:gd name="connsiteY6" fmla="*/ 178458 h 266700"/>
                <a:gd name="connsiteX7" fmla="*/ 112927 w 247650"/>
                <a:gd name="connsiteY7" fmla="*/ 194650 h 266700"/>
                <a:gd name="connsiteX8" fmla="*/ 96735 w 247650"/>
                <a:gd name="connsiteY8" fmla="*/ 94638 h 266700"/>
                <a:gd name="connsiteX9" fmla="*/ 79590 w 247650"/>
                <a:gd name="connsiteY9" fmla="*/ 13675 h 266700"/>
                <a:gd name="connsiteX10" fmla="*/ 14820 w 247650"/>
                <a:gd name="connsiteY10" fmla="*/ 1843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66700">
                  <a:moveTo>
                    <a:pt x="14820" y="18438"/>
                  </a:moveTo>
                  <a:cubicBezTo>
                    <a:pt x="1485" y="27010"/>
                    <a:pt x="-1373" y="28915"/>
                    <a:pt x="532" y="67968"/>
                  </a:cubicBezTo>
                  <a:cubicBezTo>
                    <a:pt x="2437" y="107020"/>
                    <a:pt x="17677" y="137500"/>
                    <a:pt x="19582" y="147978"/>
                  </a:cubicBezTo>
                  <a:cubicBezTo>
                    <a:pt x="20535" y="158455"/>
                    <a:pt x="42442" y="264183"/>
                    <a:pt x="48157" y="269898"/>
                  </a:cubicBezTo>
                  <a:cubicBezTo>
                    <a:pt x="53872" y="275613"/>
                    <a:pt x="124357" y="262278"/>
                    <a:pt x="138645" y="257515"/>
                  </a:cubicBezTo>
                  <a:cubicBezTo>
                    <a:pt x="159600" y="250848"/>
                    <a:pt x="251040" y="220368"/>
                    <a:pt x="251040" y="220368"/>
                  </a:cubicBezTo>
                  <a:lnTo>
                    <a:pt x="231037" y="178458"/>
                  </a:lnTo>
                  <a:cubicBezTo>
                    <a:pt x="231037" y="178458"/>
                    <a:pt x="116737" y="204175"/>
                    <a:pt x="112927" y="194650"/>
                  </a:cubicBezTo>
                  <a:cubicBezTo>
                    <a:pt x="109117" y="186078"/>
                    <a:pt x="100545" y="110830"/>
                    <a:pt x="96735" y="94638"/>
                  </a:cubicBezTo>
                  <a:cubicBezTo>
                    <a:pt x="93877" y="78445"/>
                    <a:pt x="98640" y="52728"/>
                    <a:pt x="79590" y="13675"/>
                  </a:cubicBezTo>
                  <a:cubicBezTo>
                    <a:pt x="62445" y="-19662"/>
                    <a:pt x="14820" y="18438"/>
                    <a:pt x="14820" y="18438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EE7F82C-C45F-4D1C-ABC2-795C5AE922FA}"/>
                </a:ext>
              </a:extLst>
            </p:cNvPr>
            <p:cNvSpPr/>
            <p:nvPr/>
          </p:nvSpPr>
          <p:spPr>
            <a:xfrm>
              <a:off x="4901335" y="3910965"/>
              <a:ext cx="371475" cy="685800"/>
            </a:xfrm>
            <a:custGeom>
              <a:avLst/>
              <a:gdLst>
                <a:gd name="connsiteX0" fmla="*/ 229782 w 371475"/>
                <a:gd name="connsiteY0" fmla="*/ 86677 h 685800"/>
                <a:gd name="connsiteX1" fmla="*/ 261215 w 371475"/>
                <a:gd name="connsiteY1" fmla="*/ 120967 h 685800"/>
                <a:gd name="connsiteX2" fmla="*/ 378372 w 371475"/>
                <a:gd name="connsiteY2" fmla="*/ 301942 h 685800"/>
                <a:gd name="connsiteX3" fmla="*/ 320270 w 371475"/>
                <a:gd name="connsiteY3" fmla="*/ 496252 h 685800"/>
                <a:gd name="connsiteX4" fmla="*/ 245022 w 371475"/>
                <a:gd name="connsiteY4" fmla="*/ 687705 h 685800"/>
                <a:gd name="connsiteX5" fmla="*/ 141200 w 371475"/>
                <a:gd name="connsiteY5" fmla="*/ 677227 h 685800"/>
                <a:gd name="connsiteX6" fmla="*/ 198350 w 371475"/>
                <a:gd name="connsiteY6" fmla="*/ 511492 h 685800"/>
                <a:gd name="connsiteX7" fmla="*/ 266930 w 371475"/>
                <a:gd name="connsiteY7" fmla="*/ 345757 h 685800"/>
                <a:gd name="connsiteX8" fmla="*/ 154535 w 371475"/>
                <a:gd name="connsiteY8" fmla="*/ 226695 h 685800"/>
                <a:gd name="connsiteX9" fmla="*/ 48807 w 371475"/>
                <a:gd name="connsiteY9" fmla="*/ 140017 h 685800"/>
                <a:gd name="connsiteX10" fmla="*/ 230 w 371475"/>
                <a:gd name="connsiteY10" fmla="*/ 71438 h 685800"/>
                <a:gd name="connsiteX11" fmla="*/ 34520 w 371475"/>
                <a:gd name="connsiteY11" fmla="*/ 0 h 685800"/>
                <a:gd name="connsiteX12" fmla="*/ 229782 w 371475"/>
                <a:gd name="connsiteY12" fmla="*/ 86677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685800">
                  <a:moveTo>
                    <a:pt x="229782" y="86677"/>
                  </a:moveTo>
                  <a:cubicBezTo>
                    <a:pt x="229782" y="86677"/>
                    <a:pt x="253595" y="112395"/>
                    <a:pt x="261215" y="120967"/>
                  </a:cubicBezTo>
                  <a:cubicBezTo>
                    <a:pt x="307887" y="178117"/>
                    <a:pt x="370752" y="283845"/>
                    <a:pt x="378372" y="301942"/>
                  </a:cubicBezTo>
                  <a:cubicBezTo>
                    <a:pt x="385992" y="320040"/>
                    <a:pt x="339320" y="450532"/>
                    <a:pt x="320270" y="496252"/>
                  </a:cubicBezTo>
                  <a:cubicBezTo>
                    <a:pt x="309792" y="520065"/>
                    <a:pt x="243117" y="684847"/>
                    <a:pt x="245022" y="687705"/>
                  </a:cubicBezTo>
                  <a:cubicBezTo>
                    <a:pt x="246927" y="691515"/>
                    <a:pt x="174537" y="693420"/>
                    <a:pt x="141200" y="677227"/>
                  </a:cubicBezTo>
                  <a:cubicBezTo>
                    <a:pt x="141200" y="677227"/>
                    <a:pt x="187872" y="538163"/>
                    <a:pt x="198350" y="511492"/>
                  </a:cubicBezTo>
                  <a:cubicBezTo>
                    <a:pt x="213590" y="470535"/>
                    <a:pt x="265025" y="356235"/>
                    <a:pt x="266930" y="345757"/>
                  </a:cubicBezTo>
                  <a:cubicBezTo>
                    <a:pt x="268835" y="334327"/>
                    <a:pt x="183110" y="243840"/>
                    <a:pt x="154535" y="226695"/>
                  </a:cubicBezTo>
                  <a:cubicBezTo>
                    <a:pt x="125960" y="209550"/>
                    <a:pt x="56427" y="147638"/>
                    <a:pt x="48807" y="140017"/>
                  </a:cubicBezTo>
                  <a:cubicBezTo>
                    <a:pt x="41187" y="132397"/>
                    <a:pt x="-3580" y="111442"/>
                    <a:pt x="230" y="71438"/>
                  </a:cubicBezTo>
                  <a:cubicBezTo>
                    <a:pt x="4040" y="31432"/>
                    <a:pt x="34520" y="0"/>
                    <a:pt x="34520" y="0"/>
                  </a:cubicBezTo>
                  <a:lnTo>
                    <a:pt x="229782" y="86677"/>
                  </a:lnTo>
                  <a:close/>
                </a:path>
              </a:pathLst>
            </a:custGeom>
            <a:solidFill>
              <a:srgbClr val="326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820DF6-579E-49ED-B30B-ED09A66AFF66}"/>
                </a:ext>
              </a:extLst>
            </p:cNvPr>
            <p:cNvSpPr/>
            <p:nvPr/>
          </p:nvSpPr>
          <p:spPr>
            <a:xfrm>
              <a:off x="4606290" y="3902481"/>
              <a:ext cx="428625" cy="657225"/>
            </a:xfrm>
            <a:custGeom>
              <a:avLst/>
              <a:gdLst>
                <a:gd name="connsiteX0" fmla="*/ 397193 w 428625"/>
                <a:gd name="connsiteY0" fmla="*/ 194221 h 657225"/>
                <a:gd name="connsiteX1" fmla="*/ 386715 w 428625"/>
                <a:gd name="connsiteY1" fmla="*/ 221844 h 657225"/>
                <a:gd name="connsiteX2" fmla="*/ 347662 w 428625"/>
                <a:gd name="connsiteY2" fmla="*/ 322809 h 657225"/>
                <a:gd name="connsiteX3" fmla="*/ 303848 w 428625"/>
                <a:gd name="connsiteY3" fmla="*/ 403771 h 657225"/>
                <a:gd name="connsiteX4" fmla="*/ 82867 w 428625"/>
                <a:gd name="connsiteY4" fmla="*/ 666661 h 657225"/>
                <a:gd name="connsiteX5" fmla="*/ 0 w 428625"/>
                <a:gd name="connsiteY5" fmla="*/ 613321 h 657225"/>
                <a:gd name="connsiteX6" fmla="*/ 129540 w 428625"/>
                <a:gd name="connsiteY6" fmla="*/ 444729 h 657225"/>
                <a:gd name="connsiteX7" fmla="*/ 195262 w 428625"/>
                <a:gd name="connsiteY7" fmla="*/ 339954 h 657225"/>
                <a:gd name="connsiteX8" fmla="*/ 294323 w 428625"/>
                <a:gd name="connsiteY8" fmla="*/ 85636 h 657225"/>
                <a:gd name="connsiteX9" fmla="*/ 328612 w 428625"/>
                <a:gd name="connsiteY9" fmla="*/ 6578 h 657225"/>
                <a:gd name="connsiteX10" fmla="*/ 434340 w 428625"/>
                <a:gd name="connsiteY10" fmla="*/ 48489 h 657225"/>
                <a:gd name="connsiteX11" fmla="*/ 397193 w 428625"/>
                <a:gd name="connsiteY11" fmla="*/ 19422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5" h="657225">
                  <a:moveTo>
                    <a:pt x="397193" y="194221"/>
                  </a:moveTo>
                  <a:cubicBezTo>
                    <a:pt x="397193" y="194221"/>
                    <a:pt x="392430" y="205651"/>
                    <a:pt x="386715" y="221844"/>
                  </a:cubicBezTo>
                  <a:cubicBezTo>
                    <a:pt x="373380" y="257086"/>
                    <a:pt x="351473" y="313284"/>
                    <a:pt x="347662" y="322809"/>
                  </a:cubicBezTo>
                  <a:cubicBezTo>
                    <a:pt x="341948" y="336144"/>
                    <a:pt x="316230" y="392341"/>
                    <a:pt x="303848" y="403771"/>
                  </a:cubicBezTo>
                  <a:cubicBezTo>
                    <a:pt x="291465" y="415201"/>
                    <a:pt x="83820" y="663804"/>
                    <a:pt x="82867" y="666661"/>
                  </a:cubicBezTo>
                  <a:cubicBezTo>
                    <a:pt x="81915" y="668566"/>
                    <a:pt x="4763" y="628561"/>
                    <a:pt x="0" y="613321"/>
                  </a:cubicBezTo>
                  <a:cubicBezTo>
                    <a:pt x="0" y="613321"/>
                    <a:pt x="112395" y="466636"/>
                    <a:pt x="129540" y="444729"/>
                  </a:cubicBezTo>
                  <a:cubicBezTo>
                    <a:pt x="146685" y="422821"/>
                    <a:pt x="182880" y="391389"/>
                    <a:pt x="195262" y="339954"/>
                  </a:cubicBezTo>
                  <a:cubicBezTo>
                    <a:pt x="207645" y="288519"/>
                    <a:pt x="294323" y="92303"/>
                    <a:pt x="294323" y="85636"/>
                  </a:cubicBezTo>
                  <a:cubicBezTo>
                    <a:pt x="294323" y="85636"/>
                    <a:pt x="308610" y="25628"/>
                    <a:pt x="328612" y="6578"/>
                  </a:cubicBezTo>
                  <a:cubicBezTo>
                    <a:pt x="348615" y="-11519"/>
                    <a:pt x="422910" y="9436"/>
                    <a:pt x="434340" y="48489"/>
                  </a:cubicBezTo>
                  <a:cubicBezTo>
                    <a:pt x="446723" y="86589"/>
                    <a:pt x="397193" y="194221"/>
                    <a:pt x="397193" y="194221"/>
                  </a:cubicBezTo>
                  <a:close/>
                </a:path>
              </a:pathLst>
            </a:custGeom>
            <a:solidFill>
              <a:srgbClr val="326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08C515D-31BD-4B65-9304-961D48A125C0}"/>
                </a:ext>
              </a:extLst>
            </p:cNvPr>
            <p:cNvSpPr/>
            <p:nvPr/>
          </p:nvSpPr>
          <p:spPr>
            <a:xfrm>
              <a:off x="5208270" y="3597592"/>
              <a:ext cx="76200" cy="47625"/>
            </a:xfrm>
            <a:custGeom>
              <a:avLst/>
              <a:gdLst>
                <a:gd name="connsiteX0" fmla="*/ 0 w 76200"/>
                <a:gd name="connsiteY0" fmla="*/ 6667 h 47625"/>
                <a:gd name="connsiteX1" fmla="*/ 17145 w 76200"/>
                <a:gd name="connsiteY1" fmla="*/ 0 h 47625"/>
                <a:gd name="connsiteX2" fmla="*/ 83820 w 76200"/>
                <a:gd name="connsiteY2" fmla="*/ 43815 h 47625"/>
                <a:gd name="connsiteX3" fmla="*/ 81915 w 76200"/>
                <a:gd name="connsiteY3" fmla="*/ 54292 h 47625"/>
                <a:gd name="connsiteX4" fmla="*/ 0 w 76200"/>
                <a:gd name="connsiteY4" fmla="*/ 666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0" y="6667"/>
                  </a:moveTo>
                  <a:lnTo>
                    <a:pt x="17145" y="0"/>
                  </a:lnTo>
                  <a:cubicBezTo>
                    <a:pt x="17145" y="0"/>
                    <a:pt x="59055" y="9525"/>
                    <a:pt x="83820" y="43815"/>
                  </a:cubicBezTo>
                  <a:lnTo>
                    <a:pt x="81915" y="54292"/>
                  </a:lnTo>
                  <a:cubicBezTo>
                    <a:pt x="80963" y="54292"/>
                    <a:pt x="16192" y="40005"/>
                    <a:pt x="0" y="6667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461A2DC-28AD-47B8-A5C5-BA27CB3CC562}"/>
                </a:ext>
              </a:extLst>
            </p:cNvPr>
            <p:cNvSpPr/>
            <p:nvPr/>
          </p:nvSpPr>
          <p:spPr>
            <a:xfrm>
              <a:off x="5258752" y="3800475"/>
              <a:ext cx="9525" cy="57150"/>
            </a:xfrm>
            <a:custGeom>
              <a:avLst/>
              <a:gdLst>
                <a:gd name="connsiteX0" fmla="*/ 14288 w 9525"/>
                <a:gd name="connsiteY0" fmla="*/ 50483 h 57150"/>
                <a:gd name="connsiteX1" fmla="*/ 6668 w 9525"/>
                <a:gd name="connsiteY1" fmla="*/ 60008 h 57150"/>
                <a:gd name="connsiteX2" fmla="*/ 1905 w 9525"/>
                <a:gd name="connsiteY2" fmla="*/ 63817 h 57150"/>
                <a:gd name="connsiteX3" fmla="*/ 1905 w 9525"/>
                <a:gd name="connsiteY3" fmla="*/ 63817 h 57150"/>
                <a:gd name="connsiteX4" fmla="*/ 0 w 9525"/>
                <a:gd name="connsiteY4" fmla="*/ 0 h 57150"/>
                <a:gd name="connsiteX5" fmla="*/ 9525 w 9525"/>
                <a:gd name="connsiteY5" fmla="*/ 28575 h 57150"/>
                <a:gd name="connsiteX6" fmla="*/ 14288 w 9525"/>
                <a:gd name="connsiteY6" fmla="*/ 5048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57150">
                  <a:moveTo>
                    <a:pt x="14288" y="50483"/>
                  </a:moveTo>
                  <a:cubicBezTo>
                    <a:pt x="10477" y="55245"/>
                    <a:pt x="8573" y="59055"/>
                    <a:pt x="6668" y="60008"/>
                  </a:cubicBezTo>
                  <a:cubicBezTo>
                    <a:pt x="5715" y="60960"/>
                    <a:pt x="3810" y="61913"/>
                    <a:pt x="1905" y="63817"/>
                  </a:cubicBezTo>
                  <a:cubicBezTo>
                    <a:pt x="1905" y="63817"/>
                    <a:pt x="1905" y="63817"/>
                    <a:pt x="1905" y="63817"/>
                  </a:cubicBezTo>
                  <a:lnTo>
                    <a:pt x="0" y="0"/>
                  </a:lnTo>
                  <a:cubicBezTo>
                    <a:pt x="0" y="0"/>
                    <a:pt x="7620" y="24765"/>
                    <a:pt x="9525" y="28575"/>
                  </a:cubicBezTo>
                  <a:cubicBezTo>
                    <a:pt x="10477" y="32385"/>
                    <a:pt x="14288" y="50483"/>
                    <a:pt x="14288" y="50483"/>
                  </a:cubicBezTo>
                  <a:close/>
                </a:path>
              </a:pathLst>
            </a:custGeom>
            <a:solidFill>
              <a:srgbClr val="A9AD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637207-62E0-4FE4-8C6E-72FC6FF61380}"/>
                </a:ext>
              </a:extLst>
            </p:cNvPr>
            <p:cNvSpPr/>
            <p:nvPr/>
          </p:nvSpPr>
          <p:spPr>
            <a:xfrm>
              <a:off x="4946332" y="4046220"/>
              <a:ext cx="57150" cy="76200"/>
            </a:xfrm>
            <a:custGeom>
              <a:avLst/>
              <a:gdLst>
                <a:gd name="connsiteX0" fmla="*/ 57150 w 57150"/>
                <a:gd name="connsiteY0" fmla="*/ 50483 h 76200"/>
                <a:gd name="connsiteX1" fmla="*/ 46672 w 57150"/>
                <a:gd name="connsiteY1" fmla="*/ 78105 h 76200"/>
                <a:gd name="connsiteX2" fmla="*/ 0 w 57150"/>
                <a:gd name="connsiteY2" fmla="*/ 0 h 76200"/>
                <a:gd name="connsiteX3" fmla="*/ 10477 w 57150"/>
                <a:gd name="connsiteY3" fmla="*/ 9525 h 76200"/>
                <a:gd name="connsiteX4" fmla="*/ 57150 w 57150"/>
                <a:gd name="connsiteY4" fmla="*/ 504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7150" y="50483"/>
                  </a:moveTo>
                  <a:cubicBezTo>
                    <a:pt x="57150" y="50483"/>
                    <a:pt x="52388" y="61913"/>
                    <a:pt x="46672" y="78105"/>
                  </a:cubicBezTo>
                  <a:cubicBezTo>
                    <a:pt x="32385" y="61913"/>
                    <a:pt x="0" y="0"/>
                    <a:pt x="0" y="0"/>
                  </a:cubicBezTo>
                  <a:cubicBezTo>
                    <a:pt x="1905" y="1905"/>
                    <a:pt x="8572" y="7620"/>
                    <a:pt x="10477" y="9525"/>
                  </a:cubicBezTo>
                  <a:cubicBezTo>
                    <a:pt x="12382" y="11430"/>
                    <a:pt x="57150" y="50483"/>
                    <a:pt x="57150" y="50483"/>
                  </a:cubicBezTo>
                  <a:close/>
                </a:path>
              </a:pathLst>
            </a:custGeom>
            <a:solidFill>
              <a:srgbClr val="215B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00D370B-5BBC-4D12-9801-BE853BD00022}"/>
                </a:ext>
              </a:extLst>
            </p:cNvPr>
            <p:cNvSpPr/>
            <p:nvPr/>
          </p:nvSpPr>
          <p:spPr>
            <a:xfrm>
              <a:off x="5341858" y="3541040"/>
              <a:ext cx="19050" cy="38100"/>
            </a:xfrm>
            <a:custGeom>
              <a:avLst/>
              <a:gdLst>
                <a:gd name="connsiteX0" fmla="*/ 23574 w 19050"/>
                <a:gd name="connsiteY0" fmla="*/ 15595 h 38100"/>
                <a:gd name="connsiteX1" fmla="*/ 9287 w 19050"/>
                <a:gd name="connsiteY1" fmla="*/ 3213 h 38100"/>
                <a:gd name="connsiteX2" fmla="*/ 4524 w 19050"/>
                <a:gd name="connsiteY2" fmla="*/ 39407 h 38100"/>
                <a:gd name="connsiteX3" fmla="*/ 23574 w 19050"/>
                <a:gd name="connsiteY3" fmla="*/ 1559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3574" y="15595"/>
                  </a:moveTo>
                  <a:cubicBezTo>
                    <a:pt x="25479" y="10832"/>
                    <a:pt x="21669" y="-7265"/>
                    <a:pt x="9287" y="3213"/>
                  </a:cubicBezTo>
                  <a:cubicBezTo>
                    <a:pt x="-2143" y="13690"/>
                    <a:pt x="-2143" y="37502"/>
                    <a:pt x="4524" y="39407"/>
                  </a:cubicBezTo>
                  <a:cubicBezTo>
                    <a:pt x="11192" y="41313"/>
                    <a:pt x="19764" y="27977"/>
                    <a:pt x="23574" y="1559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07EECCB-E78F-4F06-92BF-CACFBACA893D}"/>
                </a:ext>
              </a:extLst>
            </p:cNvPr>
            <p:cNvSpPr/>
            <p:nvPr/>
          </p:nvSpPr>
          <p:spPr>
            <a:xfrm>
              <a:off x="5263514" y="3448335"/>
              <a:ext cx="57150" cy="95250"/>
            </a:xfrm>
            <a:custGeom>
              <a:avLst/>
              <a:gdLst>
                <a:gd name="connsiteX0" fmla="*/ 57150 w 57150"/>
                <a:gd name="connsiteY0" fmla="*/ 5430 h 95250"/>
                <a:gd name="connsiteX1" fmla="*/ 0 w 57150"/>
                <a:gd name="connsiteY1" fmla="*/ 102585 h 95250"/>
                <a:gd name="connsiteX2" fmla="*/ 57150 w 57150"/>
                <a:gd name="connsiteY2" fmla="*/ 543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95250">
                  <a:moveTo>
                    <a:pt x="57150" y="5430"/>
                  </a:moveTo>
                  <a:cubicBezTo>
                    <a:pt x="57150" y="5430"/>
                    <a:pt x="0" y="-34575"/>
                    <a:pt x="0" y="102585"/>
                  </a:cubicBezTo>
                  <a:lnTo>
                    <a:pt x="57150" y="5430"/>
                  </a:ln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429C23B-478F-436C-8853-EEEDF4489C0E}"/>
                </a:ext>
              </a:extLst>
            </p:cNvPr>
            <p:cNvSpPr/>
            <p:nvPr/>
          </p:nvSpPr>
          <p:spPr>
            <a:xfrm>
              <a:off x="4935854" y="3603252"/>
              <a:ext cx="400050" cy="400050"/>
            </a:xfrm>
            <a:custGeom>
              <a:avLst/>
              <a:gdLst>
                <a:gd name="connsiteX0" fmla="*/ 337185 w 400050"/>
                <a:gd name="connsiteY0" fmla="*/ 247705 h 400050"/>
                <a:gd name="connsiteX1" fmla="*/ 329565 w 400050"/>
                <a:gd name="connsiteY1" fmla="*/ 257230 h 400050"/>
                <a:gd name="connsiteX2" fmla="*/ 324803 w 400050"/>
                <a:gd name="connsiteY2" fmla="*/ 261040 h 400050"/>
                <a:gd name="connsiteX3" fmla="*/ 324803 w 400050"/>
                <a:gd name="connsiteY3" fmla="*/ 261040 h 400050"/>
                <a:gd name="connsiteX4" fmla="*/ 256223 w 400050"/>
                <a:gd name="connsiteY4" fmla="*/ 307713 h 400050"/>
                <a:gd name="connsiteX5" fmla="*/ 202883 w 400050"/>
                <a:gd name="connsiteY5" fmla="*/ 402010 h 400050"/>
                <a:gd name="connsiteX6" fmla="*/ 0 w 400050"/>
                <a:gd name="connsiteY6" fmla="*/ 305808 h 400050"/>
                <a:gd name="connsiteX7" fmla="*/ 51435 w 400050"/>
                <a:gd name="connsiteY7" fmla="*/ 210558 h 400050"/>
                <a:gd name="connsiteX8" fmla="*/ 158115 w 400050"/>
                <a:gd name="connsiteY8" fmla="*/ 28630 h 400050"/>
                <a:gd name="connsiteX9" fmla="*/ 266700 w 400050"/>
                <a:gd name="connsiteY9" fmla="*/ 55 h 400050"/>
                <a:gd name="connsiteX10" fmla="*/ 353378 w 400050"/>
                <a:gd name="connsiteY10" fmla="*/ 45775 h 400050"/>
                <a:gd name="connsiteX11" fmla="*/ 400050 w 400050"/>
                <a:gd name="connsiteY11" fmla="*/ 115308 h 400050"/>
                <a:gd name="connsiteX12" fmla="*/ 337185 w 400050"/>
                <a:gd name="connsiteY12" fmla="*/ 24770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37185" y="247705"/>
                  </a:moveTo>
                  <a:cubicBezTo>
                    <a:pt x="333375" y="252468"/>
                    <a:pt x="331470" y="256278"/>
                    <a:pt x="329565" y="257230"/>
                  </a:cubicBezTo>
                  <a:cubicBezTo>
                    <a:pt x="328613" y="258183"/>
                    <a:pt x="326708" y="259135"/>
                    <a:pt x="324803" y="261040"/>
                  </a:cubicBezTo>
                  <a:cubicBezTo>
                    <a:pt x="324803" y="261040"/>
                    <a:pt x="324803" y="261040"/>
                    <a:pt x="324803" y="261040"/>
                  </a:cubicBezTo>
                  <a:cubicBezTo>
                    <a:pt x="308610" y="273423"/>
                    <a:pt x="272415" y="299140"/>
                    <a:pt x="256223" y="307713"/>
                  </a:cubicBezTo>
                  <a:cubicBezTo>
                    <a:pt x="238125" y="318190"/>
                    <a:pt x="202883" y="402010"/>
                    <a:pt x="202883" y="402010"/>
                  </a:cubicBezTo>
                  <a:cubicBezTo>
                    <a:pt x="202883" y="402010"/>
                    <a:pt x="38100" y="390580"/>
                    <a:pt x="0" y="305808"/>
                  </a:cubicBezTo>
                  <a:cubicBezTo>
                    <a:pt x="0" y="305808"/>
                    <a:pt x="26670" y="245800"/>
                    <a:pt x="51435" y="210558"/>
                  </a:cubicBezTo>
                  <a:cubicBezTo>
                    <a:pt x="76200" y="175315"/>
                    <a:pt x="129540" y="47680"/>
                    <a:pt x="158115" y="28630"/>
                  </a:cubicBezTo>
                  <a:cubicBezTo>
                    <a:pt x="186690" y="10533"/>
                    <a:pt x="210503" y="-897"/>
                    <a:pt x="266700" y="55"/>
                  </a:cubicBezTo>
                  <a:cubicBezTo>
                    <a:pt x="322898" y="1960"/>
                    <a:pt x="353378" y="45775"/>
                    <a:pt x="353378" y="45775"/>
                  </a:cubicBezTo>
                  <a:cubicBezTo>
                    <a:pt x="353378" y="45775"/>
                    <a:pt x="396240" y="91495"/>
                    <a:pt x="400050" y="115308"/>
                  </a:cubicBezTo>
                  <a:cubicBezTo>
                    <a:pt x="403860" y="138168"/>
                    <a:pt x="358140" y="219130"/>
                    <a:pt x="337185" y="247705"/>
                  </a:cubicBezTo>
                  <a:close/>
                </a:path>
              </a:pathLst>
            </a:custGeom>
            <a:solidFill>
              <a:srgbClr val="D4D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4BDAD89-76ED-4F5E-ACCA-03A6136F1612}"/>
                </a:ext>
              </a:extLst>
            </p:cNvPr>
            <p:cNvSpPr/>
            <p:nvPr/>
          </p:nvSpPr>
          <p:spPr>
            <a:xfrm>
              <a:off x="5110162" y="2768918"/>
              <a:ext cx="666750" cy="95250"/>
            </a:xfrm>
            <a:custGeom>
              <a:avLst/>
              <a:gdLst>
                <a:gd name="connsiteX0" fmla="*/ 668655 w 666750"/>
                <a:gd name="connsiteY0" fmla="*/ 66675 h 95250"/>
                <a:gd name="connsiteX1" fmla="*/ 667703 w 666750"/>
                <a:gd name="connsiteY1" fmla="*/ 103822 h 95250"/>
                <a:gd name="connsiteX2" fmla="*/ 0 w 666750"/>
                <a:gd name="connsiteY2" fmla="*/ 103822 h 95250"/>
                <a:gd name="connsiteX3" fmla="*/ 952 w 666750"/>
                <a:gd name="connsiteY3" fmla="*/ 66675 h 95250"/>
                <a:gd name="connsiteX4" fmla="*/ 67627 w 666750"/>
                <a:gd name="connsiteY4" fmla="*/ 0 h 95250"/>
                <a:gd name="connsiteX5" fmla="*/ 601028 w 666750"/>
                <a:gd name="connsiteY5" fmla="*/ 0 h 95250"/>
                <a:gd name="connsiteX6" fmla="*/ 668655 w 666750"/>
                <a:gd name="connsiteY6" fmla="*/ 66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95250">
                  <a:moveTo>
                    <a:pt x="668655" y="66675"/>
                  </a:moveTo>
                  <a:lnTo>
                    <a:pt x="667703" y="103822"/>
                  </a:lnTo>
                  <a:lnTo>
                    <a:pt x="0" y="103822"/>
                  </a:lnTo>
                  <a:lnTo>
                    <a:pt x="952" y="66675"/>
                  </a:lnTo>
                  <a:cubicBezTo>
                    <a:pt x="952" y="29528"/>
                    <a:pt x="30480" y="0"/>
                    <a:pt x="67627" y="0"/>
                  </a:cubicBezTo>
                  <a:lnTo>
                    <a:pt x="601028" y="0"/>
                  </a:lnTo>
                  <a:cubicBezTo>
                    <a:pt x="638175" y="0"/>
                    <a:pt x="668655" y="30480"/>
                    <a:pt x="668655" y="66675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623F8D-8E69-456A-9BC9-D8D9E9FA001A}"/>
                </a:ext>
              </a:extLst>
            </p:cNvPr>
            <p:cNvSpPr/>
            <p:nvPr/>
          </p:nvSpPr>
          <p:spPr>
            <a:xfrm>
              <a:off x="5154929" y="2902267"/>
              <a:ext cx="190500" cy="323850"/>
            </a:xfrm>
            <a:custGeom>
              <a:avLst/>
              <a:gdLst>
                <a:gd name="connsiteX0" fmla="*/ 165735 w 190500"/>
                <a:gd name="connsiteY0" fmla="*/ 331470 h 323850"/>
                <a:gd name="connsiteX1" fmla="*/ 31433 w 190500"/>
                <a:gd name="connsiteY1" fmla="*/ 331470 h 323850"/>
                <a:gd name="connsiteX2" fmla="*/ 0 w 190500"/>
                <a:gd name="connsiteY2" fmla="*/ 300038 h 323850"/>
                <a:gd name="connsiteX3" fmla="*/ 0 w 190500"/>
                <a:gd name="connsiteY3" fmla="*/ 31433 h 323850"/>
                <a:gd name="connsiteX4" fmla="*/ 31433 w 190500"/>
                <a:gd name="connsiteY4" fmla="*/ 0 h 323850"/>
                <a:gd name="connsiteX5" fmla="*/ 165735 w 190500"/>
                <a:gd name="connsiteY5" fmla="*/ 0 h 323850"/>
                <a:gd name="connsiteX6" fmla="*/ 197168 w 190500"/>
                <a:gd name="connsiteY6" fmla="*/ 31433 h 323850"/>
                <a:gd name="connsiteX7" fmla="*/ 197168 w 190500"/>
                <a:gd name="connsiteY7" fmla="*/ 299085 h 323850"/>
                <a:gd name="connsiteX8" fmla="*/ 165735 w 190500"/>
                <a:gd name="connsiteY8" fmla="*/ 331470 h 323850"/>
                <a:gd name="connsiteX9" fmla="*/ 31433 w 190500"/>
                <a:gd name="connsiteY9" fmla="*/ 10478 h 323850"/>
                <a:gd name="connsiteX10" fmla="*/ 10478 w 190500"/>
                <a:gd name="connsiteY10" fmla="*/ 31433 h 323850"/>
                <a:gd name="connsiteX11" fmla="*/ 10478 w 190500"/>
                <a:gd name="connsiteY11" fmla="*/ 299085 h 323850"/>
                <a:gd name="connsiteX12" fmla="*/ 31433 w 190500"/>
                <a:gd name="connsiteY12" fmla="*/ 320040 h 323850"/>
                <a:gd name="connsiteX13" fmla="*/ 165735 w 190500"/>
                <a:gd name="connsiteY13" fmla="*/ 320040 h 323850"/>
                <a:gd name="connsiteX14" fmla="*/ 186690 w 190500"/>
                <a:gd name="connsiteY14" fmla="*/ 299085 h 323850"/>
                <a:gd name="connsiteX15" fmla="*/ 186690 w 190500"/>
                <a:gd name="connsiteY15" fmla="*/ 31433 h 323850"/>
                <a:gd name="connsiteX16" fmla="*/ 165735 w 190500"/>
                <a:gd name="connsiteY16" fmla="*/ 10478 h 323850"/>
                <a:gd name="connsiteX17" fmla="*/ 31433 w 190500"/>
                <a:gd name="connsiteY17" fmla="*/ 1047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500" h="323850">
                  <a:moveTo>
                    <a:pt x="165735" y="331470"/>
                  </a:moveTo>
                  <a:lnTo>
                    <a:pt x="31433" y="331470"/>
                  </a:lnTo>
                  <a:cubicBezTo>
                    <a:pt x="14288" y="331470"/>
                    <a:pt x="0" y="317183"/>
                    <a:pt x="0" y="300038"/>
                  </a:cubicBezTo>
                  <a:lnTo>
                    <a:pt x="0" y="31433"/>
                  </a:lnTo>
                  <a:cubicBezTo>
                    <a:pt x="0" y="14288"/>
                    <a:pt x="14288" y="0"/>
                    <a:pt x="31433" y="0"/>
                  </a:cubicBezTo>
                  <a:lnTo>
                    <a:pt x="165735" y="0"/>
                  </a:lnTo>
                  <a:cubicBezTo>
                    <a:pt x="182880" y="0"/>
                    <a:pt x="197168" y="14288"/>
                    <a:pt x="197168" y="31433"/>
                  </a:cubicBezTo>
                  <a:lnTo>
                    <a:pt x="197168" y="299085"/>
                  </a:lnTo>
                  <a:cubicBezTo>
                    <a:pt x="197168" y="317183"/>
                    <a:pt x="182880" y="331470"/>
                    <a:pt x="165735" y="331470"/>
                  </a:cubicBezTo>
                  <a:close/>
                  <a:moveTo>
                    <a:pt x="31433" y="10478"/>
                  </a:moveTo>
                  <a:cubicBezTo>
                    <a:pt x="20003" y="10478"/>
                    <a:pt x="10478" y="20003"/>
                    <a:pt x="10478" y="31433"/>
                  </a:cubicBezTo>
                  <a:lnTo>
                    <a:pt x="10478" y="299085"/>
                  </a:lnTo>
                  <a:cubicBezTo>
                    <a:pt x="10478" y="310515"/>
                    <a:pt x="20003" y="320040"/>
                    <a:pt x="31433" y="320040"/>
                  </a:cubicBezTo>
                  <a:lnTo>
                    <a:pt x="165735" y="320040"/>
                  </a:lnTo>
                  <a:cubicBezTo>
                    <a:pt x="177165" y="320040"/>
                    <a:pt x="186690" y="310515"/>
                    <a:pt x="186690" y="299085"/>
                  </a:cubicBezTo>
                  <a:lnTo>
                    <a:pt x="186690" y="31433"/>
                  </a:lnTo>
                  <a:cubicBezTo>
                    <a:pt x="186690" y="20003"/>
                    <a:pt x="177165" y="10478"/>
                    <a:pt x="165735" y="10478"/>
                  </a:cubicBezTo>
                  <a:lnTo>
                    <a:pt x="31433" y="10478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705B01-1C65-4D6F-ACFF-803F88B57371}"/>
                </a:ext>
              </a:extLst>
            </p:cNvPr>
            <p:cNvSpPr/>
            <p:nvPr/>
          </p:nvSpPr>
          <p:spPr>
            <a:xfrm>
              <a:off x="5387339" y="2907983"/>
              <a:ext cx="333375" cy="19050"/>
            </a:xfrm>
            <a:custGeom>
              <a:avLst/>
              <a:gdLst>
                <a:gd name="connsiteX0" fmla="*/ 330518 w 333375"/>
                <a:gd name="connsiteY0" fmla="*/ 27622 h 19050"/>
                <a:gd name="connsiteX1" fmla="*/ 10477 w 333375"/>
                <a:gd name="connsiteY1" fmla="*/ 27622 h 19050"/>
                <a:gd name="connsiteX2" fmla="*/ 0 w 333375"/>
                <a:gd name="connsiteY2" fmla="*/ 17145 h 19050"/>
                <a:gd name="connsiteX3" fmla="*/ 0 w 333375"/>
                <a:gd name="connsiteY3" fmla="*/ 10477 h 19050"/>
                <a:gd name="connsiteX4" fmla="*/ 10477 w 333375"/>
                <a:gd name="connsiteY4" fmla="*/ 0 h 19050"/>
                <a:gd name="connsiteX5" fmla="*/ 330518 w 333375"/>
                <a:gd name="connsiteY5" fmla="*/ 0 h 19050"/>
                <a:gd name="connsiteX6" fmla="*/ 340995 w 333375"/>
                <a:gd name="connsiteY6" fmla="*/ 10477 h 19050"/>
                <a:gd name="connsiteX7" fmla="*/ 340995 w 333375"/>
                <a:gd name="connsiteY7" fmla="*/ 17145 h 19050"/>
                <a:gd name="connsiteX8" fmla="*/ 330518 w 333375"/>
                <a:gd name="connsiteY8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9050">
                  <a:moveTo>
                    <a:pt x="330518" y="27622"/>
                  </a:moveTo>
                  <a:lnTo>
                    <a:pt x="10477" y="27622"/>
                  </a:lnTo>
                  <a:cubicBezTo>
                    <a:pt x="4763" y="27622"/>
                    <a:pt x="0" y="22860"/>
                    <a:pt x="0" y="17145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330518" y="0"/>
                  </a:lnTo>
                  <a:cubicBezTo>
                    <a:pt x="336232" y="0"/>
                    <a:pt x="340995" y="4763"/>
                    <a:pt x="340995" y="10477"/>
                  </a:cubicBezTo>
                  <a:lnTo>
                    <a:pt x="340995" y="17145"/>
                  </a:lnTo>
                  <a:cubicBezTo>
                    <a:pt x="340995" y="22860"/>
                    <a:pt x="336232" y="27622"/>
                    <a:pt x="330518" y="27622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51D4AC9-DDF9-4757-80DC-74E3122AFF7F}"/>
                </a:ext>
              </a:extLst>
            </p:cNvPr>
            <p:cNvSpPr/>
            <p:nvPr/>
          </p:nvSpPr>
          <p:spPr>
            <a:xfrm>
              <a:off x="5387339" y="2964180"/>
              <a:ext cx="333375" cy="19050"/>
            </a:xfrm>
            <a:custGeom>
              <a:avLst/>
              <a:gdLst>
                <a:gd name="connsiteX0" fmla="*/ 330518 w 333375"/>
                <a:gd name="connsiteY0" fmla="*/ 27623 h 19050"/>
                <a:gd name="connsiteX1" fmla="*/ 10477 w 333375"/>
                <a:gd name="connsiteY1" fmla="*/ 27623 h 19050"/>
                <a:gd name="connsiteX2" fmla="*/ 0 w 333375"/>
                <a:gd name="connsiteY2" fmla="*/ 17145 h 19050"/>
                <a:gd name="connsiteX3" fmla="*/ 0 w 333375"/>
                <a:gd name="connsiteY3" fmla="*/ 10478 h 19050"/>
                <a:gd name="connsiteX4" fmla="*/ 10477 w 333375"/>
                <a:gd name="connsiteY4" fmla="*/ 0 h 19050"/>
                <a:gd name="connsiteX5" fmla="*/ 330518 w 333375"/>
                <a:gd name="connsiteY5" fmla="*/ 0 h 19050"/>
                <a:gd name="connsiteX6" fmla="*/ 340995 w 333375"/>
                <a:gd name="connsiteY6" fmla="*/ 10478 h 19050"/>
                <a:gd name="connsiteX7" fmla="*/ 340995 w 333375"/>
                <a:gd name="connsiteY7" fmla="*/ 17145 h 19050"/>
                <a:gd name="connsiteX8" fmla="*/ 330518 w 333375"/>
                <a:gd name="connsiteY8" fmla="*/ 2762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9050">
                  <a:moveTo>
                    <a:pt x="330518" y="27623"/>
                  </a:moveTo>
                  <a:lnTo>
                    <a:pt x="10477" y="27623"/>
                  </a:lnTo>
                  <a:cubicBezTo>
                    <a:pt x="4763" y="27623"/>
                    <a:pt x="0" y="22860"/>
                    <a:pt x="0" y="17145"/>
                  </a:cubicBezTo>
                  <a:lnTo>
                    <a:pt x="0" y="10478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330518" y="0"/>
                  </a:lnTo>
                  <a:cubicBezTo>
                    <a:pt x="336232" y="0"/>
                    <a:pt x="340995" y="4763"/>
                    <a:pt x="340995" y="10478"/>
                  </a:cubicBezTo>
                  <a:lnTo>
                    <a:pt x="340995" y="17145"/>
                  </a:lnTo>
                  <a:cubicBezTo>
                    <a:pt x="340995" y="23813"/>
                    <a:pt x="336232" y="27623"/>
                    <a:pt x="330518" y="27623"/>
                  </a:cubicBez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BBB5100-0AF9-44E2-9399-CE6DDEEFF6AA}"/>
                </a:ext>
              </a:extLst>
            </p:cNvPr>
            <p:cNvSpPr/>
            <p:nvPr/>
          </p:nvSpPr>
          <p:spPr>
            <a:xfrm>
              <a:off x="6267450" y="3632835"/>
              <a:ext cx="238125" cy="57150"/>
            </a:xfrm>
            <a:custGeom>
              <a:avLst/>
              <a:gdLst>
                <a:gd name="connsiteX0" fmla="*/ 227647 w 238125"/>
                <a:gd name="connsiteY0" fmla="*/ 64770 h 57150"/>
                <a:gd name="connsiteX1" fmla="*/ 16192 w 238125"/>
                <a:gd name="connsiteY1" fmla="*/ 64770 h 57150"/>
                <a:gd name="connsiteX2" fmla="*/ 0 w 238125"/>
                <a:gd name="connsiteY2" fmla="*/ 48578 h 57150"/>
                <a:gd name="connsiteX3" fmla="*/ 0 w 238125"/>
                <a:gd name="connsiteY3" fmla="*/ 16193 h 57150"/>
                <a:gd name="connsiteX4" fmla="*/ 16192 w 238125"/>
                <a:gd name="connsiteY4" fmla="*/ 0 h 57150"/>
                <a:gd name="connsiteX5" fmla="*/ 227647 w 238125"/>
                <a:gd name="connsiteY5" fmla="*/ 0 h 57150"/>
                <a:gd name="connsiteX6" fmla="*/ 243840 w 238125"/>
                <a:gd name="connsiteY6" fmla="*/ 16193 h 57150"/>
                <a:gd name="connsiteX7" fmla="*/ 243840 w 238125"/>
                <a:gd name="connsiteY7" fmla="*/ 48578 h 57150"/>
                <a:gd name="connsiteX8" fmla="*/ 227647 w 238125"/>
                <a:gd name="connsiteY8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57150">
                  <a:moveTo>
                    <a:pt x="227647" y="64770"/>
                  </a:moveTo>
                  <a:lnTo>
                    <a:pt x="16192" y="64770"/>
                  </a:lnTo>
                  <a:cubicBezTo>
                    <a:pt x="7620" y="64770"/>
                    <a:pt x="0" y="57150"/>
                    <a:pt x="0" y="48578"/>
                  </a:cubicBezTo>
                  <a:lnTo>
                    <a:pt x="0" y="16193"/>
                  </a:lnTo>
                  <a:cubicBezTo>
                    <a:pt x="0" y="7620"/>
                    <a:pt x="7620" y="0"/>
                    <a:pt x="16192" y="0"/>
                  </a:cubicBezTo>
                  <a:lnTo>
                    <a:pt x="227647" y="0"/>
                  </a:lnTo>
                  <a:cubicBezTo>
                    <a:pt x="236220" y="0"/>
                    <a:pt x="243840" y="7620"/>
                    <a:pt x="243840" y="16193"/>
                  </a:cubicBezTo>
                  <a:lnTo>
                    <a:pt x="243840" y="48578"/>
                  </a:lnTo>
                  <a:cubicBezTo>
                    <a:pt x="243840" y="57150"/>
                    <a:pt x="236220" y="64770"/>
                    <a:pt x="227647" y="64770"/>
                  </a:cubicBezTo>
                  <a:close/>
                </a:path>
              </a:pathLst>
            </a:custGeom>
            <a:solidFill>
              <a:srgbClr val="6EB2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71093CA-CC88-4F87-A841-702A96133826}"/>
                </a:ext>
              </a:extLst>
            </p:cNvPr>
            <p:cNvSpPr/>
            <p:nvPr/>
          </p:nvSpPr>
          <p:spPr>
            <a:xfrm>
              <a:off x="6267450" y="3738563"/>
              <a:ext cx="238125" cy="57150"/>
            </a:xfrm>
            <a:custGeom>
              <a:avLst/>
              <a:gdLst>
                <a:gd name="connsiteX0" fmla="*/ 227647 w 238125"/>
                <a:gd name="connsiteY0" fmla="*/ 64770 h 57150"/>
                <a:gd name="connsiteX1" fmla="*/ 16192 w 238125"/>
                <a:gd name="connsiteY1" fmla="*/ 64770 h 57150"/>
                <a:gd name="connsiteX2" fmla="*/ 0 w 238125"/>
                <a:gd name="connsiteY2" fmla="*/ 48578 h 57150"/>
                <a:gd name="connsiteX3" fmla="*/ 0 w 238125"/>
                <a:gd name="connsiteY3" fmla="*/ 16192 h 57150"/>
                <a:gd name="connsiteX4" fmla="*/ 16192 w 238125"/>
                <a:gd name="connsiteY4" fmla="*/ 0 h 57150"/>
                <a:gd name="connsiteX5" fmla="*/ 227647 w 238125"/>
                <a:gd name="connsiteY5" fmla="*/ 0 h 57150"/>
                <a:gd name="connsiteX6" fmla="*/ 243840 w 238125"/>
                <a:gd name="connsiteY6" fmla="*/ 16192 h 57150"/>
                <a:gd name="connsiteX7" fmla="*/ 243840 w 238125"/>
                <a:gd name="connsiteY7" fmla="*/ 48578 h 57150"/>
                <a:gd name="connsiteX8" fmla="*/ 227647 w 238125"/>
                <a:gd name="connsiteY8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57150">
                  <a:moveTo>
                    <a:pt x="227647" y="64770"/>
                  </a:moveTo>
                  <a:lnTo>
                    <a:pt x="16192" y="64770"/>
                  </a:lnTo>
                  <a:cubicBezTo>
                    <a:pt x="7620" y="64770"/>
                    <a:pt x="0" y="57150"/>
                    <a:pt x="0" y="48578"/>
                  </a:cubicBezTo>
                  <a:lnTo>
                    <a:pt x="0" y="16192"/>
                  </a:lnTo>
                  <a:cubicBezTo>
                    <a:pt x="0" y="7620"/>
                    <a:pt x="7620" y="0"/>
                    <a:pt x="16192" y="0"/>
                  </a:cubicBezTo>
                  <a:lnTo>
                    <a:pt x="227647" y="0"/>
                  </a:lnTo>
                  <a:cubicBezTo>
                    <a:pt x="236220" y="0"/>
                    <a:pt x="243840" y="7620"/>
                    <a:pt x="243840" y="16192"/>
                  </a:cubicBezTo>
                  <a:lnTo>
                    <a:pt x="243840" y="48578"/>
                  </a:lnTo>
                  <a:cubicBezTo>
                    <a:pt x="243840" y="57150"/>
                    <a:pt x="236220" y="64770"/>
                    <a:pt x="227647" y="64770"/>
                  </a:cubicBez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2F92454-0971-40F6-AC57-B98B094A5034}"/>
                </a:ext>
              </a:extLst>
            </p:cNvPr>
            <p:cNvSpPr/>
            <p:nvPr/>
          </p:nvSpPr>
          <p:spPr>
            <a:xfrm>
              <a:off x="6267450" y="3844290"/>
              <a:ext cx="238125" cy="57150"/>
            </a:xfrm>
            <a:custGeom>
              <a:avLst/>
              <a:gdLst>
                <a:gd name="connsiteX0" fmla="*/ 227647 w 238125"/>
                <a:gd name="connsiteY0" fmla="*/ 64770 h 57150"/>
                <a:gd name="connsiteX1" fmla="*/ 16192 w 238125"/>
                <a:gd name="connsiteY1" fmla="*/ 64770 h 57150"/>
                <a:gd name="connsiteX2" fmla="*/ 0 w 238125"/>
                <a:gd name="connsiteY2" fmla="*/ 48577 h 57150"/>
                <a:gd name="connsiteX3" fmla="*/ 0 w 238125"/>
                <a:gd name="connsiteY3" fmla="*/ 16192 h 57150"/>
                <a:gd name="connsiteX4" fmla="*/ 16192 w 238125"/>
                <a:gd name="connsiteY4" fmla="*/ 0 h 57150"/>
                <a:gd name="connsiteX5" fmla="*/ 227647 w 238125"/>
                <a:gd name="connsiteY5" fmla="*/ 0 h 57150"/>
                <a:gd name="connsiteX6" fmla="*/ 243840 w 238125"/>
                <a:gd name="connsiteY6" fmla="*/ 16192 h 57150"/>
                <a:gd name="connsiteX7" fmla="*/ 243840 w 238125"/>
                <a:gd name="connsiteY7" fmla="*/ 48577 h 57150"/>
                <a:gd name="connsiteX8" fmla="*/ 227647 w 238125"/>
                <a:gd name="connsiteY8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57150">
                  <a:moveTo>
                    <a:pt x="227647" y="64770"/>
                  </a:moveTo>
                  <a:lnTo>
                    <a:pt x="16192" y="64770"/>
                  </a:lnTo>
                  <a:cubicBezTo>
                    <a:pt x="7620" y="64770"/>
                    <a:pt x="0" y="57150"/>
                    <a:pt x="0" y="48577"/>
                  </a:cubicBezTo>
                  <a:lnTo>
                    <a:pt x="0" y="16192"/>
                  </a:lnTo>
                  <a:cubicBezTo>
                    <a:pt x="0" y="7620"/>
                    <a:pt x="7620" y="0"/>
                    <a:pt x="16192" y="0"/>
                  </a:cubicBezTo>
                  <a:lnTo>
                    <a:pt x="227647" y="0"/>
                  </a:lnTo>
                  <a:cubicBezTo>
                    <a:pt x="236220" y="0"/>
                    <a:pt x="243840" y="7620"/>
                    <a:pt x="243840" y="16192"/>
                  </a:cubicBezTo>
                  <a:lnTo>
                    <a:pt x="243840" y="48577"/>
                  </a:lnTo>
                  <a:cubicBezTo>
                    <a:pt x="243840" y="58102"/>
                    <a:pt x="236220" y="64770"/>
                    <a:pt x="227647" y="6477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8DD3450-19D7-465D-B455-BE8673115890}"/>
                </a:ext>
              </a:extLst>
            </p:cNvPr>
            <p:cNvSpPr/>
            <p:nvPr/>
          </p:nvSpPr>
          <p:spPr>
            <a:xfrm>
              <a:off x="5160645" y="2796540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768"/>
                    <a:pt x="43815" y="57150"/>
                    <a:pt x="28575" y="57150"/>
                  </a:cubicBezTo>
                  <a:cubicBezTo>
                    <a:pt x="12382" y="57150"/>
                    <a:pt x="0" y="43815"/>
                    <a:pt x="0" y="28575"/>
                  </a:cubicBezTo>
                  <a:cubicBezTo>
                    <a:pt x="0" y="12383"/>
                    <a:pt x="13335" y="0"/>
                    <a:pt x="28575" y="0"/>
                  </a:cubicBezTo>
                  <a:cubicBezTo>
                    <a:pt x="44767" y="0"/>
                    <a:pt x="57150" y="13335"/>
                    <a:pt x="57150" y="28575"/>
                  </a:cubicBezTo>
                  <a:close/>
                </a:path>
              </a:pathLst>
            </a:custGeom>
            <a:solidFill>
              <a:srgbClr val="E3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CBF3A28-5459-40DD-95ED-DFEF114391A6}"/>
                </a:ext>
              </a:extLst>
            </p:cNvPr>
            <p:cNvSpPr/>
            <p:nvPr/>
          </p:nvSpPr>
          <p:spPr>
            <a:xfrm>
              <a:off x="7399972" y="3655695"/>
              <a:ext cx="276225" cy="200025"/>
            </a:xfrm>
            <a:custGeom>
              <a:avLst/>
              <a:gdLst>
                <a:gd name="connsiteX0" fmla="*/ 0 w 276225"/>
                <a:gd name="connsiteY0" fmla="*/ 172402 h 200025"/>
                <a:gd name="connsiteX1" fmla="*/ 144780 w 276225"/>
                <a:gd name="connsiteY1" fmla="*/ 203835 h 200025"/>
                <a:gd name="connsiteX2" fmla="*/ 202883 w 276225"/>
                <a:gd name="connsiteY2" fmla="*/ 158115 h 200025"/>
                <a:gd name="connsiteX3" fmla="*/ 213360 w 276225"/>
                <a:gd name="connsiteY3" fmla="*/ 146685 h 200025"/>
                <a:gd name="connsiteX4" fmla="*/ 255270 w 276225"/>
                <a:gd name="connsiteY4" fmla="*/ 97155 h 200025"/>
                <a:gd name="connsiteX5" fmla="*/ 266700 w 276225"/>
                <a:gd name="connsiteY5" fmla="*/ 0 h 200025"/>
                <a:gd name="connsiteX6" fmla="*/ 231458 w 276225"/>
                <a:gd name="connsiteY6" fmla="*/ 18097 h 200025"/>
                <a:gd name="connsiteX7" fmla="*/ 198120 w 276225"/>
                <a:gd name="connsiteY7" fmla="*/ 69533 h 200025"/>
                <a:gd name="connsiteX8" fmla="*/ 135255 w 276225"/>
                <a:gd name="connsiteY8" fmla="*/ 160972 h 200025"/>
                <a:gd name="connsiteX9" fmla="*/ 88583 w 276225"/>
                <a:gd name="connsiteY9" fmla="*/ 154305 h 200025"/>
                <a:gd name="connsiteX10" fmla="*/ 8572 w 276225"/>
                <a:gd name="connsiteY10" fmla="*/ 135255 h 200025"/>
                <a:gd name="connsiteX11" fmla="*/ 0 w 276225"/>
                <a:gd name="connsiteY11" fmla="*/ 172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" h="200025">
                  <a:moveTo>
                    <a:pt x="0" y="172402"/>
                  </a:moveTo>
                  <a:cubicBezTo>
                    <a:pt x="0" y="172402"/>
                    <a:pt x="118110" y="210502"/>
                    <a:pt x="144780" y="203835"/>
                  </a:cubicBezTo>
                  <a:cubicBezTo>
                    <a:pt x="159068" y="200025"/>
                    <a:pt x="181928" y="180022"/>
                    <a:pt x="202883" y="158115"/>
                  </a:cubicBezTo>
                  <a:cubicBezTo>
                    <a:pt x="206693" y="154305"/>
                    <a:pt x="209550" y="150495"/>
                    <a:pt x="213360" y="146685"/>
                  </a:cubicBezTo>
                  <a:cubicBezTo>
                    <a:pt x="236220" y="120967"/>
                    <a:pt x="255270" y="97155"/>
                    <a:pt x="255270" y="97155"/>
                  </a:cubicBezTo>
                  <a:cubicBezTo>
                    <a:pt x="255270" y="97155"/>
                    <a:pt x="312420" y="30480"/>
                    <a:pt x="266700" y="0"/>
                  </a:cubicBezTo>
                  <a:cubicBezTo>
                    <a:pt x="266700" y="0"/>
                    <a:pt x="246697" y="1905"/>
                    <a:pt x="231458" y="18097"/>
                  </a:cubicBezTo>
                  <a:cubicBezTo>
                    <a:pt x="216218" y="34290"/>
                    <a:pt x="201930" y="60960"/>
                    <a:pt x="198120" y="69533"/>
                  </a:cubicBezTo>
                  <a:cubicBezTo>
                    <a:pt x="194310" y="78105"/>
                    <a:pt x="138113" y="159067"/>
                    <a:pt x="135255" y="160972"/>
                  </a:cubicBezTo>
                  <a:cubicBezTo>
                    <a:pt x="132397" y="162877"/>
                    <a:pt x="107633" y="156210"/>
                    <a:pt x="88583" y="154305"/>
                  </a:cubicBezTo>
                  <a:cubicBezTo>
                    <a:pt x="56197" y="151447"/>
                    <a:pt x="8572" y="135255"/>
                    <a:pt x="8572" y="135255"/>
                  </a:cubicBezTo>
                  <a:lnTo>
                    <a:pt x="0" y="172402"/>
                  </a:ln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17E62A9-86A3-474C-8877-05337A20A34F}"/>
                </a:ext>
              </a:extLst>
            </p:cNvPr>
            <p:cNvSpPr/>
            <p:nvPr/>
          </p:nvSpPr>
          <p:spPr>
            <a:xfrm>
              <a:off x="7467987" y="4554855"/>
              <a:ext cx="133350" cy="85725"/>
            </a:xfrm>
            <a:custGeom>
              <a:avLst/>
              <a:gdLst>
                <a:gd name="connsiteX0" fmla="*/ 93910 w 133350"/>
                <a:gd name="connsiteY0" fmla="*/ 0 h 85725"/>
                <a:gd name="connsiteX1" fmla="*/ 70098 w 133350"/>
                <a:gd name="connsiteY1" fmla="*/ 32385 h 85725"/>
                <a:gd name="connsiteX2" fmla="*/ 30093 w 133350"/>
                <a:gd name="connsiteY2" fmla="*/ 61913 h 85725"/>
                <a:gd name="connsiteX3" fmla="*/ 565 w 133350"/>
                <a:gd name="connsiteY3" fmla="*/ 82867 h 85725"/>
                <a:gd name="connsiteX4" fmla="*/ 76765 w 133350"/>
                <a:gd name="connsiteY4" fmla="*/ 87630 h 85725"/>
                <a:gd name="connsiteX5" fmla="*/ 114865 w 133350"/>
                <a:gd name="connsiteY5" fmla="*/ 59055 h 85725"/>
                <a:gd name="connsiteX6" fmla="*/ 120580 w 133350"/>
                <a:gd name="connsiteY6" fmla="*/ 91440 h 85725"/>
                <a:gd name="connsiteX7" fmla="*/ 130105 w 133350"/>
                <a:gd name="connsiteY7" fmla="*/ 91440 h 85725"/>
                <a:gd name="connsiteX8" fmla="*/ 133915 w 133350"/>
                <a:gd name="connsiteY8" fmla="*/ 55245 h 85725"/>
                <a:gd name="connsiteX9" fmla="*/ 123438 w 133350"/>
                <a:gd name="connsiteY9" fmla="*/ 19050 h 85725"/>
                <a:gd name="connsiteX10" fmla="*/ 122485 w 133350"/>
                <a:gd name="connsiteY10" fmla="*/ 2858 h 85725"/>
                <a:gd name="connsiteX11" fmla="*/ 93910 w 133350"/>
                <a:gd name="connsiteY1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350" h="85725">
                  <a:moveTo>
                    <a:pt x="93910" y="0"/>
                  </a:moveTo>
                  <a:cubicBezTo>
                    <a:pt x="93910" y="0"/>
                    <a:pt x="78670" y="26670"/>
                    <a:pt x="70098" y="32385"/>
                  </a:cubicBezTo>
                  <a:cubicBezTo>
                    <a:pt x="58668" y="39053"/>
                    <a:pt x="37713" y="60960"/>
                    <a:pt x="30093" y="61913"/>
                  </a:cubicBezTo>
                  <a:cubicBezTo>
                    <a:pt x="22473" y="62865"/>
                    <a:pt x="-4197" y="67627"/>
                    <a:pt x="565" y="82867"/>
                  </a:cubicBezTo>
                  <a:cubicBezTo>
                    <a:pt x="4375" y="95250"/>
                    <a:pt x="69145" y="93345"/>
                    <a:pt x="76765" y="87630"/>
                  </a:cubicBezTo>
                  <a:cubicBezTo>
                    <a:pt x="84385" y="80963"/>
                    <a:pt x="105340" y="59055"/>
                    <a:pt x="114865" y="59055"/>
                  </a:cubicBezTo>
                  <a:cubicBezTo>
                    <a:pt x="123438" y="60008"/>
                    <a:pt x="120580" y="91440"/>
                    <a:pt x="120580" y="91440"/>
                  </a:cubicBezTo>
                  <a:lnTo>
                    <a:pt x="130105" y="91440"/>
                  </a:lnTo>
                  <a:cubicBezTo>
                    <a:pt x="130105" y="91440"/>
                    <a:pt x="132963" y="60008"/>
                    <a:pt x="133915" y="55245"/>
                  </a:cubicBezTo>
                  <a:cubicBezTo>
                    <a:pt x="134868" y="39053"/>
                    <a:pt x="123438" y="27623"/>
                    <a:pt x="123438" y="19050"/>
                  </a:cubicBezTo>
                  <a:cubicBezTo>
                    <a:pt x="122485" y="10478"/>
                    <a:pt x="122485" y="2858"/>
                    <a:pt x="122485" y="2858"/>
                  </a:cubicBezTo>
                  <a:lnTo>
                    <a:pt x="93910" y="0"/>
                  </a:lnTo>
                  <a:close/>
                </a:path>
              </a:pathLst>
            </a:custGeom>
            <a:solidFill>
              <a:srgbClr val="1620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AED564D-B91D-4CB6-A9AA-96EF9233A16B}"/>
                </a:ext>
              </a:extLst>
            </p:cNvPr>
            <p:cNvSpPr/>
            <p:nvPr/>
          </p:nvSpPr>
          <p:spPr>
            <a:xfrm>
              <a:off x="7499984" y="4552950"/>
              <a:ext cx="95250" cy="57150"/>
            </a:xfrm>
            <a:custGeom>
              <a:avLst/>
              <a:gdLst>
                <a:gd name="connsiteX0" fmla="*/ 0 w 95250"/>
                <a:gd name="connsiteY0" fmla="*/ 62865 h 57150"/>
                <a:gd name="connsiteX1" fmla="*/ 38100 w 95250"/>
                <a:gd name="connsiteY1" fmla="*/ 60960 h 57150"/>
                <a:gd name="connsiteX2" fmla="*/ 97155 w 95250"/>
                <a:gd name="connsiteY2" fmla="*/ 37147 h 57150"/>
                <a:gd name="connsiteX3" fmla="*/ 91440 w 95250"/>
                <a:gd name="connsiteY3" fmla="*/ 16192 h 57150"/>
                <a:gd name="connsiteX4" fmla="*/ 90488 w 95250"/>
                <a:gd name="connsiteY4" fmla="*/ 4763 h 57150"/>
                <a:gd name="connsiteX5" fmla="*/ 62865 w 95250"/>
                <a:gd name="connsiteY5" fmla="*/ 0 h 57150"/>
                <a:gd name="connsiteX6" fmla="*/ 37147 w 95250"/>
                <a:gd name="connsiteY6" fmla="*/ 32385 h 57150"/>
                <a:gd name="connsiteX7" fmla="*/ 0 w 95250"/>
                <a:gd name="connsiteY7" fmla="*/ 6286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57150">
                  <a:moveTo>
                    <a:pt x="0" y="62865"/>
                  </a:moveTo>
                  <a:cubicBezTo>
                    <a:pt x="0" y="62865"/>
                    <a:pt x="20955" y="70485"/>
                    <a:pt x="38100" y="60960"/>
                  </a:cubicBezTo>
                  <a:cubicBezTo>
                    <a:pt x="54293" y="51435"/>
                    <a:pt x="85725" y="37147"/>
                    <a:pt x="97155" y="37147"/>
                  </a:cubicBezTo>
                  <a:cubicBezTo>
                    <a:pt x="97155" y="37147"/>
                    <a:pt x="91440" y="19050"/>
                    <a:pt x="91440" y="16192"/>
                  </a:cubicBezTo>
                  <a:cubicBezTo>
                    <a:pt x="91440" y="14288"/>
                    <a:pt x="90488" y="4763"/>
                    <a:pt x="90488" y="4763"/>
                  </a:cubicBezTo>
                  <a:lnTo>
                    <a:pt x="62865" y="0"/>
                  </a:lnTo>
                  <a:cubicBezTo>
                    <a:pt x="62865" y="0"/>
                    <a:pt x="44768" y="25717"/>
                    <a:pt x="37147" y="32385"/>
                  </a:cubicBezTo>
                  <a:cubicBezTo>
                    <a:pt x="28575" y="38100"/>
                    <a:pt x="8572" y="54293"/>
                    <a:pt x="0" y="6286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3123CAB-30E4-4B49-9BD1-08F3B7B995BB}"/>
                </a:ext>
              </a:extLst>
            </p:cNvPr>
            <p:cNvSpPr/>
            <p:nvPr/>
          </p:nvSpPr>
          <p:spPr>
            <a:xfrm>
              <a:off x="7794938" y="4573152"/>
              <a:ext cx="57150" cy="114300"/>
            </a:xfrm>
            <a:custGeom>
              <a:avLst/>
              <a:gdLst>
                <a:gd name="connsiteX0" fmla="*/ 26039 w 57150"/>
                <a:gd name="connsiteY0" fmla="*/ 6468 h 114300"/>
                <a:gd name="connsiteX1" fmla="*/ 20324 w 57150"/>
                <a:gd name="connsiteY1" fmla="*/ 30281 h 114300"/>
                <a:gd name="connsiteX2" fmla="*/ 6037 w 57150"/>
                <a:gd name="connsiteY2" fmla="*/ 65523 h 114300"/>
                <a:gd name="connsiteX3" fmla="*/ 6037 w 57150"/>
                <a:gd name="connsiteY3" fmla="*/ 111243 h 114300"/>
                <a:gd name="connsiteX4" fmla="*/ 53662 w 57150"/>
                <a:gd name="connsiteY4" fmla="*/ 108386 h 114300"/>
                <a:gd name="connsiteX5" fmla="*/ 62234 w 57150"/>
                <a:gd name="connsiteY5" fmla="*/ 68381 h 114300"/>
                <a:gd name="connsiteX6" fmla="*/ 49852 w 57150"/>
                <a:gd name="connsiteY6" fmla="*/ 1706 h 114300"/>
                <a:gd name="connsiteX7" fmla="*/ 26039 w 57150"/>
                <a:gd name="connsiteY7" fmla="*/ 646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114300">
                  <a:moveTo>
                    <a:pt x="26039" y="6468"/>
                  </a:moveTo>
                  <a:cubicBezTo>
                    <a:pt x="26039" y="6468"/>
                    <a:pt x="23182" y="25518"/>
                    <a:pt x="20324" y="30281"/>
                  </a:cubicBezTo>
                  <a:cubicBezTo>
                    <a:pt x="17467" y="35043"/>
                    <a:pt x="9847" y="60761"/>
                    <a:pt x="6037" y="65523"/>
                  </a:cubicBezTo>
                  <a:cubicBezTo>
                    <a:pt x="2227" y="70286"/>
                    <a:pt x="-5393" y="106481"/>
                    <a:pt x="6037" y="111243"/>
                  </a:cubicBezTo>
                  <a:cubicBezTo>
                    <a:pt x="17467" y="116006"/>
                    <a:pt x="45089" y="122673"/>
                    <a:pt x="53662" y="108386"/>
                  </a:cubicBezTo>
                  <a:cubicBezTo>
                    <a:pt x="63187" y="94098"/>
                    <a:pt x="64139" y="79811"/>
                    <a:pt x="62234" y="68381"/>
                  </a:cubicBezTo>
                  <a:cubicBezTo>
                    <a:pt x="60329" y="56951"/>
                    <a:pt x="49852" y="6468"/>
                    <a:pt x="49852" y="1706"/>
                  </a:cubicBezTo>
                  <a:cubicBezTo>
                    <a:pt x="50804" y="-4009"/>
                    <a:pt x="26039" y="6468"/>
                    <a:pt x="26039" y="646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5E8D511-C3F3-4F66-B6DD-24DF65DF06D3}"/>
                </a:ext>
              </a:extLst>
            </p:cNvPr>
            <p:cNvSpPr/>
            <p:nvPr/>
          </p:nvSpPr>
          <p:spPr>
            <a:xfrm>
              <a:off x="7791579" y="4629150"/>
              <a:ext cx="66675" cy="57150"/>
            </a:xfrm>
            <a:custGeom>
              <a:avLst/>
              <a:gdLst>
                <a:gd name="connsiteX0" fmla="*/ 14158 w 66675"/>
                <a:gd name="connsiteY0" fmla="*/ 0 h 57150"/>
                <a:gd name="connsiteX1" fmla="*/ 34161 w 66675"/>
                <a:gd name="connsiteY1" fmla="*/ 28575 h 57150"/>
                <a:gd name="connsiteX2" fmla="*/ 64641 w 66675"/>
                <a:gd name="connsiteY2" fmla="*/ 2857 h 57150"/>
                <a:gd name="connsiteX3" fmla="*/ 64641 w 66675"/>
                <a:gd name="connsiteY3" fmla="*/ 41910 h 57150"/>
                <a:gd name="connsiteX4" fmla="*/ 20826 w 66675"/>
                <a:gd name="connsiteY4" fmla="*/ 61913 h 57150"/>
                <a:gd name="connsiteX5" fmla="*/ 14158 w 66675"/>
                <a:gd name="connsiteY5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57150">
                  <a:moveTo>
                    <a:pt x="14158" y="0"/>
                  </a:moveTo>
                  <a:cubicBezTo>
                    <a:pt x="14158" y="0"/>
                    <a:pt x="13206" y="28575"/>
                    <a:pt x="34161" y="28575"/>
                  </a:cubicBezTo>
                  <a:cubicBezTo>
                    <a:pt x="55116" y="28575"/>
                    <a:pt x="64641" y="2857"/>
                    <a:pt x="64641" y="2857"/>
                  </a:cubicBezTo>
                  <a:cubicBezTo>
                    <a:pt x="64641" y="2857"/>
                    <a:pt x="72261" y="15240"/>
                    <a:pt x="64641" y="41910"/>
                  </a:cubicBezTo>
                  <a:cubicBezTo>
                    <a:pt x="57021" y="68580"/>
                    <a:pt x="27493" y="62865"/>
                    <a:pt x="20826" y="61913"/>
                  </a:cubicBezTo>
                  <a:cubicBezTo>
                    <a:pt x="14158" y="60960"/>
                    <a:pt x="-18227" y="52388"/>
                    <a:pt x="14158" y="0"/>
                  </a:cubicBezTo>
                  <a:close/>
                </a:path>
              </a:pathLst>
            </a:custGeom>
            <a:solidFill>
              <a:srgbClr val="1620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2A5040-C2F9-4950-8BD7-5B46C4313283}"/>
                </a:ext>
              </a:extLst>
            </p:cNvPr>
            <p:cNvSpPr/>
            <p:nvPr/>
          </p:nvSpPr>
          <p:spPr>
            <a:xfrm>
              <a:off x="7632382" y="3927263"/>
              <a:ext cx="228600" cy="666750"/>
            </a:xfrm>
            <a:custGeom>
              <a:avLst/>
              <a:gdLst>
                <a:gd name="connsiteX0" fmla="*/ 154305 w 228600"/>
                <a:gd name="connsiteY0" fmla="*/ 12277 h 666750"/>
                <a:gd name="connsiteX1" fmla="*/ 191453 w 228600"/>
                <a:gd name="connsiteY1" fmla="*/ 70379 h 666750"/>
                <a:gd name="connsiteX2" fmla="*/ 215265 w 228600"/>
                <a:gd name="connsiteY2" fmla="*/ 183727 h 666750"/>
                <a:gd name="connsiteX3" fmla="*/ 203835 w 228600"/>
                <a:gd name="connsiteY3" fmla="*/ 313267 h 666750"/>
                <a:gd name="connsiteX4" fmla="*/ 215265 w 228600"/>
                <a:gd name="connsiteY4" fmla="*/ 376132 h 666750"/>
                <a:gd name="connsiteX5" fmla="*/ 237173 w 228600"/>
                <a:gd name="connsiteY5" fmla="*/ 458047 h 666750"/>
                <a:gd name="connsiteX6" fmla="*/ 226695 w 228600"/>
                <a:gd name="connsiteY6" fmla="*/ 663787 h 666750"/>
                <a:gd name="connsiteX7" fmla="*/ 180023 w 228600"/>
                <a:gd name="connsiteY7" fmla="*/ 669502 h 666750"/>
                <a:gd name="connsiteX8" fmla="*/ 173355 w 228600"/>
                <a:gd name="connsiteY8" fmla="*/ 504719 h 666750"/>
                <a:gd name="connsiteX9" fmla="*/ 156210 w 228600"/>
                <a:gd name="connsiteY9" fmla="*/ 392324 h 666750"/>
                <a:gd name="connsiteX10" fmla="*/ 137160 w 228600"/>
                <a:gd name="connsiteY10" fmla="*/ 314219 h 666750"/>
                <a:gd name="connsiteX11" fmla="*/ 75248 w 228600"/>
                <a:gd name="connsiteY11" fmla="*/ 104669 h 666750"/>
                <a:gd name="connsiteX12" fmla="*/ 0 w 228600"/>
                <a:gd name="connsiteY12" fmla="*/ 12277 h 666750"/>
                <a:gd name="connsiteX13" fmla="*/ 154305 w 228600"/>
                <a:gd name="connsiteY13" fmla="*/ 1227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666750">
                  <a:moveTo>
                    <a:pt x="154305" y="12277"/>
                  </a:moveTo>
                  <a:cubicBezTo>
                    <a:pt x="154305" y="12277"/>
                    <a:pt x="181928" y="47519"/>
                    <a:pt x="191453" y="70379"/>
                  </a:cubicBezTo>
                  <a:cubicBezTo>
                    <a:pt x="200978" y="93239"/>
                    <a:pt x="217170" y="144674"/>
                    <a:pt x="215265" y="183727"/>
                  </a:cubicBezTo>
                  <a:cubicBezTo>
                    <a:pt x="213360" y="222779"/>
                    <a:pt x="200025" y="297074"/>
                    <a:pt x="203835" y="313267"/>
                  </a:cubicBezTo>
                  <a:cubicBezTo>
                    <a:pt x="207645" y="330412"/>
                    <a:pt x="211455" y="364702"/>
                    <a:pt x="215265" y="376132"/>
                  </a:cubicBezTo>
                  <a:cubicBezTo>
                    <a:pt x="219075" y="387562"/>
                    <a:pt x="235268" y="422804"/>
                    <a:pt x="237173" y="458047"/>
                  </a:cubicBezTo>
                  <a:cubicBezTo>
                    <a:pt x="239078" y="493289"/>
                    <a:pt x="225743" y="649499"/>
                    <a:pt x="226695" y="663787"/>
                  </a:cubicBezTo>
                  <a:cubicBezTo>
                    <a:pt x="227648" y="678074"/>
                    <a:pt x="180023" y="669502"/>
                    <a:pt x="180023" y="669502"/>
                  </a:cubicBezTo>
                  <a:cubicBezTo>
                    <a:pt x="180023" y="669502"/>
                    <a:pt x="179070" y="529484"/>
                    <a:pt x="173355" y="504719"/>
                  </a:cubicBezTo>
                  <a:cubicBezTo>
                    <a:pt x="167640" y="480907"/>
                    <a:pt x="161925" y="398039"/>
                    <a:pt x="156210" y="392324"/>
                  </a:cubicBezTo>
                  <a:cubicBezTo>
                    <a:pt x="151448" y="386609"/>
                    <a:pt x="138113" y="323744"/>
                    <a:pt x="137160" y="314219"/>
                  </a:cubicBezTo>
                  <a:cubicBezTo>
                    <a:pt x="136208" y="304694"/>
                    <a:pt x="79058" y="133244"/>
                    <a:pt x="75248" y="104669"/>
                  </a:cubicBezTo>
                  <a:cubicBezTo>
                    <a:pt x="72390" y="75142"/>
                    <a:pt x="0" y="12277"/>
                    <a:pt x="0" y="12277"/>
                  </a:cubicBezTo>
                  <a:cubicBezTo>
                    <a:pt x="0" y="12277"/>
                    <a:pt x="70485" y="-15346"/>
                    <a:pt x="154305" y="12277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74EF17C-1E74-4A15-A7C9-B7E29E2E9B25}"/>
                </a:ext>
              </a:extLst>
            </p:cNvPr>
            <p:cNvSpPr/>
            <p:nvPr/>
          </p:nvSpPr>
          <p:spPr>
            <a:xfrm>
              <a:off x="7554262" y="3920215"/>
              <a:ext cx="180975" cy="638175"/>
            </a:xfrm>
            <a:custGeom>
              <a:avLst/>
              <a:gdLst>
                <a:gd name="connsiteX0" fmla="*/ 53355 w 180975"/>
                <a:gd name="connsiteY0" fmla="*/ 642260 h 638175"/>
                <a:gd name="connsiteX1" fmla="*/ 87645 w 180975"/>
                <a:gd name="connsiteY1" fmla="*/ 455570 h 638175"/>
                <a:gd name="connsiteX2" fmla="*/ 90503 w 180975"/>
                <a:gd name="connsiteY2" fmla="*/ 344127 h 638175"/>
                <a:gd name="connsiteX3" fmla="*/ 159083 w 180975"/>
                <a:gd name="connsiteY3" fmla="*/ 190775 h 638175"/>
                <a:gd name="connsiteX4" fmla="*/ 168608 w 180975"/>
                <a:gd name="connsiteY4" fmla="*/ 168867 h 638175"/>
                <a:gd name="connsiteX5" fmla="*/ 181943 w 180975"/>
                <a:gd name="connsiteY5" fmla="*/ 134577 h 638175"/>
                <a:gd name="connsiteX6" fmla="*/ 79073 w 180975"/>
                <a:gd name="connsiteY6" fmla="*/ 21230 h 638175"/>
                <a:gd name="connsiteX7" fmla="*/ 76215 w 180975"/>
                <a:gd name="connsiteY7" fmla="*/ 41232 h 638175"/>
                <a:gd name="connsiteX8" fmla="*/ 33353 w 180975"/>
                <a:gd name="connsiteY8" fmla="*/ 236495 h 638175"/>
                <a:gd name="connsiteX9" fmla="*/ 18113 w 180975"/>
                <a:gd name="connsiteY9" fmla="*/ 345080 h 638175"/>
                <a:gd name="connsiteX10" fmla="*/ 22875 w 180975"/>
                <a:gd name="connsiteY10" fmla="*/ 404135 h 638175"/>
                <a:gd name="connsiteX11" fmla="*/ 15 w 180975"/>
                <a:gd name="connsiteY11" fmla="*/ 637497 h 638175"/>
                <a:gd name="connsiteX12" fmla="*/ 53355 w 180975"/>
                <a:gd name="connsiteY12" fmla="*/ 64226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975" h="638175">
                  <a:moveTo>
                    <a:pt x="53355" y="642260"/>
                  </a:moveTo>
                  <a:cubicBezTo>
                    <a:pt x="63833" y="640355"/>
                    <a:pt x="90503" y="483192"/>
                    <a:pt x="87645" y="455570"/>
                  </a:cubicBezTo>
                  <a:cubicBezTo>
                    <a:pt x="84788" y="427947"/>
                    <a:pt x="80978" y="367940"/>
                    <a:pt x="90503" y="344127"/>
                  </a:cubicBezTo>
                  <a:cubicBezTo>
                    <a:pt x="96218" y="327935"/>
                    <a:pt x="134318" y="246972"/>
                    <a:pt x="159083" y="190775"/>
                  </a:cubicBezTo>
                  <a:cubicBezTo>
                    <a:pt x="162893" y="183155"/>
                    <a:pt x="165750" y="175535"/>
                    <a:pt x="168608" y="168867"/>
                  </a:cubicBezTo>
                  <a:cubicBezTo>
                    <a:pt x="176228" y="150770"/>
                    <a:pt x="181943" y="137435"/>
                    <a:pt x="181943" y="134577"/>
                  </a:cubicBezTo>
                  <a:cubicBezTo>
                    <a:pt x="182895" y="124100"/>
                    <a:pt x="217185" y="-61638"/>
                    <a:pt x="79073" y="21230"/>
                  </a:cubicBezTo>
                  <a:cubicBezTo>
                    <a:pt x="79073" y="21230"/>
                    <a:pt x="78120" y="35517"/>
                    <a:pt x="76215" y="41232"/>
                  </a:cubicBezTo>
                  <a:cubicBezTo>
                    <a:pt x="74310" y="46947"/>
                    <a:pt x="37163" y="184107"/>
                    <a:pt x="33353" y="236495"/>
                  </a:cubicBezTo>
                  <a:cubicBezTo>
                    <a:pt x="29543" y="288882"/>
                    <a:pt x="20018" y="333650"/>
                    <a:pt x="18113" y="345080"/>
                  </a:cubicBezTo>
                  <a:cubicBezTo>
                    <a:pt x="16208" y="356510"/>
                    <a:pt x="20018" y="393657"/>
                    <a:pt x="22875" y="404135"/>
                  </a:cubicBezTo>
                  <a:cubicBezTo>
                    <a:pt x="25733" y="413660"/>
                    <a:pt x="1920" y="632735"/>
                    <a:pt x="15" y="637497"/>
                  </a:cubicBezTo>
                  <a:cubicBezTo>
                    <a:pt x="-937" y="641307"/>
                    <a:pt x="42878" y="644165"/>
                    <a:pt x="53355" y="64226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3FBC22F-24FC-4923-ACAF-AD22EE292336}"/>
                </a:ext>
              </a:extLst>
            </p:cNvPr>
            <p:cNvSpPr/>
            <p:nvPr/>
          </p:nvSpPr>
          <p:spPr>
            <a:xfrm>
              <a:off x="7599268" y="3645179"/>
              <a:ext cx="209550" cy="333375"/>
            </a:xfrm>
            <a:custGeom>
              <a:avLst/>
              <a:gdLst>
                <a:gd name="connsiteX0" fmla="*/ 88359 w 209550"/>
                <a:gd name="connsiteY0" fmla="*/ 991 h 333375"/>
                <a:gd name="connsiteX1" fmla="*/ 53117 w 209550"/>
                <a:gd name="connsiteY1" fmla="*/ 15279 h 333375"/>
                <a:gd name="connsiteX2" fmla="*/ 2634 w 209550"/>
                <a:gd name="connsiteY2" fmla="*/ 80049 h 333375"/>
                <a:gd name="connsiteX3" fmla="*/ 15017 w 209550"/>
                <a:gd name="connsiteY3" fmla="*/ 151486 h 333375"/>
                <a:gd name="connsiteX4" fmla="*/ 21684 w 209550"/>
                <a:gd name="connsiteY4" fmla="*/ 220066 h 333375"/>
                <a:gd name="connsiteX5" fmla="*/ 31209 w 209550"/>
                <a:gd name="connsiteY5" fmla="*/ 328651 h 333375"/>
                <a:gd name="connsiteX6" fmla="*/ 212184 w 209550"/>
                <a:gd name="connsiteY6" fmla="*/ 318174 h 333375"/>
                <a:gd name="connsiteX7" fmla="*/ 174084 w 209550"/>
                <a:gd name="connsiteY7" fmla="*/ 260071 h 333375"/>
                <a:gd name="connsiteX8" fmla="*/ 176942 w 209550"/>
                <a:gd name="connsiteY8" fmla="*/ 202921 h 333375"/>
                <a:gd name="connsiteX9" fmla="*/ 209327 w 209550"/>
                <a:gd name="connsiteY9" fmla="*/ 108624 h 333375"/>
                <a:gd name="connsiteX10" fmla="*/ 209327 w 209550"/>
                <a:gd name="connsiteY10" fmla="*/ 23851 h 333375"/>
                <a:gd name="connsiteX11" fmla="*/ 136937 w 209550"/>
                <a:gd name="connsiteY11" fmla="*/ 2896 h 333375"/>
                <a:gd name="connsiteX12" fmla="*/ 88359 w 209550"/>
                <a:gd name="connsiteY12" fmla="*/ 99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333375">
                  <a:moveTo>
                    <a:pt x="88359" y="991"/>
                  </a:moveTo>
                  <a:cubicBezTo>
                    <a:pt x="88359" y="991"/>
                    <a:pt x="61689" y="13374"/>
                    <a:pt x="53117" y="15279"/>
                  </a:cubicBezTo>
                  <a:cubicBezTo>
                    <a:pt x="43592" y="17184"/>
                    <a:pt x="8349" y="62904"/>
                    <a:pt x="2634" y="80049"/>
                  </a:cubicBezTo>
                  <a:cubicBezTo>
                    <a:pt x="-4033" y="97194"/>
                    <a:pt x="2634" y="121959"/>
                    <a:pt x="15017" y="151486"/>
                  </a:cubicBezTo>
                  <a:cubicBezTo>
                    <a:pt x="27399" y="181014"/>
                    <a:pt x="15969" y="190539"/>
                    <a:pt x="21684" y="220066"/>
                  </a:cubicBezTo>
                  <a:cubicBezTo>
                    <a:pt x="27399" y="249594"/>
                    <a:pt x="32162" y="312459"/>
                    <a:pt x="31209" y="328651"/>
                  </a:cubicBezTo>
                  <a:cubicBezTo>
                    <a:pt x="30257" y="344844"/>
                    <a:pt x="178847" y="347701"/>
                    <a:pt x="212184" y="318174"/>
                  </a:cubicBezTo>
                  <a:cubicBezTo>
                    <a:pt x="212184" y="318174"/>
                    <a:pt x="177894" y="266739"/>
                    <a:pt x="174084" y="260071"/>
                  </a:cubicBezTo>
                  <a:cubicBezTo>
                    <a:pt x="169322" y="252451"/>
                    <a:pt x="173132" y="213399"/>
                    <a:pt x="176942" y="202921"/>
                  </a:cubicBezTo>
                  <a:cubicBezTo>
                    <a:pt x="180752" y="192444"/>
                    <a:pt x="209327" y="108624"/>
                    <a:pt x="209327" y="108624"/>
                  </a:cubicBezTo>
                  <a:cubicBezTo>
                    <a:pt x="209327" y="108624"/>
                    <a:pt x="229329" y="39091"/>
                    <a:pt x="209327" y="23851"/>
                  </a:cubicBezTo>
                  <a:cubicBezTo>
                    <a:pt x="192182" y="10516"/>
                    <a:pt x="145509" y="5754"/>
                    <a:pt x="136937" y="2896"/>
                  </a:cubicBezTo>
                  <a:cubicBezTo>
                    <a:pt x="130269" y="39"/>
                    <a:pt x="105504" y="-914"/>
                    <a:pt x="88359" y="991"/>
                  </a:cubicBez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FB3080C-0452-4232-9D75-8B516A61AE28}"/>
                </a:ext>
              </a:extLst>
            </p:cNvPr>
            <p:cNvSpPr/>
            <p:nvPr/>
          </p:nvSpPr>
          <p:spPr>
            <a:xfrm>
              <a:off x="7663815" y="3636645"/>
              <a:ext cx="9525" cy="66675"/>
            </a:xfrm>
            <a:custGeom>
              <a:avLst/>
              <a:gdLst>
                <a:gd name="connsiteX0" fmla="*/ 16192 w 9525"/>
                <a:gd name="connsiteY0" fmla="*/ 68580 h 66675"/>
                <a:gd name="connsiteX1" fmla="*/ 0 w 9525"/>
                <a:gd name="connsiteY1" fmla="*/ 49530 h 66675"/>
                <a:gd name="connsiteX2" fmla="*/ 14288 w 9525"/>
                <a:gd name="connsiteY2" fmla="*/ 0 h 66675"/>
                <a:gd name="connsiteX3" fmla="*/ 16192 w 9525"/>
                <a:gd name="connsiteY3" fmla="*/ 6858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16192" y="68580"/>
                  </a:moveTo>
                  <a:lnTo>
                    <a:pt x="0" y="49530"/>
                  </a:lnTo>
                  <a:lnTo>
                    <a:pt x="14288" y="0"/>
                  </a:lnTo>
                  <a:cubicBezTo>
                    <a:pt x="13335" y="0"/>
                    <a:pt x="18097" y="27622"/>
                    <a:pt x="16192" y="68580"/>
                  </a:cubicBez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1EC3B93-2327-485A-ABAF-579E3742933E}"/>
                </a:ext>
              </a:extLst>
            </p:cNvPr>
            <p:cNvSpPr/>
            <p:nvPr/>
          </p:nvSpPr>
          <p:spPr>
            <a:xfrm>
              <a:off x="7675244" y="3580725"/>
              <a:ext cx="57150" cy="104775"/>
            </a:xfrm>
            <a:custGeom>
              <a:avLst/>
              <a:gdLst>
                <a:gd name="connsiteX0" fmla="*/ 0 w 57150"/>
                <a:gd name="connsiteY0" fmla="*/ 35917 h 104775"/>
                <a:gd name="connsiteX1" fmla="*/ 3810 w 57150"/>
                <a:gd name="connsiteY1" fmla="*/ 99735 h 104775"/>
                <a:gd name="connsiteX2" fmla="*/ 61913 w 57150"/>
                <a:gd name="connsiteY2" fmla="*/ 68303 h 104775"/>
                <a:gd name="connsiteX3" fmla="*/ 59055 w 57150"/>
                <a:gd name="connsiteY3" fmla="*/ 10200 h 104775"/>
                <a:gd name="connsiteX4" fmla="*/ 0 w 57150"/>
                <a:gd name="connsiteY4" fmla="*/ 3591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04775">
                  <a:moveTo>
                    <a:pt x="0" y="35917"/>
                  </a:moveTo>
                  <a:cubicBezTo>
                    <a:pt x="0" y="35917"/>
                    <a:pt x="4763" y="84495"/>
                    <a:pt x="3810" y="99735"/>
                  </a:cubicBezTo>
                  <a:cubicBezTo>
                    <a:pt x="3810" y="99735"/>
                    <a:pt x="31433" y="127358"/>
                    <a:pt x="61913" y="68303"/>
                  </a:cubicBezTo>
                  <a:cubicBezTo>
                    <a:pt x="61913" y="68303"/>
                    <a:pt x="48578" y="43537"/>
                    <a:pt x="59055" y="10200"/>
                  </a:cubicBezTo>
                  <a:cubicBezTo>
                    <a:pt x="69533" y="-23138"/>
                    <a:pt x="0" y="35917"/>
                    <a:pt x="0" y="3591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7BC1C63-D58F-4F3E-BCCC-D23C7EFA3F0E}"/>
                </a:ext>
              </a:extLst>
            </p:cNvPr>
            <p:cNvSpPr/>
            <p:nvPr/>
          </p:nvSpPr>
          <p:spPr>
            <a:xfrm>
              <a:off x="7680007" y="3679508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0 w 28575"/>
                <a:gd name="connsiteY1" fmla="*/ 25717 h 19050"/>
                <a:gd name="connsiteX2" fmla="*/ 31433 w 28575"/>
                <a:gd name="connsiteY2" fmla="*/ 19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0" y="25717"/>
                  </a:lnTo>
                  <a:lnTo>
                    <a:pt x="31433" y="190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504C120-1E9C-4358-ACD3-AC0F37E607B1}"/>
                </a:ext>
              </a:extLst>
            </p:cNvPr>
            <p:cNvSpPr/>
            <p:nvPr/>
          </p:nvSpPr>
          <p:spPr>
            <a:xfrm>
              <a:off x="7680007" y="3645217"/>
              <a:ext cx="66675" cy="57150"/>
            </a:xfrm>
            <a:custGeom>
              <a:avLst/>
              <a:gdLst>
                <a:gd name="connsiteX0" fmla="*/ 0 w 66675"/>
                <a:gd name="connsiteY0" fmla="*/ 60008 h 57150"/>
                <a:gd name="connsiteX1" fmla="*/ 12383 w 66675"/>
                <a:gd name="connsiteY1" fmla="*/ 43815 h 57150"/>
                <a:gd name="connsiteX2" fmla="*/ 56198 w 66675"/>
                <a:gd name="connsiteY2" fmla="*/ 0 h 57150"/>
                <a:gd name="connsiteX3" fmla="*/ 70485 w 66675"/>
                <a:gd name="connsiteY3" fmla="*/ 133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150">
                  <a:moveTo>
                    <a:pt x="0" y="60008"/>
                  </a:moveTo>
                  <a:lnTo>
                    <a:pt x="12383" y="43815"/>
                  </a:lnTo>
                  <a:lnTo>
                    <a:pt x="56198" y="0"/>
                  </a:lnTo>
                  <a:lnTo>
                    <a:pt x="70485" y="13335"/>
                  </a:lnTo>
                  <a:close/>
                </a:path>
              </a:pathLst>
            </a:custGeom>
            <a:solidFill>
              <a:srgbClr val="D6C5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ADA3D0F-576B-4A81-BC97-8B77C19F87A0}"/>
                </a:ext>
              </a:extLst>
            </p:cNvPr>
            <p:cNvSpPr/>
            <p:nvPr/>
          </p:nvSpPr>
          <p:spPr>
            <a:xfrm>
              <a:off x="7704440" y="3649980"/>
              <a:ext cx="123825" cy="371475"/>
            </a:xfrm>
            <a:custGeom>
              <a:avLst/>
              <a:gdLst>
                <a:gd name="connsiteX0" fmla="*/ 25097 w 123825"/>
                <a:gd name="connsiteY0" fmla="*/ 347663 h 371475"/>
                <a:gd name="connsiteX1" fmla="*/ 127015 w 123825"/>
                <a:gd name="connsiteY1" fmla="*/ 340995 h 371475"/>
                <a:gd name="connsiteX2" fmla="*/ 91772 w 123825"/>
                <a:gd name="connsiteY2" fmla="*/ 165735 h 371475"/>
                <a:gd name="connsiteX3" fmla="*/ 92725 w 123825"/>
                <a:gd name="connsiteY3" fmla="*/ 163830 h 371475"/>
                <a:gd name="connsiteX4" fmla="*/ 97487 w 123825"/>
                <a:gd name="connsiteY4" fmla="*/ 149542 h 371475"/>
                <a:gd name="connsiteX5" fmla="*/ 98440 w 123825"/>
                <a:gd name="connsiteY5" fmla="*/ 146685 h 371475"/>
                <a:gd name="connsiteX6" fmla="*/ 110822 w 123825"/>
                <a:gd name="connsiteY6" fmla="*/ 108585 h 371475"/>
                <a:gd name="connsiteX7" fmla="*/ 110822 w 123825"/>
                <a:gd name="connsiteY7" fmla="*/ 108585 h 371475"/>
                <a:gd name="connsiteX8" fmla="*/ 124157 w 123825"/>
                <a:gd name="connsiteY8" fmla="*/ 65723 h 371475"/>
                <a:gd name="connsiteX9" fmla="*/ 95582 w 123825"/>
                <a:gd name="connsiteY9" fmla="*/ 10478 h 371475"/>
                <a:gd name="connsiteX10" fmla="*/ 45100 w 123825"/>
                <a:gd name="connsiteY10" fmla="*/ 0 h 371475"/>
                <a:gd name="connsiteX11" fmla="*/ 332 w 123825"/>
                <a:gd name="connsiteY11" fmla="*/ 79058 h 371475"/>
                <a:gd name="connsiteX12" fmla="*/ 25097 w 123825"/>
                <a:gd name="connsiteY12" fmla="*/ 34766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371475">
                  <a:moveTo>
                    <a:pt x="25097" y="347663"/>
                  </a:moveTo>
                  <a:cubicBezTo>
                    <a:pt x="37480" y="406717"/>
                    <a:pt x="127015" y="340995"/>
                    <a:pt x="127015" y="340995"/>
                  </a:cubicBezTo>
                  <a:cubicBezTo>
                    <a:pt x="127015" y="340995"/>
                    <a:pt x="68912" y="243840"/>
                    <a:pt x="91772" y="165735"/>
                  </a:cubicBezTo>
                  <a:cubicBezTo>
                    <a:pt x="91772" y="164783"/>
                    <a:pt x="91772" y="164783"/>
                    <a:pt x="92725" y="163830"/>
                  </a:cubicBezTo>
                  <a:cubicBezTo>
                    <a:pt x="94630" y="159067"/>
                    <a:pt x="95582" y="154305"/>
                    <a:pt x="97487" y="149542"/>
                  </a:cubicBezTo>
                  <a:cubicBezTo>
                    <a:pt x="97487" y="148590"/>
                    <a:pt x="98440" y="147638"/>
                    <a:pt x="98440" y="146685"/>
                  </a:cubicBezTo>
                  <a:cubicBezTo>
                    <a:pt x="103202" y="131445"/>
                    <a:pt x="107965" y="119063"/>
                    <a:pt x="110822" y="108585"/>
                  </a:cubicBezTo>
                  <a:lnTo>
                    <a:pt x="110822" y="108585"/>
                  </a:lnTo>
                  <a:cubicBezTo>
                    <a:pt x="121300" y="76200"/>
                    <a:pt x="124157" y="65723"/>
                    <a:pt x="124157" y="65723"/>
                  </a:cubicBezTo>
                  <a:cubicBezTo>
                    <a:pt x="124157" y="65723"/>
                    <a:pt x="119395" y="16192"/>
                    <a:pt x="95582" y="10478"/>
                  </a:cubicBezTo>
                  <a:cubicBezTo>
                    <a:pt x="70817" y="4763"/>
                    <a:pt x="45100" y="0"/>
                    <a:pt x="45100" y="0"/>
                  </a:cubicBezTo>
                  <a:cubicBezTo>
                    <a:pt x="45100" y="0"/>
                    <a:pt x="2237" y="54292"/>
                    <a:pt x="332" y="79058"/>
                  </a:cubicBezTo>
                  <a:cubicBezTo>
                    <a:pt x="-2525" y="104775"/>
                    <a:pt x="13667" y="288608"/>
                    <a:pt x="25097" y="347663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A7286DB-5F38-4575-B234-3DEBD46D9FA5}"/>
                </a:ext>
              </a:extLst>
            </p:cNvPr>
            <p:cNvSpPr/>
            <p:nvPr/>
          </p:nvSpPr>
          <p:spPr>
            <a:xfrm>
              <a:off x="7597985" y="3654742"/>
              <a:ext cx="66675" cy="352425"/>
            </a:xfrm>
            <a:custGeom>
              <a:avLst/>
              <a:gdLst>
                <a:gd name="connsiteX0" fmla="*/ 107 w 66675"/>
                <a:gd name="connsiteY0" fmla="*/ 81915 h 352425"/>
                <a:gd name="connsiteX1" fmla="*/ 21062 w 66675"/>
                <a:gd name="connsiteY1" fmla="*/ 160020 h 352425"/>
                <a:gd name="connsiteX2" fmla="*/ 20109 w 66675"/>
                <a:gd name="connsiteY2" fmla="*/ 240030 h 352425"/>
                <a:gd name="connsiteX3" fmla="*/ 14395 w 66675"/>
                <a:gd name="connsiteY3" fmla="*/ 339090 h 352425"/>
                <a:gd name="connsiteX4" fmla="*/ 40112 w 66675"/>
                <a:gd name="connsiteY4" fmla="*/ 354330 h 352425"/>
                <a:gd name="connsiteX5" fmla="*/ 50589 w 66675"/>
                <a:gd name="connsiteY5" fmla="*/ 347663 h 352425"/>
                <a:gd name="connsiteX6" fmla="*/ 70592 w 66675"/>
                <a:gd name="connsiteY6" fmla="*/ 0 h 352425"/>
                <a:gd name="connsiteX7" fmla="*/ 47732 w 66675"/>
                <a:gd name="connsiteY7" fmla="*/ 7620 h 352425"/>
                <a:gd name="connsiteX8" fmla="*/ 107 w 66675"/>
                <a:gd name="connsiteY8" fmla="*/ 8191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352425">
                  <a:moveTo>
                    <a:pt x="107" y="81915"/>
                  </a:moveTo>
                  <a:cubicBezTo>
                    <a:pt x="107" y="81915"/>
                    <a:pt x="-2751" y="116205"/>
                    <a:pt x="21062" y="160020"/>
                  </a:cubicBezTo>
                  <a:cubicBezTo>
                    <a:pt x="21062" y="160020"/>
                    <a:pt x="20109" y="220028"/>
                    <a:pt x="20109" y="240030"/>
                  </a:cubicBezTo>
                  <a:cubicBezTo>
                    <a:pt x="19157" y="260985"/>
                    <a:pt x="14395" y="339090"/>
                    <a:pt x="14395" y="339090"/>
                  </a:cubicBezTo>
                  <a:lnTo>
                    <a:pt x="40112" y="354330"/>
                  </a:lnTo>
                  <a:cubicBezTo>
                    <a:pt x="44874" y="357188"/>
                    <a:pt x="51542" y="353378"/>
                    <a:pt x="50589" y="347663"/>
                  </a:cubicBezTo>
                  <a:cubicBezTo>
                    <a:pt x="42970" y="287655"/>
                    <a:pt x="20109" y="60960"/>
                    <a:pt x="70592" y="0"/>
                  </a:cubicBezTo>
                  <a:lnTo>
                    <a:pt x="47732" y="7620"/>
                  </a:lnTo>
                  <a:cubicBezTo>
                    <a:pt x="47732" y="8573"/>
                    <a:pt x="107" y="58103"/>
                    <a:pt x="107" y="81915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CB149A9-607F-4A70-9E4C-A9A9DB845EC9}"/>
                </a:ext>
              </a:extLst>
            </p:cNvPr>
            <p:cNvSpPr/>
            <p:nvPr/>
          </p:nvSpPr>
          <p:spPr>
            <a:xfrm>
              <a:off x="7643812" y="3636645"/>
              <a:ext cx="28575" cy="47625"/>
            </a:xfrm>
            <a:custGeom>
              <a:avLst/>
              <a:gdLst>
                <a:gd name="connsiteX0" fmla="*/ 20003 w 28575"/>
                <a:gd name="connsiteY0" fmla="*/ 49530 h 47625"/>
                <a:gd name="connsiteX1" fmla="*/ 0 w 28575"/>
                <a:gd name="connsiteY1" fmla="*/ 55245 h 47625"/>
                <a:gd name="connsiteX2" fmla="*/ 33338 w 28575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20003" y="49530"/>
                  </a:moveTo>
                  <a:lnTo>
                    <a:pt x="0" y="55245"/>
                  </a:lnTo>
                  <a:lnTo>
                    <a:pt x="33338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B3D3C76-7A8F-4503-BD4A-737F78EBDC4B}"/>
                </a:ext>
              </a:extLst>
            </p:cNvPr>
            <p:cNvSpPr/>
            <p:nvPr/>
          </p:nvSpPr>
          <p:spPr>
            <a:xfrm>
              <a:off x="7692390" y="3645217"/>
              <a:ext cx="47625" cy="66675"/>
            </a:xfrm>
            <a:custGeom>
              <a:avLst/>
              <a:gdLst>
                <a:gd name="connsiteX0" fmla="*/ 0 w 47625"/>
                <a:gd name="connsiteY0" fmla="*/ 43815 h 66675"/>
                <a:gd name="connsiteX1" fmla="*/ 19050 w 47625"/>
                <a:gd name="connsiteY1" fmla="*/ 67628 h 66675"/>
                <a:gd name="connsiteX2" fmla="*/ 56197 w 47625"/>
                <a:gd name="connsiteY2" fmla="*/ 4763 h 66675"/>
                <a:gd name="connsiteX3" fmla="*/ 43815 w 476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66675">
                  <a:moveTo>
                    <a:pt x="0" y="43815"/>
                  </a:moveTo>
                  <a:lnTo>
                    <a:pt x="19050" y="67628"/>
                  </a:lnTo>
                  <a:lnTo>
                    <a:pt x="56197" y="4763"/>
                  </a:lnTo>
                  <a:lnTo>
                    <a:pt x="43815" y="0"/>
                  </a:lnTo>
                  <a:close/>
                </a:path>
              </a:pathLst>
            </a:custGeom>
            <a:solidFill>
              <a:srgbClr val="FAE6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4997C8E-7EC0-4E29-BD6B-F77C70DA7580}"/>
                </a:ext>
              </a:extLst>
            </p:cNvPr>
            <p:cNvSpPr/>
            <p:nvPr/>
          </p:nvSpPr>
          <p:spPr>
            <a:xfrm>
              <a:off x="7620489" y="3460174"/>
              <a:ext cx="133350" cy="161925"/>
            </a:xfrm>
            <a:custGeom>
              <a:avLst/>
              <a:gdLst>
                <a:gd name="connsiteX0" fmla="*/ 73805 w 133350"/>
                <a:gd name="connsiteY0" fmla="*/ 259 h 161925"/>
                <a:gd name="connsiteX1" fmla="*/ 2367 w 133350"/>
                <a:gd name="connsiteY1" fmla="*/ 56456 h 161925"/>
                <a:gd name="connsiteX2" fmla="*/ 6178 w 133350"/>
                <a:gd name="connsiteY2" fmla="*/ 81221 h 161925"/>
                <a:gd name="connsiteX3" fmla="*/ 463 w 133350"/>
                <a:gd name="connsiteY3" fmla="*/ 125036 h 161925"/>
                <a:gd name="connsiteX4" fmla="*/ 12845 w 133350"/>
                <a:gd name="connsiteY4" fmla="*/ 128846 h 161925"/>
                <a:gd name="connsiteX5" fmla="*/ 34753 w 133350"/>
                <a:gd name="connsiteY5" fmla="*/ 164089 h 161925"/>
                <a:gd name="connsiteX6" fmla="*/ 117620 w 133350"/>
                <a:gd name="connsiteY6" fmla="*/ 114559 h 161925"/>
                <a:gd name="connsiteX7" fmla="*/ 73805 w 133350"/>
                <a:gd name="connsiteY7" fmla="*/ 25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61925">
                  <a:moveTo>
                    <a:pt x="73805" y="259"/>
                  </a:moveTo>
                  <a:cubicBezTo>
                    <a:pt x="54755" y="-1646"/>
                    <a:pt x="11892" y="5974"/>
                    <a:pt x="2367" y="56456"/>
                  </a:cubicBezTo>
                  <a:cubicBezTo>
                    <a:pt x="2367" y="56456"/>
                    <a:pt x="3320" y="70744"/>
                    <a:pt x="6178" y="81221"/>
                  </a:cubicBezTo>
                  <a:cubicBezTo>
                    <a:pt x="9035" y="92651"/>
                    <a:pt x="-2395" y="123131"/>
                    <a:pt x="463" y="125036"/>
                  </a:cubicBezTo>
                  <a:cubicBezTo>
                    <a:pt x="3320" y="126941"/>
                    <a:pt x="12845" y="128846"/>
                    <a:pt x="12845" y="128846"/>
                  </a:cubicBezTo>
                  <a:cubicBezTo>
                    <a:pt x="12845" y="128846"/>
                    <a:pt x="22370" y="164089"/>
                    <a:pt x="34753" y="164089"/>
                  </a:cubicBezTo>
                  <a:cubicBezTo>
                    <a:pt x="47135" y="164089"/>
                    <a:pt x="93808" y="157421"/>
                    <a:pt x="117620" y="114559"/>
                  </a:cubicBezTo>
                  <a:cubicBezTo>
                    <a:pt x="141433" y="74554"/>
                    <a:pt x="151910" y="7879"/>
                    <a:pt x="73805" y="25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F197483-2B67-436A-91B9-ADE912E99277}"/>
                </a:ext>
              </a:extLst>
            </p:cNvPr>
            <p:cNvSpPr/>
            <p:nvPr/>
          </p:nvSpPr>
          <p:spPr>
            <a:xfrm>
              <a:off x="7622743" y="3452542"/>
              <a:ext cx="133350" cy="152400"/>
            </a:xfrm>
            <a:custGeom>
              <a:avLst/>
              <a:gdLst>
                <a:gd name="connsiteX0" fmla="*/ 114 w 133350"/>
                <a:gd name="connsiteY0" fmla="*/ 65041 h 152400"/>
                <a:gd name="connsiteX1" fmla="*/ 61075 w 133350"/>
                <a:gd name="connsiteY1" fmla="*/ 93616 h 152400"/>
                <a:gd name="connsiteX2" fmla="*/ 108700 w 133350"/>
                <a:gd name="connsiteY2" fmla="*/ 152671 h 152400"/>
                <a:gd name="connsiteX3" fmla="*/ 124892 w 133350"/>
                <a:gd name="connsiteY3" fmla="*/ 25036 h 152400"/>
                <a:gd name="connsiteX4" fmla="*/ 114 w 133350"/>
                <a:gd name="connsiteY4" fmla="*/ 6504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52400">
                  <a:moveTo>
                    <a:pt x="114" y="65041"/>
                  </a:moveTo>
                  <a:cubicBezTo>
                    <a:pt x="114" y="65041"/>
                    <a:pt x="30594" y="87901"/>
                    <a:pt x="61075" y="93616"/>
                  </a:cubicBezTo>
                  <a:cubicBezTo>
                    <a:pt x="91554" y="99331"/>
                    <a:pt x="108700" y="152671"/>
                    <a:pt x="108700" y="152671"/>
                  </a:cubicBezTo>
                  <a:cubicBezTo>
                    <a:pt x="108700" y="152671"/>
                    <a:pt x="160135" y="75518"/>
                    <a:pt x="124892" y="25036"/>
                  </a:cubicBezTo>
                  <a:cubicBezTo>
                    <a:pt x="88697" y="-24494"/>
                    <a:pt x="-3696" y="5033"/>
                    <a:pt x="114" y="65041"/>
                  </a:cubicBezTo>
                  <a:close/>
                </a:path>
              </a:pathLst>
            </a:custGeom>
            <a:solidFill>
              <a:srgbClr val="3440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BD5598-995B-40FA-8A63-4070D1BBD9DB}"/>
                </a:ext>
              </a:extLst>
            </p:cNvPr>
            <p:cNvSpPr/>
            <p:nvPr/>
          </p:nvSpPr>
          <p:spPr>
            <a:xfrm>
              <a:off x="7695832" y="3535863"/>
              <a:ext cx="19050" cy="28575"/>
            </a:xfrm>
            <a:custGeom>
              <a:avLst/>
              <a:gdLst>
                <a:gd name="connsiteX0" fmla="*/ 1320 w 19050"/>
                <a:gd name="connsiteY0" fmla="*/ 9342 h 28575"/>
                <a:gd name="connsiteX1" fmla="*/ 18465 w 19050"/>
                <a:gd name="connsiteY1" fmla="*/ 3627 h 28575"/>
                <a:gd name="connsiteX2" fmla="*/ 5130 w 19050"/>
                <a:gd name="connsiteY2" fmla="*/ 36964 h 28575"/>
                <a:gd name="connsiteX3" fmla="*/ 1320 w 19050"/>
                <a:gd name="connsiteY3" fmla="*/ 93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320" y="9342"/>
                  </a:moveTo>
                  <a:cubicBezTo>
                    <a:pt x="1320" y="3627"/>
                    <a:pt x="8940" y="-4946"/>
                    <a:pt x="18465" y="3627"/>
                  </a:cubicBezTo>
                  <a:cubicBezTo>
                    <a:pt x="27990" y="12199"/>
                    <a:pt x="13702" y="39822"/>
                    <a:pt x="5130" y="36964"/>
                  </a:cubicBezTo>
                  <a:cubicBezTo>
                    <a:pt x="-2490" y="33154"/>
                    <a:pt x="367" y="15057"/>
                    <a:pt x="1320" y="934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9A24786-B0A3-4E95-B9E6-F0598D79DA82}"/>
                </a:ext>
              </a:extLst>
            </p:cNvPr>
            <p:cNvSpPr/>
            <p:nvPr/>
          </p:nvSpPr>
          <p:spPr>
            <a:xfrm>
              <a:off x="7675244" y="3602355"/>
              <a:ext cx="38100" cy="28575"/>
            </a:xfrm>
            <a:custGeom>
              <a:avLst/>
              <a:gdLst>
                <a:gd name="connsiteX0" fmla="*/ 0 w 38100"/>
                <a:gd name="connsiteY0" fmla="*/ 20955 h 28575"/>
                <a:gd name="connsiteX1" fmla="*/ 1905 w 38100"/>
                <a:gd name="connsiteY1" fmla="*/ 33338 h 28575"/>
                <a:gd name="connsiteX2" fmla="*/ 40958 w 38100"/>
                <a:gd name="connsiteY2" fmla="*/ 0 h 28575"/>
                <a:gd name="connsiteX3" fmla="*/ 0 w 38100"/>
                <a:gd name="connsiteY3" fmla="*/ 2095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20955"/>
                  </a:moveTo>
                  <a:cubicBezTo>
                    <a:pt x="953" y="24765"/>
                    <a:pt x="953" y="29528"/>
                    <a:pt x="1905" y="33338"/>
                  </a:cubicBezTo>
                  <a:cubicBezTo>
                    <a:pt x="27623" y="19050"/>
                    <a:pt x="40958" y="0"/>
                    <a:pt x="40958" y="0"/>
                  </a:cubicBezTo>
                  <a:cubicBezTo>
                    <a:pt x="26670" y="12383"/>
                    <a:pt x="0" y="20955"/>
                    <a:pt x="0" y="20955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C731F12-97DA-4DC2-BB8E-C85B6D1983A2}"/>
                </a:ext>
              </a:extLst>
            </p:cNvPr>
            <p:cNvSpPr/>
            <p:nvPr/>
          </p:nvSpPr>
          <p:spPr>
            <a:xfrm>
              <a:off x="7087552" y="3616642"/>
              <a:ext cx="457200" cy="333375"/>
            </a:xfrm>
            <a:custGeom>
              <a:avLst/>
              <a:gdLst>
                <a:gd name="connsiteX0" fmla="*/ 38100 w 457200"/>
                <a:gd name="connsiteY0" fmla="*/ 331470 h 333375"/>
                <a:gd name="connsiteX1" fmla="*/ 421005 w 457200"/>
                <a:gd name="connsiteY1" fmla="*/ 333375 h 333375"/>
                <a:gd name="connsiteX2" fmla="*/ 459105 w 457200"/>
                <a:gd name="connsiteY2" fmla="*/ 295275 h 333375"/>
                <a:gd name="connsiteX3" fmla="*/ 460057 w 457200"/>
                <a:gd name="connsiteY3" fmla="*/ 40005 h 333375"/>
                <a:gd name="connsiteX4" fmla="*/ 421957 w 457200"/>
                <a:gd name="connsiteY4" fmla="*/ 1905 h 333375"/>
                <a:gd name="connsiteX5" fmla="*/ 39053 w 457200"/>
                <a:gd name="connsiteY5" fmla="*/ 0 h 333375"/>
                <a:gd name="connsiteX6" fmla="*/ 953 w 457200"/>
                <a:gd name="connsiteY6" fmla="*/ 38100 h 333375"/>
                <a:gd name="connsiteX7" fmla="*/ 0 w 457200"/>
                <a:gd name="connsiteY7" fmla="*/ 293370 h 333375"/>
                <a:gd name="connsiteX8" fmla="*/ 38100 w 457200"/>
                <a:gd name="connsiteY8" fmla="*/ 33147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33375">
                  <a:moveTo>
                    <a:pt x="38100" y="331470"/>
                  </a:moveTo>
                  <a:lnTo>
                    <a:pt x="421005" y="333375"/>
                  </a:lnTo>
                  <a:cubicBezTo>
                    <a:pt x="441960" y="333375"/>
                    <a:pt x="459105" y="316230"/>
                    <a:pt x="459105" y="295275"/>
                  </a:cubicBezTo>
                  <a:lnTo>
                    <a:pt x="460057" y="40005"/>
                  </a:lnTo>
                  <a:cubicBezTo>
                    <a:pt x="460057" y="19050"/>
                    <a:pt x="442913" y="1905"/>
                    <a:pt x="421957" y="1905"/>
                  </a:cubicBezTo>
                  <a:lnTo>
                    <a:pt x="39053" y="0"/>
                  </a:lnTo>
                  <a:cubicBezTo>
                    <a:pt x="18097" y="0"/>
                    <a:pt x="953" y="17145"/>
                    <a:pt x="953" y="38100"/>
                  </a:cubicBezTo>
                  <a:lnTo>
                    <a:pt x="0" y="293370"/>
                  </a:lnTo>
                  <a:cubicBezTo>
                    <a:pt x="953" y="314325"/>
                    <a:pt x="17145" y="331470"/>
                    <a:pt x="38100" y="331470"/>
                  </a:cubicBezTo>
                  <a:close/>
                </a:path>
              </a:pathLst>
            </a:custGeom>
            <a:solidFill>
              <a:srgbClr val="E0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D759303-EE8D-4859-BE0D-2A60E53A9F24}"/>
                </a:ext>
              </a:extLst>
            </p:cNvPr>
            <p:cNvSpPr/>
            <p:nvPr/>
          </p:nvSpPr>
          <p:spPr>
            <a:xfrm>
              <a:off x="7271384" y="3655695"/>
              <a:ext cx="238125" cy="266700"/>
            </a:xfrm>
            <a:custGeom>
              <a:avLst/>
              <a:gdLst>
                <a:gd name="connsiteX0" fmla="*/ 24765 w 238125"/>
                <a:gd name="connsiteY0" fmla="*/ 266700 h 266700"/>
                <a:gd name="connsiteX1" fmla="*/ 220028 w 238125"/>
                <a:gd name="connsiteY1" fmla="*/ 267652 h 266700"/>
                <a:gd name="connsiteX2" fmla="*/ 244793 w 238125"/>
                <a:gd name="connsiteY2" fmla="*/ 242888 h 266700"/>
                <a:gd name="connsiteX3" fmla="*/ 245745 w 238125"/>
                <a:gd name="connsiteY3" fmla="*/ 25717 h 266700"/>
                <a:gd name="connsiteX4" fmla="*/ 220980 w 238125"/>
                <a:gd name="connsiteY4" fmla="*/ 952 h 266700"/>
                <a:gd name="connsiteX5" fmla="*/ 25718 w 238125"/>
                <a:gd name="connsiteY5" fmla="*/ 0 h 266700"/>
                <a:gd name="connsiteX6" fmla="*/ 953 w 238125"/>
                <a:gd name="connsiteY6" fmla="*/ 24765 h 266700"/>
                <a:gd name="connsiteX7" fmla="*/ 0 w 238125"/>
                <a:gd name="connsiteY7" fmla="*/ 241935 h 266700"/>
                <a:gd name="connsiteX8" fmla="*/ 24765 w 238125"/>
                <a:gd name="connsiteY8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266700">
                  <a:moveTo>
                    <a:pt x="24765" y="266700"/>
                  </a:moveTo>
                  <a:lnTo>
                    <a:pt x="220028" y="267652"/>
                  </a:lnTo>
                  <a:cubicBezTo>
                    <a:pt x="233363" y="267652"/>
                    <a:pt x="244793" y="256222"/>
                    <a:pt x="244793" y="242888"/>
                  </a:cubicBezTo>
                  <a:lnTo>
                    <a:pt x="245745" y="25717"/>
                  </a:lnTo>
                  <a:cubicBezTo>
                    <a:pt x="245745" y="12383"/>
                    <a:pt x="234315" y="952"/>
                    <a:pt x="220980" y="952"/>
                  </a:cubicBezTo>
                  <a:lnTo>
                    <a:pt x="25718" y="0"/>
                  </a:lnTo>
                  <a:cubicBezTo>
                    <a:pt x="12383" y="0"/>
                    <a:pt x="953" y="11430"/>
                    <a:pt x="953" y="24765"/>
                  </a:cubicBezTo>
                  <a:lnTo>
                    <a:pt x="0" y="241935"/>
                  </a:lnTo>
                  <a:cubicBezTo>
                    <a:pt x="0" y="255270"/>
                    <a:pt x="11430" y="266700"/>
                    <a:pt x="24765" y="266700"/>
                  </a:cubicBezTo>
                  <a:close/>
                </a:path>
              </a:pathLst>
            </a:custGeom>
            <a:solidFill>
              <a:srgbClr val="A1D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E3729D2-9260-440B-971A-18CD5BB03B14}"/>
                </a:ext>
              </a:extLst>
            </p:cNvPr>
            <p:cNvSpPr/>
            <p:nvPr/>
          </p:nvSpPr>
          <p:spPr>
            <a:xfrm>
              <a:off x="7130415" y="3882390"/>
              <a:ext cx="123825" cy="38100"/>
            </a:xfrm>
            <a:custGeom>
              <a:avLst/>
              <a:gdLst>
                <a:gd name="connsiteX0" fmla="*/ 6667 w 123825"/>
                <a:gd name="connsiteY0" fmla="*/ 40005 h 38100"/>
                <a:gd name="connsiteX1" fmla="*/ 119063 w 123825"/>
                <a:gd name="connsiteY1" fmla="*/ 40957 h 38100"/>
                <a:gd name="connsiteX2" fmla="*/ 125730 w 123825"/>
                <a:gd name="connsiteY2" fmla="*/ 34290 h 38100"/>
                <a:gd name="connsiteX3" fmla="*/ 125730 w 123825"/>
                <a:gd name="connsiteY3" fmla="*/ 7620 h 38100"/>
                <a:gd name="connsiteX4" fmla="*/ 119063 w 123825"/>
                <a:gd name="connsiteY4" fmla="*/ 952 h 38100"/>
                <a:gd name="connsiteX5" fmla="*/ 6667 w 123825"/>
                <a:gd name="connsiteY5" fmla="*/ 0 h 38100"/>
                <a:gd name="connsiteX6" fmla="*/ 0 w 123825"/>
                <a:gd name="connsiteY6" fmla="*/ 6667 h 38100"/>
                <a:gd name="connsiteX7" fmla="*/ 0 w 123825"/>
                <a:gd name="connsiteY7" fmla="*/ 33338 h 38100"/>
                <a:gd name="connsiteX8" fmla="*/ 6667 w 123825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38100">
                  <a:moveTo>
                    <a:pt x="6667" y="40005"/>
                  </a:moveTo>
                  <a:lnTo>
                    <a:pt x="119063" y="40957"/>
                  </a:lnTo>
                  <a:cubicBezTo>
                    <a:pt x="122872" y="40957"/>
                    <a:pt x="125730" y="38100"/>
                    <a:pt x="125730" y="34290"/>
                  </a:cubicBezTo>
                  <a:lnTo>
                    <a:pt x="125730" y="7620"/>
                  </a:lnTo>
                  <a:cubicBezTo>
                    <a:pt x="125730" y="3810"/>
                    <a:pt x="122872" y="952"/>
                    <a:pt x="119063" y="952"/>
                  </a:cubicBezTo>
                  <a:lnTo>
                    <a:pt x="6667" y="0"/>
                  </a:lnTo>
                  <a:cubicBezTo>
                    <a:pt x="2857" y="0"/>
                    <a:pt x="0" y="2857"/>
                    <a:pt x="0" y="6667"/>
                  </a:cubicBezTo>
                  <a:lnTo>
                    <a:pt x="0" y="33338"/>
                  </a:lnTo>
                  <a:cubicBezTo>
                    <a:pt x="0" y="37147"/>
                    <a:pt x="2857" y="40005"/>
                    <a:pt x="6667" y="40005"/>
                  </a:cubicBezTo>
                  <a:close/>
                </a:path>
              </a:pathLst>
            </a:custGeom>
            <a:solidFill>
              <a:srgbClr val="A1D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B7D924B-4559-4A8A-BFE9-56D485D516E5}"/>
                </a:ext>
              </a:extLst>
            </p:cNvPr>
            <p:cNvSpPr/>
            <p:nvPr/>
          </p:nvSpPr>
          <p:spPr>
            <a:xfrm>
              <a:off x="7130415" y="3856672"/>
              <a:ext cx="123825" cy="9525"/>
            </a:xfrm>
            <a:custGeom>
              <a:avLst/>
              <a:gdLst>
                <a:gd name="connsiteX0" fmla="*/ 3810 w 123825"/>
                <a:gd name="connsiteY0" fmla="*/ 12383 h 9525"/>
                <a:gd name="connsiteX1" fmla="*/ 122872 w 123825"/>
                <a:gd name="connsiteY1" fmla="*/ 13335 h 9525"/>
                <a:gd name="connsiteX2" fmla="*/ 126682 w 123825"/>
                <a:gd name="connsiteY2" fmla="*/ 9525 h 9525"/>
                <a:gd name="connsiteX3" fmla="*/ 126682 w 123825"/>
                <a:gd name="connsiteY3" fmla="*/ 4763 h 9525"/>
                <a:gd name="connsiteX4" fmla="*/ 122872 w 123825"/>
                <a:gd name="connsiteY4" fmla="*/ 953 h 9525"/>
                <a:gd name="connsiteX5" fmla="*/ 3810 w 123825"/>
                <a:gd name="connsiteY5" fmla="*/ 0 h 9525"/>
                <a:gd name="connsiteX6" fmla="*/ 0 w 123825"/>
                <a:gd name="connsiteY6" fmla="*/ 3810 h 9525"/>
                <a:gd name="connsiteX7" fmla="*/ 0 w 123825"/>
                <a:gd name="connsiteY7" fmla="*/ 8573 h 9525"/>
                <a:gd name="connsiteX8" fmla="*/ 3810 w 123825"/>
                <a:gd name="connsiteY8" fmla="*/ 123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9525">
                  <a:moveTo>
                    <a:pt x="3810" y="12383"/>
                  </a:moveTo>
                  <a:lnTo>
                    <a:pt x="122872" y="13335"/>
                  </a:lnTo>
                  <a:cubicBezTo>
                    <a:pt x="124778" y="13335"/>
                    <a:pt x="126682" y="11430"/>
                    <a:pt x="126682" y="9525"/>
                  </a:cubicBezTo>
                  <a:lnTo>
                    <a:pt x="126682" y="4763"/>
                  </a:lnTo>
                  <a:cubicBezTo>
                    <a:pt x="126682" y="2858"/>
                    <a:pt x="124778" y="953"/>
                    <a:pt x="122872" y="953"/>
                  </a:cubicBezTo>
                  <a:lnTo>
                    <a:pt x="3810" y="0"/>
                  </a:lnTo>
                  <a:cubicBezTo>
                    <a:pt x="1905" y="0"/>
                    <a:pt x="0" y="1905"/>
                    <a:pt x="0" y="3810"/>
                  </a:cubicBezTo>
                  <a:lnTo>
                    <a:pt x="0" y="8573"/>
                  </a:lnTo>
                  <a:cubicBezTo>
                    <a:pt x="0" y="11430"/>
                    <a:pt x="1905" y="12383"/>
                    <a:pt x="3810" y="12383"/>
                  </a:cubicBezTo>
                  <a:close/>
                </a:path>
              </a:pathLst>
            </a:custGeom>
            <a:solidFill>
              <a:srgbClr val="A1D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A6B03A-68CB-4D50-BD19-9C8C175BC284}"/>
                </a:ext>
              </a:extLst>
            </p:cNvPr>
            <p:cNvSpPr/>
            <p:nvPr/>
          </p:nvSpPr>
          <p:spPr>
            <a:xfrm>
              <a:off x="7529958" y="3832331"/>
              <a:ext cx="38100" cy="38100"/>
            </a:xfrm>
            <a:custGeom>
              <a:avLst/>
              <a:gdLst>
                <a:gd name="connsiteX0" fmla="*/ 32892 w 38100"/>
                <a:gd name="connsiteY0" fmla="*/ 11006 h 38100"/>
                <a:gd name="connsiteX1" fmla="*/ 25272 w 38100"/>
                <a:gd name="connsiteY1" fmla="*/ 10054 h 38100"/>
                <a:gd name="connsiteX2" fmla="*/ 6222 w 38100"/>
                <a:gd name="connsiteY2" fmla="*/ 529 h 38100"/>
                <a:gd name="connsiteX3" fmla="*/ 2412 w 38100"/>
                <a:gd name="connsiteY3" fmla="*/ 37676 h 38100"/>
                <a:gd name="connsiteX4" fmla="*/ 36702 w 38100"/>
                <a:gd name="connsiteY4" fmla="*/ 34819 h 38100"/>
                <a:gd name="connsiteX5" fmla="*/ 32892 w 38100"/>
                <a:gd name="connsiteY5" fmla="*/ 1100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38100">
                  <a:moveTo>
                    <a:pt x="32892" y="11006"/>
                  </a:moveTo>
                  <a:cubicBezTo>
                    <a:pt x="32892" y="11006"/>
                    <a:pt x="28129" y="11959"/>
                    <a:pt x="25272" y="10054"/>
                  </a:cubicBezTo>
                  <a:cubicBezTo>
                    <a:pt x="19557" y="7196"/>
                    <a:pt x="15747" y="-2329"/>
                    <a:pt x="6222" y="529"/>
                  </a:cubicBezTo>
                  <a:cubicBezTo>
                    <a:pt x="-2351" y="3386"/>
                    <a:pt x="-446" y="32914"/>
                    <a:pt x="2412" y="37676"/>
                  </a:cubicBezTo>
                  <a:cubicBezTo>
                    <a:pt x="6222" y="42439"/>
                    <a:pt x="18604" y="42439"/>
                    <a:pt x="36702" y="34819"/>
                  </a:cubicBezTo>
                  <a:cubicBezTo>
                    <a:pt x="54799" y="27199"/>
                    <a:pt x="32892" y="11006"/>
                    <a:pt x="32892" y="1100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7D8D92E-1FA7-4C4C-AD16-171662885ACD}"/>
                </a:ext>
              </a:extLst>
            </p:cNvPr>
            <p:cNvSpPr/>
            <p:nvPr/>
          </p:nvSpPr>
          <p:spPr>
            <a:xfrm>
              <a:off x="7473315" y="3830955"/>
              <a:ext cx="76200" cy="38100"/>
            </a:xfrm>
            <a:custGeom>
              <a:avLst/>
              <a:gdLst>
                <a:gd name="connsiteX0" fmla="*/ 65722 w 76200"/>
                <a:gd name="connsiteY0" fmla="*/ 1905 h 38100"/>
                <a:gd name="connsiteX1" fmla="*/ 36195 w 76200"/>
                <a:gd name="connsiteY1" fmla="*/ 0 h 38100"/>
                <a:gd name="connsiteX2" fmla="*/ 5715 w 76200"/>
                <a:gd name="connsiteY2" fmla="*/ 4763 h 38100"/>
                <a:gd name="connsiteX3" fmla="*/ 33338 w 76200"/>
                <a:gd name="connsiteY3" fmla="*/ 7620 h 38100"/>
                <a:gd name="connsiteX4" fmla="*/ 43815 w 76200"/>
                <a:gd name="connsiteY4" fmla="*/ 10478 h 38100"/>
                <a:gd name="connsiteX5" fmla="*/ 30480 w 76200"/>
                <a:gd name="connsiteY5" fmla="*/ 11430 h 38100"/>
                <a:gd name="connsiteX6" fmla="*/ 0 w 76200"/>
                <a:gd name="connsiteY6" fmla="*/ 20003 h 38100"/>
                <a:gd name="connsiteX7" fmla="*/ 5715 w 76200"/>
                <a:gd name="connsiteY7" fmla="*/ 22860 h 38100"/>
                <a:gd name="connsiteX8" fmla="*/ 2857 w 76200"/>
                <a:gd name="connsiteY8" fmla="*/ 25717 h 38100"/>
                <a:gd name="connsiteX9" fmla="*/ 35242 w 76200"/>
                <a:gd name="connsiteY9" fmla="*/ 33338 h 38100"/>
                <a:gd name="connsiteX10" fmla="*/ 26670 w 76200"/>
                <a:gd name="connsiteY10" fmla="*/ 38100 h 38100"/>
                <a:gd name="connsiteX11" fmla="*/ 73342 w 76200"/>
                <a:gd name="connsiteY11" fmla="*/ 42863 h 38100"/>
                <a:gd name="connsiteX12" fmla="*/ 65722 w 76200"/>
                <a:gd name="connsiteY12" fmla="*/ 19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38100">
                  <a:moveTo>
                    <a:pt x="65722" y="1905"/>
                  </a:moveTo>
                  <a:cubicBezTo>
                    <a:pt x="65722" y="1905"/>
                    <a:pt x="51435" y="0"/>
                    <a:pt x="36195" y="0"/>
                  </a:cubicBezTo>
                  <a:cubicBezTo>
                    <a:pt x="21907" y="0"/>
                    <a:pt x="6667" y="1905"/>
                    <a:pt x="5715" y="4763"/>
                  </a:cubicBezTo>
                  <a:cubicBezTo>
                    <a:pt x="4763" y="7620"/>
                    <a:pt x="20003" y="6667"/>
                    <a:pt x="33338" y="7620"/>
                  </a:cubicBezTo>
                  <a:cubicBezTo>
                    <a:pt x="45720" y="8573"/>
                    <a:pt x="43815" y="10478"/>
                    <a:pt x="43815" y="10478"/>
                  </a:cubicBezTo>
                  <a:cubicBezTo>
                    <a:pt x="43815" y="10478"/>
                    <a:pt x="44767" y="9525"/>
                    <a:pt x="30480" y="11430"/>
                  </a:cubicBezTo>
                  <a:cubicBezTo>
                    <a:pt x="15240" y="13335"/>
                    <a:pt x="0" y="16192"/>
                    <a:pt x="0" y="20003"/>
                  </a:cubicBezTo>
                  <a:cubicBezTo>
                    <a:pt x="0" y="21908"/>
                    <a:pt x="0" y="22860"/>
                    <a:pt x="5715" y="22860"/>
                  </a:cubicBezTo>
                  <a:cubicBezTo>
                    <a:pt x="2857" y="23813"/>
                    <a:pt x="1905" y="24765"/>
                    <a:pt x="2857" y="25717"/>
                  </a:cubicBezTo>
                  <a:cubicBezTo>
                    <a:pt x="3810" y="32385"/>
                    <a:pt x="25717" y="33338"/>
                    <a:pt x="35242" y="33338"/>
                  </a:cubicBezTo>
                  <a:cubicBezTo>
                    <a:pt x="28575" y="33338"/>
                    <a:pt x="23813" y="33338"/>
                    <a:pt x="26670" y="38100"/>
                  </a:cubicBezTo>
                  <a:cubicBezTo>
                    <a:pt x="30480" y="42863"/>
                    <a:pt x="61913" y="41910"/>
                    <a:pt x="73342" y="42863"/>
                  </a:cubicBezTo>
                  <a:cubicBezTo>
                    <a:pt x="83820" y="42863"/>
                    <a:pt x="65722" y="1905"/>
                    <a:pt x="65722" y="190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A5D921E-FE0B-4420-9FE6-8760CCE64CF1}"/>
                </a:ext>
              </a:extLst>
            </p:cNvPr>
            <p:cNvSpPr/>
            <p:nvPr/>
          </p:nvSpPr>
          <p:spPr>
            <a:xfrm>
              <a:off x="7721105" y="3506650"/>
              <a:ext cx="66675" cy="76200"/>
            </a:xfrm>
            <a:custGeom>
              <a:avLst/>
              <a:gdLst>
                <a:gd name="connsiteX0" fmla="*/ 4622 w 66675"/>
                <a:gd name="connsiteY0" fmla="*/ 28077 h 76200"/>
                <a:gd name="connsiteX1" fmla="*/ 17004 w 66675"/>
                <a:gd name="connsiteY1" fmla="*/ 80465 h 76200"/>
                <a:gd name="connsiteX2" fmla="*/ 63677 w 66675"/>
                <a:gd name="connsiteY2" fmla="*/ 54747 h 76200"/>
                <a:gd name="connsiteX3" fmla="*/ 51294 w 66675"/>
                <a:gd name="connsiteY3" fmla="*/ 2360 h 76200"/>
                <a:gd name="connsiteX4" fmla="*/ 4622 w 66675"/>
                <a:gd name="connsiteY4" fmla="*/ 280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4622" y="28077"/>
                  </a:moveTo>
                  <a:cubicBezTo>
                    <a:pt x="-4903" y="49985"/>
                    <a:pt x="812" y="72845"/>
                    <a:pt x="17004" y="80465"/>
                  </a:cubicBezTo>
                  <a:cubicBezTo>
                    <a:pt x="33197" y="88085"/>
                    <a:pt x="54152" y="75702"/>
                    <a:pt x="63677" y="54747"/>
                  </a:cubicBezTo>
                  <a:cubicBezTo>
                    <a:pt x="73202" y="32840"/>
                    <a:pt x="67487" y="9980"/>
                    <a:pt x="51294" y="2360"/>
                  </a:cubicBezTo>
                  <a:cubicBezTo>
                    <a:pt x="35102" y="-5260"/>
                    <a:pt x="14147" y="6170"/>
                    <a:pt x="4622" y="28077"/>
                  </a:cubicBezTo>
                  <a:close/>
                </a:path>
              </a:pathLst>
            </a:custGeom>
            <a:solidFill>
              <a:srgbClr val="3440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33CFCF1-08A3-41C1-876A-D58773FD8542}"/>
                </a:ext>
              </a:extLst>
            </p:cNvPr>
            <p:cNvSpPr/>
            <p:nvPr/>
          </p:nvSpPr>
          <p:spPr>
            <a:xfrm>
              <a:off x="7559992" y="3663315"/>
              <a:ext cx="266700" cy="219075"/>
            </a:xfrm>
            <a:custGeom>
              <a:avLst/>
              <a:gdLst>
                <a:gd name="connsiteX0" fmla="*/ 243840 w 266700"/>
                <a:gd name="connsiteY0" fmla="*/ 0 h 219075"/>
                <a:gd name="connsiteX1" fmla="*/ 207645 w 266700"/>
                <a:gd name="connsiteY1" fmla="*/ 23813 h 219075"/>
                <a:gd name="connsiteX2" fmla="*/ 180975 w 266700"/>
                <a:gd name="connsiteY2" fmla="*/ 79057 h 219075"/>
                <a:gd name="connsiteX3" fmla="*/ 130492 w 266700"/>
                <a:gd name="connsiteY3" fmla="*/ 176213 h 219075"/>
                <a:gd name="connsiteX4" fmla="*/ 82867 w 266700"/>
                <a:gd name="connsiteY4" fmla="*/ 178117 h 219075"/>
                <a:gd name="connsiteX5" fmla="*/ 952 w 266700"/>
                <a:gd name="connsiteY5" fmla="*/ 173355 h 219075"/>
                <a:gd name="connsiteX6" fmla="*/ 0 w 266700"/>
                <a:gd name="connsiteY6" fmla="*/ 210502 h 219075"/>
                <a:gd name="connsiteX7" fmla="*/ 148590 w 266700"/>
                <a:gd name="connsiteY7" fmla="*/ 215265 h 219075"/>
                <a:gd name="connsiteX8" fmla="*/ 255270 w 266700"/>
                <a:gd name="connsiteY8" fmla="*/ 95250 h 219075"/>
                <a:gd name="connsiteX9" fmla="*/ 243840 w 266700"/>
                <a:gd name="connsiteY9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219075">
                  <a:moveTo>
                    <a:pt x="243840" y="0"/>
                  </a:moveTo>
                  <a:cubicBezTo>
                    <a:pt x="243840" y="0"/>
                    <a:pt x="219075" y="4763"/>
                    <a:pt x="207645" y="23813"/>
                  </a:cubicBezTo>
                  <a:cubicBezTo>
                    <a:pt x="195263" y="42863"/>
                    <a:pt x="182880" y="69532"/>
                    <a:pt x="180975" y="79057"/>
                  </a:cubicBezTo>
                  <a:cubicBezTo>
                    <a:pt x="179070" y="88582"/>
                    <a:pt x="132397" y="173355"/>
                    <a:pt x="130492" y="176213"/>
                  </a:cubicBezTo>
                  <a:cubicBezTo>
                    <a:pt x="127635" y="178117"/>
                    <a:pt x="102870" y="176213"/>
                    <a:pt x="82867" y="178117"/>
                  </a:cubicBezTo>
                  <a:cubicBezTo>
                    <a:pt x="50482" y="180975"/>
                    <a:pt x="952" y="173355"/>
                    <a:pt x="952" y="173355"/>
                  </a:cubicBezTo>
                  <a:lnTo>
                    <a:pt x="0" y="210502"/>
                  </a:lnTo>
                  <a:cubicBezTo>
                    <a:pt x="0" y="210502"/>
                    <a:pt x="122872" y="226695"/>
                    <a:pt x="148590" y="215265"/>
                  </a:cubicBezTo>
                  <a:cubicBezTo>
                    <a:pt x="180022" y="200977"/>
                    <a:pt x="255270" y="95250"/>
                    <a:pt x="255270" y="95250"/>
                  </a:cubicBezTo>
                  <a:cubicBezTo>
                    <a:pt x="255270" y="95250"/>
                    <a:pt x="294322" y="20955"/>
                    <a:pt x="243840" y="0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9E9AB67-87EE-4E2E-97D6-9DF399B19CE5}"/>
                </a:ext>
              </a:extLst>
            </p:cNvPr>
            <p:cNvSpPr/>
            <p:nvPr/>
          </p:nvSpPr>
          <p:spPr>
            <a:xfrm>
              <a:off x="7754302" y="3759507"/>
              <a:ext cx="57150" cy="76200"/>
            </a:xfrm>
            <a:custGeom>
              <a:avLst/>
              <a:gdLst>
                <a:gd name="connsiteX0" fmla="*/ 0 w 57150"/>
                <a:gd name="connsiteY0" fmla="*/ 76211 h 76200"/>
                <a:gd name="connsiteX1" fmla="*/ 47625 w 57150"/>
                <a:gd name="connsiteY1" fmla="*/ 38111 h 76200"/>
                <a:gd name="connsiteX2" fmla="*/ 60007 w 57150"/>
                <a:gd name="connsiteY2" fmla="*/ 11 h 76200"/>
                <a:gd name="connsiteX3" fmla="*/ 0 w 57150"/>
                <a:gd name="connsiteY3" fmla="*/ 7621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76200">
                  <a:moveTo>
                    <a:pt x="0" y="76211"/>
                  </a:moveTo>
                  <a:lnTo>
                    <a:pt x="47625" y="38111"/>
                  </a:lnTo>
                  <a:cubicBezTo>
                    <a:pt x="52388" y="22871"/>
                    <a:pt x="57150" y="10488"/>
                    <a:pt x="60007" y="11"/>
                  </a:cubicBezTo>
                  <a:cubicBezTo>
                    <a:pt x="60960" y="-942"/>
                    <a:pt x="12382" y="62876"/>
                    <a:pt x="0" y="76211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531EEC-D115-4829-90F0-836BC5B2154A}"/>
                </a:ext>
              </a:extLst>
            </p:cNvPr>
            <p:cNvSpPr/>
            <p:nvPr/>
          </p:nvSpPr>
          <p:spPr>
            <a:xfrm>
              <a:off x="7598436" y="3752850"/>
              <a:ext cx="9525" cy="57150"/>
            </a:xfrm>
            <a:custGeom>
              <a:avLst/>
              <a:gdLst>
                <a:gd name="connsiteX0" fmla="*/ 4419 w 9525"/>
                <a:gd name="connsiteY0" fmla="*/ 60960 h 57150"/>
                <a:gd name="connsiteX1" fmla="*/ 14896 w 9525"/>
                <a:gd name="connsiteY1" fmla="*/ 49530 h 57150"/>
                <a:gd name="connsiteX2" fmla="*/ 609 w 9525"/>
                <a:gd name="connsiteY2" fmla="*/ 0 h 57150"/>
                <a:gd name="connsiteX3" fmla="*/ 4419 w 9525"/>
                <a:gd name="connsiteY3" fmla="*/ 609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7150">
                  <a:moveTo>
                    <a:pt x="4419" y="60960"/>
                  </a:moveTo>
                  <a:cubicBezTo>
                    <a:pt x="8229" y="57150"/>
                    <a:pt x="11086" y="53340"/>
                    <a:pt x="14896" y="49530"/>
                  </a:cubicBezTo>
                  <a:cubicBezTo>
                    <a:pt x="14896" y="49530"/>
                    <a:pt x="1561" y="15240"/>
                    <a:pt x="609" y="0"/>
                  </a:cubicBezTo>
                  <a:cubicBezTo>
                    <a:pt x="609" y="953"/>
                    <a:pt x="-2249" y="33338"/>
                    <a:pt x="4419" y="60960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78A7325-A9B5-4110-BBE5-402F5F546E60}"/>
                </a:ext>
              </a:extLst>
            </p:cNvPr>
            <p:cNvSpPr/>
            <p:nvPr/>
          </p:nvSpPr>
          <p:spPr>
            <a:xfrm>
              <a:off x="7130524" y="3649935"/>
              <a:ext cx="104775" cy="104775"/>
            </a:xfrm>
            <a:custGeom>
              <a:avLst/>
              <a:gdLst>
                <a:gd name="connsiteX0" fmla="*/ 108476 w 104775"/>
                <a:gd name="connsiteY0" fmla="*/ 37192 h 104775"/>
                <a:gd name="connsiteX1" fmla="*/ 54183 w 104775"/>
                <a:gd name="connsiteY1" fmla="*/ 45 h 104775"/>
                <a:gd name="connsiteX2" fmla="*/ 37038 w 104775"/>
                <a:gd name="connsiteY2" fmla="*/ 2902 h 104775"/>
                <a:gd name="connsiteX3" fmla="*/ 2748 w 104775"/>
                <a:gd name="connsiteY3" fmla="*/ 39097 h 104775"/>
                <a:gd name="connsiteX4" fmla="*/ 3701 w 104775"/>
                <a:gd name="connsiteY4" fmla="*/ 74340 h 104775"/>
                <a:gd name="connsiteX5" fmla="*/ 4653 w 104775"/>
                <a:gd name="connsiteY5" fmla="*/ 78150 h 104775"/>
                <a:gd name="connsiteX6" fmla="*/ 13226 w 104775"/>
                <a:gd name="connsiteY6" fmla="*/ 92437 h 104775"/>
                <a:gd name="connsiteX7" fmla="*/ 75138 w 104775"/>
                <a:gd name="connsiteY7" fmla="*/ 108630 h 104775"/>
                <a:gd name="connsiteX8" fmla="*/ 108476 w 104775"/>
                <a:gd name="connsiteY8" fmla="*/ 37192 h 104775"/>
                <a:gd name="connsiteX9" fmla="*/ 70376 w 104775"/>
                <a:gd name="connsiteY9" fmla="*/ 95295 h 104775"/>
                <a:gd name="connsiteX10" fmla="*/ 24656 w 104775"/>
                <a:gd name="connsiteY10" fmla="*/ 82912 h 104775"/>
                <a:gd name="connsiteX11" fmla="*/ 17988 w 104775"/>
                <a:gd name="connsiteY11" fmla="*/ 72435 h 104775"/>
                <a:gd name="connsiteX12" fmla="*/ 17036 w 104775"/>
                <a:gd name="connsiteY12" fmla="*/ 69577 h 104775"/>
                <a:gd name="connsiteX13" fmla="*/ 16083 w 104775"/>
                <a:gd name="connsiteY13" fmla="*/ 42907 h 104775"/>
                <a:gd name="connsiteX14" fmla="*/ 41801 w 104775"/>
                <a:gd name="connsiteY14" fmla="*/ 16237 h 104775"/>
                <a:gd name="connsiteX15" fmla="*/ 55136 w 104775"/>
                <a:gd name="connsiteY15" fmla="*/ 13380 h 104775"/>
                <a:gd name="connsiteX16" fmla="*/ 96094 w 104775"/>
                <a:gd name="connsiteY16" fmla="*/ 41002 h 104775"/>
                <a:gd name="connsiteX17" fmla="*/ 70376 w 104775"/>
                <a:gd name="connsiteY17" fmla="*/ 9529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104775">
                  <a:moveTo>
                    <a:pt x="108476" y="37192"/>
                  </a:moveTo>
                  <a:cubicBezTo>
                    <a:pt x="99903" y="13380"/>
                    <a:pt x="77996" y="-908"/>
                    <a:pt x="54183" y="45"/>
                  </a:cubicBezTo>
                  <a:cubicBezTo>
                    <a:pt x="48469" y="45"/>
                    <a:pt x="42753" y="997"/>
                    <a:pt x="37038" y="2902"/>
                  </a:cubicBezTo>
                  <a:cubicBezTo>
                    <a:pt x="19894" y="8617"/>
                    <a:pt x="7511" y="22905"/>
                    <a:pt x="2748" y="39097"/>
                  </a:cubicBezTo>
                  <a:cubicBezTo>
                    <a:pt x="-1062" y="50527"/>
                    <a:pt x="-1062" y="62910"/>
                    <a:pt x="3701" y="74340"/>
                  </a:cubicBezTo>
                  <a:cubicBezTo>
                    <a:pt x="3701" y="75292"/>
                    <a:pt x="4653" y="76245"/>
                    <a:pt x="4653" y="78150"/>
                  </a:cubicBezTo>
                  <a:cubicBezTo>
                    <a:pt x="6558" y="82912"/>
                    <a:pt x="9416" y="87675"/>
                    <a:pt x="13226" y="92437"/>
                  </a:cubicBezTo>
                  <a:cubicBezTo>
                    <a:pt x="27513" y="109582"/>
                    <a:pt x="52278" y="117202"/>
                    <a:pt x="75138" y="108630"/>
                  </a:cubicBezTo>
                  <a:cubicBezTo>
                    <a:pt x="103713" y="98152"/>
                    <a:pt x="118953" y="66720"/>
                    <a:pt x="108476" y="37192"/>
                  </a:cubicBezTo>
                  <a:close/>
                  <a:moveTo>
                    <a:pt x="70376" y="95295"/>
                  </a:moveTo>
                  <a:cubicBezTo>
                    <a:pt x="53231" y="101010"/>
                    <a:pt x="35133" y="96247"/>
                    <a:pt x="24656" y="82912"/>
                  </a:cubicBezTo>
                  <a:cubicBezTo>
                    <a:pt x="21798" y="80055"/>
                    <a:pt x="19894" y="76245"/>
                    <a:pt x="17988" y="72435"/>
                  </a:cubicBezTo>
                  <a:cubicBezTo>
                    <a:pt x="17988" y="71482"/>
                    <a:pt x="17036" y="70530"/>
                    <a:pt x="17036" y="69577"/>
                  </a:cubicBezTo>
                  <a:cubicBezTo>
                    <a:pt x="14178" y="61005"/>
                    <a:pt x="14178" y="51480"/>
                    <a:pt x="16083" y="42907"/>
                  </a:cubicBezTo>
                  <a:cubicBezTo>
                    <a:pt x="19894" y="30525"/>
                    <a:pt x="29419" y="20047"/>
                    <a:pt x="41801" y="16237"/>
                  </a:cubicBezTo>
                  <a:cubicBezTo>
                    <a:pt x="45611" y="14332"/>
                    <a:pt x="50373" y="14332"/>
                    <a:pt x="55136" y="13380"/>
                  </a:cubicBezTo>
                  <a:cubicBezTo>
                    <a:pt x="73233" y="12427"/>
                    <a:pt x="89426" y="23857"/>
                    <a:pt x="96094" y="41002"/>
                  </a:cubicBezTo>
                  <a:cubicBezTo>
                    <a:pt x="103713" y="63862"/>
                    <a:pt x="92283" y="87675"/>
                    <a:pt x="70376" y="95295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6EACEC8-AE8F-44E7-BA95-0CA3DCFAC08B}"/>
                </a:ext>
              </a:extLst>
            </p:cNvPr>
            <p:cNvSpPr/>
            <p:nvPr/>
          </p:nvSpPr>
          <p:spPr>
            <a:xfrm>
              <a:off x="7133272" y="3650933"/>
              <a:ext cx="47625" cy="38100"/>
            </a:xfrm>
            <a:custGeom>
              <a:avLst/>
              <a:gdLst>
                <a:gd name="connsiteX0" fmla="*/ 13335 w 47625"/>
                <a:gd name="connsiteY0" fmla="*/ 42863 h 38100"/>
                <a:gd name="connsiteX1" fmla="*/ 0 w 47625"/>
                <a:gd name="connsiteY1" fmla="*/ 39052 h 38100"/>
                <a:gd name="connsiteX2" fmla="*/ 34290 w 47625"/>
                <a:gd name="connsiteY2" fmla="*/ 2858 h 38100"/>
                <a:gd name="connsiteX3" fmla="*/ 51435 w 47625"/>
                <a:gd name="connsiteY3" fmla="*/ 0 h 38100"/>
                <a:gd name="connsiteX4" fmla="*/ 51435 w 47625"/>
                <a:gd name="connsiteY4" fmla="*/ 14288 h 38100"/>
                <a:gd name="connsiteX5" fmla="*/ 38100 w 47625"/>
                <a:gd name="connsiteY5" fmla="*/ 17145 h 38100"/>
                <a:gd name="connsiteX6" fmla="*/ 13335 w 47625"/>
                <a:gd name="connsiteY6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38100">
                  <a:moveTo>
                    <a:pt x="13335" y="42863"/>
                  </a:moveTo>
                  <a:lnTo>
                    <a:pt x="0" y="39052"/>
                  </a:lnTo>
                  <a:cubicBezTo>
                    <a:pt x="4763" y="22860"/>
                    <a:pt x="17145" y="9525"/>
                    <a:pt x="34290" y="2858"/>
                  </a:cubicBezTo>
                  <a:cubicBezTo>
                    <a:pt x="40005" y="952"/>
                    <a:pt x="45720" y="0"/>
                    <a:pt x="51435" y="0"/>
                  </a:cubicBezTo>
                  <a:lnTo>
                    <a:pt x="51435" y="14288"/>
                  </a:lnTo>
                  <a:cubicBezTo>
                    <a:pt x="46672" y="14288"/>
                    <a:pt x="42863" y="15240"/>
                    <a:pt x="38100" y="17145"/>
                  </a:cubicBezTo>
                  <a:cubicBezTo>
                    <a:pt x="26670" y="20002"/>
                    <a:pt x="17145" y="30480"/>
                    <a:pt x="13335" y="42863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2D4DF3-A66F-4196-A7E9-84EBC348BB4E}"/>
                </a:ext>
              </a:extLst>
            </p:cNvPr>
            <p:cNvSpPr/>
            <p:nvPr/>
          </p:nvSpPr>
          <p:spPr>
            <a:xfrm>
              <a:off x="7132188" y="3689033"/>
              <a:ext cx="9525" cy="38100"/>
            </a:xfrm>
            <a:custGeom>
              <a:avLst/>
              <a:gdLst>
                <a:gd name="connsiteX0" fmla="*/ 16324 w 9525"/>
                <a:gd name="connsiteY0" fmla="*/ 33338 h 38100"/>
                <a:gd name="connsiteX1" fmla="*/ 3942 w 9525"/>
                <a:gd name="connsiteY1" fmla="*/ 39052 h 38100"/>
                <a:gd name="connsiteX2" fmla="*/ 2989 w 9525"/>
                <a:gd name="connsiteY2" fmla="*/ 35242 h 38100"/>
                <a:gd name="connsiteX3" fmla="*/ 2037 w 9525"/>
                <a:gd name="connsiteY3" fmla="*/ 0 h 38100"/>
                <a:gd name="connsiteX4" fmla="*/ 15372 w 9525"/>
                <a:gd name="connsiteY4" fmla="*/ 3810 h 38100"/>
                <a:gd name="connsiteX5" fmla="*/ 16324 w 9525"/>
                <a:gd name="connsiteY5" fmla="*/ 30480 h 38100"/>
                <a:gd name="connsiteX6" fmla="*/ 16324 w 9525"/>
                <a:gd name="connsiteY6" fmla="*/ 3333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38100">
                  <a:moveTo>
                    <a:pt x="16324" y="33338"/>
                  </a:moveTo>
                  <a:lnTo>
                    <a:pt x="3942" y="39052"/>
                  </a:lnTo>
                  <a:cubicBezTo>
                    <a:pt x="2989" y="38100"/>
                    <a:pt x="2989" y="37147"/>
                    <a:pt x="2989" y="35242"/>
                  </a:cubicBezTo>
                  <a:cubicBezTo>
                    <a:pt x="-821" y="22860"/>
                    <a:pt x="-821" y="10477"/>
                    <a:pt x="2037" y="0"/>
                  </a:cubicBezTo>
                  <a:lnTo>
                    <a:pt x="15372" y="3810"/>
                  </a:lnTo>
                  <a:cubicBezTo>
                    <a:pt x="12514" y="12383"/>
                    <a:pt x="12514" y="21908"/>
                    <a:pt x="16324" y="30480"/>
                  </a:cubicBezTo>
                  <a:cubicBezTo>
                    <a:pt x="15372" y="32385"/>
                    <a:pt x="15372" y="33338"/>
                    <a:pt x="16324" y="3333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D9BC137-BBA2-480A-9109-EE6205EDC426}"/>
                </a:ext>
              </a:extLst>
            </p:cNvPr>
            <p:cNvSpPr/>
            <p:nvPr/>
          </p:nvSpPr>
          <p:spPr>
            <a:xfrm>
              <a:off x="7135177" y="3722370"/>
              <a:ext cx="19050" cy="19050"/>
            </a:xfrm>
            <a:custGeom>
              <a:avLst/>
              <a:gdLst>
                <a:gd name="connsiteX0" fmla="*/ 8572 w 19050"/>
                <a:gd name="connsiteY0" fmla="*/ 20002 h 19050"/>
                <a:gd name="connsiteX1" fmla="*/ 0 w 19050"/>
                <a:gd name="connsiteY1" fmla="*/ 5715 h 19050"/>
                <a:gd name="connsiteX2" fmla="*/ 12382 w 19050"/>
                <a:gd name="connsiteY2" fmla="*/ 0 h 19050"/>
                <a:gd name="connsiteX3" fmla="*/ 19050 w 19050"/>
                <a:gd name="connsiteY3" fmla="*/ 10477 h 19050"/>
                <a:gd name="connsiteX4" fmla="*/ 8572 w 19050"/>
                <a:gd name="connsiteY4" fmla="*/ 200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8572" y="20002"/>
                  </a:moveTo>
                  <a:cubicBezTo>
                    <a:pt x="4763" y="16192"/>
                    <a:pt x="1905" y="11430"/>
                    <a:pt x="0" y="5715"/>
                  </a:cubicBezTo>
                  <a:lnTo>
                    <a:pt x="12382" y="0"/>
                  </a:lnTo>
                  <a:cubicBezTo>
                    <a:pt x="14288" y="3810"/>
                    <a:pt x="16192" y="7620"/>
                    <a:pt x="19050" y="10477"/>
                  </a:cubicBezTo>
                  <a:lnTo>
                    <a:pt x="8572" y="20002"/>
                  </a:ln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54DF5D-1196-4FD5-ACD4-6CD835A0EB16}"/>
                </a:ext>
              </a:extLst>
            </p:cNvPr>
            <p:cNvSpPr/>
            <p:nvPr/>
          </p:nvSpPr>
          <p:spPr>
            <a:xfrm>
              <a:off x="7131843" y="3769995"/>
              <a:ext cx="38100" cy="38100"/>
            </a:xfrm>
            <a:custGeom>
              <a:avLst/>
              <a:gdLst>
                <a:gd name="connsiteX0" fmla="*/ 44291 w 38100"/>
                <a:gd name="connsiteY0" fmla="*/ 15240 h 38100"/>
                <a:gd name="connsiteX1" fmla="*/ 22384 w 38100"/>
                <a:gd name="connsiteY1" fmla="*/ 0 h 38100"/>
                <a:gd name="connsiteX2" fmla="*/ 15716 w 38100"/>
                <a:gd name="connsiteY2" fmla="*/ 952 h 38100"/>
                <a:gd name="connsiteX3" fmla="*/ 1429 w 38100"/>
                <a:gd name="connsiteY3" fmla="*/ 16192 h 38100"/>
                <a:gd name="connsiteX4" fmla="*/ 1429 w 38100"/>
                <a:gd name="connsiteY4" fmla="*/ 30480 h 38100"/>
                <a:gd name="connsiteX5" fmla="*/ 2381 w 38100"/>
                <a:gd name="connsiteY5" fmla="*/ 32385 h 38100"/>
                <a:gd name="connsiteX6" fmla="*/ 6191 w 38100"/>
                <a:gd name="connsiteY6" fmla="*/ 38100 h 38100"/>
                <a:gd name="connsiteX7" fmla="*/ 31909 w 38100"/>
                <a:gd name="connsiteY7" fmla="*/ 44767 h 38100"/>
                <a:gd name="connsiteX8" fmla="*/ 44291 w 38100"/>
                <a:gd name="connsiteY8" fmla="*/ 15240 h 38100"/>
                <a:gd name="connsiteX9" fmla="*/ 29051 w 38100"/>
                <a:gd name="connsiteY9" fmla="*/ 39052 h 38100"/>
                <a:gd name="connsiteX10" fmla="*/ 10001 w 38100"/>
                <a:gd name="connsiteY10" fmla="*/ 34290 h 38100"/>
                <a:gd name="connsiteX11" fmla="*/ 7144 w 38100"/>
                <a:gd name="connsiteY11" fmla="*/ 29527 h 38100"/>
                <a:gd name="connsiteX12" fmla="*/ 7144 w 38100"/>
                <a:gd name="connsiteY12" fmla="*/ 28575 h 38100"/>
                <a:gd name="connsiteX13" fmla="*/ 7144 w 38100"/>
                <a:gd name="connsiteY13" fmla="*/ 18097 h 38100"/>
                <a:gd name="connsiteX14" fmla="*/ 17621 w 38100"/>
                <a:gd name="connsiteY14" fmla="*/ 6667 h 38100"/>
                <a:gd name="connsiteX15" fmla="*/ 23336 w 38100"/>
                <a:gd name="connsiteY15" fmla="*/ 5715 h 38100"/>
                <a:gd name="connsiteX16" fmla="*/ 40481 w 38100"/>
                <a:gd name="connsiteY16" fmla="*/ 17145 h 38100"/>
                <a:gd name="connsiteX17" fmla="*/ 29051 w 38100"/>
                <a:gd name="connsiteY17" fmla="*/ 390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00" h="38100">
                  <a:moveTo>
                    <a:pt x="44291" y="15240"/>
                  </a:moveTo>
                  <a:cubicBezTo>
                    <a:pt x="40481" y="5715"/>
                    <a:pt x="31909" y="0"/>
                    <a:pt x="22384" y="0"/>
                  </a:cubicBezTo>
                  <a:cubicBezTo>
                    <a:pt x="20479" y="0"/>
                    <a:pt x="17621" y="952"/>
                    <a:pt x="15716" y="952"/>
                  </a:cubicBezTo>
                  <a:cubicBezTo>
                    <a:pt x="9049" y="3810"/>
                    <a:pt x="3334" y="9525"/>
                    <a:pt x="1429" y="16192"/>
                  </a:cubicBezTo>
                  <a:cubicBezTo>
                    <a:pt x="-476" y="20955"/>
                    <a:pt x="-476" y="25717"/>
                    <a:pt x="1429" y="30480"/>
                  </a:cubicBezTo>
                  <a:cubicBezTo>
                    <a:pt x="1429" y="31433"/>
                    <a:pt x="1429" y="31433"/>
                    <a:pt x="2381" y="32385"/>
                  </a:cubicBezTo>
                  <a:cubicBezTo>
                    <a:pt x="3334" y="34290"/>
                    <a:pt x="4286" y="36195"/>
                    <a:pt x="6191" y="38100"/>
                  </a:cubicBezTo>
                  <a:cubicBezTo>
                    <a:pt x="11906" y="44767"/>
                    <a:pt x="22384" y="48577"/>
                    <a:pt x="31909" y="44767"/>
                  </a:cubicBezTo>
                  <a:cubicBezTo>
                    <a:pt x="42386" y="40958"/>
                    <a:pt x="49054" y="27622"/>
                    <a:pt x="44291" y="15240"/>
                  </a:cubicBezTo>
                  <a:close/>
                  <a:moveTo>
                    <a:pt x="29051" y="39052"/>
                  </a:moveTo>
                  <a:cubicBezTo>
                    <a:pt x="22384" y="41910"/>
                    <a:pt x="14764" y="39052"/>
                    <a:pt x="10001" y="34290"/>
                  </a:cubicBezTo>
                  <a:cubicBezTo>
                    <a:pt x="9049" y="33338"/>
                    <a:pt x="8096" y="31433"/>
                    <a:pt x="7144" y="29527"/>
                  </a:cubicBezTo>
                  <a:cubicBezTo>
                    <a:pt x="7144" y="29527"/>
                    <a:pt x="7144" y="28575"/>
                    <a:pt x="7144" y="28575"/>
                  </a:cubicBezTo>
                  <a:cubicBezTo>
                    <a:pt x="6191" y="24765"/>
                    <a:pt x="6191" y="20955"/>
                    <a:pt x="7144" y="18097"/>
                  </a:cubicBezTo>
                  <a:cubicBezTo>
                    <a:pt x="9049" y="13335"/>
                    <a:pt x="12859" y="8572"/>
                    <a:pt x="17621" y="6667"/>
                  </a:cubicBezTo>
                  <a:cubicBezTo>
                    <a:pt x="19526" y="5715"/>
                    <a:pt x="21431" y="5715"/>
                    <a:pt x="23336" y="5715"/>
                  </a:cubicBezTo>
                  <a:cubicBezTo>
                    <a:pt x="30956" y="5715"/>
                    <a:pt x="37624" y="9525"/>
                    <a:pt x="40481" y="17145"/>
                  </a:cubicBezTo>
                  <a:cubicBezTo>
                    <a:pt x="42386" y="26670"/>
                    <a:pt x="37624" y="36195"/>
                    <a:pt x="29051" y="39052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B869158-60B6-4B59-9DA2-321F2053AC27}"/>
                </a:ext>
              </a:extLst>
            </p:cNvPr>
            <p:cNvSpPr/>
            <p:nvPr/>
          </p:nvSpPr>
          <p:spPr>
            <a:xfrm>
              <a:off x="7132319" y="3769995"/>
              <a:ext cx="19050" cy="9525"/>
            </a:xfrm>
            <a:custGeom>
              <a:avLst/>
              <a:gdLst>
                <a:gd name="connsiteX0" fmla="*/ 5715 w 19050"/>
                <a:gd name="connsiteY0" fmla="*/ 18097 h 9525"/>
                <a:gd name="connsiteX1" fmla="*/ 0 w 19050"/>
                <a:gd name="connsiteY1" fmla="*/ 16192 h 9525"/>
                <a:gd name="connsiteX2" fmla="*/ 14288 w 19050"/>
                <a:gd name="connsiteY2" fmla="*/ 952 h 9525"/>
                <a:gd name="connsiteX3" fmla="*/ 20955 w 19050"/>
                <a:gd name="connsiteY3" fmla="*/ 0 h 9525"/>
                <a:gd name="connsiteX4" fmla="*/ 20955 w 19050"/>
                <a:gd name="connsiteY4" fmla="*/ 5715 h 9525"/>
                <a:gd name="connsiteX5" fmla="*/ 15240 w 19050"/>
                <a:gd name="connsiteY5" fmla="*/ 6667 h 9525"/>
                <a:gd name="connsiteX6" fmla="*/ 5715 w 19050"/>
                <a:gd name="connsiteY6" fmla="*/ 1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9525">
                  <a:moveTo>
                    <a:pt x="5715" y="18097"/>
                  </a:moveTo>
                  <a:lnTo>
                    <a:pt x="0" y="16192"/>
                  </a:lnTo>
                  <a:cubicBezTo>
                    <a:pt x="1905" y="9525"/>
                    <a:pt x="7620" y="3810"/>
                    <a:pt x="14288" y="952"/>
                  </a:cubicBezTo>
                  <a:cubicBezTo>
                    <a:pt x="16193" y="0"/>
                    <a:pt x="19050" y="0"/>
                    <a:pt x="20955" y="0"/>
                  </a:cubicBezTo>
                  <a:lnTo>
                    <a:pt x="20955" y="5715"/>
                  </a:lnTo>
                  <a:cubicBezTo>
                    <a:pt x="19050" y="5715"/>
                    <a:pt x="17145" y="5715"/>
                    <a:pt x="15240" y="6667"/>
                  </a:cubicBezTo>
                  <a:cubicBezTo>
                    <a:pt x="11430" y="8572"/>
                    <a:pt x="7620" y="13335"/>
                    <a:pt x="5715" y="18097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8F5E6F6-D292-4FB9-97EC-FC362C70D126}"/>
                </a:ext>
              </a:extLst>
            </p:cNvPr>
            <p:cNvSpPr/>
            <p:nvPr/>
          </p:nvSpPr>
          <p:spPr>
            <a:xfrm>
              <a:off x="7130891" y="3786188"/>
              <a:ext cx="9525" cy="9525"/>
            </a:xfrm>
            <a:custGeom>
              <a:avLst/>
              <a:gdLst>
                <a:gd name="connsiteX0" fmla="*/ 8096 w 0"/>
                <a:gd name="connsiteY0" fmla="*/ 14288 h 9525"/>
                <a:gd name="connsiteX1" fmla="*/ 2381 w 0"/>
                <a:gd name="connsiteY1" fmla="*/ 16192 h 9525"/>
                <a:gd name="connsiteX2" fmla="*/ 1429 w 0"/>
                <a:gd name="connsiteY2" fmla="*/ 14288 h 9525"/>
                <a:gd name="connsiteX3" fmla="*/ 1429 w 0"/>
                <a:gd name="connsiteY3" fmla="*/ 0 h 9525"/>
                <a:gd name="connsiteX4" fmla="*/ 7144 w 0"/>
                <a:gd name="connsiteY4" fmla="*/ 1905 h 9525"/>
                <a:gd name="connsiteX5" fmla="*/ 7144 w 0"/>
                <a:gd name="connsiteY5" fmla="*/ 12383 h 9525"/>
                <a:gd name="connsiteX6" fmla="*/ 8096 w 0"/>
                <a:gd name="connsiteY6" fmla="*/ 142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h="9525">
                  <a:moveTo>
                    <a:pt x="8096" y="14288"/>
                  </a:moveTo>
                  <a:lnTo>
                    <a:pt x="2381" y="16192"/>
                  </a:lnTo>
                  <a:cubicBezTo>
                    <a:pt x="2381" y="16192"/>
                    <a:pt x="2381" y="15240"/>
                    <a:pt x="1429" y="14288"/>
                  </a:cubicBezTo>
                  <a:cubicBezTo>
                    <a:pt x="-476" y="9525"/>
                    <a:pt x="-476" y="4763"/>
                    <a:pt x="1429" y="0"/>
                  </a:cubicBezTo>
                  <a:lnTo>
                    <a:pt x="7144" y="1905"/>
                  </a:lnTo>
                  <a:cubicBezTo>
                    <a:pt x="6191" y="5715"/>
                    <a:pt x="6191" y="9525"/>
                    <a:pt x="7144" y="12383"/>
                  </a:cubicBezTo>
                  <a:cubicBezTo>
                    <a:pt x="8096" y="13335"/>
                    <a:pt x="8096" y="13335"/>
                    <a:pt x="8096" y="14288"/>
                  </a:cubicBez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7EACFAB-C67D-42B6-88E6-7B9D80706B83}"/>
                </a:ext>
              </a:extLst>
            </p:cNvPr>
            <p:cNvSpPr/>
            <p:nvPr/>
          </p:nvSpPr>
          <p:spPr>
            <a:xfrm>
              <a:off x="7133272" y="3800475"/>
              <a:ext cx="9525" cy="9525"/>
            </a:xfrm>
            <a:custGeom>
              <a:avLst/>
              <a:gdLst>
                <a:gd name="connsiteX0" fmla="*/ 3810 w 0"/>
                <a:gd name="connsiteY0" fmla="*/ 7620 h 0"/>
                <a:gd name="connsiteX1" fmla="*/ 0 w 0"/>
                <a:gd name="connsiteY1" fmla="*/ 1905 h 0"/>
                <a:gd name="connsiteX2" fmla="*/ 5715 w 0"/>
                <a:gd name="connsiteY2" fmla="*/ 0 h 0"/>
                <a:gd name="connsiteX3" fmla="*/ 8572 w 0"/>
                <a:gd name="connsiteY3" fmla="*/ 4763 h 0"/>
                <a:gd name="connsiteX4" fmla="*/ 3810 w 0"/>
                <a:gd name="connsiteY4" fmla="*/ 76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810" y="7620"/>
                  </a:moveTo>
                  <a:cubicBezTo>
                    <a:pt x="1905" y="5715"/>
                    <a:pt x="953" y="3810"/>
                    <a:pt x="0" y="1905"/>
                  </a:cubicBezTo>
                  <a:lnTo>
                    <a:pt x="5715" y="0"/>
                  </a:lnTo>
                  <a:cubicBezTo>
                    <a:pt x="6668" y="1905"/>
                    <a:pt x="7620" y="2858"/>
                    <a:pt x="8572" y="4763"/>
                  </a:cubicBezTo>
                  <a:lnTo>
                    <a:pt x="3810" y="7620"/>
                  </a:lnTo>
                  <a:close/>
                </a:path>
              </a:pathLst>
            </a:custGeom>
            <a:solidFill>
              <a:srgbClr val="73C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2824D33-AE7B-4B87-AF4C-2A79D4C576C7}"/>
                </a:ext>
              </a:extLst>
            </p:cNvPr>
            <p:cNvSpPr/>
            <p:nvPr/>
          </p:nvSpPr>
          <p:spPr>
            <a:xfrm>
              <a:off x="5395912" y="3078480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958 w 38100"/>
                <a:gd name="connsiteY1" fmla="*/ 0 h 142875"/>
                <a:gd name="connsiteX2" fmla="*/ 40958 w 38100"/>
                <a:gd name="connsiteY2" fmla="*/ 149542 h 142875"/>
                <a:gd name="connsiteX3" fmla="*/ 0 w 38100"/>
                <a:gd name="connsiteY3" fmla="*/ 14954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958" y="0"/>
                  </a:lnTo>
                  <a:lnTo>
                    <a:pt x="40958" y="149542"/>
                  </a:lnTo>
                  <a:lnTo>
                    <a:pt x="0" y="149542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05016E2-BB1D-43C5-8089-BC09CDC70D3A}"/>
                </a:ext>
              </a:extLst>
            </p:cNvPr>
            <p:cNvSpPr/>
            <p:nvPr/>
          </p:nvSpPr>
          <p:spPr>
            <a:xfrm>
              <a:off x="5453062" y="3063240"/>
              <a:ext cx="38100" cy="161925"/>
            </a:xfrm>
            <a:custGeom>
              <a:avLst/>
              <a:gdLst>
                <a:gd name="connsiteX0" fmla="*/ 0 w 38100"/>
                <a:gd name="connsiteY0" fmla="*/ 0 h 161925"/>
                <a:gd name="connsiteX1" fmla="*/ 40958 w 38100"/>
                <a:gd name="connsiteY1" fmla="*/ 0 h 161925"/>
                <a:gd name="connsiteX2" fmla="*/ 40958 w 38100"/>
                <a:gd name="connsiteY2" fmla="*/ 164783 h 161925"/>
                <a:gd name="connsiteX3" fmla="*/ 0 w 38100"/>
                <a:gd name="connsiteY3" fmla="*/ 16478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61925">
                  <a:moveTo>
                    <a:pt x="0" y="0"/>
                  </a:moveTo>
                  <a:lnTo>
                    <a:pt x="40958" y="0"/>
                  </a:lnTo>
                  <a:lnTo>
                    <a:pt x="40958" y="164783"/>
                  </a:lnTo>
                  <a:lnTo>
                    <a:pt x="0" y="16478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AEA3B89-1EC4-4BB0-8F14-0403A25A3425}"/>
                </a:ext>
              </a:extLst>
            </p:cNvPr>
            <p:cNvSpPr/>
            <p:nvPr/>
          </p:nvSpPr>
          <p:spPr>
            <a:xfrm>
              <a:off x="5512117" y="3094673"/>
              <a:ext cx="38100" cy="133350"/>
            </a:xfrm>
            <a:custGeom>
              <a:avLst/>
              <a:gdLst>
                <a:gd name="connsiteX0" fmla="*/ 0 w 38100"/>
                <a:gd name="connsiteY0" fmla="*/ 0 h 133350"/>
                <a:gd name="connsiteX1" fmla="*/ 40958 w 38100"/>
                <a:gd name="connsiteY1" fmla="*/ 0 h 133350"/>
                <a:gd name="connsiteX2" fmla="*/ 40958 w 38100"/>
                <a:gd name="connsiteY2" fmla="*/ 133350 h 133350"/>
                <a:gd name="connsiteX3" fmla="*/ 0 w 38100"/>
                <a:gd name="connsiteY3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33350">
                  <a:moveTo>
                    <a:pt x="0" y="0"/>
                  </a:moveTo>
                  <a:lnTo>
                    <a:pt x="40958" y="0"/>
                  </a:lnTo>
                  <a:lnTo>
                    <a:pt x="40958" y="13335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E1BAE3-41A1-4296-9D5C-5F79449B0660}"/>
                </a:ext>
              </a:extLst>
            </p:cNvPr>
            <p:cNvSpPr/>
            <p:nvPr/>
          </p:nvSpPr>
          <p:spPr>
            <a:xfrm>
              <a:off x="5570220" y="3032760"/>
              <a:ext cx="38100" cy="190500"/>
            </a:xfrm>
            <a:custGeom>
              <a:avLst/>
              <a:gdLst>
                <a:gd name="connsiteX0" fmla="*/ 0 w 38100"/>
                <a:gd name="connsiteY0" fmla="*/ 0 h 190500"/>
                <a:gd name="connsiteX1" fmla="*/ 40958 w 38100"/>
                <a:gd name="connsiteY1" fmla="*/ 0 h 190500"/>
                <a:gd name="connsiteX2" fmla="*/ 40958 w 38100"/>
                <a:gd name="connsiteY2" fmla="*/ 195263 h 190500"/>
                <a:gd name="connsiteX3" fmla="*/ 0 w 38100"/>
                <a:gd name="connsiteY3" fmla="*/ 1952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90500">
                  <a:moveTo>
                    <a:pt x="0" y="0"/>
                  </a:moveTo>
                  <a:lnTo>
                    <a:pt x="40958" y="0"/>
                  </a:lnTo>
                  <a:lnTo>
                    <a:pt x="40958" y="195263"/>
                  </a:lnTo>
                  <a:lnTo>
                    <a:pt x="0" y="195263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C5B15FA-8BC8-434A-AC1E-BD029BAC7154}"/>
                </a:ext>
              </a:extLst>
            </p:cNvPr>
            <p:cNvSpPr/>
            <p:nvPr/>
          </p:nvSpPr>
          <p:spPr>
            <a:xfrm>
              <a:off x="5632132" y="3052763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40958 w 38100"/>
                <a:gd name="connsiteY1" fmla="*/ 0 h 171450"/>
                <a:gd name="connsiteX2" fmla="*/ 40958 w 38100"/>
                <a:gd name="connsiteY2" fmla="*/ 175260 h 171450"/>
                <a:gd name="connsiteX3" fmla="*/ 0 w 38100"/>
                <a:gd name="connsiteY3" fmla="*/ 17526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40958" y="0"/>
                  </a:lnTo>
                  <a:lnTo>
                    <a:pt x="40958" y="175260"/>
                  </a:lnTo>
                  <a:lnTo>
                    <a:pt x="0" y="175260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8" name="Subtitle 2">
            <a:extLst>
              <a:ext uri="{FF2B5EF4-FFF2-40B4-BE49-F238E27FC236}">
                <a16:creationId xmlns:a16="http://schemas.microsoft.com/office/drawing/2014/main" id="{C066EF23-95AA-4FD9-98DF-D8E407B8AB2A}"/>
              </a:ext>
            </a:extLst>
          </p:cNvPr>
          <p:cNvSpPr txBox="1">
            <a:spLocks/>
          </p:cNvSpPr>
          <p:nvPr/>
        </p:nvSpPr>
        <p:spPr>
          <a:xfrm>
            <a:off x="260415" y="2667451"/>
            <a:ext cx="4913361" cy="19653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800" dirty="0"/>
              <a:t>Recency </a:t>
            </a:r>
            <a:r>
              <a:rPr lang="en-ID" sz="1800" dirty="0" err="1"/>
              <a:t>Recency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rentang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(</a:t>
            </a:r>
            <a:r>
              <a:rPr lang="en-ID" sz="1800" dirty="0" err="1"/>
              <a:t>tanggal</a:t>
            </a:r>
            <a:r>
              <a:rPr lang="en-ID" sz="1800" dirty="0"/>
              <a:t>, </a:t>
            </a:r>
            <a:r>
              <a:rPr lang="en-ID" sz="1800" dirty="0" err="1"/>
              <a:t>bulan</a:t>
            </a:r>
            <a:r>
              <a:rPr lang="en-ID" sz="1800" dirty="0"/>
              <a:t>, </a:t>
            </a:r>
            <a:r>
              <a:rPr lang="en-ID" sz="1800" dirty="0" err="1"/>
              <a:t>tahun</a:t>
            </a:r>
            <a:r>
              <a:rPr lang="en-ID" sz="1800" dirty="0"/>
              <a:t>) </a:t>
            </a:r>
            <a:r>
              <a:rPr lang="en-ID" sz="1800" dirty="0" err="1"/>
              <a:t>transaksi</a:t>
            </a:r>
            <a:r>
              <a:rPr lang="en-ID" sz="1800" dirty="0"/>
              <a:t>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sampai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</a:t>
            </a:r>
            <a:r>
              <a:rPr lang="en-ID" sz="1800" dirty="0" err="1"/>
              <a:t>rentang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recency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66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118D7CEC-9F73-4530-B1C6-D35FB266B26D}"/>
              </a:ext>
            </a:extLst>
          </p:cNvPr>
          <p:cNvGrpSpPr/>
          <p:nvPr/>
        </p:nvGrpSpPr>
        <p:grpSpPr>
          <a:xfrm>
            <a:off x="6586330" y="878155"/>
            <a:ext cx="6742545" cy="5471592"/>
            <a:chOff x="1869940" y="372"/>
            <a:chExt cx="8448436" cy="685592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00C746-D1CD-4C69-B5D1-5246FE8FF438}"/>
                </a:ext>
              </a:extLst>
            </p:cNvPr>
            <p:cNvSpPr/>
            <p:nvPr/>
          </p:nvSpPr>
          <p:spPr>
            <a:xfrm>
              <a:off x="3354391" y="2066549"/>
              <a:ext cx="3631876" cy="3464802"/>
            </a:xfrm>
            <a:custGeom>
              <a:avLst/>
              <a:gdLst>
                <a:gd name="connsiteX0" fmla="*/ 1055750 w 3631875"/>
                <a:gd name="connsiteY0" fmla="*/ 3465995 h 3464801"/>
                <a:gd name="connsiteX1" fmla="*/ 506792 w 3631875"/>
                <a:gd name="connsiteY1" fmla="*/ 3075360 h 3464801"/>
                <a:gd name="connsiteX2" fmla="*/ 629313 w 3631875"/>
                <a:gd name="connsiteY2" fmla="*/ 2800483 h 3464801"/>
                <a:gd name="connsiteX3" fmla="*/ 412912 w 3631875"/>
                <a:gd name="connsiteY3" fmla="*/ 2454798 h 3464801"/>
                <a:gd name="connsiteX4" fmla="*/ 111781 w 3631875"/>
                <a:gd name="connsiteY4" fmla="*/ 2445251 h 3464801"/>
                <a:gd name="connsiteX5" fmla="*/ 0 w 3631875"/>
                <a:gd name="connsiteY5" fmla="*/ 1780932 h 3464801"/>
                <a:gd name="connsiteX6" fmla="*/ 281242 w 3631875"/>
                <a:gd name="connsiteY6" fmla="*/ 1673129 h 3464801"/>
                <a:gd name="connsiteX7" fmla="*/ 372337 w 3631875"/>
                <a:gd name="connsiteY7" fmla="*/ 1275731 h 3464801"/>
                <a:gd name="connsiteX8" fmla="*/ 166279 w 3631875"/>
                <a:gd name="connsiteY8" fmla="*/ 1056148 h 3464801"/>
                <a:gd name="connsiteX9" fmla="*/ 556914 w 3631875"/>
                <a:gd name="connsiteY9" fmla="*/ 507190 h 3464801"/>
                <a:gd name="connsiteX10" fmla="*/ 831791 w 3631875"/>
                <a:gd name="connsiteY10" fmla="*/ 629711 h 3464801"/>
                <a:gd name="connsiteX11" fmla="*/ 1177476 w 3631875"/>
                <a:gd name="connsiteY11" fmla="*/ 413310 h 3464801"/>
                <a:gd name="connsiteX12" fmla="*/ 1187023 w 3631875"/>
                <a:gd name="connsiteY12" fmla="*/ 112178 h 3464801"/>
                <a:gd name="connsiteX13" fmla="*/ 1851342 w 3631875"/>
                <a:gd name="connsiteY13" fmla="*/ 0 h 3464801"/>
                <a:gd name="connsiteX14" fmla="*/ 1959144 w 3631875"/>
                <a:gd name="connsiteY14" fmla="*/ 281242 h 3464801"/>
                <a:gd name="connsiteX15" fmla="*/ 2356543 w 3631875"/>
                <a:gd name="connsiteY15" fmla="*/ 372337 h 3464801"/>
                <a:gd name="connsiteX16" fmla="*/ 2576126 w 3631875"/>
                <a:gd name="connsiteY16" fmla="*/ 166279 h 3464801"/>
                <a:gd name="connsiteX17" fmla="*/ 3125084 w 3631875"/>
                <a:gd name="connsiteY17" fmla="*/ 556914 h 3464801"/>
                <a:gd name="connsiteX18" fmla="*/ 3002563 w 3631875"/>
                <a:gd name="connsiteY18" fmla="*/ 831791 h 3464801"/>
                <a:gd name="connsiteX19" fmla="*/ 3218964 w 3631875"/>
                <a:gd name="connsiteY19" fmla="*/ 1177476 h 3464801"/>
                <a:gd name="connsiteX20" fmla="*/ 3520095 w 3631875"/>
                <a:gd name="connsiteY20" fmla="*/ 1187023 h 3464801"/>
                <a:gd name="connsiteX21" fmla="*/ 3631876 w 3631875"/>
                <a:gd name="connsiteY21" fmla="*/ 1851342 h 3464801"/>
                <a:gd name="connsiteX22" fmla="*/ 3350634 w 3631875"/>
                <a:gd name="connsiteY22" fmla="*/ 1959144 h 3464801"/>
                <a:gd name="connsiteX23" fmla="*/ 3323584 w 3631875"/>
                <a:gd name="connsiteY23" fmla="*/ 2138153 h 3464801"/>
                <a:gd name="connsiteX24" fmla="*/ 3320004 w 3631875"/>
                <a:gd name="connsiteY24" fmla="*/ 2154065 h 3464801"/>
                <a:gd name="connsiteX25" fmla="*/ 2578910 w 3631875"/>
                <a:gd name="connsiteY25" fmla="*/ 1971476 h 3464801"/>
                <a:gd name="connsiteX26" fmla="*/ 2581695 w 3631875"/>
                <a:gd name="connsiteY26" fmla="*/ 1956758 h 3464801"/>
                <a:gd name="connsiteX27" fmla="*/ 2267436 w 3631875"/>
                <a:gd name="connsiteY27" fmla="*/ 1181851 h 3464801"/>
                <a:gd name="connsiteX28" fmla="*/ 1182249 w 3631875"/>
                <a:gd name="connsiteY28" fmla="*/ 1364837 h 3464801"/>
                <a:gd name="connsiteX29" fmla="*/ 1365235 w 3631875"/>
                <a:gd name="connsiteY29" fmla="*/ 2450025 h 3464801"/>
                <a:gd name="connsiteX30" fmla="*/ 1603515 w 3631875"/>
                <a:gd name="connsiteY30" fmla="*/ 2564590 h 3464801"/>
                <a:gd name="connsiteX31" fmla="*/ 1617438 w 3631875"/>
                <a:gd name="connsiteY31" fmla="*/ 2568568 h 3464801"/>
                <a:gd name="connsiteX32" fmla="*/ 1475425 w 3631875"/>
                <a:gd name="connsiteY32" fmla="*/ 3319209 h 3464801"/>
                <a:gd name="connsiteX33" fmla="*/ 1459115 w 3631875"/>
                <a:gd name="connsiteY33" fmla="*/ 3315231 h 3464801"/>
                <a:gd name="connsiteX34" fmla="*/ 1275334 w 3631875"/>
                <a:gd name="connsiteY34" fmla="*/ 3259142 h 3464801"/>
                <a:gd name="connsiteX35" fmla="*/ 1055750 w 3631875"/>
                <a:gd name="connsiteY35" fmla="*/ 3465995 h 3464801"/>
                <a:gd name="connsiteX36" fmla="*/ 546572 w 3631875"/>
                <a:gd name="connsiteY36" fmla="*/ 3064619 h 3464801"/>
                <a:gd name="connsiteX37" fmla="*/ 1052966 w 3631875"/>
                <a:gd name="connsiteY37" fmla="*/ 3425022 h 3464801"/>
                <a:gd name="connsiteX38" fmla="*/ 1267775 w 3631875"/>
                <a:gd name="connsiteY38" fmla="*/ 3223340 h 3464801"/>
                <a:gd name="connsiteX39" fmla="*/ 1276925 w 3631875"/>
                <a:gd name="connsiteY39" fmla="*/ 3226920 h 3464801"/>
                <a:gd name="connsiteX40" fmla="*/ 1449966 w 3631875"/>
                <a:gd name="connsiteY40" fmla="*/ 3281020 h 3464801"/>
                <a:gd name="connsiteX41" fmla="*/ 1580443 w 3631875"/>
                <a:gd name="connsiteY41" fmla="*/ 2591640 h 3464801"/>
                <a:gd name="connsiteX42" fmla="*/ 1346141 w 3631875"/>
                <a:gd name="connsiteY42" fmla="*/ 2476279 h 3464801"/>
                <a:gd name="connsiteX43" fmla="*/ 1156393 w 3631875"/>
                <a:gd name="connsiteY43" fmla="*/ 1346937 h 3464801"/>
                <a:gd name="connsiteX44" fmla="*/ 2285735 w 3631875"/>
                <a:gd name="connsiteY44" fmla="*/ 1156790 h 3464801"/>
                <a:gd name="connsiteX45" fmla="*/ 2615508 w 3631875"/>
                <a:gd name="connsiteY45" fmla="*/ 1948802 h 3464801"/>
                <a:gd name="connsiteX46" fmla="*/ 3295739 w 3631875"/>
                <a:gd name="connsiteY46" fmla="*/ 2116274 h 3464801"/>
                <a:gd name="connsiteX47" fmla="*/ 3320004 w 3631875"/>
                <a:gd name="connsiteY47" fmla="*/ 1947211 h 3464801"/>
                <a:gd name="connsiteX48" fmla="*/ 3320800 w 3631875"/>
                <a:gd name="connsiteY48" fmla="*/ 1937266 h 3464801"/>
                <a:gd name="connsiteX49" fmla="*/ 3596472 w 3631875"/>
                <a:gd name="connsiteY49" fmla="*/ 1831850 h 3464801"/>
                <a:gd name="connsiteX50" fmla="*/ 3493045 w 3631875"/>
                <a:gd name="connsiteY50" fmla="*/ 1218847 h 3464801"/>
                <a:gd name="connsiteX51" fmla="*/ 3198279 w 3631875"/>
                <a:gd name="connsiteY51" fmla="*/ 1209299 h 3464801"/>
                <a:gd name="connsiteX52" fmla="*/ 3194301 w 3631875"/>
                <a:gd name="connsiteY52" fmla="*/ 1200150 h 3464801"/>
                <a:gd name="connsiteX53" fmla="*/ 2972330 w 3631875"/>
                <a:gd name="connsiteY53" fmla="*/ 845316 h 3464801"/>
                <a:gd name="connsiteX54" fmla="*/ 2965966 w 3631875"/>
                <a:gd name="connsiteY54" fmla="*/ 837758 h 3464801"/>
                <a:gd name="connsiteX55" fmla="*/ 3086100 w 3631875"/>
                <a:gd name="connsiteY55" fmla="*/ 568450 h 3464801"/>
                <a:gd name="connsiteX56" fmla="*/ 2579706 w 3631875"/>
                <a:gd name="connsiteY56" fmla="*/ 208047 h 3464801"/>
                <a:gd name="connsiteX57" fmla="*/ 2364896 w 3631875"/>
                <a:gd name="connsiteY57" fmla="*/ 409730 h 3464801"/>
                <a:gd name="connsiteX58" fmla="*/ 2355747 w 3631875"/>
                <a:gd name="connsiteY58" fmla="*/ 406149 h 3464801"/>
                <a:gd name="connsiteX59" fmla="*/ 1947609 w 3631875"/>
                <a:gd name="connsiteY59" fmla="*/ 312667 h 3464801"/>
                <a:gd name="connsiteX60" fmla="*/ 1937664 w 3631875"/>
                <a:gd name="connsiteY60" fmla="*/ 311872 h 3464801"/>
                <a:gd name="connsiteX61" fmla="*/ 1832248 w 3631875"/>
                <a:gd name="connsiteY61" fmla="*/ 36199 h 3464801"/>
                <a:gd name="connsiteX62" fmla="*/ 1219244 w 3631875"/>
                <a:gd name="connsiteY62" fmla="*/ 139626 h 3464801"/>
                <a:gd name="connsiteX63" fmla="*/ 1209697 w 3631875"/>
                <a:gd name="connsiteY63" fmla="*/ 434393 h 3464801"/>
                <a:gd name="connsiteX64" fmla="*/ 1200548 w 3631875"/>
                <a:gd name="connsiteY64" fmla="*/ 438371 h 3464801"/>
                <a:gd name="connsiteX65" fmla="*/ 845714 w 3631875"/>
                <a:gd name="connsiteY65" fmla="*/ 660341 h 3464801"/>
                <a:gd name="connsiteX66" fmla="*/ 838156 w 3631875"/>
                <a:gd name="connsiteY66" fmla="*/ 666706 h 3464801"/>
                <a:gd name="connsiteX67" fmla="*/ 568052 w 3631875"/>
                <a:gd name="connsiteY67" fmla="*/ 546969 h 3464801"/>
                <a:gd name="connsiteX68" fmla="*/ 207649 w 3631875"/>
                <a:gd name="connsiteY68" fmla="*/ 1053363 h 3464801"/>
                <a:gd name="connsiteX69" fmla="*/ 409332 w 3631875"/>
                <a:gd name="connsiteY69" fmla="*/ 1268173 h 3464801"/>
                <a:gd name="connsiteX70" fmla="*/ 405752 w 3631875"/>
                <a:gd name="connsiteY70" fmla="*/ 1277322 h 3464801"/>
                <a:gd name="connsiteX71" fmla="*/ 312270 w 3631875"/>
                <a:gd name="connsiteY71" fmla="*/ 1685461 h 3464801"/>
                <a:gd name="connsiteX72" fmla="*/ 311474 w 3631875"/>
                <a:gd name="connsiteY72" fmla="*/ 1695406 h 3464801"/>
                <a:gd name="connsiteX73" fmla="*/ 35802 w 3631875"/>
                <a:gd name="connsiteY73" fmla="*/ 1800822 h 3464801"/>
                <a:gd name="connsiteX74" fmla="*/ 139229 w 3631875"/>
                <a:gd name="connsiteY74" fmla="*/ 2413825 h 3464801"/>
                <a:gd name="connsiteX75" fmla="*/ 433995 w 3631875"/>
                <a:gd name="connsiteY75" fmla="*/ 2423372 h 3464801"/>
                <a:gd name="connsiteX76" fmla="*/ 437973 w 3631875"/>
                <a:gd name="connsiteY76" fmla="*/ 2432522 h 3464801"/>
                <a:gd name="connsiteX77" fmla="*/ 659943 w 3631875"/>
                <a:gd name="connsiteY77" fmla="*/ 2787355 h 3464801"/>
                <a:gd name="connsiteX78" fmla="*/ 666308 w 3631875"/>
                <a:gd name="connsiteY78" fmla="*/ 2794913 h 3464801"/>
                <a:gd name="connsiteX79" fmla="*/ 546572 w 3631875"/>
                <a:gd name="connsiteY79" fmla="*/ 3064619 h 346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631875" h="3464801">
                  <a:moveTo>
                    <a:pt x="1055750" y="3465995"/>
                  </a:moveTo>
                  <a:lnTo>
                    <a:pt x="506792" y="3075360"/>
                  </a:lnTo>
                  <a:lnTo>
                    <a:pt x="629313" y="2800483"/>
                  </a:lnTo>
                  <a:cubicBezTo>
                    <a:pt x="542196" y="2695862"/>
                    <a:pt x="469797" y="2579706"/>
                    <a:pt x="412912" y="2454798"/>
                  </a:cubicBezTo>
                  <a:lnTo>
                    <a:pt x="111781" y="2445251"/>
                  </a:lnTo>
                  <a:lnTo>
                    <a:pt x="0" y="1780932"/>
                  </a:lnTo>
                  <a:lnTo>
                    <a:pt x="281242" y="1673129"/>
                  </a:lnTo>
                  <a:cubicBezTo>
                    <a:pt x="293971" y="1536685"/>
                    <a:pt x="324601" y="1403026"/>
                    <a:pt x="372337" y="1275731"/>
                  </a:cubicBezTo>
                  <a:lnTo>
                    <a:pt x="166279" y="1056148"/>
                  </a:lnTo>
                  <a:lnTo>
                    <a:pt x="556914" y="507190"/>
                  </a:lnTo>
                  <a:lnTo>
                    <a:pt x="831791" y="629711"/>
                  </a:lnTo>
                  <a:cubicBezTo>
                    <a:pt x="936411" y="542594"/>
                    <a:pt x="1052568" y="470195"/>
                    <a:pt x="1177476" y="413310"/>
                  </a:cubicBezTo>
                  <a:lnTo>
                    <a:pt x="1187023" y="112178"/>
                  </a:lnTo>
                  <a:lnTo>
                    <a:pt x="1851342" y="0"/>
                  </a:lnTo>
                  <a:lnTo>
                    <a:pt x="1959144" y="281242"/>
                  </a:lnTo>
                  <a:cubicBezTo>
                    <a:pt x="2095588" y="293971"/>
                    <a:pt x="2229248" y="324601"/>
                    <a:pt x="2356543" y="372337"/>
                  </a:cubicBezTo>
                  <a:lnTo>
                    <a:pt x="2576126" y="166279"/>
                  </a:lnTo>
                  <a:lnTo>
                    <a:pt x="3125084" y="556914"/>
                  </a:lnTo>
                  <a:lnTo>
                    <a:pt x="3002563" y="831791"/>
                  </a:lnTo>
                  <a:cubicBezTo>
                    <a:pt x="3089680" y="936809"/>
                    <a:pt x="3162477" y="1052966"/>
                    <a:pt x="3218964" y="1177476"/>
                  </a:cubicBezTo>
                  <a:lnTo>
                    <a:pt x="3520095" y="1187023"/>
                  </a:lnTo>
                  <a:lnTo>
                    <a:pt x="3631876" y="1851342"/>
                  </a:lnTo>
                  <a:lnTo>
                    <a:pt x="3350634" y="1959144"/>
                  </a:lnTo>
                  <a:cubicBezTo>
                    <a:pt x="3345065" y="2019212"/>
                    <a:pt x="3335916" y="2079279"/>
                    <a:pt x="3323584" y="2138153"/>
                  </a:cubicBezTo>
                  <a:lnTo>
                    <a:pt x="3320004" y="2154065"/>
                  </a:lnTo>
                  <a:lnTo>
                    <a:pt x="2578910" y="1971476"/>
                  </a:lnTo>
                  <a:lnTo>
                    <a:pt x="2581695" y="1956758"/>
                  </a:lnTo>
                  <a:cubicBezTo>
                    <a:pt x="2636193" y="1660400"/>
                    <a:pt x="2512479" y="1356086"/>
                    <a:pt x="2267436" y="1181851"/>
                  </a:cubicBezTo>
                  <a:cubicBezTo>
                    <a:pt x="1917774" y="933229"/>
                    <a:pt x="1430872" y="1015175"/>
                    <a:pt x="1182249" y="1364837"/>
                  </a:cubicBezTo>
                  <a:cubicBezTo>
                    <a:pt x="933627" y="1714500"/>
                    <a:pt x="1015573" y="2201005"/>
                    <a:pt x="1365235" y="2450025"/>
                  </a:cubicBezTo>
                  <a:cubicBezTo>
                    <a:pt x="1438430" y="2502136"/>
                    <a:pt x="1518387" y="2540722"/>
                    <a:pt x="1603515" y="2564590"/>
                  </a:cubicBezTo>
                  <a:lnTo>
                    <a:pt x="1617438" y="2568568"/>
                  </a:lnTo>
                  <a:lnTo>
                    <a:pt x="1475425" y="3319209"/>
                  </a:lnTo>
                  <a:lnTo>
                    <a:pt x="1459115" y="3315231"/>
                  </a:lnTo>
                  <a:cubicBezTo>
                    <a:pt x="1397059" y="3300512"/>
                    <a:pt x="1335401" y="3281816"/>
                    <a:pt x="1275334" y="3259142"/>
                  </a:cubicBezTo>
                  <a:lnTo>
                    <a:pt x="1055750" y="3465995"/>
                  </a:lnTo>
                  <a:close/>
                  <a:moveTo>
                    <a:pt x="546572" y="3064619"/>
                  </a:moveTo>
                  <a:lnTo>
                    <a:pt x="1052966" y="3425022"/>
                  </a:lnTo>
                  <a:lnTo>
                    <a:pt x="1267775" y="3223340"/>
                  </a:lnTo>
                  <a:lnTo>
                    <a:pt x="1276925" y="3226920"/>
                  </a:lnTo>
                  <a:cubicBezTo>
                    <a:pt x="1333412" y="3248401"/>
                    <a:pt x="1391490" y="3266699"/>
                    <a:pt x="1449966" y="3281020"/>
                  </a:cubicBezTo>
                  <a:lnTo>
                    <a:pt x="1580443" y="2591640"/>
                  </a:lnTo>
                  <a:cubicBezTo>
                    <a:pt x="1496906" y="2566181"/>
                    <a:pt x="1418142" y="2527595"/>
                    <a:pt x="1346141" y="2476279"/>
                  </a:cubicBezTo>
                  <a:cubicBezTo>
                    <a:pt x="982556" y="2217712"/>
                    <a:pt x="897428" y="1710920"/>
                    <a:pt x="1156393" y="1346937"/>
                  </a:cubicBezTo>
                  <a:cubicBezTo>
                    <a:pt x="1415358" y="982953"/>
                    <a:pt x="1922149" y="897825"/>
                    <a:pt x="2285735" y="1156790"/>
                  </a:cubicBezTo>
                  <a:cubicBezTo>
                    <a:pt x="2537142" y="1335401"/>
                    <a:pt x="2665232" y="1644886"/>
                    <a:pt x="2615508" y="1948802"/>
                  </a:cubicBezTo>
                  <a:lnTo>
                    <a:pt x="3295739" y="2116274"/>
                  </a:lnTo>
                  <a:cubicBezTo>
                    <a:pt x="3306877" y="2060582"/>
                    <a:pt x="3315230" y="2003698"/>
                    <a:pt x="3320004" y="1947211"/>
                  </a:cubicBezTo>
                  <a:lnTo>
                    <a:pt x="3320800" y="1937266"/>
                  </a:lnTo>
                  <a:lnTo>
                    <a:pt x="3596472" y="1831850"/>
                  </a:lnTo>
                  <a:lnTo>
                    <a:pt x="3493045" y="1218847"/>
                  </a:lnTo>
                  <a:lnTo>
                    <a:pt x="3198279" y="1209299"/>
                  </a:lnTo>
                  <a:lnTo>
                    <a:pt x="3194301" y="1200150"/>
                  </a:lnTo>
                  <a:cubicBezTo>
                    <a:pt x="3137018" y="1071662"/>
                    <a:pt x="3062232" y="952323"/>
                    <a:pt x="2972330" y="845316"/>
                  </a:cubicBezTo>
                  <a:lnTo>
                    <a:pt x="2965966" y="837758"/>
                  </a:lnTo>
                  <a:lnTo>
                    <a:pt x="3086100" y="568450"/>
                  </a:lnTo>
                  <a:lnTo>
                    <a:pt x="2579706" y="208047"/>
                  </a:lnTo>
                  <a:lnTo>
                    <a:pt x="2364896" y="409730"/>
                  </a:lnTo>
                  <a:lnTo>
                    <a:pt x="2355747" y="406149"/>
                  </a:lnTo>
                  <a:cubicBezTo>
                    <a:pt x="2225270" y="356027"/>
                    <a:pt x="2087632" y="324601"/>
                    <a:pt x="1947609" y="312667"/>
                  </a:cubicBezTo>
                  <a:lnTo>
                    <a:pt x="1937664" y="311872"/>
                  </a:lnTo>
                  <a:lnTo>
                    <a:pt x="1832248" y="36199"/>
                  </a:lnTo>
                  <a:lnTo>
                    <a:pt x="1219244" y="139626"/>
                  </a:lnTo>
                  <a:lnTo>
                    <a:pt x="1209697" y="434393"/>
                  </a:lnTo>
                  <a:lnTo>
                    <a:pt x="1200548" y="438371"/>
                  </a:lnTo>
                  <a:cubicBezTo>
                    <a:pt x="1072060" y="495654"/>
                    <a:pt x="952323" y="570439"/>
                    <a:pt x="845714" y="660341"/>
                  </a:cubicBezTo>
                  <a:lnTo>
                    <a:pt x="838156" y="666706"/>
                  </a:lnTo>
                  <a:lnTo>
                    <a:pt x="568052" y="546969"/>
                  </a:lnTo>
                  <a:lnTo>
                    <a:pt x="207649" y="1053363"/>
                  </a:lnTo>
                  <a:lnTo>
                    <a:pt x="409332" y="1268173"/>
                  </a:lnTo>
                  <a:lnTo>
                    <a:pt x="405752" y="1277322"/>
                  </a:lnTo>
                  <a:cubicBezTo>
                    <a:pt x="355630" y="1407800"/>
                    <a:pt x="324204" y="1545437"/>
                    <a:pt x="312270" y="1685461"/>
                  </a:cubicBezTo>
                  <a:lnTo>
                    <a:pt x="311474" y="1695406"/>
                  </a:lnTo>
                  <a:lnTo>
                    <a:pt x="35802" y="1800822"/>
                  </a:lnTo>
                  <a:lnTo>
                    <a:pt x="139229" y="2413825"/>
                  </a:lnTo>
                  <a:lnTo>
                    <a:pt x="433995" y="2423372"/>
                  </a:lnTo>
                  <a:lnTo>
                    <a:pt x="437973" y="2432522"/>
                  </a:lnTo>
                  <a:cubicBezTo>
                    <a:pt x="495256" y="2561010"/>
                    <a:pt x="570041" y="2680349"/>
                    <a:pt x="659943" y="2787355"/>
                  </a:cubicBezTo>
                  <a:lnTo>
                    <a:pt x="666308" y="2794913"/>
                  </a:lnTo>
                  <a:lnTo>
                    <a:pt x="546572" y="3064619"/>
                  </a:lnTo>
                  <a:close/>
                </a:path>
              </a:pathLst>
            </a:custGeom>
            <a:solidFill>
              <a:srgbClr val="40D5E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B5351E9-8C2C-4BA2-B4A5-C6D4E0E6A32C}"/>
                </a:ext>
              </a:extLst>
            </p:cNvPr>
            <p:cNvSpPr/>
            <p:nvPr/>
          </p:nvSpPr>
          <p:spPr>
            <a:xfrm>
              <a:off x="9242929" y="4919962"/>
              <a:ext cx="656363" cy="1742346"/>
            </a:xfrm>
            <a:custGeom>
              <a:avLst/>
              <a:gdLst>
                <a:gd name="connsiteX0" fmla="*/ 57316 w 656363"/>
                <a:gd name="connsiteY0" fmla="*/ 2761 h 1742345"/>
                <a:gd name="connsiteX1" fmla="*/ 170688 w 656363"/>
                <a:gd name="connsiteY1" fmla="*/ 156310 h 1742345"/>
                <a:gd name="connsiteX2" fmla="*/ 388680 w 656363"/>
                <a:gd name="connsiteY2" fmla="*/ 304688 h 1742345"/>
                <a:gd name="connsiteX3" fmla="*/ 584793 w 656363"/>
                <a:gd name="connsiteY3" fmla="*/ 757778 h 1742345"/>
                <a:gd name="connsiteX4" fmla="*/ 633722 w 656363"/>
                <a:gd name="connsiteY4" fmla="*/ 1235133 h 1742345"/>
                <a:gd name="connsiteX5" fmla="*/ 492902 w 656363"/>
                <a:gd name="connsiteY5" fmla="*/ 1712886 h 1742345"/>
                <a:gd name="connsiteX6" fmla="*/ 179041 w 656363"/>
                <a:gd name="connsiteY6" fmla="*/ 1269343 h 1742345"/>
                <a:gd name="connsiteX7" fmla="*/ 224788 w 656363"/>
                <a:gd name="connsiteY7" fmla="*/ 897802 h 1742345"/>
                <a:gd name="connsiteX8" fmla="*/ 103858 w 656363"/>
                <a:gd name="connsiteY8" fmla="*/ 476934 h 1742345"/>
                <a:gd name="connsiteX9" fmla="*/ 57316 w 656363"/>
                <a:gd name="connsiteY9" fmla="*/ 2761 h 174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63" h="1742345">
                  <a:moveTo>
                    <a:pt x="57316" y="2761"/>
                  </a:moveTo>
                  <a:cubicBezTo>
                    <a:pt x="114201" y="-24289"/>
                    <a:pt x="170688" y="156310"/>
                    <a:pt x="170688" y="156310"/>
                  </a:cubicBezTo>
                  <a:cubicBezTo>
                    <a:pt x="266954" y="283605"/>
                    <a:pt x="401807" y="114144"/>
                    <a:pt x="388680" y="304688"/>
                  </a:cubicBezTo>
                  <a:cubicBezTo>
                    <a:pt x="365608" y="638041"/>
                    <a:pt x="772553" y="409707"/>
                    <a:pt x="584793" y="757778"/>
                  </a:cubicBezTo>
                  <a:cubicBezTo>
                    <a:pt x="397034" y="1105849"/>
                    <a:pt x="750674" y="954687"/>
                    <a:pt x="633722" y="1235133"/>
                  </a:cubicBezTo>
                  <a:cubicBezTo>
                    <a:pt x="517168" y="1515977"/>
                    <a:pt x="668330" y="1850523"/>
                    <a:pt x="492902" y="1712886"/>
                  </a:cubicBezTo>
                  <a:cubicBezTo>
                    <a:pt x="492902" y="1712886"/>
                    <a:pt x="338557" y="1373963"/>
                    <a:pt x="179041" y="1269343"/>
                  </a:cubicBezTo>
                  <a:cubicBezTo>
                    <a:pt x="19525" y="1164325"/>
                    <a:pt x="274512" y="1040213"/>
                    <a:pt x="224788" y="897802"/>
                  </a:cubicBezTo>
                  <a:cubicBezTo>
                    <a:pt x="152389" y="690948"/>
                    <a:pt x="-22243" y="698904"/>
                    <a:pt x="103858" y="476934"/>
                  </a:cubicBezTo>
                  <a:cubicBezTo>
                    <a:pt x="229562" y="254566"/>
                    <a:pt x="-135217" y="95050"/>
                    <a:pt x="57316" y="2761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3C2C81-AE9D-4D66-BB83-B04E7EDAAE62}"/>
                </a:ext>
              </a:extLst>
            </p:cNvPr>
            <p:cNvSpPr/>
            <p:nvPr/>
          </p:nvSpPr>
          <p:spPr>
            <a:xfrm>
              <a:off x="9471695" y="5273579"/>
              <a:ext cx="326193" cy="1229189"/>
            </a:xfrm>
            <a:custGeom>
              <a:avLst/>
              <a:gdLst>
                <a:gd name="connsiteX0" fmla="*/ 319828 w 326192"/>
                <a:gd name="connsiteY0" fmla="*/ 1231974 h 1229189"/>
                <a:gd name="connsiteX1" fmla="*/ 149571 w 326192"/>
                <a:gd name="connsiteY1" fmla="*/ 583567 h 1229189"/>
                <a:gd name="connsiteX2" fmla="*/ 83537 w 326192"/>
                <a:gd name="connsiteY2" fmla="*/ 380691 h 1229189"/>
                <a:gd name="connsiteX3" fmla="*/ 44951 w 326192"/>
                <a:gd name="connsiteY3" fmla="*/ 227142 h 1229189"/>
                <a:gd name="connsiteX4" fmla="*/ 0 w 326192"/>
                <a:gd name="connsiteY4" fmla="*/ 9547 h 1229189"/>
                <a:gd name="connsiteX5" fmla="*/ 8354 w 326192"/>
                <a:gd name="connsiteY5" fmla="*/ 0 h 1229189"/>
                <a:gd name="connsiteX6" fmla="*/ 57680 w 326192"/>
                <a:gd name="connsiteY6" fmla="*/ 229131 h 1229189"/>
                <a:gd name="connsiteX7" fmla="*/ 94278 w 326192"/>
                <a:gd name="connsiteY7" fmla="*/ 373530 h 1229189"/>
                <a:gd name="connsiteX8" fmla="*/ 162699 w 326192"/>
                <a:gd name="connsiteY8" fmla="*/ 583567 h 1229189"/>
                <a:gd name="connsiteX9" fmla="*/ 327784 w 326192"/>
                <a:gd name="connsiteY9" fmla="*/ 1222029 h 1229189"/>
                <a:gd name="connsiteX10" fmla="*/ 319828 w 326192"/>
                <a:gd name="connsiteY10" fmla="*/ 1231974 h 122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6192" h="1229189">
                  <a:moveTo>
                    <a:pt x="319828" y="1231974"/>
                  </a:moveTo>
                  <a:cubicBezTo>
                    <a:pt x="243849" y="1178669"/>
                    <a:pt x="154743" y="805537"/>
                    <a:pt x="149571" y="583567"/>
                  </a:cubicBezTo>
                  <a:cubicBezTo>
                    <a:pt x="146787" y="469797"/>
                    <a:pt x="113372" y="422459"/>
                    <a:pt x="83537" y="380691"/>
                  </a:cubicBezTo>
                  <a:cubicBezTo>
                    <a:pt x="55294" y="340911"/>
                    <a:pt x="30631" y="306303"/>
                    <a:pt x="44951" y="227142"/>
                  </a:cubicBezTo>
                  <a:cubicBezTo>
                    <a:pt x="72399" y="75581"/>
                    <a:pt x="398" y="10343"/>
                    <a:pt x="0" y="9547"/>
                  </a:cubicBezTo>
                  <a:lnTo>
                    <a:pt x="8354" y="0"/>
                  </a:lnTo>
                  <a:cubicBezTo>
                    <a:pt x="11536" y="2785"/>
                    <a:pt x="86322" y="70410"/>
                    <a:pt x="57680" y="229131"/>
                  </a:cubicBezTo>
                  <a:cubicBezTo>
                    <a:pt x="44155" y="303121"/>
                    <a:pt x="66432" y="334149"/>
                    <a:pt x="94278" y="373530"/>
                  </a:cubicBezTo>
                  <a:cubicBezTo>
                    <a:pt x="123317" y="414504"/>
                    <a:pt x="159914" y="465819"/>
                    <a:pt x="162699" y="583567"/>
                  </a:cubicBezTo>
                  <a:cubicBezTo>
                    <a:pt x="168268" y="821847"/>
                    <a:pt x="259363" y="1173896"/>
                    <a:pt x="327784" y="1222029"/>
                  </a:cubicBezTo>
                  <a:lnTo>
                    <a:pt x="319828" y="1231974"/>
                  </a:ln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D0DE7E7-FDC0-4EFE-B3FA-D7F8E21A2133}"/>
                </a:ext>
              </a:extLst>
            </p:cNvPr>
            <p:cNvSpPr/>
            <p:nvPr/>
          </p:nvSpPr>
          <p:spPr>
            <a:xfrm>
              <a:off x="9725660" y="5786588"/>
              <a:ext cx="592716" cy="743878"/>
            </a:xfrm>
            <a:custGeom>
              <a:avLst/>
              <a:gdLst>
                <a:gd name="connsiteX0" fmla="*/ 94504 w 592715"/>
                <a:gd name="connsiteY0" fmla="*/ 746413 h 743878"/>
                <a:gd name="connsiteX1" fmla="*/ 62283 w 592715"/>
                <a:gd name="connsiteY1" fmla="*/ 742833 h 743878"/>
                <a:gd name="connsiteX2" fmla="*/ 5000 w 592715"/>
                <a:gd name="connsiteY2" fmla="*/ 696689 h 743878"/>
                <a:gd name="connsiteX3" fmla="*/ 70636 w 592715"/>
                <a:gd name="connsiteY3" fmla="*/ 496995 h 743878"/>
                <a:gd name="connsiteX4" fmla="*/ 129113 w 592715"/>
                <a:gd name="connsiteY4" fmla="*/ 308042 h 743878"/>
                <a:gd name="connsiteX5" fmla="*/ 124339 w 592715"/>
                <a:gd name="connsiteY5" fmla="*/ 257920 h 743878"/>
                <a:gd name="connsiteX6" fmla="*/ 134682 w 592715"/>
                <a:gd name="connsiteY6" fmla="*/ 162449 h 743878"/>
                <a:gd name="connsiteX7" fmla="*/ 240495 w 592715"/>
                <a:gd name="connsiteY7" fmla="*/ 135797 h 743878"/>
                <a:gd name="connsiteX8" fmla="*/ 413934 w 592715"/>
                <a:gd name="connsiteY8" fmla="*/ 59817 h 743878"/>
                <a:gd name="connsiteX9" fmla="*/ 456101 w 592715"/>
                <a:gd name="connsiteY9" fmla="*/ 23618 h 743878"/>
                <a:gd name="connsiteX10" fmla="*/ 456101 w 592715"/>
                <a:gd name="connsiteY10" fmla="*/ 23618 h 743878"/>
                <a:gd name="connsiteX11" fmla="*/ 582998 w 592715"/>
                <a:gd name="connsiteY11" fmla="*/ 14071 h 743878"/>
                <a:gd name="connsiteX12" fmla="*/ 584987 w 592715"/>
                <a:gd name="connsiteY12" fmla="*/ 82890 h 743878"/>
                <a:gd name="connsiteX13" fmla="*/ 529295 w 592715"/>
                <a:gd name="connsiteY13" fmla="*/ 157676 h 743878"/>
                <a:gd name="connsiteX14" fmla="*/ 498665 w 592715"/>
                <a:gd name="connsiteY14" fmla="*/ 228483 h 743878"/>
                <a:gd name="connsiteX15" fmla="*/ 505029 w 592715"/>
                <a:gd name="connsiteY15" fmla="*/ 250759 h 743878"/>
                <a:gd name="connsiteX16" fmla="*/ 446952 w 592715"/>
                <a:gd name="connsiteY16" fmla="*/ 405900 h 743878"/>
                <a:gd name="connsiteX17" fmla="*/ 394443 w 592715"/>
                <a:gd name="connsiteY17" fmla="*/ 427779 h 743878"/>
                <a:gd name="connsiteX18" fmla="*/ 248849 w 592715"/>
                <a:gd name="connsiteY18" fmla="*/ 559847 h 743878"/>
                <a:gd name="connsiteX19" fmla="*/ 225777 w 592715"/>
                <a:gd name="connsiteY19" fmla="*/ 610765 h 743878"/>
                <a:gd name="connsiteX20" fmla="*/ 94504 w 592715"/>
                <a:gd name="connsiteY20" fmla="*/ 746413 h 743878"/>
                <a:gd name="connsiteX21" fmla="*/ 461670 w 592715"/>
                <a:gd name="connsiteY21" fmla="*/ 34359 h 743878"/>
                <a:gd name="connsiteX22" fmla="*/ 422686 w 592715"/>
                <a:gd name="connsiteY22" fmla="*/ 68569 h 743878"/>
                <a:gd name="connsiteX23" fmla="*/ 240098 w 592715"/>
                <a:gd name="connsiteY23" fmla="*/ 148526 h 743878"/>
                <a:gd name="connsiteX24" fmla="*/ 143831 w 592715"/>
                <a:gd name="connsiteY24" fmla="*/ 170803 h 743878"/>
                <a:gd name="connsiteX25" fmla="*/ 136671 w 592715"/>
                <a:gd name="connsiteY25" fmla="*/ 256329 h 743878"/>
                <a:gd name="connsiteX26" fmla="*/ 141444 w 592715"/>
                <a:gd name="connsiteY26" fmla="*/ 307247 h 743878"/>
                <a:gd name="connsiteX27" fmla="*/ 80184 w 592715"/>
                <a:gd name="connsiteY27" fmla="*/ 504951 h 743878"/>
                <a:gd name="connsiteX28" fmla="*/ 16934 w 592715"/>
                <a:gd name="connsiteY28" fmla="*/ 692711 h 743878"/>
                <a:gd name="connsiteX29" fmla="*/ 64669 w 592715"/>
                <a:gd name="connsiteY29" fmla="*/ 730502 h 743878"/>
                <a:gd name="connsiteX30" fmla="*/ 213843 w 592715"/>
                <a:gd name="connsiteY30" fmla="*/ 604798 h 743878"/>
                <a:gd name="connsiteX31" fmla="*/ 236915 w 592715"/>
                <a:gd name="connsiteY31" fmla="*/ 553482 h 743878"/>
                <a:gd name="connsiteX32" fmla="*/ 389271 w 592715"/>
                <a:gd name="connsiteY32" fmla="*/ 415447 h 743878"/>
                <a:gd name="connsiteX33" fmla="*/ 441382 w 592715"/>
                <a:gd name="connsiteY33" fmla="*/ 393966 h 743878"/>
                <a:gd name="connsiteX34" fmla="*/ 492698 w 592715"/>
                <a:gd name="connsiteY34" fmla="*/ 253942 h 743878"/>
                <a:gd name="connsiteX35" fmla="*/ 486333 w 592715"/>
                <a:gd name="connsiteY35" fmla="*/ 231268 h 743878"/>
                <a:gd name="connsiteX36" fmla="*/ 520146 w 592715"/>
                <a:gd name="connsiteY36" fmla="*/ 148526 h 743878"/>
                <a:gd name="connsiteX37" fmla="*/ 573451 w 592715"/>
                <a:gd name="connsiteY37" fmla="*/ 77320 h 743878"/>
                <a:gd name="connsiteX38" fmla="*/ 574246 w 592715"/>
                <a:gd name="connsiteY38" fmla="*/ 22823 h 743878"/>
                <a:gd name="connsiteX39" fmla="*/ 461670 w 592715"/>
                <a:gd name="connsiteY39" fmla="*/ 34359 h 743878"/>
                <a:gd name="connsiteX40" fmla="*/ 461670 w 592715"/>
                <a:gd name="connsiteY40" fmla="*/ 34359 h 74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2715" h="743878">
                  <a:moveTo>
                    <a:pt x="94504" y="746413"/>
                  </a:moveTo>
                  <a:cubicBezTo>
                    <a:pt x="84559" y="746413"/>
                    <a:pt x="74217" y="745220"/>
                    <a:pt x="62283" y="742833"/>
                  </a:cubicBezTo>
                  <a:cubicBezTo>
                    <a:pt x="32846" y="736866"/>
                    <a:pt x="13752" y="721352"/>
                    <a:pt x="5000" y="696689"/>
                  </a:cubicBezTo>
                  <a:cubicBezTo>
                    <a:pt x="-15685" y="638213"/>
                    <a:pt x="32050" y="542742"/>
                    <a:pt x="70636" y="496995"/>
                  </a:cubicBezTo>
                  <a:cubicBezTo>
                    <a:pt x="71432" y="496200"/>
                    <a:pt x="135875" y="417436"/>
                    <a:pt x="129113" y="308042"/>
                  </a:cubicBezTo>
                  <a:cubicBezTo>
                    <a:pt x="127919" y="289744"/>
                    <a:pt x="125930" y="272638"/>
                    <a:pt x="124339" y="257920"/>
                  </a:cubicBezTo>
                  <a:cubicBezTo>
                    <a:pt x="119565" y="214560"/>
                    <a:pt x="115985" y="183532"/>
                    <a:pt x="134682" y="162449"/>
                  </a:cubicBezTo>
                  <a:cubicBezTo>
                    <a:pt x="150991" y="144150"/>
                    <a:pt x="182815" y="136194"/>
                    <a:pt x="240495" y="135797"/>
                  </a:cubicBezTo>
                  <a:cubicBezTo>
                    <a:pt x="341536" y="135399"/>
                    <a:pt x="381712" y="93232"/>
                    <a:pt x="413934" y="59817"/>
                  </a:cubicBezTo>
                  <a:cubicBezTo>
                    <a:pt x="427459" y="45497"/>
                    <a:pt x="440586" y="31972"/>
                    <a:pt x="456101" y="23618"/>
                  </a:cubicBezTo>
                  <a:lnTo>
                    <a:pt x="456101" y="23618"/>
                  </a:lnTo>
                  <a:cubicBezTo>
                    <a:pt x="506621" y="-3830"/>
                    <a:pt x="559925" y="-7808"/>
                    <a:pt x="582998" y="14071"/>
                  </a:cubicBezTo>
                  <a:cubicBezTo>
                    <a:pt x="594136" y="24414"/>
                    <a:pt x="603286" y="45099"/>
                    <a:pt x="584987" y="82890"/>
                  </a:cubicBezTo>
                  <a:cubicBezTo>
                    <a:pt x="568279" y="117896"/>
                    <a:pt x="546798" y="139775"/>
                    <a:pt x="529295" y="157676"/>
                  </a:cubicBezTo>
                  <a:cubicBezTo>
                    <a:pt x="505826" y="181543"/>
                    <a:pt x="490311" y="197455"/>
                    <a:pt x="498665" y="228483"/>
                  </a:cubicBezTo>
                  <a:cubicBezTo>
                    <a:pt x="500654" y="236041"/>
                    <a:pt x="502643" y="243202"/>
                    <a:pt x="505029" y="250759"/>
                  </a:cubicBezTo>
                  <a:cubicBezTo>
                    <a:pt x="520544" y="304064"/>
                    <a:pt x="538445" y="364529"/>
                    <a:pt x="446952" y="405900"/>
                  </a:cubicBezTo>
                  <a:cubicBezTo>
                    <a:pt x="427459" y="414652"/>
                    <a:pt x="409956" y="421414"/>
                    <a:pt x="394443" y="427779"/>
                  </a:cubicBezTo>
                  <a:cubicBezTo>
                    <a:pt x="330795" y="452840"/>
                    <a:pt x="292208" y="467956"/>
                    <a:pt x="248849" y="559847"/>
                  </a:cubicBezTo>
                  <a:cubicBezTo>
                    <a:pt x="240495" y="577748"/>
                    <a:pt x="232937" y="594455"/>
                    <a:pt x="225777" y="610765"/>
                  </a:cubicBezTo>
                  <a:cubicBezTo>
                    <a:pt x="191169" y="687937"/>
                    <a:pt x="164914" y="746413"/>
                    <a:pt x="94504" y="746413"/>
                  </a:cubicBezTo>
                  <a:close/>
                  <a:moveTo>
                    <a:pt x="461670" y="34359"/>
                  </a:moveTo>
                  <a:cubicBezTo>
                    <a:pt x="447747" y="41917"/>
                    <a:pt x="436211" y="54249"/>
                    <a:pt x="422686" y="68569"/>
                  </a:cubicBezTo>
                  <a:cubicBezTo>
                    <a:pt x="388873" y="103973"/>
                    <a:pt x="346707" y="148128"/>
                    <a:pt x="240098" y="148526"/>
                  </a:cubicBezTo>
                  <a:cubicBezTo>
                    <a:pt x="187191" y="148924"/>
                    <a:pt x="157356" y="155687"/>
                    <a:pt x="143831" y="170803"/>
                  </a:cubicBezTo>
                  <a:cubicBezTo>
                    <a:pt x="129113" y="187510"/>
                    <a:pt x="132295" y="216549"/>
                    <a:pt x="136671" y="256329"/>
                  </a:cubicBezTo>
                  <a:cubicBezTo>
                    <a:pt x="138262" y="271445"/>
                    <a:pt x="140251" y="288550"/>
                    <a:pt x="141444" y="307247"/>
                  </a:cubicBezTo>
                  <a:cubicBezTo>
                    <a:pt x="148605" y="421812"/>
                    <a:pt x="82968" y="501769"/>
                    <a:pt x="80184" y="504951"/>
                  </a:cubicBezTo>
                  <a:cubicBezTo>
                    <a:pt x="41995" y="550300"/>
                    <a:pt x="-1365" y="640997"/>
                    <a:pt x="16934" y="692711"/>
                  </a:cubicBezTo>
                  <a:cubicBezTo>
                    <a:pt x="24094" y="712998"/>
                    <a:pt x="40006" y="725330"/>
                    <a:pt x="64669" y="730502"/>
                  </a:cubicBezTo>
                  <a:cubicBezTo>
                    <a:pt x="150594" y="748004"/>
                    <a:pt x="174461" y="693904"/>
                    <a:pt x="213843" y="604798"/>
                  </a:cubicBezTo>
                  <a:cubicBezTo>
                    <a:pt x="221003" y="588488"/>
                    <a:pt x="228562" y="571383"/>
                    <a:pt x="236915" y="553482"/>
                  </a:cubicBezTo>
                  <a:cubicBezTo>
                    <a:pt x="282662" y="457216"/>
                    <a:pt x="325226" y="440508"/>
                    <a:pt x="389271" y="415447"/>
                  </a:cubicBezTo>
                  <a:cubicBezTo>
                    <a:pt x="404785" y="409480"/>
                    <a:pt x="422288" y="402320"/>
                    <a:pt x="441382" y="393966"/>
                  </a:cubicBezTo>
                  <a:cubicBezTo>
                    <a:pt x="522930" y="357369"/>
                    <a:pt x="508212" y="307247"/>
                    <a:pt x="492698" y="253942"/>
                  </a:cubicBezTo>
                  <a:cubicBezTo>
                    <a:pt x="490311" y="246384"/>
                    <a:pt x="488322" y="238826"/>
                    <a:pt x="486333" y="231268"/>
                  </a:cubicBezTo>
                  <a:cubicBezTo>
                    <a:pt x="476388" y="193079"/>
                    <a:pt x="495881" y="173189"/>
                    <a:pt x="520146" y="148526"/>
                  </a:cubicBezTo>
                  <a:cubicBezTo>
                    <a:pt x="537649" y="130625"/>
                    <a:pt x="557539" y="110338"/>
                    <a:pt x="573451" y="77320"/>
                  </a:cubicBezTo>
                  <a:cubicBezTo>
                    <a:pt x="581804" y="60216"/>
                    <a:pt x="588566" y="36746"/>
                    <a:pt x="574246" y="22823"/>
                  </a:cubicBezTo>
                  <a:cubicBezTo>
                    <a:pt x="555152" y="4922"/>
                    <a:pt x="507018" y="9695"/>
                    <a:pt x="461670" y="34359"/>
                  </a:cubicBezTo>
                  <a:lnTo>
                    <a:pt x="461670" y="34359"/>
                  </a:lnTo>
                  <a:close/>
                </a:path>
              </a:pathLst>
            </a:custGeom>
            <a:solidFill>
              <a:srgbClr val="40D5E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8F7CCB-02A3-47B8-B18F-1B3DB952CF61}"/>
                </a:ext>
              </a:extLst>
            </p:cNvPr>
            <p:cNvSpPr/>
            <p:nvPr/>
          </p:nvSpPr>
          <p:spPr>
            <a:xfrm>
              <a:off x="9776406" y="5886583"/>
              <a:ext cx="445531" cy="716032"/>
            </a:xfrm>
            <a:custGeom>
              <a:avLst/>
              <a:gdLst>
                <a:gd name="connsiteX0" fmla="*/ 12730 w 445531"/>
                <a:gd name="connsiteY0" fmla="*/ 719215 h 716032"/>
                <a:gd name="connsiteX1" fmla="*/ 0 w 445531"/>
                <a:gd name="connsiteY1" fmla="*/ 718419 h 716032"/>
                <a:gd name="connsiteX2" fmla="*/ 128091 w 445531"/>
                <a:gd name="connsiteY2" fmla="*/ 346878 h 716032"/>
                <a:gd name="connsiteX3" fmla="*/ 307496 w 445531"/>
                <a:gd name="connsiteY3" fmla="*/ 97062 h 716032"/>
                <a:gd name="connsiteX4" fmla="*/ 444338 w 445531"/>
                <a:gd name="connsiteY4" fmla="*/ 0 h 716032"/>
                <a:gd name="connsiteX5" fmla="*/ 446725 w 445531"/>
                <a:gd name="connsiteY5" fmla="*/ 12332 h 716032"/>
                <a:gd name="connsiteX6" fmla="*/ 319828 w 445531"/>
                <a:gd name="connsiteY6" fmla="*/ 100642 h 716032"/>
                <a:gd name="connsiteX7" fmla="*/ 135649 w 445531"/>
                <a:gd name="connsiteY7" fmla="*/ 357220 h 716032"/>
                <a:gd name="connsiteX8" fmla="*/ 12730 w 445531"/>
                <a:gd name="connsiteY8" fmla="*/ 719215 h 71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531" h="716032">
                  <a:moveTo>
                    <a:pt x="12730" y="719215"/>
                  </a:moveTo>
                  <a:lnTo>
                    <a:pt x="0" y="718419"/>
                  </a:lnTo>
                  <a:cubicBezTo>
                    <a:pt x="796" y="706485"/>
                    <a:pt x="16310" y="428426"/>
                    <a:pt x="128091" y="346878"/>
                  </a:cubicBezTo>
                  <a:cubicBezTo>
                    <a:pt x="250611" y="257374"/>
                    <a:pt x="289197" y="161505"/>
                    <a:pt x="307496" y="97062"/>
                  </a:cubicBezTo>
                  <a:cubicBezTo>
                    <a:pt x="329375" y="21083"/>
                    <a:pt x="439564" y="795"/>
                    <a:pt x="444338" y="0"/>
                  </a:cubicBezTo>
                  <a:lnTo>
                    <a:pt x="446725" y="12332"/>
                  </a:lnTo>
                  <a:cubicBezTo>
                    <a:pt x="445531" y="12332"/>
                    <a:pt x="339320" y="32221"/>
                    <a:pt x="319828" y="100642"/>
                  </a:cubicBezTo>
                  <a:cubicBezTo>
                    <a:pt x="300734" y="166676"/>
                    <a:pt x="261352" y="265330"/>
                    <a:pt x="135649" y="357220"/>
                  </a:cubicBezTo>
                  <a:cubicBezTo>
                    <a:pt x="29039" y="435188"/>
                    <a:pt x="12730" y="716430"/>
                    <a:pt x="12730" y="719215"/>
                  </a:cubicBezTo>
                  <a:close/>
                </a:path>
              </a:pathLst>
            </a:custGeom>
            <a:solidFill>
              <a:srgbClr val="40D5E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A3CC-1D66-4560-91BF-DC88F8E68BE8}"/>
                </a:ext>
              </a:extLst>
            </p:cNvPr>
            <p:cNvSpPr/>
            <p:nvPr/>
          </p:nvSpPr>
          <p:spPr>
            <a:xfrm>
              <a:off x="9615336" y="5200415"/>
              <a:ext cx="517135" cy="1372396"/>
            </a:xfrm>
            <a:custGeom>
              <a:avLst/>
              <a:gdLst>
                <a:gd name="connsiteX0" fmla="*/ 429185 w 517134"/>
                <a:gd name="connsiteY0" fmla="*/ 3152 h 1372395"/>
                <a:gd name="connsiteX1" fmla="*/ 332918 w 517134"/>
                <a:gd name="connsiteY1" fmla="*/ 242228 h 1372395"/>
                <a:gd name="connsiteX2" fmla="*/ 102197 w 517134"/>
                <a:gd name="connsiteY2" fmla="*/ 575183 h 1372395"/>
                <a:gd name="connsiteX3" fmla="*/ 18262 w 517134"/>
                <a:gd name="connsiteY3" fmla="*/ 917287 h 1372395"/>
                <a:gd name="connsiteX4" fmla="*/ 131634 w 517134"/>
                <a:gd name="connsiteY4" fmla="*/ 1362023 h 1372395"/>
                <a:gd name="connsiteX5" fmla="*/ 299503 w 517134"/>
                <a:gd name="connsiteY5" fmla="*/ 945929 h 1372395"/>
                <a:gd name="connsiteX6" fmla="*/ 318200 w 517134"/>
                <a:gd name="connsiteY6" fmla="*/ 764931 h 1372395"/>
                <a:gd name="connsiteX7" fmla="*/ 504766 w 517134"/>
                <a:gd name="connsiteY7" fmla="*/ 361169 h 1372395"/>
                <a:gd name="connsiteX8" fmla="*/ 429185 w 517134"/>
                <a:gd name="connsiteY8" fmla="*/ 3152 h 137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134" h="1372395">
                  <a:moveTo>
                    <a:pt x="429185" y="3152"/>
                  </a:moveTo>
                  <a:cubicBezTo>
                    <a:pt x="349626" y="-23897"/>
                    <a:pt x="366333" y="128856"/>
                    <a:pt x="332918" y="242228"/>
                  </a:cubicBezTo>
                  <a:cubicBezTo>
                    <a:pt x="299503" y="355599"/>
                    <a:pt x="-40214" y="291554"/>
                    <a:pt x="102197" y="575183"/>
                  </a:cubicBezTo>
                  <a:cubicBezTo>
                    <a:pt x="244607" y="858811"/>
                    <a:pt x="-78005" y="669858"/>
                    <a:pt x="18262" y="917287"/>
                  </a:cubicBezTo>
                  <a:cubicBezTo>
                    <a:pt x="114528" y="1164716"/>
                    <a:pt x="26616" y="1429251"/>
                    <a:pt x="131634" y="1362023"/>
                  </a:cubicBezTo>
                  <a:cubicBezTo>
                    <a:pt x="236651" y="1294796"/>
                    <a:pt x="190507" y="983321"/>
                    <a:pt x="299503" y="945929"/>
                  </a:cubicBezTo>
                  <a:cubicBezTo>
                    <a:pt x="408499" y="908934"/>
                    <a:pt x="426400" y="865574"/>
                    <a:pt x="318200" y="764931"/>
                  </a:cubicBezTo>
                  <a:cubicBezTo>
                    <a:pt x="210397" y="664289"/>
                    <a:pt x="601033" y="564442"/>
                    <a:pt x="504766" y="361169"/>
                  </a:cubicBezTo>
                  <a:cubicBezTo>
                    <a:pt x="408102" y="158293"/>
                    <a:pt x="521075" y="34578"/>
                    <a:pt x="429185" y="3152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ADD8EA-6E72-43C3-9887-D0D233FF84E3}"/>
                </a:ext>
              </a:extLst>
            </p:cNvPr>
            <p:cNvSpPr/>
            <p:nvPr/>
          </p:nvSpPr>
          <p:spPr>
            <a:xfrm>
              <a:off x="9746328" y="5558003"/>
              <a:ext cx="254589" cy="990512"/>
            </a:xfrm>
            <a:custGeom>
              <a:avLst/>
              <a:gdLst>
                <a:gd name="connsiteX0" fmla="*/ 49173 w 254589"/>
                <a:gd name="connsiteY0" fmla="*/ 992501 h 990511"/>
                <a:gd name="connsiteX1" fmla="*/ 33659 w 254589"/>
                <a:gd name="connsiteY1" fmla="*/ 532251 h 990511"/>
                <a:gd name="connsiteX2" fmla="*/ 90941 w 254589"/>
                <a:gd name="connsiteY2" fmla="*/ 192136 h 990511"/>
                <a:gd name="connsiteX3" fmla="*/ 254038 w 254589"/>
                <a:gd name="connsiteY3" fmla="*/ 0 h 990511"/>
                <a:gd name="connsiteX4" fmla="*/ 258413 w 254589"/>
                <a:gd name="connsiteY4" fmla="*/ 11934 h 990511"/>
                <a:gd name="connsiteX5" fmla="*/ 103671 w 254589"/>
                <a:gd name="connsiteY5" fmla="*/ 190942 h 990511"/>
                <a:gd name="connsiteX6" fmla="*/ 40023 w 254589"/>
                <a:gd name="connsiteY6" fmla="*/ 542991 h 990511"/>
                <a:gd name="connsiteX7" fmla="*/ 61902 w 254589"/>
                <a:gd name="connsiteY7" fmla="*/ 989319 h 990511"/>
                <a:gd name="connsiteX8" fmla="*/ 49173 w 254589"/>
                <a:gd name="connsiteY8" fmla="*/ 992501 h 99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589" h="990511">
                  <a:moveTo>
                    <a:pt x="49173" y="992501"/>
                  </a:moveTo>
                  <a:cubicBezTo>
                    <a:pt x="39228" y="950334"/>
                    <a:pt x="-45900" y="577202"/>
                    <a:pt x="33659" y="532251"/>
                  </a:cubicBezTo>
                  <a:cubicBezTo>
                    <a:pt x="103671" y="492471"/>
                    <a:pt x="102080" y="338126"/>
                    <a:pt x="90941" y="192136"/>
                  </a:cubicBezTo>
                  <a:cubicBezTo>
                    <a:pt x="81394" y="62852"/>
                    <a:pt x="247275" y="2785"/>
                    <a:pt x="254038" y="0"/>
                  </a:cubicBezTo>
                  <a:lnTo>
                    <a:pt x="258413" y="11934"/>
                  </a:lnTo>
                  <a:cubicBezTo>
                    <a:pt x="256822" y="12332"/>
                    <a:pt x="94522" y="71603"/>
                    <a:pt x="103671" y="190942"/>
                  </a:cubicBezTo>
                  <a:cubicBezTo>
                    <a:pt x="114809" y="340911"/>
                    <a:pt x="116003" y="499632"/>
                    <a:pt x="40023" y="542991"/>
                  </a:cubicBezTo>
                  <a:cubicBezTo>
                    <a:pt x="-20441" y="577202"/>
                    <a:pt x="35250" y="876742"/>
                    <a:pt x="61902" y="989319"/>
                  </a:cubicBezTo>
                  <a:lnTo>
                    <a:pt x="49173" y="992501"/>
                  </a:ln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A91518-FBCD-45A3-8475-4E85DE74BB65}"/>
                </a:ext>
              </a:extLst>
            </p:cNvPr>
            <p:cNvSpPr/>
            <p:nvPr/>
          </p:nvSpPr>
          <p:spPr>
            <a:xfrm>
              <a:off x="9495960" y="6418038"/>
              <a:ext cx="477355" cy="429619"/>
            </a:xfrm>
            <a:custGeom>
              <a:avLst/>
              <a:gdLst>
                <a:gd name="connsiteX0" fmla="*/ 480140 w 477354"/>
                <a:gd name="connsiteY0" fmla="*/ 0 h 429619"/>
                <a:gd name="connsiteX1" fmla="*/ 366768 w 477354"/>
                <a:gd name="connsiteY1" fmla="*/ 430017 h 429619"/>
                <a:gd name="connsiteX2" fmla="*/ 113372 w 477354"/>
                <a:gd name="connsiteY2" fmla="*/ 430017 h 429619"/>
                <a:gd name="connsiteX3" fmla="*/ 0 w 477354"/>
                <a:gd name="connsiteY3" fmla="*/ 0 h 4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354" h="429619">
                  <a:moveTo>
                    <a:pt x="480140" y="0"/>
                  </a:moveTo>
                  <a:lnTo>
                    <a:pt x="366768" y="430017"/>
                  </a:lnTo>
                  <a:lnTo>
                    <a:pt x="113372" y="43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4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6AFC956-9F9A-4CC7-B418-43F0C5D3E314}"/>
                </a:ext>
              </a:extLst>
            </p:cNvPr>
            <p:cNvSpPr/>
            <p:nvPr/>
          </p:nvSpPr>
          <p:spPr>
            <a:xfrm>
              <a:off x="9496358" y="6418038"/>
              <a:ext cx="477355" cy="429619"/>
            </a:xfrm>
            <a:custGeom>
              <a:avLst/>
              <a:gdLst>
                <a:gd name="connsiteX0" fmla="*/ 479742 w 477354"/>
                <a:gd name="connsiteY0" fmla="*/ 0 h 429619"/>
                <a:gd name="connsiteX1" fmla="*/ 230323 w 477354"/>
                <a:gd name="connsiteY1" fmla="*/ 430017 h 429619"/>
                <a:gd name="connsiteX2" fmla="*/ 113372 w 477354"/>
                <a:gd name="connsiteY2" fmla="*/ 430017 h 429619"/>
                <a:gd name="connsiteX3" fmla="*/ 0 w 477354"/>
                <a:gd name="connsiteY3" fmla="*/ 0 h 429619"/>
                <a:gd name="connsiteX4" fmla="*/ 479742 w 477354"/>
                <a:gd name="connsiteY4" fmla="*/ 0 h 4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354" h="429619">
                  <a:moveTo>
                    <a:pt x="479742" y="0"/>
                  </a:moveTo>
                  <a:cubicBezTo>
                    <a:pt x="479742" y="0"/>
                    <a:pt x="230323" y="46940"/>
                    <a:pt x="230323" y="430017"/>
                  </a:cubicBezTo>
                  <a:lnTo>
                    <a:pt x="113372" y="430017"/>
                  </a:lnTo>
                  <a:lnTo>
                    <a:pt x="0" y="0"/>
                  </a:lnTo>
                  <a:lnTo>
                    <a:pt x="479742" y="0"/>
                  </a:lnTo>
                  <a:close/>
                </a:path>
              </a:pathLst>
            </a:custGeom>
            <a:solidFill>
              <a:srgbClr val="C9733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7B68D3-ED02-4F65-88D7-9F4C68C7C1D6}"/>
                </a:ext>
              </a:extLst>
            </p:cNvPr>
            <p:cNvSpPr/>
            <p:nvPr/>
          </p:nvSpPr>
          <p:spPr>
            <a:xfrm>
              <a:off x="5170329" y="4186006"/>
              <a:ext cx="751834" cy="521113"/>
            </a:xfrm>
            <a:custGeom>
              <a:avLst/>
              <a:gdLst>
                <a:gd name="connsiteX0" fmla="*/ 0 w 751834"/>
                <a:gd name="connsiteY0" fmla="*/ 522703 h 521112"/>
                <a:gd name="connsiteX1" fmla="*/ 0 w 751834"/>
                <a:gd name="connsiteY1" fmla="*/ 490880 h 521112"/>
                <a:gd name="connsiteX2" fmla="*/ 725977 w 751834"/>
                <a:gd name="connsiteY2" fmla="*/ 0 h 521112"/>
                <a:gd name="connsiteX3" fmla="*/ 755414 w 751834"/>
                <a:gd name="connsiteY3" fmla="*/ 11934 h 521112"/>
                <a:gd name="connsiteX4" fmla="*/ 0 w 751834"/>
                <a:gd name="connsiteY4" fmla="*/ 522703 h 5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34" h="521112">
                  <a:moveTo>
                    <a:pt x="0" y="522703"/>
                  </a:moveTo>
                  <a:lnTo>
                    <a:pt x="0" y="490880"/>
                  </a:lnTo>
                  <a:cubicBezTo>
                    <a:pt x="321419" y="490880"/>
                    <a:pt x="606639" y="297949"/>
                    <a:pt x="725977" y="0"/>
                  </a:cubicBezTo>
                  <a:lnTo>
                    <a:pt x="755414" y="11934"/>
                  </a:lnTo>
                  <a:cubicBezTo>
                    <a:pt x="631302" y="322215"/>
                    <a:pt x="334546" y="522703"/>
                    <a:pt x="0" y="522703"/>
                  </a:cubicBezTo>
                  <a:close/>
                </a:path>
              </a:pathLst>
            </a:custGeom>
            <a:solidFill>
              <a:srgbClr val="48B1F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9F86BF-35A2-44DA-A09A-D202440E36FB}"/>
                </a:ext>
              </a:extLst>
            </p:cNvPr>
            <p:cNvSpPr/>
            <p:nvPr/>
          </p:nvSpPr>
          <p:spPr>
            <a:xfrm>
              <a:off x="5170329" y="4680466"/>
              <a:ext cx="664319" cy="254589"/>
            </a:xfrm>
            <a:custGeom>
              <a:avLst/>
              <a:gdLst>
                <a:gd name="connsiteX0" fmla="*/ 0 w 664319"/>
                <a:gd name="connsiteY0" fmla="*/ 256181 h 254589"/>
                <a:gd name="connsiteX1" fmla="*/ 0 w 664319"/>
                <a:gd name="connsiteY1" fmla="*/ 224357 h 254589"/>
                <a:gd name="connsiteX2" fmla="*/ 646021 w 664319"/>
                <a:gd name="connsiteY2" fmla="*/ 0 h 254589"/>
                <a:gd name="connsiteX3" fmla="*/ 665910 w 664319"/>
                <a:gd name="connsiteY3" fmla="*/ 25061 h 254589"/>
                <a:gd name="connsiteX4" fmla="*/ 0 w 664319"/>
                <a:gd name="connsiteY4" fmla="*/ 256181 h 25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319" h="254589">
                  <a:moveTo>
                    <a:pt x="0" y="256181"/>
                  </a:moveTo>
                  <a:lnTo>
                    <a:pt x="0" y="224357"/>
                  </a:lnTo>
                  <a:cubicBezTo>
                    <a:pt x="237086" y="224357"/>
                    <a:pt x="460250" y="146787"/>
                    <a:pt x="646021" y="0"/>
                  </a:cubicBezTo>
                  <a:lnTo>
                    <a:pt x="665910" y="25061"/>
                  </a:lnTo>
                  <a:cubicBezTo>
                    <a:pt x="474570" y="176224"/>
                    <a:pt x="244644" y="256181"/>
                    <a:pt x="0" y="256181"/>
                  </a:cubicBezTo>
                  <a:close/>
                </a:path>
              </a:pathLst>
            </a:custGeom>
            <a:solidFill>
              <a:srgbClr val="48B1F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5F0756-D1D9-4A4C-9AA2-2F76F6E1A38C}"/>
                </a:ext>
              </a:extLst>
            </p:cNvPr>
            <p:cNvSpPr/>
            <p:nvPr/>
          </p:nvSpPr>
          <p:spPr>
            <a:xfrm>
              <a:off x="5911820" y="4397235"/>
              <a:ext cx="501223" cy="588738"/>
            </a:xfrm>
            <a:custGeom>
              <a:avLst/>
              <a:gdLst>
                <a:gd name="connsiteX0" fmla="*/ 17901 w 501222"/>
                <a:gd name="connsiteY0" fmla="*/ 592318 h 588737"/>
                <a:gd name="connsiteX1" fmla="*/ 0 w 501222"/>
                <a:gd name="connsiteY1" fmla="*/ 566063 h 588737"/>
                <a:gd name="connsiteX2" fmla="*/ 472979 w 501222"/>
                <a:gd name="connsiteY2" fmla="*/ 0 h 588737"/>
                <a:gd name="connsiteX3" fmla="*/ 502018 w 501222"/>
                <a:gd name="connsiteY3" fmla="*/ 12729 h 588737"/>
                <a:gd name="connsiteX4" fmla="*/ 17901 w 501222"/>
                <a:gd name="connsiteY4" fmla="*/ 592318 h 58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222" h="588737">
                  <a:moveTo>
                    <a:pt x="17901" y="592318"/>
                  </a:moveTo>
                  <a:lnTo>
                    <a:pt x="0" y="566063"/>
                  </a:lnTo>
                  <a:cubicBezTo>
                    <a:pt x="208445" y="425244"/>
                    <a:pt x="371939" y="229528"/>
                    <a:pt x="472979" y="0"/>
                  </a:cubicBezTo>
                  <a:lnTo>
                    <a:pt x="502018" y="12729"/>
                  </a:lnTo>
                  <a:cubicBezTo>
                    <a:pt x="398591" y="247827"/>
                    <a:pt x="231120" y="448316"/>
                    <a:pt x="17901" y="592318"/>
                  </a:cubicBezTo>
                  <a:close/>
                </a:path>
              </a:pathLst>
            </a:custGeom>
            <a:solidFill>
              <a:srgbClr val="48B1F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DF1A231-B2BF-4539-8321-CEE9B5D6E1D6}"/>
                </a:ext>
              </a:extLst>
            </p:cNvPr>
            <p:cNvSpPr/>
            <p:nvPr/>
          </p:nvSpPr>
          <p:spPr>
            <a:xfrm>
              <a:off x="7775253" y="1384044"/>
              <a:ext cx="564870" cy="616584"/>
            </a:xfrm>
            <a:custGeom>
              <a:avLst/>
              <a:gdLst>
                <a:gd name="connsiteX0" fmla="*/ 0 w 564870"/>
                <a:gd name="connsiteY0" fmla="*/ 21386 h 616583"/>
                <a:gd name="connsiteX1" fmla="*/ 23568 w 564870"/>
                <a:gd name="connsiteY1" fmla="*/ 0 h 616583"/>
                <a:gd name="connsiteX2" fmla="*/ 565958 w 564870"/>
                <a:gd name="connsiteY2" fmla="*/ 597759 h 616583"/>
                <a:gd name="connsiteX3" fmla="*/ 542390 w 564870"/>
                <a:gd name="connsiteY3" fmla="*/ 619144 h 61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870" h="616583">
                  <a:moveTo>
                    <a:pt x="0" y="21386"/>
                  </a:moveTo>
                  <a:lnTo>
                    <a:pt x="23568" y="0"/>
                  </a:lnTo>
                  <a:lnTo>
                    <a:pt x="565958" y="597759"/>
                  </a:lnTo>
                  <a:lnTo>
                    <a:pt x="542390" y="619144"/>
                  </a:lnTo>
                  <a:close/>
                </a:path>
              </a:pathLst>
            </a:custGeom>
            <a:solidFill>
              <a:srgbClr val="98A6B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F0AD13-4A29-466D-911A-F7BEEDABA76E}"/>
                </a:ext>
              </a:extLst>
            </p:cNvPr>
            <p:cNvSpPr/>
            <p:nvPr/>
          </p:nvSpPr>
          <p:spPr>
            <a:xfrm>
              <a:off x="3372292" y="2253911"/>
              <a:ext cx="3592096" cy="3257948"/>
            </a:xfrm>
            <a:custGeom>
              <a:avLst/>
              <a:gdLst>
                <a:gd name="connsiteX0" fmla="*/ 3542372 w 3592096"/>
                <a:gd name="connsiteY0" fmla="*/ 1335401 h 3257947"/>
                <a:gd name="connsiteX1" fmla="*/ 3488670 w 3592096"/>
                <a:gd name="connsiteY1" fmla="*/ 1015971 h 3257947"/>
                <a:gd name="connsiteX2" fmla="*/ 3190720 w 3592096"/>
                <a:gd name="connsiteY2" fmla="*/ 1006423 h 3257947"/>
                <a:gd name="connsiteX3" fmla="*/ 2966364 w 3592096"/>
                <a:gd name="connsiteY3" fmla="*/ 647612 h 3257947"/>
                <a:gd name="connsiteX4" fmla="*/ 3087691 w 3592096"/>
                <a:gd name="connsiteY4" fmla="*/ 375519 h 3257947"/>
                <a:gd name="connsiteX5" fmla="*/ 2559816 w 3592096"/>
                <a:gd name="connsiteY5" fmla="*/ 0 h 3257947"/>
                <a:gd name="connsiteX6" fmla="*/ 2342620 w 3592096"/>
                <a:gd name="connsiteY6" fmla="*/ 203672 h 3257947"/>
                <a:gd name="connsiteX7" fmla="*/ 2175943 w 3592096"/>
                <a:gd name="connsiteY7" fmla="*/ 150765 h 3257947"/>
                <a:gd name="connsiteX8" fmla="*/ 2041886 w 3592096"/>
                <a:gd name="connsiteY8" fmla="*/ 872764 h 3257947"/>
                <a:gd name="connsiteX9" fmla="*/ 2258287 w 3592096"/>
                <a:gd name="connsiteY9" fmla="*/ 981760 h 3257947"/>
                <a:gd name="connsiteX10" fmla="*/ 2578910 w 3592096"/>
                <a:gd name="connsiteY10" fmla="*/ 1772578 h 3257947"/>
                <a:gd name="connsiteX11" fmla="*/ 3289374 w 3592096"/>
                <a:gd name="connsiteY11" fmla="*/ 1947608 h 3257947"/>
                <a:gd name="connsiteX12" fmla="*/ 3317219 w 3592096"/>
                <a:gd name="connsiteY12" fmla="*/ 1760645 h 3257947"/>
                <a:gd name="connsiteX13" fmla="*/ 3595676 w 3592096"/>
                <a:gd name="connsiteY13" fmla="*/ 1654035 h 3257947"/>
                <a:gd name="connsiteX14" fmla="*/ 3542372 w 3592096"/>
                <a:gd name="connsiteY14" fmla="*/ 1335401 h 3257947"/>
                <a:gd name="connsiteX15" fmla="*/ 1151221 w 3592096"/>
                <a:gd name="connsiteY15" fmla="*/ 1168724 h 3257947"/>
                <a:gd name="connsiteX16" fmla="*/ 1373589 w 3592096"/>
                <a:gd name="connsiteY16" fmla="*/ 957893 h 3257947"/>
                <a:gd name="connsiteX17" fmla="*/ 1011197 w 3592096"/>
                <a:gd name="connsiteY17" fmla="*/ 322613 h 3257947"/>
                <a:gd name="connsiteX18" fmla="*/ 817073 w 3592096"/>
                <a:gd name="connsiteY18" fmla="*/ 461443 h 3257947"/>
                <a:gd name="connsiteX19" fmla="*/ 544980 w 3592096"/>
                <a:gd name="connsiteY19" fmla="*/ 340115 h 3257947"/>
                <a:gd name="connsiteX20" fmla="*/ 357221 w 3592096"/>
                <a:gd name="connsiteY20" fmla="*/ 603854 h 3257947"/>
                <a:gd name="connsiteX21" fmla="*/ 169461 w 3592096"/>
                <a:gd name="connsiteY21" fmla="*/ 867593 h 3257947"/>
                <a:gd name="connsiteX22" fmla="*/ 373133 w 3592096"/>
                <a:gd name="connsiteY22" fmla="*/ 1084789 h 3257947"/>
                <a:gd name="connsiteX23" fmla="*/ 278457 w 3592096"/>
                <a:gd name="connsiteY23" fmla="*/ 1497304 h 3257947"/>
                <a:gd name="connsiteX24" fmla="*/ 0 w 3592096"/>
                <a:gd name="connsiteY24" fmla="*/ 1603913 h 3257947"/>
                <a:gd name="connsiteX25" fmla="*/ 53702 w 3592096"/>
                <a:gd name="connsiteY25" fmla="*/ 1923343 h 3257947"/>
                <a:gd name="connsiteX26" fmla="*/ 107405 w 3592096"/>
                <a:gd name="connsiteY26" fmla="*/ 2242773 h 3257947"/>
                <a:gd name="connsiteX27" fmla="*/ 405354 w 3592096"/>
                <a:gd name="connsiteY27" fmla="*/ 2252320 h 3257947"/>
                <a:gd name="connsiteX28" fmla="*/ 629711 w 3592096"/>
                <a:gd name="connsiteY28" fmla="*/ 2611132 h 3257947"/>
                <a:gd name="connsiteX29" fmla="*/ 508383 w 3592096"/>
                <a:gd name="connsiteY29" fmla="*/ 2883224 h 3257947"/>
                <a:gd name="connsiteX30" fmla="*/ 772122 w 3592096"/>
                <a:gd name="connsiteY30" fmla="*/ 3070984 h 3257947"/>
                <a:gd name="connsiteX31" fmla="*/ 1035860 w 3592096"/>
                <a:gd name="connsiteY31" fmla="*/ 3258744 h 3257947"/>
                <a:gd name="connsiteX32" fmla="*/ 1253057 w 3592096"/>
                <a:gd name="connsiteY32" fmla="*/ 3055072 h 3257947"/>
                <a:gd name="connsiteX33" fmla="*/ 1443999 w 3592096"/>
                <a:gd name="connsiteY33" fmla="*/ 3113946 h 3257947"/>
                <a:gd name="connsiteX34" fmla="*/ 1580443 w 3592096"/>
                <a:gd name="connsiteY34" fmla="*/ 2393936 h 3257947"/>
                <a:gd name="connsiteX35" fmla="*/ 1336992 w 3592096"/>
                <a:gd name="connsiteY35" fmla="*/ 2276984 h 3257947"/>
                <a:gd name="connsiteX36" fmla="*/ 1151221 w 3592096"/>
                <a:gd name="connsiteY36" fmla="*/ 1168724 h 325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592096" h="3257947">
                  <a:moveTo>
                    <a:pt x="3542372" y="1335401"/>
                  </a:moveTo>
                  <a:lnTo>
                    <a:pt x="3488670" y="1015971"/>
                  </a:lnTo>
                  <a:lnTo>
                    <a:pt x="3190720" y="1006423"/>
                  </a:lnTo>
                  <a:cubicBezTo>
                    <a:pt x="3133835" y="878333"/>
                    <a:pt x="3058652" y="757403"/>
                    <a:pt x="2966364" y="647612"/>
                  </a:cubicBezTo>
                  <a:lnTo>
                    <a:pt x="3087691" y="375519"/>
                  </a:lnTo>
                  <a:lnTo>
                    <a:pt x="2559816" y="0"/>
                  </a:lnTo>
                  <a:lnTo>
                    <a:pt x="2342620" y="203672"/>
                  </a:lnTo>
                  <a:cubicBezTo>
                    <a:pt x="2287724" y="182588"/>
                    <a:pt x="2232033" y="165085"/>
                    <a:pt x="2175943" y="150765"/>
                  </a:cubicBezTo>
                  <a:lnTo>
                    <a:pt x="2041886" y="872764"/>
                  </a:lnTo>
                  <a:cubicBezTo>
                    <a:pt x="2117467" y="897030"/>
                    <a:pt x="2190264" y="933229"/>
                    <a:pt x="2258287" y="981760"/>
                  </a:cubicBezTo>
                  <a:cubicBezTo>
                    <a:pt x="2518048" y="1166337"/>
                    <a:pt x="2633010" y="1478607"/>
                    <a:pt x="2578910" y="1772578"/>
                  </a:cubicBezTo>
                  <a:lnTo>
                    <a:pt x="3289374" y="1947608"/>
                  </a:lnTo>
                  <a:cubicBezTo>
                    <a:pt x="3302501" y="1885552"/>
                    <a:pt x="3311651" y="1823099"/>
                    <a:pt x="3317219" y="1760645"/>
                  </a:cubicBezTo>
                  <a:lnTo>
                    <a:pt x="3595676" y="1654035"/>
                  </a:lnTo>
                  <a:lnTo>
                    <a:pt x="3542372" y="1335401"/>
                  </a:lnTo>
                  <a:close/>
                  <a:moveTo>
                    <a:pt x="1151221" y="1168724"/>
                  </a:moveTo>
                  <a:cubicBezTo>
                    <a:pt x="1212880" y="1082005"/>
                    <a:pt x="1288858" y="1011595"/>
                    <a:pt x="1373589" y="957893"/>
                  </a:cubicBezTo>
                  <a:lnTo>
                    <a:pt x="1011197" y="322613"/>
                  </a:lnTo>
                  <a:cubicBezTo>
                    <a:pt x="943572" y="363188"/>
                    <a:pt x="878333" y="409730"/>
                    <a:pt x="817073" y="461443"/>
                  </a:cubicBezTo>
                  <a:lnTo>
                    <a:pt x="544980" y="340115"/>
                  </a:lnTo>
                  <a:lnTo>
                    <a:pt x="357221" y="603854"/>
                  </a:lnTo>
                  <a:lnTo>
                    <a:pt x="169461" y="867593"/>
                  </a:lnTo>
                  <a:lnTo>
                    <a:pt x="373133" y="1084789"/>
                  </a:lnTo>
                  <a:cubicBezTo>
                    <a:pt x="321817" y="1218847"/>
                    <a:pt x="290391" y="1357677"/>
                    <a:pt x="278457" y="1497304"/>
                  </a:cubicBezTo>
                  <a:lnTo>
                    <a:pt x="0" y="1603913"/>
                  </a:lnTo>
                  <a:lnTo>
                    <a:pt x="53702" y="1923343"/>
                  </a:lnTo>
                  <a:lnTo>
                    <a:pt x="107405" y="2242773"/>
                  </a:lnTo>
                  <a:lnTo>
                    <a:pt x="405354" y="2252320"/>
                  </a:lnTo>
                  <a:cubicBezTo>
                    <a:pt x="462637" y="2380410"/>
                    <a:pt x="537422" y="2501340"/>
                    <a:pt x="629711" y="2611132"/>
                  </a:cubicBezTo>
                  <a:lnTo>
                    <a:pt x="508383" y="2883224"/>
                  </a:lnTo>
                  <a:lnTo>
                    <a:pt x="772122" y="3070984"/>
                  </a:lnTo>
                  <a:lnTo>
                    <a:pt x="1035860" y="3258744"/>
                  </a:lnTo>
                  <a:lnTo>
                    <a:pt x="1253057" y="3055072"/>
                  </a:lnTo>
                  <a:cubicBezTo>
                    <a:pt x="1315909" y="3078940"/>
                    <a:pt x="1379556" y="3098830"/>
                    <a:pt x="1443999" y="3113946"/>
                  </a:cubicBezTo>
                  <a:lnTo>
                    <a:pt x="1580443" y="2393936"/>
                  </a:lnTo>
                  <a:cubicBezTo>
                    <a:pt x="1495315" y="2370068"/>
                    <a:pt x="1413369" y="2331084"/>
                    <a:pt x="1336992" y="2276984"/>
                  </a:cubicBezTo>
                  <a:cubicBezTo>
                    <a:pt x="980567" y="2021996"/>
                    <a:pt x="897030" y="1526343"/>
                    <a:pt x="1151221" y="1168724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45DFAB-6EA7-4456-AA1C-3690978683E0}"/>
                </a:ext>
              </a:extLst>
            </p:cNvPr>
            <p:cNvSpPr/>
            <p:nvPr/>
          </p:nvSpPr>
          <p:spPr>
            <a:xfrm>
              <a:off x="3065591" y="921693"/>
              <a:ext cx="1463889" cy="1463889"/>
            </a:xfrm>
            <a:custGeom>
              <a:avLst/>
              <a:gdLst>
                <a:gd name="connsiteX0" fmla="*/ 1311931 w 1463888"/>
                <a:gd name="connsiteY0" fmla="*/ 953517 h 1463888"/>
                <a:gd name="connsiteX1" fmla="*/ 1350517 w 1463888"/>
                <a:gd name="connsiteY1" fmla="*/ 785647 h 1463888"/>
                <a:gd name="connsiteX2" fmla="*/ 1463889 w 1463888"/>
                <a:gd name="connsiteY2" fmla="*/ 742287 h 1463888"/>
                <a:gd name="connsiteX3" fmla="*/ 1442010 w 1463888"/>
                <a:gd name="connsiteY3" fmla="*/ 612208 h 1463888"/>
                <a:gd name="connsiteX4" fmla="*/ 1420131 w 1463888"/>
                <a:gd name="connsiteY4" fmla="*/ 482129 h 1463888"/>
                <a:gd name="connsiteX5" fmla="*/ 1298803 w 1463888"/>
                <a:gd name="connsiteY5" fmla="*/ 478151 h 1463888"/>
                <a:gd name="connsiteX6" fmla="*/ 1207310 w 1463888"/>
                <a:gd name="connsiteY6" fmla="*/ 332160 h 1463888"/>
                <a:gd name="connsiteX7" fmla="*/ 1256637 w 1463888"/>
                <a:gd name="connsiteY7" fmla="*/ 221572 h 1463888"/>
                <a:gd name="connsiteX8" fmla="*/ 1149232 w 1463888"/>
                <a:gd name="connsiteY8" fmla="*/ 145196 h 1463888"/>
                <a:gd name="connsiteX9" fmla="*/ 1041827 w 1463888"/>
                <a:gd name="connsiteY9" fmla="*/ 68819 h 1463888"/>
                <a:gd name="connsiteX10" fmla="*/ 953517 w 1463888"/>
                <a:gd name="connsiteY10" fmla="*/ 151958 h 1463888"/>
                <a:gd name="connsiteX11" fmla="*/ 785647 w 1463888"/>
                <a:gd name="connsiteY11" fmla="*/ 113372 h 1463888"/>
                <a:gd name="connsiteX12" fmla="*/ 742287 w 1463888"/>
                <a:gd name="connsiteY12" fmla="*/ 0 h 1463888"/>
                <a:gd name="connsiteX13" fmla="*/ 612208 w 1463888"/>
                <a:gd name="connsiteY13" fmla="*/ 21879 h 1463888"/>
                <a:gd name="connsiteX14" fmla="*/ 482128 w 1463888"/>
                <a:gd name="connsiteY14" fmla="*/ 43758 h 1463888"/>
                <a:gd name="connsiteX15" fmla="*/ 478151 w 1463888"/>
                <a:gd name="connsiteY15" fmla="*/ 165085 h 1463888"/>
                <a:gd name="connsiteX16" fmla="*/ 332160 w 1463888"/>
                <a:gd name="connsiteY16" fmla="*/ 256578 h 1463888"/>
                <a:gd name="connsiteX17" fmla="*/ 221572 w 1463888"/>
                <a:gd name="connsiteY17" fmla="*/ 207252 h 1463888"/>
                <a:gd name="connsiteX18" fmla="*/ 145195 w 1463888"/>
                <a:gd name="connsiteY18" fmla="*/ 314656 h 1463888"/>
                <a:gd name="connsiteX19" fmla="*/ 68819 w 1463888"/>
                <a:gd name="connsiteY19" fmla="*/ 422061 h 1463888"/>
                <a:gd name="connsiteX20" fmla="*/ 151958 w 1463888"/>
                <a:gd name="connsiteY20" fmla="*/ 510372 h 1463888"/>
                <a:gd name="connsiteX21" fmla="*/ 113372 w 1463888"/>
                <a:gd name="connsiteY21" fmla="*/ 678242 h 1463888"/>
                <a:gd name="connsiteX22" fmla="*/ 0 w 1463888"/>
                <a:gd name="connsiteY22" fmla="*/ 721602 h 1463888"/>
                <a:gd name="connsiteX23" fmla="*/ 21879 w 1463888"/>
                <a:gd name="connsiteY23" fmla="*/ 851681 h 1463888"/>
                <a:gd name="connsiteX24" fmla="*/ 43758 w 1463888"/>
                <a:gd name="connsiteY24" fmla="*/ 981760 h 1463888"/>
                <a:gd name="connsiteX25" fmla="*/ 165085 w 1463888"/>
                <a:gd name="connsiteY25" fmla="*/ 985738 h 1463888"/>
                <a:gd name="connsiteX26" fmla="*/ 256578 w 1463888"/>
                <a:gd name="connsiteY26" fmla="*/ 1131729 h 1463888"/>
                <a:gd name="connsiteX27" fmla="*/ 207252 w 1463888"/>
                <a:gd name="connsiteY27" fmla="*/ 1242316 h 1463888"/>
                <a:gd name="connsiteX28" fmla="*/ 314656 w 1463888"/>
                <a:gd name="connsiteY28" fmla="*/ 1318693 h 1463888"/>
                <a:gd name="connsiteX29" fmla="*/ 422061 w 1463888"/>
                <a:gd name="connsiteY29" fmla="*/ 1395070 h 1463888"/>
                <a:gd name="connsiteX30" fmla="*/ 510372 w 1463888"/>
                <a:gd name="connsiteY30" fmla="*/ 1311931 h 1463888"/>
                <a:gd name="connsiteX31" fmla="*/ 678242 w 1463888"/>
                <a:gd name="connsiteY31" fmla="*/ 1350517 h 1463888"/>
                <a:gd name="connsiteX32" fmla="*/ 721602 w 1463888"/>
                <a:gd name="connsiteY32" fmla="*/ 1463889 h 1463888"/>
                <a:gd name="connsiteX33" fmla="*/ 851681 w 1463888"/>
                <a:gd name="connsiteY33" fmla="*/ 1442010 h 1463888"/>
                <a:gd name="connsiteX34" fmla="*/ 981760 w 1463888"/>
                <a:gd name="connsiteY34" fmla="*/ 1420131 h 1463888"/>
                <a:gd name="connsiteX35" fmla="*/ 985738 w 1463888"/>
                <a:gd name="connsiteY35" fmla="*/ 1298803 h 1463888"/>
                <a:gd name="connsiteX36" fmla="*/ 1131729 w 1463888"/>
                <a:gd name="connsiteY36" fmla="*/ 1207310 h 1463888"/>
                <a:gd name="connsiteX37" fmla="*/ 1242316 w 1463888"/>
                <a:gd name="connsiteY37" fmla="*/ 1256637 h 1463888"/>
                <a:gd name="connsiteX38" fmla="*/ 1318693 w 1463888"/>
                <a:gd name="connsiteY38" fmla="*/ 1149232 h 1463888"/>
                <a:gd name="connsiteX39" fmla="*/ 1395070 w 1463888"/>
                <a:gd name="connsiteY39" fmla="*/ 1041827 h 1463888"/>
                <a:gd name="connsiteX40" fmla="*/ 1311931 w 1463888"/>
                <a:gd name="connsiteY40" fmla="*/ 953517 h 1463888"/>
                <a:gd name="connsiteX41" fmla="*/ 544582 w 1463888"/>
                <a:gd name="connsiteY41" fmla="*/ 995285 h 1463888"/>
                <a:gd name="connsiteX42" fmla="*/ 468603 w 1463888"/>
                <a:gd name="connsiteY42" fmla="*/ 544583 h 1463888"/>
                <a:gd name="connsiteX43" fmla="*/ 919306 w 1463888"/>
                <a:gd name="connsiteY43" fmla="*/ 468604 h 1463888"/>
                <a:gd name="connsiteX44" fmla="*/ 995285 w 1463888"/>
                <a:gd name="connsiteY44" fmla="*/ 919306 h 1463888"/>
                <a:gd name="connsiteX45" fmla="*/ 544582 w 1463888"/>
                <a:gd name="connsiteY45" fmla="*/ 995285 h 146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63888" h="1463888">
                  <a:moveTo>
                    <a:pt x="1311931" y="953517"/>
                  </a:moveTo>
                  <a:cubicBezTo>
                    <a:pt x="1333014" y="899019"/>
                    <a:pt x="1345346" y="842532"/>
                    <a:pt x="1350517" y="785647"/>
                  </a:cubicBezTo>
                  <a:lnTo>
                    <a:pt x="1463889" y="742287"/>
                  </a:lnTo>
                  <a:lnTo>
                    <a:pt x="1442010" y="612208"/>
                  </a:lnTo>
                  <a:lnTo>
                    <a:pt x="1420131" y="482129"/>
                  </a:lnTo>
                  <a:lnTo>
                    <a:pt x="1298803" y="478151"/>
                  </a:lnTo>
                  <a:cubicBezTo>
                    <a:pt x="1275731" y="426039"/>
                    <a:pt x="1245101" y="376713"/>
                    <a:pt x="1207310" y="332160"/>
                  </a:cubicBezTo>
                  <a:lnTo>
                    <a:pt x="1256637" y="221572"/>
                  </a:lnTo>
                  <a:lnTo>
                    <a:pt x="1149232" y="145196"/>
                  </a:lnTo>
                  <a:lnTo>
                    <a:pt x="1041827" y="68819"/>
                  </a:lnTo>
                  <a:lnTo>
                    <a:pt x="953517" y="151958"/>
                  </a:lnTo>
                  <a:cubicBezTo>
                    <a:pt x="899019" y="130875"/>
                    <a:pt x="842532" y="118543"/>
                    <a:pt x="785647" y="113372"/>
                  </a:cubicBezTo>
                  <a:lnTo>
                    <a:pt x="742287" y="0"/>
                  </a:lnTo>
                  <a:lnTo>
                    <a:pt x="612208" y="21879"/>
                  </a:lnTo>
                  <a:lnTo>
                    <a:pt x="482128" y="43758"/>
                  </a:lnTo>
                  <a:lnTo>
                    <a:pt x="478151" y="165085"/>
                  </a:lnTo>
                  <a:cubicBezTo>
                    <a:pt x="426039" y="188157"/>
                    <a:pt x="376713" y="218788"/>
                    <a:pt x="332160" y="256578"/>
                  </a:cubicBezTo>
                  <a:lnTo>
                    <a:pt x="221572" y="207252"/>
                  </a:lnTo>
                  <a:lnTo>
                    <a:pt x="145195" y="314656"/>
                  </a:lnTo>
                  <a:lnTo>
                    <a:pt x="68819" y="422061"/>
                  </a:lnTo>
                  <a:lnTo>
                    <a:pt x="151958" y="510372"/>
                  </a:lnTo>
                  <a:cubicBezTo>
                    <a:pt x="130875" y="564870"/>
                    <a:pt x="118543" y="621357"/>
                    <a:pt x="113372" y="678242"/>
                  </a:cubicBezTo>
                  <a:lnTo>
                    <a:pt x="0" y="721602"/>
                  </a:lnTo>
                  <a:lnTo>
                    <a:pt x="21879" y="851681"/>
                  </a:lnTo>
                  <a:lnTo>
                    <a:pt x="43758" y="981760"/>
                  </a:lnTo>
                  <a:lnTo>
                    <a:pt x="165085" y="985738"/>
                  </a:lnTo>
                  <a:cubicBezTo>
                    <a:pt x="188157" y="1037849"/>
                    <a:pt x="218788" y="1087176"/>
                    <a:pt x="256578" y="1131729"/>
                  </a:cubicBezTo>
                  <a:lnTo>
                    <a:pt x="207252" y="1242316"/>
                  </a:lnTo>
                  <a:lnTo>
                    <a:pt x="314656" y="1318693"/>
                  </a:lnTo>
                  <a:lnTo>
                    <a:pt x="422061" y="1395070"/>
                  </a:lnTo>
                  <a:lnTo>
                    <a:pt x="510372" y="1311931"/>
                  </a:lnTo>
                  <a:cubicBezTo>
                    <a:pt x="564870" y="1333014"/>
                    <a:pt x="621357" y="1345346"/>
                    <a:pt x="678242" y="1350517"/>
                  </a:cubicBezTo>
                  <a:lnTo>
                    <a:pt x="721602" y="1463889"/>
                  </a:lnTo>
                  <a:lnTo>
                    <a:pt x="851681" y="1442010"/>
                  </a:lnTo>
                  <a:lnTo>
                    <a:pt x="981760" y="1420131"/>
                  </a:lnTo>
                  <a:lnTo>
                    <a:pt x="985738" y="1298803"/>
                  </a:lnTo>
                  <a:cubicBezTo>
                    <a:pt x="1037849" y="1275731"/>
                    <a:pt x="1087176" y="1245101"/>
                    <a:pt x="1131729" y="1207310"/>
                  </a:cubicBezTo>
                  <a:lnTo>
                    <a:pt x="1242316" y="1256637"/>
                  </a:lnTo>
                  <a:lnTo>
                    <a:pt x="1318693" y="1149232"/>
                  </a:lnTo>
                  <a:lnTo>
                    <a:pt x="1395070" y="1041827"/>
                  </a:lnTo>
                  <a:lnTo>
                    <a:pt x="1311931" y="953517"/>
                  </a:lnTo>
                  <a:close/>
                  <a:moveTo>
                    <a:pt x="544582" y="995285"/>
                  </a:moveTo>
                  <a:cubicBezTo>
                    <a:pt x="398989" y="891858"/>
                    <a:pt x="365177" y="689778"/>
                    <a:pt x="468603" y="544583"/>
                  </a:cubicBezTo>
                  <a:cubicBezTo>
                    <a:pt x="572030" y="398989"/>
                    <a:pt x="774111" y="365177"/>
                    <a:pt x="919306" y="468604"/>
                  </a:cubicBezTo>
                  <a:cubicBezTo>
                    <a:pt x="1064899" y="572030"/>
                    <a:pt x="1098712" y="774111"/>
                    <a:pt x="995285" y="919306"/>
                  </a:cubicBezTo>
                  <a:cubicBezTo>
                    <a:pt x="891858" y="1064899"/>
                    <a:pt x="690176" y="1098712"/>
                    <a:pt x="544582" y="995285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73DC65-6E32-4FA1-A4FB-08A7FAAC9206}"/>
                </a:ext>
              </a:extLst>
            </p:cNvPr>
            <p:cNvSpPr/>
            <p:nvPr/>
          </p:nvSpPr>
          <p:spPr>
            <a:xfrm>
              <a:off x="7707868" y="316248"/>
              <a:ext cx="155140" cy="1093939"/>
            </a:xfrm>
            <a:custGeom>
              <a:avLst/>
              <a:gdLst>
                <a:gd name="connsiteX0" fmla="*/ 79161 w 155140"/>
                <a:gd name="connsiteY0" fmla="*/ 1097121 h 1093938"/>
                <a:gd name="connsiteX1" fmla="*/ 158323 w 155140"/>
                <a:gd name="connsiteY1" fmla="*/ 1017960 h 1093938"/>
                <a:gd name="connsiteX2" fmla="*/ 139627 w 155140"/>
                <a:gd name="connsiteY2" fmla="*/ 1017960 h 1093938"/>
                <a:gd name="connsiteX3" fmla="*/ 79161 w 155140"/>
                <a:gd name="connsiteY3" fmla="*/ 1078425 h 1093938"/>
                <a:gd name="connsiteX4" fmla="*/ 18697 w 155140"/>
                <a:gd name="connsiteY4" fmla="*/ 1017960 h 1093938"/>
                <a:gd name="connsiteX5" fmla="*/ 79161 w 155140"/>
                <a:gd name="connsiteY5" fmla="*/ 957495 h 1093938"/>
                <a:gd name="connsiteX6" fmla="*/ 88311 w 155140"/>
                <a:gd name="connsiteY6" fmla="*/ 957495 h 1093938"/>
                <a:gd name="connsiteX7" fmla="*/ 88311 w 155140"/>
                <a:gd name="connsiteY7" fmla="*/ 0 h 1093938"/>
                <a:gd name="connsiteX8" fmla="*/ 69614 w 155140"/>
                <a:gd name="connsiteY8" fmla="*/ 0 h 1093938"/>
                <a:gd name="connsiteX9" fmla="*/ 69614 w 155140"/>
                <a:gd name="connsiteY9" fmla="*/ 939196 h 1093938"/>
                <a:gd name="connsiteX10" fmla="*/ 0 w 155140"/>
                <a:gd name="connsiteY10" fmla="*/ 1017562 h 1093938"/>
                <a:gd name="connsiteX11" fmla="*/ 79161 w 155140"/>
                <a:gd name="connsiteY11" fmla="*/ 1097121 h 109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140" h="1093938">
                  <a:moveTo>
                    <a:pt x="79161" y="1097121"/>
                  </a:moveTo>
                  <a:cubicBezTo>
                    <a:pt x="122919" y="1097121"/>
                    <a:pt x="158323" y="1061717"/>
                    <a:pt x="158323" y="1017960"/>
                  </a:cubicBezTo>
                  <a:lnTo>
                    <a:pt x="139627" y="1017960"/>
                  </a:lnTo>
                  <a:cubicBezTo>
                    <a:pt x="139627" y="1051374"/>
                    <a:pt x="112576" y="1078425"/>
                    <a:pt x="79161" y="1078425"/>
                  </a:cubicBezTo>
                  <a:cubicBezTo>
                    <a:pt x="45747" y="1078425"/>
                    <a:pt x="18697" y="1051374"/>
                    <a:pt x="18697" y="1017960"/>
                  </a:cubicBezTo>
                  <a:cubicBezTo>
                    <a:pt x="18697" y="984545"/>
                    <a:pt x="45747" y="957495"/>
                    <a:pt x="79161" y="957495"/>
                  </a:cubicBezTo>
                  <a:lnTo>
                    <a:pt x="88311" y="957495"/>
                  </a:lnTo>
                  <a:lnTo>
                    <a:pt x="88311" y="0"/>
                  </a:lnTo>
                  <a:lnTo>
                    <a:pt x="69614" y="0"/>
                  </a:lnTo>
                  <a:lnTo>
                    <a:pt x="69614" y="939196"/>
                  </a:lnTo>
                  <a:cubicBezTo>
                    <a:pt x="30233" y="943969"/>
                    <a:pt x="0" y="977384"/>
                    <a:pt x="0" y="1017562"/>
                  </a:cubicBezTo>
                  <a:cubicBezTo>
                    <a:pt x="0" y="1061717"/>
                    <a:pt x="35404" y="1097121"/>
                    <a:pt x="79161" y="1097121"/>
                  </a:cubicBezTo>
                  <a:close/>
                </a:path>
              </a:pathLst>
            </a:custGeom>
            <a:solidFill>
              <a:srgbClr val="38536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BCA9D5-E2C2-4902-BB3B-8F9805B1D115}"/>
                </a:ext>
              </a:extLst>
            </p:cNvPr>
            <p:cNvSpPr/>
            <p:nvPr/>
          </p:nvSpPr>
          <p:spPr>
            <a:xfrm>
              <a:off x="7765191" y="799410"/>
              <a:ext cx="43758" cy="449509"/>
            </a:xfrm>
            <a:custGeom>
              <a:avLst/>
              <a:gdLst>
                <a:gd name="connsiteX0" fmla="*/ 44553 w 43757"/>
                <a:gd name="connsiteY0" fmla="*/ 452294 h 449509"/>
                <a:gd name="connsiteX1" fmla="*/ 0 w 43757"/>
                <a:gd name="connsiteY1" fmla="*/ 452294 h 449509"/>
                <a:gd name="connsiteX2" fmla="*/ 0 w 43757"/>
                <a:gd name="connsiteY2" fmla="*/ 0 h 449509"/>
                <a:gd name="connsiteX3" fmla="*/ 44553 w 43757"/>
                <a:gd name="connsiteY3" fmla="*/ 0 h 44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57" h="449509">
                  <a:moveTo>
                    <a:pt x="44553" y="452294"/>
                  </a:moveTo>
                  <a:lnTo>
                    <a:pt x="0" y="452294"/>
                  </a:lnTo>
                  <a:lnTo>
                    <a:pt x="0" y="0"/>
                  </a:lnTo>
                  <a:lnTo>
                    <a:pt x="44553" y="0"/>
                  </a:lnTo>
                  <a:close/>
                </a:path>
              </a:pathLst>
            </a:custGeom>
            <a:solidFill>
              <a:srgbClr val="98A6B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404D0C-D120-467F-8694-2F8DBDD38E03}"/>
                </a:ext>
              </a:extLst>
            </p:cNvPr>
            <p:cNvSpPr/>
            <p:nvPr/>
          </p:nvSpPr>
          <p:spPr>
            <a:xfrm>
              <a:off x="7233696" y="1370804"/>
              <a:ext cx="572826" cy="628517"/>
            </a:xfrm>
            <a:custGeom>
              <a:avLst/>
              <a:gdLst>
                <a:gd name="connsiteX0" fmla="*/ 23470 w 572825"/>
                <a:gd name="connsiteY0" fmla="*/ 632098 h 628517"/>
                <a:gd name="connsiteX1" fmla="*/ 0 w 572825"/>
                <a:gd name="connsiteY1" fmla="*/ 611014 h 628517"/>
                <a:gd name="connsiteX2" fmla="*/ 553334 w 572825"/>
                <a:gd name="connsiteY2" fmla="*/ 0 h 628517"/>
                <a:gd name="connsiteX3" fmla="*/ 574815 w 572825"/>
                <a:gd name="connsiteY3" fmla="*/ 19890 h 6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825" h="628517">
                  <a:moveTo>
                    <a:pt x="23470" y="632098"/>
                  </a:moveTo>
                  <a:lnTo>
                    <a:pt x="0" y="611014"/>
                  </a:lnTo>
                  <a:lnTo>
                    <a:pt x="553334" y="0"/>
                  </a:lnTo>
                  <a:lnTo>
                    <a:pt x="574815" y="19890"/>
                  </a:lnTo>
                  <a:close/>
                </a:path>
              </a:pathLst>
            </a:custGeom>
            <a:solidFill>
              <a:srgbClr val="98A6B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EACC11-8790-4809-8175-325D6A8B53E0}"/>
                </a:ext>
              </a:extLst>
            </p:cNvPr>
            <p:cNvSpPr/>
            <p:nvPr/>
          </p:nvSpPr>
          <p:spPr>
            <a:xfrm>
              <a:off x="6695478" y="1900271"/>
              <a:ext cx="2179921" cy="1225211"/>
            </a:xfrm>
            <a:custGeom>
              <a:avLst/>
              <a:gdLst>
                <a:gd name="connsiteX0" fmla="*/ 2005687 w 2179921"/>
                <a:gd name="connsiteY0" fmla="*/ 688982 h 1225211"/>
                <a:gd name="connsiteX1" fmla="*/ 2182308 w 2179921"/>
                <a:gd name="connsiteY1" fmla="*/ 533444 h 1225211"/>
                <a:gd name="connsiteX2" fmla="*/ 1673925 w 2179921"/>
                <a:gd name="connsiteY2" fmla="*/ 6762 h 1225211"/>
                <a:gd name="connsiteX3" fmla="*/ 1391888 w 2179921"/>
                <a:gd name="connsiteY3" fmla="*/ 203274 h 1225211"/>
                <a:gd name="connsiteX4" fmla="*/ 498836 w 2179921"/>
                <a:gd name="connsiteY4" fmla="*/ 0 h 1225211"/>
                <a:gd name="connsiteX5" fmla="*/ 0 w 2179921"/>
                <a:gd name="connsiteY5" fmla="*/ 536626 h 1225211"/>
                <a:gd name="connsiteX6" fmla="*/ 168268 w 2179921"/>
                <a:gd name="connsiteY6" fmla="*/ 684607 h 1225211"/>
                <a:gd name="connsiteX7" fmla="*/ 110190 w 2179921"/>
                <a:gd name="connsiteY7" fmla="*/ 976986 h 1225211"/>
                <a:gd name="connsiteX8" fmla="*/ 408934 w 2179921"/>
                <a:gd name="connsiteY8" fmla="*/ 1101497 h 1225211"/>
                <a:gd name="connsiteX9" fmla="*/ 707679 w 2179921"/>
                <a:gd name="connsiteY9" fmla="*/ 1226007 h 1225211"/>
                <a:gd name="connsiteX10" fmla="*/ 874355 w 2179921"/>
                <a:gd name="connsiteY10" fmla="*/ 978975 h 1225211"/>
                <a:gd name="connsiteX11" fmla="*/ 1297610 w 2179921"/>
                <a:gd name="connsiteY11" fmla="*/ 980169 h 1225211"/>
                <a:gd name="connsiteX12" fmla="*/ 1463093 w 2179921"/>
                <a:gd name="connsiteY12" fmla="*/ 1227598 h 1225211"/>
                <a:gd name="connsiteX13" fmla="*/ 1762634 w 2179921"/>
                <a:gd name="connsiteY13" fmla="*/ 1104281 h 1225211"/>
                <a:gd name="connsiteX14" fmla="*/ 2062174 w 2179921"/>
                <a:gd name="connsiteY14" fmla="*/ 980964 h 1225211"/>
                <a:gd name="connsiteX15" fmla="*/ 2005687 w 2179921"/>
                <a:gd name="connsiteY15" fmla="*/ 688982 h 122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79921" h="1225211">
                  <a:moveTo>
                    <a:pt x="2005687" y="688982"/>
                  </a:moveTo>
                  <a:cubicBezTo>
                    <a:pt x="2068936" y="641645"/>
                    <a:pt x="2127810" y="589533"/>
                    <a:pt x="2182308" y="533444"/>
                  </a:cubicBezTo>
                  <a:lnTo>
                    <a:pt x="1673925" y="6762"/>
                  </a:lnTo>
                  <a:cubicBezTo>
                    <a:pt x="1597946" y="89504"/>
                    <a:pt x="1502873" y="157527"/>
                    <a:pt x="1391888" y="203274"/>
                  </a:cubicBezTo>
                  <a:cubicBezTo>
                    <a:pt x="1072458" y="334546"/>
                    <a:pt x="717226" y="243053"/>
                    <a:pt x="498836" y="0"/>
                  </a:cubicBezTo>
                  <a:lnTo>
                    <a:pt x="0" y="536626"/>
                  </a:lnTo>
                  <a:cubicBezTo>
                    <a:pt x="52509" y="590329"/>
                    <a:pt x="108996" y="639656"/>
                    <a:pt x="168268" y="684607"/>
                  </a:cubicBezTo>
                  <a:lnTo>
                    <a:pt x="110190" y="976986"/>
                  </a:lnTo>
                  <a:lnTo>
                    <a:pt x="408934" y="1101497"/>
                  </a:lnTo>
                  <a:lnTo>
                    <a:pt x="707679" y="1226007"/>
                  </a:lnTo>
                  <a:lnTo>
                    <a:pt x="874355" y="978975"/>
                  </a:lnTo>
                  <a:cubicBezTo>
                    <a:pt x="1013186" y="998865"/>
                    <a:pt x="1155199" y="999661"/>
                    <a:pt x="1297610" y="980169"/>
                  </a:cubicBezTo>
                  <a:lnTo>
                    <a:pt x="1463093" y="1227598"/>
                  </a:lnTo>
                  <a:lnTo>
                    <a:pt x="1762634" y="1104281"/>
                  </a:lnTo>
                  <a:lnTo>
                    <a:pt x="2062174" y="980964"/>
                  </a:lnTo>
                  <a:lnTo>
                    <a:pt x="2005687" y="688982"/>
                  </a:ln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1EC82-BA97-425C-9D4F-F1112CA17EB1}"/>
                </a:ext>
              </a:extLst>
            </p:cNvPr>
            <p:cNvSpPr/>
            <p:nvPr/>
          </p:nvSpPr>
          <p:spPr>
            <a:xfrm>
              <a:off x="7585347" y="5823333"/>
              <a:ext cx="1412175" cy="1022335"/>
            </a:xfrm>
            <a:custGeom>
              <a:avLst/>
              <a:gdLst>
                <a:gd name="connsiteX0" fmla="*/ 353242 w 1412175"/>
                <a:gd name="connsiteY0" fmla="*/ 31824 h 1022335"/>
                <a:gd name="connsiteX1" fmla="*/ 1369213 w 1412175"/>
                <a:gd name="connsiteY1" fmla="*/ 31824 h 1022335"/>
                <a:gd name="connsiteX2" fmla="*/ 1048987 w 1412175"/>
                <a:gd name="connsiteY2" fmla="*/ 1014777 h 1022335"/>
                <a:gd name="connsiteX3" fmla="*/ 1078822 w 1412175"/>
                <a:gd name="connsiteY3" fmla="*/ 1024722 h 1022335"/>
                <a:gd name="connsiteX4" fmla="*/ 1412573 w 1412175"/>
                <a:gd name="connsiteY4" fmla="*/ 0 h 1022335"/>
                <a:gd name="connsiteX5" fmla="*/ 330568 w 1412175"/>
                <a:gd name="connsiteY5" fmla="*/ 0 h 1022335"/>
                <a:gd name="connsiteX6" fmla="*/ 0 w 1412175"/>
                <a:gd name="connsiteY6" fmla="*/ 1014777 h 1022335"/>
                <a:gd name="connsiteX7" fmla="*/ 29835 w 1412175"/>
                <a:gd name="connsiteY7" fmla="*/ 1024722 h 102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2175" h="1022335">
                  <a:moveTo>
                    <a:pt x="353242" y="31824"/>
                  </a:moveTo>
                  <a:lnTo>
                    <a:pt x="1369213" y="31824"/>
                  </a:lnTo>
                  <a:lnTo>
                    <a:pt x="1048987" y="1014777"/>
                  </a:lnTo>
                  <a:lnTo>
                    <a:pt x="1078822" y="1024722"/>
                  </a:lnTo>
                  <a:lnTo>
                    <a:pt x="1412573" y="0"/>
                  </a:lnTo>
                  <a:lnTo>
                    <a:pt x="330568" y="0"/>
                  </a:lnTo>
                  <a:lnTo>
                    <a:pt x="0" y="1014777"/>
                  </a:lnTo>
                  <a:lnTo>
                    <a:pt x="29835" y="1024722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CF70A8-CC5D-4AA5-B238-B496A44E05DB}"/>
                </a:ext>
              </a:extLst>
            </p:cNvPr>
            <p:cNvSpPr/>
            <p:nvPr/>
          </p:nvSpPr>
          <p:spPr>
            <a:xfrm>
              <a:off x="7920689" y="5823333"/>
              <a:ext cx="1412175" cy="1022335"/>
            </a:xfrm>
            <a:custGeom>
              <a:avLst/>
              <a:gdLst>
                <a:gd name="connsiteX0" fmla="*/ 363585 w 1412175"/>
                <a:gd name="connsiteY0" fmla="*/ 1014777 h 1022335"/>
                <a:gd name="connsiteX1" fmla="*/ 43758 w 1412175"/>
                <a:gd name="connsiteY1" fmla="*/ 31824 h 1022335"/>
                <a:gd name="connsiteX2" fmla="*/ 1059331 w 1412175"/>
                <a:gd name="connsiteY2" fmla="*/ 31824 h 1022335"/>
                <a:gd name="connsiteX3" fmla="*/ 1382739 w 1412175"/>
                <a:gd name="connsiteY3" fmla="*/ 1024722 h 1022335"/>
                <a:gd name="connsiteX4" fmla="*/ 1412971 w 1412175"/>
                <a:gd name="connsiteY4" fmla="*/ 1014777 h 1022335"/>
                <a:gd name="connsiteX5" fmla="*/ 1082403 w 1412175"/>
                <a:gd name="connsiteY5" fmla="*/ 0 h 1022335"/>
                <a:gd name="connsiteX6" fmla="*/ 0 w 1412175"/>
                <a:gd name="connsiteY6" fmla="*/ 0 h 1022335"/>
                <a:gd name="connsiteX7" fmla="*/ 333751 w 1412175"/>
                <a:gd name="connsiteY7" fmla="*/ 1024722 h 102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2175" h="1022335">
                  <a:moveTo>
                    <a:pt x="363585" y="1014777"/>
                  </a:moveTo>
                  <a:lnTo>
                    <a:pt x="43758" y="31824"/>
                  </a:lnTo>
                  <a:lnTo>
                    <a:pt x="1059331" y="31824"/>
                  </a:lnTo>
                  <a:lnTo>
                    <a:pt x="1382739" y="1024722"/>
                  </a:lnTo>
                  <a:lnTo>
                    <a:pt x="1412971" y="1014777"/>
                  </a:lnTo>
                  <a:lnTo>
                    <a:pt x="1082403" y="0"/>
                  </a:lnTo>
                  <a:lnTo>
                    <a:pt x="0" y="0"/>
                  </a:lnTo>
                  <a:lnTo>
                    <a:pt x="333751" y="1024722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F2CB0-1188-4F77-A749-6911C570BA1D}"/>
                </a:ext>
              </a:extLst>
            </p:cNvPr>
            <p:cNvSpPr/>
            <p:nvPr/>
          </p:nvSpPr>
          <p:spPr>
            <a:xfrm>
              <a:off x="7844312" y="6133216"/>
              <a:ext cx="1241123" cy="27846"/>
            </a:xfrm>
            <a:custGeom>
              <a:avLst/>
              <a:gdLst>
                <a:gd name="connsiteX0" fmla="*/ 0 w 1241122"/>
                <a:gd name="connsiteY0" fmla="*/ 0 h 27845"/>
                <a:gd name="connsiteX1" fmla="*/ 1243510 w 1241122"/>
                <a:gd name="connsiteY1" fmla="*/ 0 h 27845"/>
                <a:gd name="connsiteX2" fmla="*/ 1243510 w 1241122"/>
                <a:gd name="connsiteY2" fmla="*/ 31426 h 27845"/>
                <a:gd name="connsiteX3" fmla="*/ 0 w 1241122"/>
                <a:gd name="connsiteY3" fmla="*/ 31426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122" h="27845">
                  <a:moveTo>
                    <a:pt x="0" y="0"/>
                  </a:moveTo>
                  <a:lnTo>
                    <a:pt x="1243510" y="0"/>
                  </a:lnTo>
                  <a:lnTo>
                    <a:pt x="1243510" y="31426"/>
                  </a:lnTo>
                  <a:lnTo>
                    <a:pt x="0" y="31426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5FC1BB-AC5C-4C27-BF09-800E06067F38}"/>
                </a:ext>
              </a:extLst>
            </p:cNvPr>
            <p:cNvSpPr/>
            <p:nvPr/>
          </p:nvSpPr>
          <p:spPr>
            <a:xfrm>
              <a:off x="7716222" y="6474923"/>
              <a:ext cx="1487756" cy="27846"/>
            </a:xfrm>
            <a:custGeom>
              <a:avLst/>
              <a:gdLst>
                <a:gd name="connsiteX0" fmla="*/ 0 w 1487756"/>
                <a:gd name="connsiteY0" fmla="*/ 0 h 27845"/>
                <a:gd name="connsiteX1" fmla="*/ 1487757 w 1487756"/>
                <a:gd name="connsiteY1" fmla="*/ 0 h 27845"/>
                <a:gd name="connsiteX2" fmla="*/ 1487757 w 1487756"/>
                <a:gd name="connsiteY2" fmla="*/ 31426 h 27845"/>
                <a:gd name="connsiteX3" fmla="*/ 0 w 1487756"/>
                <a:gd name="connsiteY3" fmla="*/ 31426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7756" h="27845">
                  <a:moveTo>
                    <a:pt x="0" y="0"/>
                  </a:moveTo>
                  <a:lnTo>
                    <a:pt x="1487757" y="0"/>
                  </a:lnTo>
                  <a:lnTo>
                    <a:pt x="1487757" y="31426"/>
                  </a:lnTo>
                  <a:lnTo>
                    <a:pt x="0" y="31426"/>
                  </a:lnTo>
                  <a:close/>
                </a:path>
              </a:pathLst>
            </a:custGeom>
            <a:solidFill>
              <a:srgbClr val="FFBB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01BD4B9-FA3F-46BF-8C1D-6FE5022D34B9}"/>
                </a:ext>
              </a:extLst>
            </p:cNvPr>
            <p:cNvSpPr/>
            <p:nvPr/>
          </p:nvSpPr>
          <p:spPr>
            <a:xfrm>
              <a:off x="8965083" y="3808024"/>
              <a:ext cx="111383" cy="99449"/>
            </a:xfrm>
            <a:custGeom>
              <a:avLst/>
              <a:gdLst>
                <a:gd name="connsiteX0" fmla="*/ 33632 w 111382"/>
                <a:gd name="connsiteY0" fmla="*/ 95547 h 99448"/>
                <a:gd name="connsiteX1" fmla="*/ 29654 w 111382"/>
                <a:gd name="connsiteY1" fmla="*/ 61336 h 99448"/>
                <a:gd name="connsiteX2" fmla="*/ 12152 w 111382"/>
                <a:gd name="connsiteY2" fmla="*/ 30308 h 99448"/>
                <a:gd name="connsiteX3" fmla="*/ 2605 w 111382"/>
                <a:gd name="connsiteY3" fmla="*/ 871 h 99448"/>
                <a:gd name="connsiteX4" fmla="*/ 35621 w 111382"/>
                <a:gd name="connsiteY4" fmla="*/ 37070 h 99448"/>
                <a:gd name="connsiteX5" fmla="*/ 53522 w 111382"/>
                <a:gd name="connsiteY5" fmla="*/ 1269 h 99448"/>
                <a:gd name="connsiteX6" fmla="*/ 112396 w 111382"/>
                <a:gd name="connsiteY6" fmla="*/ 33490 h 99448"/>
                <a:gd name="connsiteX7" fmla="*/ 81368 w 111382"/>
                <a:gd name="connsiteY7" fmla="*/ 83613 h 99448"/>
                <a:gd name="connsiteX8" fmla="*/ 76992 w 111382"/>
                <a:gd name="connsiteY8" fmla="*/ 101513 h 99448"/>
                <a:gd name="connsiteX9" fmla="*/ 33632 w 111382"/>
                <a:gd name="connsiteY9" fmla="*/ 95547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382" h="99448">
                  <a:moveTo>
                    <a:pt x="33632" y="95547"/>
                  </a:moveTo>
                  <a:cubicBezTo>
                    <a:pt x="33632" y="95547"/>
                    <a:pt x="40793" y="70883"/>
                    <a:pt x="29654" y="61336"/>
                  </a:cubicBezTo>
                  <a:cubicBezTo>
                    <a:pt x="20505" y="52982"/>
                    <a:pt x="14141" y="35877"/>
                    <a:pt x="12152" y="30308"/>
                  </a:cubicBezTo>
                  <a:cubicBezTo>
                    <a:pt x="9765" y="23148"/>
                    <a:pt x="-6147" y="4053"/>
                    <a:pt x="2605" y="871"/>
                  </a:cubicBezTo>
                  <a:cubicBezTo>
                    <a:pt x="11754" y="-2311"/>
                    <a:pt x="30450" y="31104"/>
                    <a:pt x="35621" y="37070"/>
                  </a:cubicBezTo>
                  <a:cubicBezTo>
                    <a:pt x="40793" y="43435"/>
                    <a:pt x="47158" y="7236"/>
                    <a:pt x="53522" y="1269"/>
                  </a:cubicBezTo>
                  <a:cubicBezTo>
                    <a:pt x="59887" y="-4300"/>
                    <a:pt x="119158" y="8827"/>
                    <a:pt x="112396" y="33490"/>
                  </a:cubicBezTo>
                  <a:cubicBezTo>
                    <a:pt x="105236" y="57756"/>
                    <a:pt x="81766" y="79237"/>
                    <a:pt x="81368" y="83613"/>
                  </a:cubicBezTo>
                  <a:cubicBezTo>
                    <a:pt x="80970" y="87989"/>
                    <a:pt x="76992" y="101513"/>
                    <a:pt x="76992" y="101513"/>
                  </a:cubicBezTo>
                  <a:lnTo>
                    <a:pt x="33632" y="95547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E49693-B32A-4F6F-8476-03ACFFA6A6AB}"/>
                </a:ext>
              </a:extLst>
            </p:cNvPr>
            <p:cNvSpPr/>
            <p:nvPr/>
          </p:nvSpPr>
          <p:spPr>
            <a:xfrm>
              <a:off x="9015821" y="3728851"/>
              <a:ext cx="91493" cy="111383"/>
            </a:xfrm>
            <a:custGeom>
              <a:avLst/>
              <a:gdLst>
                <a:gd name="connsiteX0" fmla="*/ 0 w 91493"/>
                <a:gd name="connsiteY0" fmla="*/ 85614 h 111382"/>
                <a:gd name="connsiteX1" fmla="*/ 32221 w 91493"/>
                <a:gd name="connsiteY1" fmla="*/ 9237 h 111382"/>
                <a:gd name="connsiteX2" fmla="*/ 39780 w 91493"/>
                <a:gd name="connsiteY2" fmla="*/ 14408 h 111382"/>
                <a:gd name="connsiteX3" fmla="*/ 16310 w 91493"/>
                <a:gd name="connsiteY3" fmla="*/ 86011 h 111382"/>
                <a:gd name="connsiteX4" fmla="*/ 66432 w 91493"/>
                <a:gd name="connsiteY4" fmla="*/ 883 h 111382"/>
                <a:gd name="connsiteX5" fmla="*/ 75581 w 91493"/>
                <a:gd name="connsiteY5" fmla="*/ 5259 h 111382"/>
                <a:gd name="connsiteX6" fmla="*/ 33813 w 91493"/>
                <a:gd name="connsiteY6" fmla="*/ 92376 h 111382"/>
                <a:gd name="connsiteX7" fmla="*/ 81150 w 91493"/>
                <a:gd name="connsiteY7" fmla="*/ 14408 h 111382"/>
                <a:gd name="connsiteX8" fmla="*/ 88709 w 91493"/>
                <a:gd name="connsiteY8" fmla="*/ 22762 h 111382"/>
                <a:gd name="connsiteX9" fmla="*/ 50122 w 91493"/>
                <a:gd name="connsiteY9" fmla="*/ 101128 h 111382"/>
                <a:gd name="connsiteX10" fmla="*/ 89902 w 91493"/>
                <a:gd name="connsiteY10" fmla="*/ 48221 h 111382"/>
                <a:gd name="connsiteX11" fmla="*/ 90299 w 91493"/>
                <a:gd name="connsiteY11" fmla="*/ 64133 h 111382"/>
                <a:gd name="connsiteX12" fmla="*/ 62056 w 91493"/>
                <a:gd name="connsiteY12" fmla="*/ 111868 h 111382"/>
                <a:gd name="connsiteX13" fmla="*/ 0 w 91493"/>
                <a:gd name="connsiteY13" fmla="*/ 85614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93" h="111382">
                  <a:moveTo>
                    <a:pt x="0" y="85614"/>
                  </a:moveTo>
                  <a:cubicBezTo>
                    <a:pt x="0" y="85614"/>
                    <a:pt x="26652" y="12419"/>
                    <a:pt x="32221" y="9237"/>
                  </a:cubicBezTo>
                  <a:cubicBezTo>
                    <a:pt x="38188" y="5657"/>
                    <a:pt x="41769" y="7646"/>
                    <a:pt x="39780" y="14408"/>
                  </a:cubicBezTo>
                  <a:cubicBezTo>
                    <a:pt x="37791" y="21171"/>
                    <a:pt x="16310" y="86011"/>
                    <a:pt x="16310" y="86011"/>
                  </a:cubicBezTo>
                  <a:cubicBezTo>
                    <a:pt x="16310" y="86011"/>
                    <a:pt x="62056" y="4861"/>
                    <a:pt x="66432" y="883"/>
                  </a:cubicBezTo>
                  <a:cubicBezTo>
                    <a:pt x="68819" y="-1504"/>
                    <a:pt x="76775" y="1281"/>
                    <a:pt x="75581" y="5259"/>
                  </a:cubicBezTo>
                  <a:cubicBezTo>
                    <a:pt x="74786" y="9237"/>
                    <a:pt x="33813" y="92376"/>
                    <a:pt x="33813" y="92376"/>
                  </a:cubicBezTo>
                  <a:cubicBezTo>
                    <a:pt x="33813" y="92376"/>
                    <a:pt x="76775" y="16397"/>
                    <a:pt x="81150" y="14408"/>
                  </a:cubicBezTo>
                  <a:cubicBezTo>
                    <a:pt x="85128" y="12419"/>
                    <a:pt x="91493" y="16795"/>
                    <a:pt x="88709" y="22762"/>
                  </a:cubicBezTo>
                  <a:cubicBezTo>
                    <a:pt x="85924" y="28729"/>
                    <a:pt x="50122" y="101128"/>
                    <a:pt x="50122" y="101128"/>
                  </a:cubicBezTo>
                  <a:cubicBezTo>
                    <a:pt x="50122" y="101128"/>
                    <a:pt x="84731" y="47823"/>
                    <a:pt x="89902" y="48221"/>
                  </a:cubicBezTo>
                  <a:cubicBezTo>
                    <a:pt x="92687" y="48618"/>
                    <a:pt x="99449" y="50607"/>
                    <a:pt x="90299" y="64133"/>
                  </a:cubicBezTo>
                  <a:cubicBezTo>
                    <a:pt x="80753" y="77658"/>
                    <a:pt x="62056" y="111868"/>
                    <a:pt x="62056" y="111868"/>
                  </a:cubicBezTo>
                  <a:lnTo>
                    <a:pt x="0" y="85614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8EF423-FBF3-4486-9B0B-9829619C5A86}"/>
                </a:ext>
              </a:extLst>
            </p:cNvPr>
            <p:cNvSpPr/>
            <p:nvPr/>
          </p:nvSpPr>
          <p:spPr>
            <a:xfrm>
              <a:off x="7879238" y="4546774"/>
              <a:ext cx="107405" cy="107405"/>
            </a:xfrm>
            <a:custGeom>
              <a:avLst/>
              <a:gdLst>
                <a:gd name="connsiteX0" fmla="*/ 98336 w 107404"/>
                <a:gd name="connsiteY0" fmla="*/ 21115 h 107404"/>
                <a:gd name="connsiteX1" fmla="*/ 63728 w 107404"/>
                <a:gd name="connsiteY1" fmla="*/ 21911 h 107404"/>
                <a:gd name="connsiteX2" fmla="*/ 30711 w 107404"/>
                <a:gd name="connsiteY2" fmla="*/ 8783 h 107404"/>
                <a:gd name="connsiteX3" fmla="*/ 81 w 107404"/>
                <a:gd name="connsiteY3" fmla="*/ 3214 h 107404"/>
                <a:gd name="connsiteX4" fmla="*/ 40656 w 107404"/>
                <a:gd name="connsiteY4" fmla="*/ 31458 h 107404"/>
                <a:gd name="connsiteX5" fmla="*/ 7638 w 107404"/>
                <a:gd name="connsiteY5" fmla="*/ 53734 h 107404"/>
                <a:gd name="connsiteX6" fmla="*/ 47020 w 107404"/>
                <a:gd name="connsiteY6" fmla="*/ 107834 h 107404"/>
                <a:gd name="connsiteX7" fmla="*/ 92767 w 107404"/>
                <a:gd name="connsiteY7" fmla="*/ 70441 h 107404"/>
                <a:gd name="connsiteX8" fmla="*/ 109872 w 107404"/>
                <a:gd name="connsiteY8" fmla="*/ 63679 h 107404"/>
                <a:gd name="connsiteX9" fmla="*/ 98336 w 107404"/>
                <a:gd name="connsiteY9" fmla="*/ 21115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404" h="107404">
                  <a:moveTo>
                    <a:pt x="98336" y="21115"/>
                  </a:moveTo>
                  <a:cubicBezTo>
                    <a:pt x="98336" y="21115"/>
                    <a:pt x="74866" y="31458"/>
                    <a:pt x="63728" y="21911"/>
                  </a:cubicBezTo>
                  <a:cubicBezTo>
                    <a:pt x="54181" y="13557"/>
                    <a:pt x="36280" y="9977"/>
                    <a:pt x="30711" y="8783"/>
                  </a:cubicBezTo>
                  <a:cubicBezTo>
                    <a:pt x="23152" y="7192"/>
                    <a:pt x="2467" y="-5935"/>
                    <a:pt x="81" y="3214"/>
                  </a:cubicBezTo>
                  <a:cubicBezTo>
                    <a:pt x="-1908" y="12363"/>
                    <a:pt x="33495" y="26684"/>
                    <a:pt x="40656" y="31458"/>
                  </a:cubicBezTo>
                  <a:cubicBezTo>
                    <a:pt x="47418" y="35833"/>
                    <a:pt x="12412" y="46574"/>
                    <a:pt x="7638" y="53734"/>
                  </a:cubicBezTo>
                  <a:cubicBezTo>
                    <a:pt x="2865" y="60895"/>
                    <a:pt x="23948" y="117779"/>
                    <a:pt x="47020" y="107834"/>
                  </a:cubicBezTo>
                  <a:cubicBezTo>
                    <a:pt x="70093" y="97492"/>
                    <a:pt x="88391" y="71635"/>
                    <a:pt x="92767" y="70441"/>
                  </a:cubicBezTo>
                  <a:cubicBezTo>
                    <a:pt x="97142" y="69646"/>
                    <a:pt x="109872" y="63679"/>
                    <a:pt x="109872" y="63679"/>
                  </a:cubicBezTo>
                  <a:lnTo>
                    <a:pt x="98336" y="21115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5AE7FD-CA61-4F4F-9A32-720F94997134}"/>
                </a:ext>
              </a:extLst>
            </p:cNvPr>
            <p:cNvSpPr/>
            <p:nvPr/>
          </p:nvSpPr>
          <p:spPr>
            <a:xfrm>
              <a:off x="7815537" y="4596928"/>
              <a:ext cx="107405" cy="95471"/>
            </a:xfrm>
            <a:custGeom>
              <a:avLst/>
              <a:gdLst>
                <a:gd name="connsiteX0" fmla="*/ 76510 w 107404"/>
                <a:gd name="connsiteY0" fmla="*/ 0 h 95470"/>
                <a:gd name="connsiteX1" fmla="*/ 4907 w 107404"/>
                <a:gd name="connsiteY1" fmla="*/ 42166 h 95470"/>
                <a:gd name="connsiteX2" fmla="*/ 10874 w 107404"/>
                <a:gd name="connsiteY2" fmla="*/ 48929 h 95470"/>
                <a:gd name="connsiteX3" fmla="*/ 78499 w 107404"/>
                <a:gd name="connsiteY3" fmla="*/ 16310 h 95470"/>
                <a:gd name="connsiteX4" fmla="*/ 532 w 107404"/>
                <a:gd name="connsiteY4" fmla="*/ 77172 h 95470"/>
                <a:gd name="connsiteX5" fmla="*/ 6101 w 107404"/>
                <a:gd name="connsiteY5" fmla="*/ 85924 h 95470"/>
                <a:gd name="connsiteX6" fmla="*/ 86853 w 107404"/>
                <a:gd name="connsiteY6" fmla="*/ 33017 h 95470"/>
                <a:gd name="connsiteX7" fmla="*/ 15647 w 107404"/>
                <a:gd name="connsiteY7" fmla="*/ 90300 h 95470"/>
                <a:gd name="connsiteX8" fmla="*/ 24797 w 107404"/>
                <a:gd name="connsiteY8" fmla="*/ 96665 h 95470"/>
                <a:gd name="connsiteX9" fmla="*/ 97594 w 107404"/>
                <a:gd name="connsiteY9" fmla="*/ 48133 h 95470"/>
                <a:gd name="connsiteX10" fmla="*/ 50256 w 107404"/>
                <a:gd name="connsiteY10" fmla="*/ 94278 h 95470"/>
                <a:gd name="connsiteX11" fmla="*/ 65770 w 107404"/>
                <a:gd name="connsiteY11" fmla="*/ 92687 h 95470"/>
                <a:gd name="connsiteX12" fmla="*/ 109129 w 107404"/>
                <a:gd name="connsiteY12" fmla="*/ 58476 h 95470"/>
                <a:gd name="connsiteX13" fmla="*/ 76510 w 107404"/>
                <a:gd name="connsiteY13" fmla="*/ 0 h 9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404" h="95470">
                  <a:moveTo>
                    <a:pt x="76510" y="0"/>
                  </a:moveTo>
                  <a:cubicBezTo>
                    <a:pt x="76510" y="0"/>
                    <a:pt x="7294" y="35802"/>
                    <a:pt x="4907" y="42166"/>
                  </a:cubicBezTo>
                  <a:cubicBezTo>
                    <a:pt x="2123" y="48531"/>
                    <a:pt x="4509" y="52111"/>
                    <a:pt x="10874" y="48929"/>
                  </a:cubicBezTo>
                  <a:cubicBezTo>
                    <a:pt x="17636" y="45747"/>
                    <a:pt x="78499" y="16310"/>
                    <a:pt x="78499" y="16310"/>
                  </a:cubicBezTo>
                  <a:cubicBezTo>
                    <a:pt x="78499" y="16310"/>
                    <a:pt x="3714" y="72399"/>
                    <a:pt x="532" y="77172"/>
                  </a:cubicBezTo>
                  <a:cubicBezTo>
                    <a:pt x="-1457" y="79957"/>
                    <a:pt x="2521" y="87117"/>
                    <a:pt x="6101" y="85924"/>
                  </a:cubicBezTo>
                  <a:cubicBezTo>
                    <a:pt x="9681" y="84731"/>
                    <a:pt x="86853" y="33017"/>
                    <a:pt x="86853" y="33017"/>
                  </a:cubicBezTo>
                  <a:cubicBezTo>
                    <a:pt x="86853" y="33017"/>
                    <a:pt x="17239" y="85526"/>
                    <a:pt x="15647" y="90300"/>
                  </a:cubicBezTo>
                  <a:cubicBezTo>
                    <a:pt x="14454" y="94278"/>
                    <a:pt x="19228" y="100245"/>
                    <a:pt x="24797" y="96665"/>
                  </a:cubicBezTo>
                  <a:cubicBezTo>
                    <a:pt x="30366" y="93084"/>
                    <a:pt x="97594" y="48133"/>
                    <a:pt x="97594" y="48133"/>
                  </a:cubicBezTo>
                  <a:cubicBezTo>
                    <a:pt x="97594" y="48133"/>
                    <a:pt x="49460" y="89504"/>
                    <a:pt x="50256" y="94278"/>
                  </a:cubicBezTo>
                  <a:cubicBezTo>
                    <a:pt x="51051" y="97062"/>
                    <a:pt x="53836" y="103427"/>
                    <a:pt x="65770" y="92687"/>
                  </a:cubicBezTo>
                  <a:cubicBezTo>
                    <a:pt x="77704" y="81548"/>
                    <a:pt x="109129" y="58476"/>
                    <a:pt x="109129" y="58476"/>
                  </a:cubicBezTo>
                  <a:lnTo>
                    <a:pt x="76510" y="0"/>
                  </a:lnTo>
                  <a:close/>
                </a:path>
              </a:pathLst>
            </a:custGeom>
            <a:solidFill>
              <a:srgbClr val="E09E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80351D-EA82-41FF-A666-1B435D9B6075}"/>
                </a:ext>
              </a:extLst>
            </p:cNvPr>
            <p:cNvSpPr/>
            <p:nvPr/>
          </p:nvSpPr>
          <p:spPr>
            <a:xfrm>
              <a:off x="7952911" y="4211704"/>
              <a:ext cx="552936" cy="401774"/>
            </a:xfrm>
            <a:custGeom>
              <a:avLst/>
              <a:gdLst>
                <a:gd name="connsiteX0" fmla="*/ 0 w 552936"/>
                <a:gd name="connsiteY0" fmla="*/ 357378 h 401773"/>
                <a:gd name="connsiteX1" fmla="*/ 36995 w 552936"/>
                <a:gd name="connsiteY1" fmla="*/ 403125 h 401773"/>
                <a:gd name="connsiteX2" fmla="*/ 311474 w 552936"/>
                <a:gd name="connsiteY2" fmla="*/ 270659 h 401773"/>
                <a:gd name="connsiteX3" fmla="*/ 370348 w 552936"/>
                <a:gd name="connsiteY3" fmla="*/ 228095 h 401773"/>
                <a:gd name="connsiteX4" fmla="*/ 370348 w 552936"/>
                <a:gd name="connsiteY4" fmla="*/ 228095 h 401773"/>
                <a:gd name="connsiteX5" fmla="*/ 400580 w 552936"/>
                <a:gd name="connsiteY5" fmla="*/ 205023 h 401773"/>
                <a:gd name="connsiteX6" fmla="*/ 406945 w 552936"/>
                <a:gd name="connsiteY6" fmla="*/ 199454 h 401773"/>
                <a:gd name="connsiteX7" fmla="*/ 406945 w 552936"/>
                <a:gd name="connsiteY7" fmla="*/ 199454 h 401773"/>
                <a:gd name="connsiteX8" fmla="*/ 472581 w 552936"/>
                <a:gd name="connsiteY8" fmla="*/ 140977 h 401773"/>
                <a:gd name="connsiteX9" fmla="*/ 543389 w 552936"/>
                <a:gd name="connsiteY9" fmla="*/ 9307 h 401773"/>
                <a:gd name="connsiteX10" fmla="*/ 492073 w 552936"/>
                <a:gd name="connsiteY10" fmla="*/ 5727 h 401773"/>
                <a:gd name="connsiteX11" fmla="*/ 405354 w 552936"/>
                <a:gd name="connsiteY11" fmla="*/ 69374 h 401773"/>
                <a:gd name="connsiteX12" fmla="*/ 322215 w 552936"/>
                <a:gd name="connsiteY12" fmla="*/ 142171 h 401773"/>
                <a:gd name="connsiteX13" fmla="*/ 237484 w 552936"/>
                <a:gd name="connsiteY13" fmla="*/ 216161 h 401773"/>
                <a:gd name="connsiteX14" fmla="*/ 0 w 552936"/>
                <a:gd name="connsiteY14" fmla="*/ 357378 h 40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2936" h="401773">
                  <a:moveTo>
                    <a:pt x="0" y="357378"/>
                  </a:moveTo>
                  <a:lnTo>
                    <a:pt x="36995" y="403125"/>
                  </a:lnTo>
                  <a:cubicBezTo>
                    <a:pt x="36995" y="403125"/>
                    <a:pt x="274877" y="304870"/>
                    <a:pt x="311474" y="270659"/>
                  </a:cubicBezTo>
                  <a:cubicBezTo>
                    <a:pt x="311474" y="270659"/>
                    <a:pt x="321021" y="267079"/>
                    <a:pt x="370348" y="228095"/>
                  </a:cubicBezTo>
                  <a:lnTo>
                    <a:pt x="370348" y="228095"/>
                  </a:lnTo>
                  <a:cubicBezTo>
                    <a:pt x="380690" y="219741"/>
                    <a:pt x="391033" y="211785"/>
                    <a:pt x="400580" y="205023"/>
                  </a:cubicBezTo>
                  <a:cubicBezTo>
                    <a:pt x="400580" y="205023"/>
                    <a:pt x="402967" y="203034"/>
                    <a:pt x="406945" y="199454"/>
                  </a:cubicBezTo>
                  <a:cubicBezTo>
                    <a:pt x="406945" y="199454"/>
                    <a:pt x="406945" y="199454"/>
                    <a:pt x="406945" y="199454"/>
                  </a:cubicBezTo>
                  <a:cubicBezTo>
                    <a:pt x="424448" y="183542"/>
                    <a:pt x="472581" y="140977"/>
                    <a:pt x="472581" y="140977"/>
                  </a:cubicBezTo>
                  <a:cubicBezTo>
                    <a:pt x="472581" y="140977"/>
                    <a:pt x="591920" y="77728"/>
                    <a:pt x="543389" y="9307"/>
                  </a:cubicBezTo>
                  <a:cubicBezTo>
                    <a:pt x="543389" y="9307"/>
                    <a:pt x="523102" y="-8991"/>
                    <a:pt x="492073" y="5727"/>
                  </a:cubicBezTo>
                  <a:cubicBezTo>
                    <a:pt x="461045" y="20446"/>
                    <a:pt x="416094" y="59429"/>
                    <a:pt x="405354" y="69374"/>
                  </a:cubicBezTo>
                  <a:cubicBezTo>
                    <a:pt x="394613" y="79717"/>
                    <a:pt x="325794" y="138591"/>
                    <a:pt x="322215" y="142171"/>
                  </a:cubicBezTo>
                  <a:cubicBezTo>
                    <a:pt x="308292" y="156094"/>
                    <a:pt x="261749" y="197862"/>
                    <a:pt x="237484" y="216161"/>
                  </a:cubicBezTo>
                  <a:cubicBezTo>
                    <a:pt x="194522" y="247587"/>
                    <a:pt x="0" y="357378"/>
                    <a:pt x="0" y="357378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3A26BE9-F8C3-4F38-AC7D-217CA104332F}"/>
                </a:ext>
              </a:extLst>
            </p:cNvPr>
            <p:cNvSpPr/>
            <p:nvPr/>
          </p:nvSpPr>
          <p:spPr>
            <a:xfrm>
              <a:off x="8459672" y="3899334"/>
              <a:ext cx="194920" cy="270501"/>
            </a:xfrm>
            <a:custGeom>
              <a:avLst/>
              <a:gdLst>
                <a:gd name="connsiteX0" fmla="*/ 173867 w 194919"/>
                <a:gd name="connsiteY0" fmla="*/ 186029 h 270501"/>
                <a:gd name="connsiteX1" fmla="*/ 173867 w 194919"/>
                <a:gd name="connsiteY1" fmla="*/ 186029 h 270501"/>
                <a:gd name="connsiteX2" fmla="*/ 141646 w 194919"/>
                <a:gd name="connsiteY2" fmla="*/ 239334 h 270501"/>
                <a:gd name="connsiteX3" fmla="*/ 30 w 194919"/>
                <a:gd name="connsiteY3" fmla="*/ 146250 h 270501"/>
                <a:gd name="connsiteX4" fmla="*/ 8782 w 194919"/>
                <a:gd name="connsiteY4" fmla="*/ 77033 h 270501"/>
                <a:gd name="connsiteX5" fmla="*/ 76009 w 194919"/>
                <a:gd name="connsiteY5" fmla="*/ 259 h 270501"/>
                <a:gd name="connsiteX6" fmla="*/ 192166 w 194919"/>
                <a:gd name="connsiteY6" fmla="*/ 52370 h 270501"/>
                <a:gd name="connsiteX7" fmla="*/ 173867 w 194919"/>
                <a:gd name="connsiteY7" fmla="*/ 186029 h 2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19" h="270501">
                  <a:moveTo>
                    <a:pt x="173867" y="186029"/>
                  </a:moveTo>
                  <a:cubicBezTo>
                    <a:pt x="173867" y="186029"/>
                    <a:pt x="173867" y="186029"/>
                    <a:pt x="173867" y="186029"/>
                  </a:cubicBezTo>
                  <a:cubicBezTo>
                    <a:pt x="164718" y="205521"/>
                    <a:pt x="153580" y="223820"/>
                    <a:pt x="141646" y="239334"/>
                  </a:cubicBezTo>
                  <a:cubicBezTo>
                    <a:pt x="99479" y="293434"/>
                    <a:pt x="1224" y="294628"/>
                    <a:pt x="30" y="146250"/>
                  </a:cubicBezTo>
                  <a:cubicBezTo>
                    <a:pt x="-368" y="118006"/>
                    <a:pt x="3213" y="95332"/>
                    <a:pt x="8782" y="77033"/>
                  </a:cubicBezTo>
                  <a:cubicBezTo>
                    <a:pt x="29069" y="11397"/>
                    <a:pt x="76009" y="259"/>
                    <a:pt x="76009" y="259"/>
                  </a:cubicBezTo>
                  <a:cubicBezTo>
                    <a:pt x="111015" y="-1730"/>
                    <a:pt x="171878" y="7021"/>
                    <a:pt x="192166" y="52370"/>
                  </a:cubicBezTo>
                  <a:cubicBezTo>
                    <a:pt x="206486" y="84989"/>
                    <a:pt x="196144" y="138294"/>
                    <a:pt x="173867" y="186029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6786E47-7B1B-44B4-A7A5-841EA99DC4B0}"/>
                </a:ext>
              </a:extLst>
            </p:cNvPr>
            <p:cNvSpPr/>
            <p:nvPr/>
          </p:nvSpPr>
          <p:spPr>
            <a:xfrm>
              <a:off x="8468454" y="3893488"/>
              <a:ext cx="198898" cy="190942"/>
            </a:xfrm>
            <a:custGeom>
              <a:avLst/>
              <a:gdLst>
                <a:gd name="connsiteX0" fmla="*/ 165085 w 198897"/>
                <a:gd name="connsiteY0" fmla="*/ 191875 h 190941"/>
                <a:gd name="connsiteX1" fmla="*/ 165085 w 198897"/>
                <a:gd name="connsiteY1" fmla="*/ 191875 h 190941"/>
                <a:gd name="connsiteX2" fmla="*/ 142013 w 198897"/>
                <a:gd name="connsiteY2" fmla="*/ 156869 h 190941"/>
                <a:gd name="connsiteX3" fmla="*/ 134057 w 198897"/>
                <a:gd name="connsiteY3" fmla="*/ 151697 h 190941"/>
                <a:gd name="connsiteX4" fmla="*/ 105018 w 198897"/>
                <a:gd name="connsiteY4" fmla="*/ 140559 h 190941"/>
                <a:gd name="connsiteX5" fmla="*/ 96266 w 198897"/>
                <a:gd name="connsiteY5" fmla="*/ 79696 h 190941"/>
                <a:gd name="connsiteX6" fmla="*/ 0 w 198897"/>
                <a:gd name="connsiteY6" fmla="*/ 83674 h 190941"/>
                <a:gd name="connsiteX7" fmla="*/ 67228 w 198897"/>
                <a:gd name="connsiteY7" fmla="*/ 6900 h 190941"/>
                <a:gd name="connsiteX8" fmla="*/ 196909 w 198897"/>
                <a:gd name="connsiteY8" fmla="*/ 52646 h 190941"/>
                <a:gd name="connsiteX9" fmla="*/ 165085 w 198897"/>
                <a:gd name="connsiteY9" fmla="*/ 191875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897" h="190941">
                  <a:moveTo>
                    <a:pt x="165085" y="191875"/>
                  </a:moveTo>
                  <a:cubicBezTo>
                    <a:pt x="165085" y="191875"/>
                    <a:pt x="165085" y="191875"/>
                    <a:pt x="165085" y="191875"/>
                  </a:cubicBezTo>
                  <a:cubicBezTo>
                    <a:pt x="165085" y="191875"/>
                    <a:pt x="159914" y="193466"/>
                    <a:pt x="142013" y="156869"/>
                  </a:cubicBezTo>
                  <a:cubicBezTo>
                    <a:pt x="138433" y="149708"/>
                    <a:pt x="135648" y="154880"/>
                    <a:pt x="134057" y="151697"/>
                  </a:cubicBezTo>
                  <a:lnTo>
                    <a:pt x="105018" y="140559"/>
                  </a:lnTo>
                  <a:cubicBezTo>
                    <a:pt x="105018" y="140559"/>
                    <a:pt x="133659" y="92823"/>
                    <a:pt x="96266" y="79696"/>
                  </a:cubicBezTo>
                  <a:cubicBezTo>
                    <a:pt x="58078" y="66171"/>
                    <a:pt x="0" y="83674"/>
                    <a:pt x="0" y="83674"/>
                  </a:cubicBezTo>
                  <a:cubicBezTo>
                    <a:pt x="12332" y="-34073"/>
                    <a:pt x="67228" y="6900"/>
                    <a:pt x="67228" y="6900"/>
                  </a:cubicBezTo>
                  <a:cubicBezTo>
                    <a:pt x="102233" y="4911"/>
                    <a:pt x="176621" y="6900"/>
                    <a:pt x="196909" y="52646"/>
                  </a:cubicBezTo>
                  <a:cubicBezTo>
                    <a:pt x="211229" y="84072"/>
                    <a:pt x="187362" y="144139"/>
                    <a:pt x="165085" y="191875"/>
                  </a:cubicBezTo>
                  <a:close/>
                </a:path>
              </a:pathLst>
            </a:custGeom>
            <a:solidFill>
              <a:srgbClr val="66524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402C19-236B-4FA9-8049-E1AC49AE741C}"/>
                </a:ext>
              </a:extLst>
            </p:cNvPr>
            <p:cNvSpPr/>
            <p:nvPr/>
          </p:nvSpPr>
          <p:spPr>
            <a:xfrm>
              <a:off x="8593944" y="4012177"/>
              <a:ext cx="31824" cy="51713"/>
            </a:xfrm>
            <a:custGeom>
              <a:avLst/>
              <a:gdLst>
                <a:gd name="connsiteX0" fmla="*/ 2600 w 31823"/>
                <a:gd name="connsiteY0" fmla="*/ 10335 h 51713"/>
                <a:gd name="connsiteX1" fmla="*/ 32833 w 31823"/>
                <a:gd name="connsiteY1" fmla="*/ 13119 h 51713"/>
                <a:gd name="connsiteX2" fmla="*/ 6181 w 31823"/>
                <a:gd name="connsiteY2" fmla="*/ 52501 h 51713"/>
                <a:gd name="connsiteX3" fmla="*/ 2600 w 31823"/>
                <a:gd name="connsiteY3" fmla="*/ 10335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" h="51713">
                  <a:moveTo>
                    <a:pt x="2600" y="10335"/>
                  </a:moveTo>
                  <a:cubicBezTo>
                    <a:pt x="4589" y="390"/>
                    <a:pt x="24479" y="-7964"/>
                    <a:pt x="32833" y="13119"/>
                  </a:cubicBezTo>
                  <a:cubicBezTo>
                    <a:pt x="41187" y="34600"/>
                    <a:pt x="13341" y="56877"/>
                    <a:pt x="6181" y="52501"/>
                  </a:cubicBezTo>
                  <a:cubicBezTo>
                    <a:pt x="-1775" y="47727"/>
                    <a:pt x="-980" y="26644"/>
                    <a:pt x="2600" y="10335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3CC62B-5C05-4D73-9A73-B014CA9677FE}"/>
                </a:ext>
              </a:extLst>
            </p:cNvPr>
            <p:cNvSpPr/>
            <p:nvPr/>
          </p:nvSpPr>
          <p:spPr>
            <a:xfrm>
              <a:off x="8094525" y="5745657"/>
              <a:ext cx="206854" cy="107405"/>
            </a:xfrm>
            <a:custGeom>
              <a:avLst/>
              <a:gdLst>
                <a:gd name="connsiteX0" fmla="*/ 126500 w 206853"/>
                <a:gd name="connsiteY0" fmla="*/ 1299 h 107404"/>
                <a:gd name="connsiteX1" fmla="*/ 52112 w 206853"/>
                <a:gd name="connsiteY1" fmla="*/ 41874 h 107404"/>
                <a:gd name="connsiteX2" fmla="*/ 1 w 206853"/>
                <a:gd name="connsiteY2" fmla="*/ 86825 h 107404"/>
                <a:gd name="connsiteX3" fmla="*/ 136843 w 206853"/>
                <a:gd name="connsiteY3" fmla="*/ 99952 h 107404"/>
                <a:gd name="connsiteX4" fmla="*/ 207253 w 206853"/>
                <a:gd name="connsiteY4" fmla="*/ 63355 h 107404"/>
                <a:gd name="connsiteX5" fmla="*/ 208844 w 206853"/>
                <a:gd name="connsiteY5" fmla="*/ 3288 h 107404"/>
                <a:gd name="connsiteX6" fmla="*/ 126500 w 206853"/>
                <a:gd name="connsiteY6" fmla="*/ 1299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853" h="107404">
                  <a:moveTo>
                    <a:pt x="126500" y="1299"/>
                  </a:moveTo>
                  <a:cubicBezTo>
                    <a:pt x="126500" y="1299"/>
                    <a:pt x="85925" y="34316"/>
                    <a:pt x="52112" y="41874"/>
                  </a:cubicBezTo>
                  <a:cubicBezTo>
                    <a:pt x="17902" y="49433"/>
                    <a:pt x="399" y="66538"/>
                    <a:pt x="1" y="86825"/>
                  </a:cubicBezTo>
                  <a:cubicBezTo>
                    <a:pt x="-396" y="107113"/>
                    <a:pt x="97859" y="120240"/>
                    <a:pt x="136843" y="99952"/>
                  </a:cubicBezTo>
                  <a:cubicBezTo>
                    <a:pt x="194921" y="69720"/>
                    <a:pt x="200888" y="78869"/>
                    <a:pt x="207253" y="63355"/>
                  </a:cubicBezTo>
                  <a:cubicBezTo>
                    <a:pt x="213617" y="48239"/>
                    <a:pt x="208446" y="8062"/>
                    <a:pt x="208844" y="3288"/>
                  </a:cubicBezTo>
                  <a:cubicBezTo>
                    <a:pt x="209639" y="-2679"/>
                    <a:pt x="126500" y="1299"/>
                    <a:pt x="126500" y="1299"/>
                  </a:cubicBez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4C36A6-041D-41EC-B9AB-B19E8686314B}"/>
                </a:ext>
              </a:extLst>
            </p:cNvPr>
            <p:cNvSpPr/>
            <p:nvPr/>
          </p:nvSpPr>
          <p:spPr>
            <a:xfrm>
              <a:off x="8220132" y="5726271"/>
              <a:ext cx="71603" cy="27846"/>
            </a:xfrm>
            <a:custGeom>
              <a:avLst/>
              <a:gdLst>
                <a:gd name="connsiteX0" fmla="*/ 3677 w 71603"/>
                <a:gd name="connsiteY0" fmla="*/ 9945 h 27845"/>
                <a:gd name="connsiteX1" fmla="*/ 97 w 71603"/>
                <a:gd name="connsiteY1" fmla="*/ 26652 h 27845"/>
                <a:gd name="connsiteX2" fmla="*/ 74484 w 71603"/>
                <a:gd name="connsiteY2" fmla="*/ 22276 h 27845"/>
                <a:gd name="connsiteX3" fmla="*/ 70109 w 71603"/>
                <a:gd name="connsiteY3" fmla="*/ 0 h 27845"/>
                <a:gd name="connsiteX4" fmla="*/ 3677 w 71603"/>
                <a:gd name="connsiteY4" fmla="*/ 9945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03" h="27845">
                  <a:moveTo>
                    <a:pt x="3677" y="9945"/>
                  </a:moveTo>
                  <a:cubicBezTo>
                    <a:pt x="3677" y="9945"/>
                    <a:pt x="-699" y="26254"/>
                    <a:pt x="97" y="26652"/>
                  </a:cubicBezTo>
                  <a:cubicBezTo>
                    <a:pt x="892" y="27050"/>
                    <a:pt x="76871" y="35404"/>
                    <a:pt x="74484" y="22276"/>
                  </a:cubicBezTo>
                  <a:cubicBezTo>
                    <a:pt x="72495" y="11536"/>
                    <a:pt x="70109" y="0"/>
                    <a:pt x="70109" y="0"/>
                  </a:cubicBezTo>
                  <a:lnTo>
                    <a:pt x="3677" y="9945"/>
                  </a:ln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48367B-63D8-47EE-8820-5A9F45BE8306}"/>
                </a:ext>
              </a:extLst>
            </p:cNvPr>
            <p:cNvSpPr/>
            <p:nvPr/>
          </p:nvSpPr>
          <p:spPr>
            <a:xfrm>
              <a:off x="8602884" y="5772703"/>
              <a:ext cx="182986" cy="111383"/>
            </a:xfrm>
            <a:custGeom>
              <a:avLst/>
              <a:gdLst>
                <a:gd name="connsiteX0" fmla="*/ 101861 w 182986"/>
                <a:gd name="connsiteY0" fmla="*/ 905 h 111382"/>
                <a:gd name="connsiteX1" fmla="*/ 44578 w 182986"/>
                <a:gd name="connsiteY1" fmla="*/ 46652 h 111382"/>
                <a:gd name="connsiteX2" fmla="*/ 25 w 182986"/>
                <a:gd name="connsiteY2" fmla="*/ 85238 h 111382"/>
                <a:gd name="connsiteX3" fmla="*/ 127717 w 182986"/>
                <a:gd name="connsiteY3" fmla="*/ 95580 h 111382"/>
                <a:gd name="connsiteX4" fmla="*/ 183011 w 182986"/>
                <a:gd name="connsiteY4" fmla="*/ 60972 h 111382"/>
                <a:gd name="connsiteX5" fmla="*/ 185398 w 182986"/>
                <a:gd name="connsiteY5" fmla="*/ 3292 h 111382"/>
                <a:gd name="connsiteX6" fmla="*/ 101861 w 182986"/>
                <a:gd name="connsiteY6" fmla="*/ 905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986" h="111382">
                  <a:moveTo>
                    <a:pt x="101861" y="905"/>
                  </a:moveTo>
                  <a:cubicBezTo>
                    <a:pt x="101861" y="905"/>
                    <a:pt x="76799" y="39094"/>
                    <a:pt x="44578" y="46652"/>
                  </a:cubicBezTo>
                  <a:cubicBezTo>
                    <a:pt x="13152" y="54210"/>
                    <a:pt x="1616" y="66144"/>
                    <a:pt x="25" y="85238"/>
                  </a:cubicBezTo>
                  <a:cubicBezTo>
                    <a:pt x="-1566" y="104332"/>
                    <a:pt x="74413" y="128995"/>
                    <a:pt x="127717" y="95580"/>
                  </a:cubicBezTo>
                  <a:cubicBezTo>
                    <a:pt x="162723" y="73702"/>
                    <a:pt x="175851" y="74895"/>
                    <a:pt x="183011" y="60972"/>
                  </a:cubicBezTo>
                  <a:cubicBezTo>
                    <a:pt x="190171" y="47050"/>
                    <a:pt x="184602" y="7668"/>
                    <a:pt x="185398" y="3292"/>
                  </a:cubicBezTo>
                  <a:cubicBezTo>
                    <a:pt x="186193" y="-2277"/>
                    <a:pt x="101861" y="905"/>
                    <a:pt x="101861" y="905"/>
                  </a:cubicBez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D64EA5-77D0-4CDB-9C90-429EAF8C1F58}"/>
                </a:ext>
              </a:extLst>
            </p:cNvPr>
            <p:cNvSpPr/>
            <p:nvPr/>
          </p:nvSpPr>
          <p:spPr>
            <a:xfrm>
              <a:off x="8712478" y="5753321"/>
              <a:ext cx="67625" cy="27846"/>
            </a:xfrm>
            <a:custGeom>
              <a:avLst/>
              <a:gdLst>
                <a:gd name="connsiteX0" fmla="*/ 1018 w 67625"/>
                <a:gd name="connsiteY0" fmla="*/ 6365 h 27845"/>
                <a:gd name="connsiteX1" fmla="*/ 223 w 67625"/>
                <a:gd name="connsiteY1" fmla="*/ 22674 h 27845"/>
                <a:gd name="connsiteX2" fmla="*/ 70633 w 67625"/>
                <a:gd name="connsiteY2" fmla="*/ 22674 h 27845"/>
                <a:gd name="connsiteX3" fmla="*/ 66257 w 67625"/>
                <a:gd name="connsiteY3" fmla="*/ 0 h 27845"/>
                <a:gd name="connsiteX4" fmla="*/ 1018 w 67625"/>
                <a:gd name="connsiteY4" fmla="*/ 6365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5" h="27845">
                  <a:moveTo>
                    <a:pt x="1018" y="6365"/>
                  </a:moveTo>
                  <a:cubicBezTo>
                    <a:pt x="1018" y="6365"/>
                    <a:pt x="-573" y="22276"/>
                    <a:pt x="223" y="22674"/>
                  </a:cubicBezTo>
                  <a:cubicBezTo>
                    <a:pt x="1018" y="23072"/>
                    <a:pt x="71030" y="35403"/>
                    <a:pt x="70633" y="22674"/>
                  </a:cubicBezTo>
                  <a:cubicBezTo>
                    <a:pt x="70235" y="12729"/>
                    <a:pt x="66257" y="0"/>
                    <a:pt x="66257" y="0"/>
                  </a:cubicBezTo>
                  <a:lnTo>
                    <a:pt x="1018" y="6365"/>
                  </a:lnTo>
                  <a:close/>
                </a:path>
              </a:pathLst>
            </a:custGeom>
            <a:solidFill>
              <a:srgbClr val="2F6B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57E2F2-1933-4C04-A84D-BF36BE95B4B1}"/>
                </a:ext>
              </a:extLst>
            </p:cNvPr>
            <p:cNvSpPr/>
            <p:nvPr/>
          </p:nvSpPr>
          <p:spPr>
            <a:xfrm>
              <a:off x="8207793" y="4720064"/>
              <a:ext cx="596694" cy="1062115"/>
            </a:xfrm>
            <a:custGeom>
              <a:avLst/>
              <a:gdLst>
                <a:gd name="connsiteX0" fmla="*/ 215710 w 596693"/>
                <a:gd name="connsiteY0" fmla="*/ 70989 h 1062114"/>
                <a:gd name="connsiteX1" fmla="*/ 92791 w 596693"/>
                <a:gd name="connsiteY1" fmla="*/ 388032 h 1062114"/>
                <a:gd name="connsiteX2" fmla="*/ 32326 w 596693"/>
                <a:gd name="connsiteY2" fmla="*/ 637848 h 1062114"/>
                <a:gd name="connsiteX3" fmla="*/ 104 w 596693"/>
                <a:gd name="connsiteY3" fmla="*/ 1021323 h 1062114"/>
                <a:gd name="connsiteX4" fmla="*/ 107112 w 596693"/>
                <a:gd name="connsiteY4" fmla="*/ 1033655 h 1062114"/>
                <a:gd name="connsiteX5" fmla="*/ 186671 w 596693"/>
                <a:gd name="connsiteY5" fmla="*/ 586134 h 1062114"/>
                <a:gd name="connsiteX6" fmla="*/ 366872 w 596693"/>
                <a:gd name="connsiteY6" fmla="*/ 253179 h 1062114"/>
                <a:gd name="connsiteX7" fmla="*/ 440067 w 596693"/>
                <a:gd name="connsiteY7" fmla="*/ 613980 h 1062114"/>
                <a:gd name="connsiteX8" fmla="*/ 479448 w 596693"/>
                <a:gd name="connsiteY8" fmla="*/ 1056329 h 1062114"/>
                <a:gd name="connsiteX9" fmla="*/ 596798 w 596693"/>
                <a:gd name="connsiteY9" fmla="*/ 1056329 h 1062114"/>
                <a:gd name="connsiteX10" fmla="*/ 574522 w 596693"/>
                <a:gd name="connsiteY10" fmla="*/ 612787 h 1062114"/>
                <a:gd name="connsiteX11" fmla="*/ 536731 w 596693"/>
                <a:gd name="connsiteY11" fmla="*/ 28424 h 1062114"/>
                <a:gd name="connsiteX12" fmla="*/ 215710 w 596693"/>
                <a:gd name="connsiteY12" fmla="*/ 70989 h 10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693" h="1062114">
                  <a:moveTo>
                    <a:pt x="215710" y="70989"/>
                  </a:moveTo>
                  <a:cubicBezTo>
                    <a:pt x="215710" y="70989"/>
                    <a:pt x="120239" y="307677"/>
                    <a:pt x="92791" y="388032"/>
                  </a:cubicBezTo>
                  <a:cubicBezTo>
                    <a:pt x="56591" y="493846"/>
                    <a:pt x="36701" y="586930"/>
                    <a:pt x="32326" y="637848"/>
                  </a:cubicBezTo>
                  <a:cubicBezTo>
                    <a:pt x="26757" y="701495"/>
                    <a:pt x="4082" y="1002626"/>
                    <a:pt x="104" y="1021323"/>
                  </a:cubicBezTo>
                  <a:cubicBezTo>
                    <a:pt x="-3874" y="1040019"/>
                    <a:pt x="107112" y="1033655"/>
                    <a:pt x="107112" y="1033655"/>
                  </a:cubicBezTo>
                  <a:cubicBezTo>
                    <a:pt x="107112" y="1033655"/>
                    <a:pt x="169565" y="654157"/>
                    <a:pt x="186671" y="586134"/>
                  </a:cubicBezTo>
                  <a:cubicBezTo>
                    <a:pt x="202583" y="522885"/>
                    <a:pt x="352551" y="236074"/>
                    <a:pt x="366872" y="253179"/>
                  </a:cubicBezTo>
                  <a:cubicBezTo>
                    <a:pt x="381193" y="270284"/>
                    <a:pt x="429326" y="564256"/>
                    <a:pt x="440067" y="613980"/>
                  </a:cubicBezTo>
                  <a:cubicBezTo>
                    <a:pt x="450807" y="663705"/>
                    <a:pt x="479448" y="1056329"/>
                    <a:pt x="479448" y="1056329"/>
                  </a:cubicBezTo>
                  <a:cubicBezTo>
                    <a:pt x="479448" y="1056329"/>
                    <a:pt x="576908" y="1071843"/>
                    <a:pt x="596798" y="1056329"/>
                  </a:cubicBezTo>
                  <a:cubicBezTo>
                    <a:pt x="596798" y="1056329"/>
                    <a:pt x="581284" y="706269"/>
                    <a:pt x="574522" y="612787"/>
                  </a:cubicBezTo>
                  <a:cubicBezTo>
                    <a:pt x="571737" y="576985"/>
                    <a:pt x="597196" y="185952"/>
                    <a:pt x="536731" y="28424"/>
                  </a:cubicBezTo>
                  <a:cubicBezTo>
                    <a:pt x="505305" y="-54715"/>
                    <a:pt x="215710" y="70989"/>
                    <a:pt x="215710" y="70989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7BFF1A-537D-4982-A5CE-CFAA23C80523}"/>
                </a:ext>
              </a:extLst>
            </p:cNvPr>
            <p:cNvSpPr/>
            <p:nvPr/>
          </p:nvSpPr>
          <p:spPr>
            <a:xfrm>
              <a:off x="8397119" y="4195951"/>
              <a:ext cx="393818" cy="664319"/>
            </a:xfrm>
            <a:custGeom>
              <a:avLst/>
              <a:gdLst>
                <a:gd name="connsiteX0" fmla="*/ 129413 w 393817"/>
                <a:gd name="connsiteY0" fmla="*/ 795 h 664319"/>
                <a:gd name="connsiteX1" fmla="*/ 36329 w 393817"/>
                <a:gd name="connsiteY1" fmla="*/ 27050 h 664319"/>
                <a:gd name="connsiteX2" fmla="*/ 129 w 393817"/>
                <a:gd name="connsiteY2" fmla="*/ 166676 h 664319"/>
                <a:gd name="connsiteX3" fmla="*/ 17633 w 393817"/>
                <a:gd name="connsiteY3" fmla="*/ 350458 h 664319"/>
                <a:gd name="connsiteX4" fmla="*/ 129 w 393817"/>
                <a:gd name="connsiteY4" fmla="*/ 630904 h 664319"/>
                <a:gd name="connsiteX5" fmla="*/ 385196 w 393817"/>
                <a:gd name="connsiteY5" fmla="*/ 645225 h 664319"/>
                <a:gd name="connsiteX6" fmla="*/ 349792 w 393817"/>
                <a:gd name="connsiteY6" fmla="*/ 401774 h 664319"/>
                <a:gd name="connsiteX7" fmla="*/ 383605 w 393817"/>
                <a:gd name="connsiteY7" fmla="*/ 161903 h 664319"/>
                <a:gd name="connsiteX8" fmla="*/ 385196 w 393817"/>
                <a:gd name="connsiteY8" fmla="*/ 8751 h 664319"/>
                <a:gd name="connsiteX9" fmla="*/ 231646 w 393817"/>
                <a:gd name="connsiteY9" fmla="*/ 0 h 664319"/>
                <a:gd name="connsiteX10" fmla="*/ 129413 w 393817"/>
                <a:gd name="connsiteY10" fmla="*/ 0 h 6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817" h="664319">
                  <a:moveTo>
                    <a:pt x="129413" y="795"/>
                  </a:moveTo>
                  <a:cubicBezTo>
                    <a:pt x="129413" y="795"/>
                    <a:pt x="46671" y="17901"/>
                    <a:pt x="36329" y="27050"/>
                  </a:cubicBezTo>
                  <a:cubicBezTo>
                    <a:pt x="24793" y="36995"/>
                    <a:pt x="1323" y="139229"/>
                    <a:pt x="129" y="166676"/>
                  </a:cubicBezTo>
                  <a:cubicBezTo>
                    <a:pt x="-1064" y="194124"/>
                    <a:pt x="6096" y="307894"/>
                    <a:pt x="17633" y="350458"/>
                  </a:cubicBezTo>
                  <a:cubicBezTo>
                    <a:pt x="29169" y="393420"/>
                    <a:pt x="7290" y="571632"/>
                    <a:pt x="129" y="630904"/>
                  </a:cubicBezTo>
                  <a:cubicBezTo>
                    <a:pt x="129" y="630904"/>
                    <a:pt x="143336" y="696143"/>
                    <a:pt x="385196" y="645225"/>
                  </a:cubicBezTo>
                  <a:cubicBezTo>
                    <a:pt x="385196" y="645225"/>
                    <a:pt x="342631" y="460647"/>
                    <a:pt x="349792" y="401774"/>
                  </a:cubicBezTo>
                  <a:cubicBezTo>
                    <a:pt x="358941" y="326590"/>
                    <a:pt x="383605" y="161903"/>
                    <a:pt x="383605" y="161903"/>
                  </a:cubicBezTo>
                  <a:cubicBezTo>
                    <a:pt x="383605" y="161903"/>
                    <a:pt x="405881" y="4773"/>
                    <a:pt x="385196" y="8751"/>
                  </a:cubicBezTo>
                  <a:cubicBezTo>
                    <a:pt x="317968" y="21481"/>
                    <a:pt x="231646" y="0"/>
                    <a:pt x="231646" y="0"/>
                  </a:cubicBezTo>
                  <a:lnTo>
                    <a:pt x="129413" y="0"/>
                  </a:ln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C0B439-FD8A-41DA-82F7-9DC1A045EBA1}"/>
                </a:ext>
              </a:extLst>
            </p:cNvPr>
            <p:cNvSpPr/>
            <p:nvPr/>
          </p:nvSpPr>
          <p:spPr>
            <a:xfrm>
              <a:off x="8507836" y="4082393"/>
              <a:ext cx="119339" cy="135251"/>
            </a:xfrm>
            <a:custGeom>
              <a:avLst/>
              <a:gdLst>
                <a:gd name="connsiteX0" fmla="*/ 0 w 119338"/>
                <a:gd name="connsiteY0" fmla="*/ 133447 h 135250"/>
                <a:gd name="connsiteX1" fmla="*/ 110189 w 119338"/>
                <a:gd name="connsiteY1" fmla="*/ 115148 h 135250"/>
                <a:gd name="connsiteX2" fmla="*/ 118543 w 119338"/>
                <a:gd name="connsiteY2" fmla="*/ 14904 h 135250"/>
                <a:gd name="connsiteX3" fmla="*/ 9149 w 119338"/>
                <a:gd name="connsiteY3" fmla="*/ 71391 h 135250"/>
                <a:gd name="connsiteX4" fmla="*/ 9945 w 119338"/>
                <a:gd name="connsiteY4" fmla="*/ 85313 h 135250"/>
                <a:gd name="connsiteX5" fmla="*/ 9945 w 119338"/>
                <a:gd name="connsiteY5" fmla="*/ 86905 h 135250"/>
                <a:gd name="connsiteX6" fmla="*/ 6365 w 119338"/>
                <a:gd name="connsiteY6" fmla="*/ 105203 h 135250"/>
                <a:gd name="connsiteX7" fmla="*/ 5569 w 119338"/>
                <a:gd name="connsiteY7" fmla="*/ 107590 h 135250"/>
                <a:gd name="connsiteX8" fmla="*/ 0 w 119338"/>
                <a:gd name="connsiteY8" fmla="*/ 133447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38" h="135250">
                  <a:moveTo>
                    <a:pt x="0" y="133447"/>
                  </a:moveTo>
                  <a:cubicBezTo>
                    <a:pt x="0" y="133447"/>
                    <a:pt x="25459" y="152541"/>
                    <a:pt x="110189" y="115148"/>
                  </a:cubicBezTo>
                  <a:cubicBezTo>
                    <a:pt x="110189" y="115148"/>
                    <a:pt x="101836" y="69004"/>
                    <a:pt x="118543" y="14904"/>
                  </a:cubicBezTo>
                  <a:cubicBezTo>
                    <a:pt x="135251" y="-39196"/>
                    <a:pt x="9149" y="71391"/>
                    <a:pt x="9149" y="71391"/>
                  </a:cubicBezTo>
                  <a:cubicBezTo>
                    <a:pt x="10343" y="72187"/>
                    <a:pt x="10740" y="77756"/>
                    <a:pt x="9945" y="85313"/>
                  </a:cubicBezTo>
                  <a:cubicBezTo>
                    <a:pt x="9945" y="85712"/>
                    <a:pt x="9945" y="86109"/>
                    <a:pt x="9945" y="86905"/>
                  </a:cubicBezTo>
                  <a:cubicBezTo>
                    <a:pt x="9149" y="92474"/>
                    <a:pt x="8354" y="98839"/>
                    <a:pt x="6365" y="105203"/>
                  </a:cubicBezTo>
                  <a:cubicBezTo>
                    <a:pt x="6365" y="105999"/>
                    <a:pt x="5967" y="106795"/>
                    <a:pt x="5569" y="107590"/>
                  </a:cubicBezTo>
                  <a:cubicBezTo>
                    <a:pt x="1193" y="125889"/>
                    <a:pt x="0" y="117535"/>
                    <a:pt x="0" y="133447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589C7F-6CCE-407F-9D3B-2A251BE5AF72}"/>
                </a:ext>
              </a:extLst>
            </p:cNvPr>
            <p:cNvSpPr/>
            <p:nvPr/>
          </p:nvSpPr>
          <p:spPr>
            <a:xfrm>
              <a:off x="8514200" y="4127927"/>
              <a:ext cx="91493" cy="59669"/>
            </a:xfrm>
            <a:custGeom>
              <a:avLst/>
              <a:gdLst>
                <a:gd name="connsiteX0" fmla="*/ 0 w 91493"/>
                <a:gd name="connsiteY0" fmla="*/ 59669 h 59669"/>
                <a:gd name="connsiteX1" fmla="*/ 0 w 91493"/>
                <a:gd name="connsiteY1" fmla="*/ 59669 h 59669"/>
                <a:gd name="connsiteX2" fmla="*/ 94675 w 91493"/>
                <a:gd name="connsiteY2" fmla="*/ 0 h 59669"/>
                <a:gd name="connsiteX3" fmla="*/ 3182 w 91493"/>
                <a:gd name="connsiteY3" fmla="*/ 40973 h 59669"/>
                <a:gd name="connsiteX4" fmla="*/ 3182 w 91493"/>
                <a:gd name="connsiteY4" fmla="*/ 40973 h 59669"/>
                <a:gd name="connsiteX5" fmla="*/ 0 w 91493"/>
                <a:gd name="connsiteY5" fmla="*/ 59669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93" h="59669">
                  <a:moveTo>
                    <a:pt x="0" y="59669"/>
                  </a:moveTo>
                  <a:lnTo>
                    <a:pt x="0" y="59669"/>
                  </a:lnTo>
                  <a:cubicBezTo>
                    <a:pt x="60862" y="67625"/>
                    <a:pt x="93880" y="1989"/>
                    <a:pt x="94675" y="0"/>
                  </a:cubicBezTo>
                  <a:cubicBezTo>
                    <a:pt x="53305" y="60465"/>
                    <a:pt x="3182" y="40973"/>
                    <a:pt x="3182" y="40973"/>
                  </a:cubicBezTo>
                  <a:cubicBezTo>
                    <a:pt x="3182" y="40973"/>
                    <a:pt x="3182" y="40973"/>
                    <a:pt x="3182" y="40973"/>
                  </a:cubicBezTo>
                  <a:cubicBezTo>
                    <a:pt x="2784" y="46542"/>
                    <a:pt x="1591" y="52907"/>
                    <a:pt x="0" y="59669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85BA69-902A-416A-8AA0-4A5ACCA5FA73}"/>
                </a:ext>
              </a:extLst>
            </p:cNvPr>
            <p:cNvSpPr/>
            <p:nvPr/>
          </p:nvSpPr>
          <p:spPr>
            <a:xfrm>
              <a:off x="8501440" y="4191067"/>
              <a:ext cx="123317" cy="43758"/>
            </a:xfrm>
            <a:custGeom>
              <a:avLst/>
              <a:gdLst>
                <a:gd name="connsiteX0" fmla="*/ 6794 w 123316"/>
                <a:gd name="connsiteY0" fmla="*/ 9656 h 43757"/>
                <a:gd name="connsiteX1" fmla="*/ 14352 w 123316"/>
                <a:gd name="connsiteY1" fmla="*/ 43469 h 43757"/>
                <a:gd name="connsiteX2" fmla="*/ 126928 w 123316"/>
                <a:gd name="connsiteY2" fmla="*/ 5679 h 43757"/>
                <a:gd name="connsiteX3" fmla="*/ 6794 w 123316"/>
                <a:gd name="connsiteY3" fmla="*/ 9656 h 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16" h="43757">
                  <a:moveTo>
                    <a:pt x="6794" y="9656"/>
                  </a:moveTo>
                  <a:cubicBezTo>
                    <a:pt x="6794" y="9656"/>
                    <a:pt x="-12699" y="38696"/>
                    <a:pt x="14352" y="43469"/>
                  </a:cubicBezTo>
                  <a:cubicBezTo>
                    <a:pt x="41402" y="48242"/>
                    <a:pt x="96695" y="42276"/>
                    <a:pt x="126928" y="5679"/>
                  </a:cubicBezTo>
                  <a:cubicBezTo>
                    <a:pt x="126928" y="5679"/>
                    <a:pt x="47766" y="-9438"/>
                    <a:pt x="6794" y="965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0D3EF7A-FB04-4047-93A6-2AD81F712B5E}"/>
                </a:ext>
              </a:extLst>
            </p:cNvPr>
            <p:cNvSpPr/>
            <p:nvPr/>
          </p:nvSpPr>
          <p:spPr>
            <a:xfrm>
              <a:off x="8645937" y="3878907"/>
              <a:ext cx="405752" cy="505201"/>
            </a:xfrm>
            <a:custGeom>
              <a:avLst/>
              <a:gdLst>
                <a:gd name="connsiteX0" fmla="*/ 1923 w 405751"/>
                <a:gd name="connsiteY0" fmla="*/ 473377 h 505200"/>
                <a:gd name="connsiteX1" fmla="*/ 52045 w 405751"/>
                <a:gd name="connsiteY1" fmla="*/ 377111 h 505200"/>
                <a:gd name="connsiteX2" fmla="*/ 127627 w 405751"/>
                <a:gd name="connsiteY2" fmla="*/ 329773 h 505200"/>
                <a:gd name="connsiteX3" fmla="*/ 251341 w 405751"/>
                <a:gd name="connsiteY3" fmla="*/ 277662 h 505200"/>
                <a:gd name="connsiteX4" fmla="*/ 287541 w 405751"/>
                <a:gd name="connsiteY4" fmla="*/ 173439 h 505200"/>
                <a:gd name="connsiteX5" fmla="*/ 343630 w 405751"/>
                <a:gd name="connsiteY5" fmla="*/ 0 h 505200"/>
                <a:gd name="connsiteX6" fmla="*/ 408073 w 405751"/>
                <a:gd name="connsiteY6" fmla="*/ 14718 h 505200"/>
                <a:gd name="connsiteX7" fmla="*/ 353972 w 405751"/>
                <a:gd name="connsiteY7" fmla="*/ 274877 h 505200"/>
                <a:gd name="connsiteX8" fmla="*/ 303453 w 405751"/>
                <a:gd name="connsiteY8" fmla="*/ 356425 h 505200"/>
                <a:gd name="connsiteX9" fmla="*/ 153086 w 405751"/>
                <a:gd name="connsiteY9" fmla="*/ 459852 h 505200"/>
                <a:gd name="connsiteX10" fmla="*/ 1923 w 405751"/>
                <a:gd name="connsiteY10" fmla="*/ 473377 h 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5751" h="505200">
                  <a:moveTo>
                    <a:pt x="1923" y="473377"/>
                  </a:moveTo>
                  <a:cubicBezTo>
                    <a:pt x="-6828" y="455476"/>
                    <a:pt x="15051" y="409332"/>
                    <a:pt x="52045" y="377111"/>
                  </a:cubicBezTo>
                  <a:cubicBezTo>
                    <a:pt x="81085" y="351652"/>
                    <a:pt x="112112" y="335740"/>
                    <a:pt x="127627" y="329773"/>
                  </a:cubicBezTo>
                  <a:cubicBezTo>
                    <a:pt x="142743" y="324204"/>
                    <a:pt x="246568" y="290789"/>
                    <a:pt x="251341" y="277662"/>
                  </a:cubicBezTo>
                  <a:cubicBezTo>
                    <a:pt x="257706" y="261352"/>
                    <a:pt x="285154" y="180599"/>
                    <a:pt x="287541" y="173439"/>
                  </a:cubicBezTo>
                  <a:cubicBezTo>
                    <a:pt x="291916" y="159516"/>
                    <a:pt x="343630" y="0"/>
                    <a:pt x="343630" y="0"/>
                  </a:cubicBezTo>
                  <a:lnTo>
                    <a:pt x="408073" y="14718"/>
                  </a:lnTo>
                  <a:cubicBezTo>
                    <a:pt x="408073" y="14718"/>
                    <a:pt x="359939" y="245440"/>
                    <a:pt x="353972" y="274877"/>
                  </a:cubicBezTo>
                  <a:cubicBezTo>
                    <a:pt x="349994" y="294369"/>
                    <a:pt x="346812" y="328579"/>
                    <a:pt x="303453" y="356425"/>
                  </a:cubicBezTo>
                  <a:cubicBezTo>
                    <a:pt x="259297" y="384669"/>
                    <a:pt x="162633" y="455874"/>
                    <a:pt x="153086" y="459852"/>
                  </a:cubicBezTo>
                  <a:cubicBezTo>
                    <a:pt x="143141" y="463830"/>
                    <a:pt x="40111" y="552141"/>
                    <a:pt x="1923" y="473377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4A8BA2-8720-4BD3-B9C5-01B33E9681A2}"/>
                </a:ext>
              </a:extLst>
            </p:cNvPr>
            <p:cNvSpPr/>
            <p:nvPr/>
          </p:nvSpPr>
          <p:spPr>
            <a:xfrm>
              <a:off x="5646466" y="1244943"/>
              <a:ext cx="481333" cy="660341"/>
            </a:xfrm>
            <a:custGeom>
              <a:avLst/>
              <a:gdLst>
                <a:gd name="connsiteX0" fmla="*/ 139650 w 481332"/>
                <a:gd name="connsiteY0" fmla="*/ 656521 h 660341"/>
                <a:gd name="connsiteX1" fmla="*/ 77196 w 481332"/>
                <a:gd name="connsiteY1" fmla="*/ 614753 h 660341"/>
                <a:gd name="connsiteX2" fmla="*/ 58898 w 481332"/>
                <a:gd name="connsiteY2" fmla="*/ 540365 h 660341"/>
                <a:gd name="connsiteX3" fmla="*/ 55715 w 481332"/>
                <a:gd name="connsiteY3" fmla="*/ 395965 h 660341"/>
                <a:gd name="connsiteX4" fmla="*/ 9571 w 481332"/>
                <a:gd name="connsiteY4" fmla="*/ 174393 h 660341"/>
                <a:gd name="connsiteX5" fmla="*/ 309111 w 481332"/>
                <a:gd name="connsiteY5" fmla="*/ 9705 h 660341"/>
                <a:gd name="connsiteX6" fmla="*/ 473799 w 481332"/>
                <a:gd name="connsiteY6" fmla="*/ 309245 h 660341"/>
                <a:gd name="connsiteX7" fmla="*/ 337355 w 481332"/>
                <a:gd name="connsiteY7" fmla="*/ 463988 h 660341"/>
                <a:gd name="connsiteX8" fmla="*/ 278481 w 481332"/>
                <a:gd name="connsiteY8" fmla="*/ 588100 h 660341"/>
                <a:gd name="connsiteX9" fmla="*/ 148004 w 481332"/>
                <a:gd name="connsiteY9" fmla="*/ 658510 h 660341"/>
                <a:gd name="connsiteX10" fmla="*/ 139650 w 481332"/>
                <a:gd name="connsiteY10" fmla="*/ 656521 h 660341"/>
                <a:gd name="connsiteX11" fmla="*/ 303940 w 481332"/>
                <a:gd name="connsiteY11" fmla="*/ 28799 h 660341"/>
                <a:gd name="connsiteX12" fmla="*/ 28665 w 481332"/>
                <a:gd name="connsiteY12" fmla="*/ 180360 h 660341"/>
                <a:gd name="connsiteX13" fmla="*/ 72423 w 481332"/>
                <a:gd name="connsiteY13" fmla="*/ 386020 h 660341"/>
                <a:gd name="connsiteX14" fmla="*/ 74412 w 481332"/>
                <a:gd name="connsiteY14" fmla="*/ 388009 h 660341"/>
                <a:gd name="connsiteX15" fmla="*/ 74810 w 481332"/>
                <a:gd name="connsiteY15" fmla="*/ 390794 h 660341"/>
                <a:gd name="connsiteX16" fmla="*/ 78390 w 481332"/>
                <a:gd name="connsiteY16" fmla="*/ 543945 h 660341"/>
                <a:gd name="connsiteX17" fmla="*/ 78390 w 481332"/>
                <a:gd name="connsiteY17" fmla="*/ 544741 h 660341"/>
                <a:gd name="connsiteX18" fmla="*/ 92710 w 481332"/>
                <a:gd name="connsiteY18" fmla="*/ 603217 h 660341"/>
                <a:gd name="connsiteX19" fmla="*/ 152380 w 481332"/>
                <a:gd name="connsiteY19" fmla="*/ 639814 h 660341"/>
                <a:gd name="connsiteX20" fmla="*/ 259387 w 481332"/>
                <a:gd name="connsiteY20" fmla="*/ 584122 h 660341"/>
                <a:gd name="connsiteX21" fmla="*/ 259387 w 481332"/>
                <a:gd name="connsiteY21" fmla="*/ 583725 h 660341"/>
                <a:gd name="connsiteX22" fmla="*/ 259387 w 481332"/>
                <a:gd name="connsiteY22" fmla="*/ 583327 h 660341"/>
                <a:gd name="connsiteX23" fmla="*/ 322239 w 481332"/>
                <a:gd name="connsiteY23" fmla="*/ 451258 h 660341"/>
                <a:gd name="connsiteX24" fmla="*/ 323830 w 481332"/>
                <a:gd name="connsiteY24" fmla="*/ 448474 h 660341"/>
                <a:gd name="connsiteX25" fmla="*/ 326614 w 481332"/>
                <a:gd name="connsiteY25" fmla="*/ 447281 h 660341"/>
                <a:gd name="connsiteX26" fmla="*/ 454705 w 481332"/>
                <a:gd name="connsiteY26" fmla="*/ 304074 h 660341"/>
                <a:gd name="connsiteX27" fmla="*/ 303940 w 481332"/>
                <a:gd name="connsiteY27" fmla="*/ 28799 h 66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1332" h="660341">
                  <a:moveTo>
                    <a:pt x="139650" y="656521"/>
                  </a:moveTo>
                  <a:cubicBezTo>
                    <a:pt x="114191" y="649361"/>
                    <a:pt x="92313" y="634642"/>
                    <a:pt x="77196" y="614753"/>
                  </a:cubicBezTo>
                  <a:cubicBezTo>
                    <a:pt x="60091" y="592476"/>
                    <a:pt x="53726" y="566221"/>
                    <a:pt x="58898" y="540365"/>
                  </a:cubicBezTo>
                  <a:cubicBezTo>
                    <a:pt x="66058" y="489447"/>
                    <a:pt x="61285" y="434153"/>
                    <a:pt x="55715" y="395965"/>
                  </a:cubicBezTo>
                  <a:cubicBezTo>
                    <a:pt x="4400" y="333909"/>
                    <a:pt x="-12706" y="251565"/>
                    <a:pt x="9571" y="174393"/>
                  </a:cubicBezTo>
                  <a:cubicBezTo>
                    <a:pt x="46566" y="46302"/>
                    <a:pt x="181021" y="-27688"/>
                    <a:pt x="309111" y="9705"/>
                  </a:cubicBezTo>
                  <a:cubicBezTo>
                    <a:pt x="437202" y="46700"/>
                    <a:pt x="511192" y="181155"/>
                    <a:pt x="473799" y="309245"/>
                  </a:cubicBezTo>
                  <a:cubicBezTo>
                    <a:pt x="453511" y="378860"/>
                    <a:pt x="403787" y="435347"/>
                    <a:pt x="337355" y="463988"/>
                  </a:cubicBezTo>
                  <a:cubicBezTo>
                    <a:pt x="309509" y="508143"/>
                    <a:pt x="289619" y="549912"/>
                    <a:pt x="278481" y="588100"/>
                  </a:cubicBezTo>
                  <a:cubicBezTo>
                    <a:pt x="266945" y="640212"/>
                    <a:pt x="208469" y="671637"/>
                    <a:pt x="148004" y="658510"/>
                  </a:cubicBezTo>
                  <a:cubicBezTo>
                    <a:pt x="145219" y="658112"/>
                    <a:pt x="142435" y="657317"/>
                    <a:pt x="139650" y="656521"/>
                  </a:cubicBezTo>
                  <a:close/>
                  <a:moveTo>
                    <a:pt x="303940" y="28799"/>
                  </a:moveTo>
                  <a:cubicBezTo>
                    <a:pt x="186192" y="-5411"/>
                    <a:pt x="62876" y="62612"/>
                    <a:pt x="28665" y="180360"/>
                  </a:cubicBezTo>
                  <a:cubicBezTo>
                    <a:pt x="7980" y="251963"/>
                    <a:pt x="24289" y="328737"/>
                    <a:pt x="72423" y="386020"/>
                  </a:cubicBezTo>
                  <a:lnTo>
                    <a:pt x="74412" y="388009"/>
                  </a:lnTo>
                  <a:lnTo>
                    <a:pt x="74810" y="390794"/>
                  </a:lnTo>
                  <a:cubicBezTo>
                    <a:pt x="80776" y="430573"/>
                    <a:pt x="85948" y="489049"/>
                    <a:pt x="78390" y="543945"/>
                  </a:cubicBezTo>
                  <a:lnTo>
                    <a:pt x="78390" y="544741"/>
                  </a:lnTo>
                  <a:cubicBezTo>
                    <a:pt x="74014" y="564630"/>
                    <a:pt x="79185" y="585316"/>
                    <a:pt x="92710" y="603217"/>
                  </a:cubicBezTo>
                  <a:cubicBezTo>
                    <a:pt x="106633" y="621515"/>
                    <a:pt x="128114" y="634642"/>
                    <a:pt x="152380" y="639814"/>
                  </a:cubicBezTo>
                  <a:cubicBezTo>
                    <a:pt x="202104" y="650554"/>
                    <a:pt x="250238" y="625493"/>
                    <a:pt x="259387" y="584122"/>
                  </a:cubicBezTo>
                  <a:lnTo>
                    <a:pt x="259387" y="583725"/>
                  </a:lnTo>
                  <a:lnTo>
                    <a:pt x="259387" y="583327"/>
                  </a:lnTo>
                  <a:cubicBezTo>
                    <a:pt x="271321" y="542752"/>
                    <a:pt x="292802" y="498198"/>
                    <a:pt x="322239" y="451258"/>
                  </a:cubicBezTo>
                  <a:lnTo>
                    <a:pt x="323830" y="448474"/>
                  </a:lnTo>
                  <a:lnTo>
                    <a:pt x="326614" y="447281"/>
                  </a:lnTo>
                  <a:cubicBezTo>
                    <a:pt x="389068" y="421424"/>
                    <a:pt x="436008" y="368915"/>
                    <a:pt x="454705" y="304074"/>
                  </a:cubicBezTo>
                  <a:cubicBezTo>
                    <a:pt x="489313" y="186326"/>
                    <a:pt x="421290" y="63010"/>
                    <a:pt x="303940" y="28799"/>
                  </a:cubicBez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A62271-6FF0-4F64-8F26-762D07C881A2}"/>
                </a:ext>
              </a:extLst>
            </p:cNvPr>
            <p:cNvSpPr/>
            <p:nvPr/>
          </p:nvSpPr>
          <p:spPr>
            <a:xfrm>
              <a:off x="5759066" y="1547028"/>
              <a:ext cx="186964" cy="286413"/>
            </a:xfrm>
            <a:custGeom>
              <a:avLst/>
              <a:gdLst>
                <a:gd name="connsiteX0" fmla="*/ 0 w 186964"/>
                <a:gd name="connsiteY0" fmla="*/ 264534 h 286412"/>
                <a:gd name="connsiteX1" fmla="*/ 23072 w 186964"/>
                <a:gd name="connsiteY1" fmla="*/ 0 h 286412"/>
                <a:gd name="connsiteX2" fmla="*/ 67625 w 186964"/>
                <a:gd name="connsiteY2" fmla="*/ 55691 h 286412"/>
                <a:gd name="connsiteX3" fmla="*/ 108598 w 186964"/>
                <a:gd name="connsiteY3" fmla="*/ 25857 h 286412"/>
                <a:gd name="connsiteX4" fmla="*/ 130079 w 186964"/>
                <a:gd name="connsiteY4" fmla="*/ 66432 h 286412"/>
                <a:gd name="connsiteX5" fmla="*/ 189351 w 186964"/>
                <a:gd name="connsiteY5" fmla="*/ 34608 h 286412"/>
                <a:gd name="connsiteX6" fmla="*/ 104620 w 186964"/>
                <a:gd name="connsiteY6" fmla="*/ 286413 h 286412"/>
                <a:gd name="connsiteX7" fmla="*/ 85924 w 186964"/>
                <a:gd name="connsiteY7" fmla="*/ 280048 h 286412"/>
                <a:gd name="connsiteX8" fmla="*/ 154345 w 186964"/>
                <a:gd name="connsiteY8" fmla="*/ 75979 h 286412"/>
                <a:gd name="connsiteX9" fmla="*/ 122123 w 186964"/>
                <a:gd name="connsiteY9" fmla="*/ 93482 h 286412"/>
                <a:gd name="connsiteX10" fmla="*/ 101836 w 186964"/>
                <a:gd name="connsiteY10" fmla="*/ 55294 h 286412"/>
                <a:gd name="connsiteX11" fmla="*/ 63647 w 186964"/>
                <a:gd name="connsiteY11" fmla="*/ 83139 h 286412"/>
                <a:gd name="connsiteX12" fmla="*/ 38586 w 186964"/>
                <a:gd name="connsiteY12" fmla="*/ 51316 h 286412"/>
                <a:gd name="connsiteX13" fmla="*/ 19492 w 186964"/>
                <a:gd name="connsiteY13" fmla="*/ 266125 h 28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964" h="286412">
                  <a:moveTo>
                    <a:pt x="0" y="264534"/>
                  </a:moveTo>
                  <a:lnTo>
                    <a:pt x="23072" y="0"/>
                  </a:lnTo>
                  <a:lnTo>
                    <a:pt x="67625" y="55691"/>
                  </a:lnTo>
                  <a:lnTo>
                    <a:pt x="108598" y="25857"/>
                  </a:lnTo>
                  <a:lnTo>
                    <a:pt x="130079" y="66432"/>
                  </a:lnTo>
                  <a:lnTo>
                    <a:pt x="189351" y="34608"/>
                  </a:lnTo>
                  <a:lnTo>
                    <a:pt x="104620" y="286413"/>
                  </a:lnTo>
                  <a:lnTo>
                    <a:pt x="85924" y="280048"/>
                  </a:lnTo>
                  <a:lnTo>
                    <a:pt x="154345" y="75979"/>
                  </a:lnTo>
                  <a:lnTo>
                    <a:pt x="122123" y="93482"/>
                  </a:lnTo>
                  <a:lnTo>
                    <a:pt x="101836" y="55294"/>
                  </a:lnTo>
                  <a:lnTo>
                    <a:pt x="63647" y="83139"/>
                  </a:lnTo>
                  <a:lnTo>
                    <a:pt x="38586" y="51316"/>
                  </a:lnTo>
                  <a:lnTo>
                    <a:pt x="19492" y="266125"/>
                  </a:ln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EA8951B-0F6E-4C54-9642-FCB04C9163FE}"/>
                </a:ext>
              </a:extLst>
            </p:cNvPr>
            <p:cNvSpPr/>
            <p:nvPr/>
          </p:nvSpPr>
          <p:spPr>
            <a:xfrm>
              <a:off x="5701080" y="1861835"/>
              <a:ext cx="179008" cy="103427"/>
            </a:xfrm>
            <a:custGeom>
              <a:avLst/>
              <a:gdLst>
                <a:gd name="connsiteX0" fmla="*/ 14660 w 179008"/>
                <a:gd name="connsiteY0" fmla="*/ 0 h 103426"/>
                <a:gd name="connsiteX1" fmla="*/ 182218 w 179008"/>
                <a:gd name="connsiteY1" fmla="*/ 36313 h 103426"/>
                <a:gd name="connsiteX2" fmla="*/ 167558 w 179008"/>
                <a:gd name="connsiteY2" fmla="*/ 103958 h 103426"/>
                <a:gd name="connsiteX3" fmla="*/ 0 w 179008"/>
                <a:gd name="connsiteY3" fmla="*/ 67645 h 1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08" h="103426">
                  <a:moveTo>
                    <a:pt x="14660" y="0"/>
                  </a:moveTo>
                  <a:lnTo>
                    <a:pt x="182218" y="36313"/>
                  </a:lnTo>
                  <a:lnTo>
                    <a:pt x="167558" y="103958"/>
                  </a:lnTo>
                  <a:lnTo>
                    <a:pt x="0" y="67645"/>
                  </a:ln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33F22F-731F-4A79-A457-3774F48369B4}"/>
                </a:ext>
              </a:extLst>
            </p:cNvPr>
            <p:cNvSpPr/>
            <p:nvPr/>
          </p:nvSpPr>
          <p:spPr>
            <a:xfrm>
              <a:off x="5680059" y="1787269"/>
              <a:ext cx="242655" cy="155140"/>
            </a:xfrm>
            <a:custGeom>
              <a:avLst/>
              <a:gdLst>
                <a:gd name="connsiteX0" fmla="*/ 23591 w 242655"/>
                <a:gd name="connsiteY0" fmla="*/ 0 h 155140"/>
                <a:gd name="connsiteX1" fmla="*/ 245187 w 242655"/>
                <a:gd name="connsiteY1" fmla="*/ 48024 h 155140"/>
                <a:gd name="connsiteX2" fmla="*/ 221596 w 242655"/>
                <a:gd name="connsiteY2" fmla="*/ 156879 h 155140"/>
                <a:gd name="connsiteX3" fmla="*/ 0 w 242655"/>
                <a:gd name="connsiteY3" fmla="*/ 108854 h 15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655" h="155140">
                  <a:moveTo>
                    <a:pt x="23591" y="0"/>
                  </a:moveTo>
                  <a:lnTo>
                    <a:pt x="245187" y="48024"/>
                  </a:lnTo>
                  <a:lnTo>
                    <a:pt x="221596" y="156879"/>
                  </a:lnTo>
                  <a:lnTo>
                    <a:pt x="0" y="108854"/>
                  </a:lnTo>
                  <a:close/>
                </a:path>
              </a:pathLst>
            </a:custGeom>
            <a:solidFill>
              <a:srgbClr val="FFD2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6AF8AC-46EB-45F6-AD40-F0DBBFAE9891}"/>
                </a:ext>
              </a:extLst>
            </p:cNvPr>
            <p:cNvSpPr/>
            <p:nvPr/>
          </p:nvSpPr>
          <p:spPr>
            <a:xfrm>
              <a:off x="2702403" y="2602778"/>
              <a:ext cx="620561" cy="1002445"/>
            </a:xfrm>
            <a:custGeom>
              <a:avLst/>
              <a:gdLst>
                <a:gd name="connsiteX0" fmla="*/ 11934 w 620561"/>
                <a:gd name="connsiteY0" fmla="*/ 1004434 h 1002445"/>
                <a:gd name="connsiteX1" fmla="*/ 0 w 620561"/>
                <a:gd name="connsiteY1" fmla="*/ 1000457 h 1002445"/>
                <a:gd name="connsiteX2" fmla="*/ 100245 w 620561"/>
                <a:gd name="connsiteY2" fmla="*/ 708872 h 1002445"/>
                <a:gd name="connsiteX3" fmla="*/ 324204 w 620561"/>
                <a:gd name="connsiteY3" fmla="*/ 646816 h 1002445"/>
                <a:gd name="connsiteX4" fmla="*/ 400978 w 620561"/>
                <a:gd name="connsiteY4" fmla="*/ 326988 h 1002445"/>
                <a:gd name="connsiteX5" fmla="*/ 573622 w 620561"/>
                <a:gd name="connsiteY5" fmla="*/ 248225 h 1002445"/>
                <a:gd name="connsiteX6" fmla="*/ 609423 w 620561"/>
                <a:gd name="connsiteY6" fmla="*/ 0 h 1002445"/>
                <a:gd name="connsiteX7" fmla="*/ 622153 w 620561"/>
                <a:gd name="connsiteY7" fmla="*/ 1591 h 1002445"/>
                <a:gd name="connsiteX8" fmla="*/ 585158 w 620561"/>
                <a:gd name="connsiteY8" fmla="*/ 256976 h 1002445"/>
                <a:gd name="connsiteX9" fmla="*/ 411719 w 620561"/>
                <a:gd name="connsiteY9" fmla="*/ 335740 h 1002445"/>
                <a:gd name="connsiteX10" fmla="*/ 334546 w 620561"/>
                <a:gd name="connsiteY10" fmla="*/ 656761 h 1002445"/>
                <a:gd name="connsiteX11" fmla="*/ 109792 w 620561"/>
                <a:gd name="connsiteY11" fmla="*/ 719215 h 100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561" h="1002445">
                  <a:moveTo>
                    <a:pt x="11934" y="1004434"/>
                  </a:moveTo>
                  <a:lnTo>
                    <a:pt x="0" y="1000457"/>
                  </a:lnTo>
                  <a:lnTo>
                    <a:pt x="100245" y="708872"/>
                  </a:lnTo>
                  <a:lnTo>
                    <a:pt x="324204" y="646816"/>
                  </a:lnTo>
                  <a:lnTo>
                    <a:pt x="400978" y="326988"/>
                  </a:lnTo>
                  <a:lnTo>
                    <a:pt x="573622" y="248225"/>
                  </a:lnTo>
                  <a:lnTo>
                    <a:pt x="609423" y="0"/>
                  </a:lnTo>
                  <a:lnTo>
                    <a:pt x="622153" y="1591"/>
                  </a:lnTo>
                  <a:lnTo>
                    <a:pt x="585158" y="256976"/>
                  </a:lnTo>
                  <a:lnTo>
                    <a:pt x="411719" y="335740"/>
                  </a:lnTo>
                  <a:lnTo>
                    <a:pt x="334546" y="656761"/>
                  </a:lnTo>
                  <a:lnTo>
                    <a:pt x="109792" y="719215"/>
                  </a:ln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9EB7A-A454-4492-B8C5-CCB107819D34}"/>
                </a:ext>
              </a:extLst>
            </p:cNvPr>
            <p:cNvSpPr/>
            <p:nvPr/>
          </p:nvSpPr>
          <p:spPr>
            <a:xfrm>
              <a:off x="2998120" y="3220873"/>
              <a:ext cx="63647" cy="63647"/>
            </a:xfrm>
            <a:custGeom>
              <a:avLst/>
              <a:gdLst>
                <a:gd name="connsiteX0" fmla="*/ 59515 w 63647"/>
                <a:gd name="connsiteY0" fmla="*/ 12013 h 63647"/>
                <a:gd name="connsiteX1" fmla="*/ 55140 w 63647"/>
                <a:gd name="connsiteY1" fmla="*/ 59351 h 63647"/>
                <a:gd name="connsiteX2" fmla="*/ 7802 w 63647"/>
                <a:gd name="connsiteY2" fmla="*/ 54975 h 63647"/>
                <a:gd name="connsiteX3" fmla="*/ 12178 w 63647"/>
                <a:gd name="connsiteY3" fmla="*/ 7637 h 63647"/>
                <a:gd name="connsiteX4" fmla="*/ 59515 w 63647"/>
                <a:gd name="connsiteY4" fmla="*/ 12013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2013"/>
                  </a:moveTo>
                  <a:cubicBezTo>
                    <a:pt x="71449" y="26334"/>
                    <a:pt x="69460" y="47417"/>
                    <a:pt x="55140" y="59351"/>
                  </a:cubicBezTo>
                  <a:cubicBezTo>
                    <a:pt x="40819" y="71285"/>
                    <a:pt x="19736" y="69296"/>
                    <a:pt x="7802" y="54975"/>
                  </a:cubicBezTo>
                  <a:cubicBezTo>
                    <a:pt x="-4132" y="40655"/>
                    <a:pt x="-2143" y="19571"/>
                    <a:pt x="12178" y="7637"/>
                  </a:cubicBezTo>
                  <a:cubicBezTo>
                    <a:pt x="26100" y="-3899"/>
                    <a:pt x="47581" y="-2308"/>
                    <a:pt x="59515" y="12013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70D7208-536E-4CE9-A411-E3AB22074B38}"/>
                </a:ext>
              </a:extLst>
            </p:cNvPr>
            <p:cNvSpPr/>
            <p:nvPr/>
          </p:nvSpPr>
          <p:spPr>
            <a:xfrm>
              <a:off x="2991381" y="3214368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894 w 79559"/>
                <a:gd name="connsiteY5" fmla="*/ 19314 h 79559"/>
                <a:gd name="connsiteX6" fmla="*/ 19314 w 79559"/>
                <a:gd name="connsiteY6" fmla="*/ 57900 h 79559"/>
                <a:gd name="connsiteX7" fmla="*/ 57900 w 79559"/>
                <a:gd name="connsiteY7" fmla="*/ 61480 h 79559"/>
                <a:gd name="connsiteX8" fmla="*/ 61480 w 79559"/>
                <a:gd name="connsiteY8" fmla="*/ 22894 h 79559"/>
                <a:gd name="connsiteX9" fmla="*/ 22894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5348" y="31646"/>
                    <a:pt x="82961" y="56707"/>
                    <a:pt x="65856" y="71027"/>
                  </a:cubicBezTo>
                  <a:close/>
                  <a:moveTo>
                    <a:pt x="22894" y="19314"/>
                  </a:moveTo>
                  <a:cubicBezTo>
                    <a:pt x="11358" y="28861"/>
                    <a:pt x="9767" y="46364"/>
                    <a:pt x="19314" y="57900"/>
                  </a:cubicBezTo>
                  <a:cubicBezTo>
                    <a:pt x="28861" y="69436"/>
                    <a:pt x="46364" y="71027"/>
                    <a:pt x="57900" y="61480"/>
                  </a:cubicBezTo>
                  <a:cubicBezTo>
                    <a:pt x="69436" y="51933"/>
                    <a:pt x="71027" y="34430"/>
                    <a:pt x="61480" y="22894"/>
                  </a:cubicBezTo>
                  <a:cubicBezTo>
                    <a:pt x="51535" y="10960"/>
                    <a:pt x="34430" y="9369"/>
                    <a:pt x="22894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9D3B01-756A-4D6B-86F7-92FFD70DDA67}"/>
                </a:ext>
              </a:extLst>
            </p:cNvPr>
            <p:cNvSpPr/>
            <p:nvPr/>
          </p:nvSpPr>
          <p:spPr>
            <a:xfrm>
              <a:off x="3076088" y="2902368"/>
              <a:ext cx="63647" cy="63647"/>
            </a:xfrm>
            <a:custGeom>
              <a:avLst/>
              <a:gdLst>
                <a:gd name="connsiteX0" fmla="*/ 59515 w 63647"/>
                <a:gd name="connsiteY0" fmla="*/ 11884 h 63647"/>
                <a:gd name="connsiteX1" fmla="*/ 55140 w 63647"/>
                <a:gd name="connsiteY1" fmla="*/ 59222 h 63647"/>
                <a:gd name="connsiteX2" fmla="*/ 7802 w 63647"/>
                <a:gd name="connsiteY2" fmla="*/ 54846 h 63647"/>
                <a:gd name="connsiteX3" fmla="*/ 12178 w 63647"/>
                <a:gd name="connsiteY3" fmla="*/ 7508 h 63647"/>
                <a:gd name="connsiteX4" fmla="*/ 59515 w 63647"/>
                <a:gd name="connsiteY4" fmla="*/ 11884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1884"/>
                  </a:moveTo>
                  <a:cubicBezTo>
                    <a:pt x="71449" y="26205"/>
                    <a:pt x="69460" y="47288"/>
                    <a:pt x="55140" y="59222"/>
                  </a:cubicBezTo>
                  <a:cubicBezTo>
                    <a:pt x="40819" y="71155"/>
                    <a:pt x="19736" y="69166"/>
                    <a:pt x="7802" y="54846"/>
                  </a:cubicBezTo>
                  <a:cubicBezTo>
                    <a:pt x="-4132" y="40525"/>
                    <a:pt x="-2143" y="19442"/>
                    <a:pt x="12178" y="7508"/>
                  </a:cubicBezTo>
                  <a:cubicBezTo>
                    <a:pt x="26498" y="-4028"/>
                    <a:pt x="47581" y="-2039"/>
                    <a:pt x="59515" y="11884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0773891-EFAC-4C3C-8DEF-5893312B80A2}"/>
                </a:ext>
              </a:extLst>
            </p:cNvPr>
            <p:cNvSpPr/>
            <p:nvPr/>
          </p:nvSpPr>
          <p:spPr>
            <a:xfrm>
              <a:off x="3069747" y="2895734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496 w 79559"/>
                <a:gd name="connsiteY5" fmla="*/ 19314 h 79559"/>
                <a:gd name="connsiteX6" fmla="*/ 18916 w 79559"/>
                <a:gd name="connsiteY6" fmla="*/ 57900 h 79559"/>
                <a:gd name="connsiteX7" fmla="*/ 57502 w 79559"/>
                <a:gd name="connsiteY7" fmla="*/ 61480 h 79559"/>
                <a:gd name="connsiteX8" fmla="*/ 61082 w 79559"/>
                <a:gd name="connsiteY8" fmla="*/ 22894 h 79559"/>
                <a:gd name="connsiteX9" fmla="*/ 22496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4950" y="31646"/>
                    <a:pt x="82563" y="56707"/>
                    <a:pt x="65856" y="71027"/>
                  </a:cubicBezTo>
                  <a:close/>
                  <a:moveTo>
                    <a:pt x="22496" y="19314"/>
                  </a:moveTo>
                  <a:cubicBezTo>
                    <a:pt x="10960" y="28861"/>
                    <a:pt x="9369" y="46364"/>
                    <a:pt x="18916" y="57900"/>
                  </a:cubicBezTo>
                  <a:cubicBezTo>
                    <a:pt x="28463" y="69436"/>
                    <a:pt x="45966" y="71027"/>
                    <a:pt x="57502" y="61480"/>
                  </a:cubicBezTo>
                  <a:cubicBezTo>
                    <a:pt x="69038" y="51933"/>
                    <a:pt x="70630" y="34430"/>
                    <a:pt x="61082" y="22894"/>
                  </a:cubicBezTo>
                  <a:cubicBezTo>
                    <a:pt x="51535" y="11358"/>
                    <a:pt x="34032" y="9767"/>
                    <a:pt x="22496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D55FFC8-0D1C-4399-9E32-6840BC9C297D}"/>
                </a:ext>
              </a:extLst>
            </p:cNvPr>
            <p:cNvSpPr/>
            <p:nvPr/>
          </p:nvSpPr>
          <p:spPr>
            <a:xfrm>
              <a:off x="3245947" y="2821720"/>
              <a:ext cx="63647" cy="63647"/>
            </a:xfrm>
            <a:custGeom>
              <a:avLst/>
              <a:gdLst>
                <a:gd name="connsiteX0" fmla="*/ 59515 w 63647"/>
                <a:gd name="connsiteY0" fmla="*/ 12178 h 63647"/>
                <a:gd name="connsiteX1" fmla="*/ 55140 w 63647"/>
                <a:gd name="connsiteY1" fmla="*/ 59515 h 63647"/>
                <a:gd name="connsiteX2" fmla="*/ 7802 w 63647"/>
                <a:gd name="connsiteY2" fmla="*/ 55140 h 63647"/>
                <a:gd name="connsiteX3" fmla="*/ 12178 w 63647"/>
                <a:gd name="connsiteY3" fmla="*/ 7802 h 63647"/>
                <a:gd name="connsiteX4" fmla="*/ 59515 w 63647"/>
                <a:gd name="connsiteY4" fmla="*/ 1217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2178"/>
                  </a:moveTo>
                  <a:cubicBezTo>
                    <a:pt x="71449" y="26498"/>
                    <a:pt x="69460" y="47581"/>
                    <a:pt x="55140" y="59515"/>
                  </a:cubicBezTo>
                  <a:cubicBezTo>
                    <a:pt x="40819" y="71449"/>
                    <a:pt x="19736" y="69460"/>
                    <a:pt x="7802" y="55140"/>
                  </a:cubicBezTo>
                  <a:cubicBezTo>
                    <a:pt x="-4132" y="40819"/>
                    <a:pt x="-2143" y="19736"/>
                    <a:pt x="12178" y="7802"/>
                  </a:cubicBezTo>
                  <a:cubicBezTo>
                    <a:pt x="26101" y="-4132"/>
                    <a:pt x="47581" y="-2143"/>
                    <a:pt x="59515" y="12178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4DF3002-63EF-4572-A577-6DEBCA2C372F}"/>
                </a:ext>
              </a:extLst>
            </p:cNvPr>
            <p:cNvSpPr/>
            <p:nvPr/>
          </p:nvSpPr>
          <p:spPr>
            <a:xfrm>
              <a:off x="3239606" y="2814981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496 w 79559"/>
                <a:gd name="connsiteY5" fmla="*/ 19314 h 79559"/>
                <a:gd name="connsiteX6" fmla="*/ 18916 w 79559"/>
                <a:gd name="connsiteY6" fmla="*/ 57900 h 79559"/>
                <a:gd name="connsiteX7" fmla="*/ 57502 w 79559"/>
                <a:gd name="connsiteY7" fmla="*/ 61480 h 79559"/>
                <a:gd name="connsiteX8" fmla="*/ 61082 w 79559"/>
                <a:gd name="connsiteY8" fmla="*/ 22894 h 79559"/>
                <a:gd name="connsiteX9" fmla="*/ 22496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4950" y="31645"/>
                    <a:pt x="82563" y="57104"/>
                    <a:pt x="65856" y="71027"/>
                  </a:cubicBezTo>
                  <a:close/>
                  <a:moveTo>
                    <a:pt x="22496" y="19314"/>
                  </a:moveTo>
                  <a:cubicBezTo>
                    <a:pt x="10960" y="28861"/>
                    <a:pt x="9369" y="46364"/>
                    <a:pt x="18916" y="57900"/>
                  </a:cubicBezTo>
                  <a:cubicBezTo>
                    <a:pt x="28463" y="69436"/>
                    <a:pt x="45966" y="71027"/>
                    <a:pt x="57502" y="61480"/>
                  </a:cubicBezTo>
                  <a:cubicBezTo>
                    <a:pt x="69038" y="51933"/>
                    <a:pt x="70630" y="34430"/>
                    <a:pt x="61082" y="22894"/>
                  </a:cubicBezTo>
                  <a:cubicBezTo>
                    <a:pt x="51138" y="11358"/>
                    <a:pt x="34032" y="9767"/>
                    <a:pt x="22496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1B4D018-3D78-4904-88D5-8FC89DC7577E}"/>
                </a:ext>
              </a:extLst>
            </p:cNvPr>
            <p:cNvSpPr/>
            <p:nvPr/>
          </p:nvSpPr>
          <p:spPr>
            <a:xfrm>
              <a:off x="2774956" y="3285948"/>
              <a:ext cx="63647" cy="63647"/>
            </a:xfrm>
            <a:custGeom>
              <a:avLst/>
              <a:gdLst>
                <a:gd name="connsiteX0" fmla="*/ 59515 w 63647"/>
                <a:gd name="connsiteY0" fmla="*/ 12178 h 63647"/>
                <a:gd name="connsiteX1" fmla="*/ 55140 w 63647"/>
                <a:gd name="connsiteY1" fmla="*/ 59515 h 63647"/>
                <a:gd name="connsiteX2" fmla="*/ 7802 w 63647"/>
                <a:gd name="connsiteY2" fmla="*/ 55140 h 63647"/>
                <a:gd name="connsiteX3" fmla="*/ 12178 w 63647"/>
                <a:gd name="connsiteY3" fmla="*/ 7802 h 63647"/>
                <a:gd name="connsiteX4" fmla="*/ 59515 w 63647"/>
                <a:gd name="connsiteY4" fmla="*/ 1217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3647">
                  <a:moveTo>
                    <a:pt x="59515" y="12178"/>
                  </a:moveTo>
                  <a:cubicBezTo>
                    <a:pt x="71449" y="26498"/>
                    <a:pt x="69460" y="47581"/>
                    <a:pt x="55140" y="59515"/>
                  </a:cubicBezTo>
                  <a:cubicBezTo>
                    <a:pt x="40819" y="71449"/>
                    <a:pt x="19736" y="69460"/>
                    <a:pt x="7802" y="55140"/>
                  </a:cubicBezTo>
                  <a:cubicBezTo>
                    <a:pt x="-4132" y="40819"/>
                    <a:pt x="-2143" y="19736"/>
                    <a:pt x="12178" y="7802"/>
                  </a:cubicBezTo>
                  <a:cubicBezTo>
                    <a:pt x="26498" y="-4132"/>
                    <a:pt x="47581" y="-2143"/>
                    <a:pt x="59515" y="12178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525C97-BF58-4B1A-9580-9C77CFDFA991}"/>
                </a:ext>
              </a:extLst>
            </p:cNvPr>
            <p:cNvSpPr/>
            <p:nvPr/>
          </p:nvSpPr>
          <p:spPr>
            <a:xfrm>
              <a:off x="2768616" y="3279209"/>
              <a:ext cx="79559" cy="79559"/>
            </a:xfrm>
            <a:custGeom>
              <a:avLst/>
              <a:gdLst>
                <a:gd name="connsiteX0" fmla="*/ 65856 w 79559"/>
                <a:gd name="connsiteY0" fmla="*/ 71027 h 79559"/>
                <a:gd name="connsiteX1" fmla="*/ 9369 w 79559"/>
                <a:gd name="connsiteY1" fmla="*/ 65856 h 79559"/>
                <a:gd name="connsiteX2" fmla="*/ 14540 w 79559"/>
                <a:gd name="connsiteY2" fmla="*/ 9369 h 79559"/>
                <a:gd name="connsiteX3" fmla="*/ 71027 w 79559"/>
                <a:gd name="connsiteY3" fmla="*/ 14540 h 79559"/>
                <a:gd name="connsiteX4" fmla="*/ 65856 w 79559"/>
                <a:gd name="connsiteY4" fmla="*/ 71027 h 79559"/>
                <a:gd name="connsiteX5" fmla="*/ 22496 w 79559"/>
                <a:gd name="connsiteY5" fmla="*/ 19314 h 79559"/>
                <a:gd name="connsiteX6" fmla="*/ 18916 w 79559"/>
                <a:gd name="connsiteY6" fmla="*/ 57900 h 79559"/>
                <a:gd name="connsiteX7" fmla="*/ 57502 w 79559"/>
                <a:gd name="connsiteY7" fmla="*/ 61480 h 79559"/>
                <a:gd name="connsiteX8" fmla="*/ 61082 w 79559"/>
                <a:gd name="connsiteY8" fmla="*/ 22894 h 79559"/>
                <a:gd name="connsiteX9" fmla="*/ 22496 w 79559"/>
                <a:gd name="connsiteY9" fmla="*/ 19314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59" h="79559">
                  <a:moveTo>
                    <a:pt x="65856" y="71027"/>
                  </a:moveTo>
                  <a:cubicBezTo>
                    <a:pt x="48751" y="85348"/>
                    <a:pt x="23690" y="82961"/>
                    <a:pt x="9369" y="65856"/>
                  </a:cubicBezTo>
                  <a:cubicBezTo>
                    <a:pt x="-4952" y="48751"/>
                    <a:pt x="-2565" y="23690"/>
                    <a:pt x="14540" y="9369"/>
                  </a:cubicBezTo>
                  <a:cubicBezTo>
                    <a:pt x="31646" y="-4952"/>
                    <a:pt x="56707" y="-2565"/>
                    <a:pt x="71027" y="14540"/>
                  </a:cubicBezTo>
                  <a:cubicBezTo>
                    <a:pt x="84950" y="31646"/>
                    <a:pt x="82563" y="57105"/>
                    <a:pt x="65856" y="71027"/>
                  </a:cubicBezTo>
                  <a:close/>
                  <a:moveTo>
                    <a:pt x="22496" y="19314"/>
                  </a:moveTo>
                  <a:cubicBezTo>
                    <a:pt x="10960" y="28861"/>
                    <a:pt x="9369" y="46364"/>
                    <a:pt x="18916" y="57900"/>
                  </a:cubicBezTo>
                  <a:cubicBezTo>
                    <a:pt x="28463" y="69436"/>
                    <a:pt x="45966" y="71027"/>
                    <a:pt x="57502" y="61480"/>
                  </a:cubicBezTo>
                  <a:cubicBezTo>
                    <a:pt x="69038" y="51933"/>
                    <a:pt x="70630" y="34430"/>
                    <a:pt x="61082" y="22894"/>
                  </a:cubicBezTo>
                  <a:cubicBezTo>
                    <a:pt x="51535" y="11358"/>
                    <a:pt x="34032" y="9767"/>
                    <a:pt x="22496" y="19314"/>
                  </a:cubicBezTo>
                  <a:close/>
                </a:path>
              </a:pathLst>
            </a:custGeom>
            <a:solidFill>
              <a:srgbClr val="FFD07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1C59CA-1831-48D9-BF59-634795843B47}"/>
                </a:ext>
              </a:extLst>
            </p:cNvPr>
            <p:cNvSpPr/>
            <p:nvPr/>
          </p:nvSpPr>
          <p:spPr>
            <a:xfrm>
              <a:off x="9241451" y="2762414"/>
              <a:ext cx="541002" cy="35802"/>
            </a:xfrm>
            <a:custGeom>
              <a:avLst/>
              <a:gdLst>
                <a:gd name="connsiteX0" fmla="*/ 542593 w 541002"/>
                <a:gd name="connsiteY0" fmla="*/ 38188 h 35801"/>
                <a:gd name="connsiteX1" fmla="*/ 0 w 541002"/>
                <a:gd name="connsiteY1" fmla="*/ 38188 h 35801"/>
                <a:gd name="connsiteX2" fmla="*/ 0 w 541002"/>
                <a:gd name="connsiteY2" fmla="*/ 0 h 35801"/>
                <a:gd name="connsiteX3" fmla="*/ 542593 w 541002"/>
                <a:gd name="connsiteY3" fmla="*/ 0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02" h="35801">
                  <a:moveTo>
                    <a:pt x="542593" y="38188"/>
                  </a:moveTo>
                  <a:lnTo>
                    <a:pt x="0" y="38188"/>
                  </a:lnTo>
                  <a:lnTo>
                    <a:pt x="0" y="0"/>
                  </a:lnTo>
                  <a:lnTo>
                    <a:pt x="542593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4B57F5-31A0-4FAD-8625-BD0A882662DB}"/>
                </a:ext>
              </a:extLst>
            </p:cNvPr>
            <p:cNvSpPr/>
            <p:nvPr/>
          </p:nvSpPr>
          <p:spPr>
            <a:xfrm>
              <a:off x="9241451" y="2834216"/>
              <a:ext cx="541002" cy="159118"/>
            </a:xfrm>
            <a:custGeom>
              <a:avLst/>
              <a:gdLst>
                <a:gd name="connsiteX0" fmla="*/ 542593 w 541002"/>
                <a:gd name="connsiteY0" fmla="*/ 159914 h 159118"/>
                <a:gd name="connsiteX1" fmla="*/ 0 w 541002"/>
                <a:gd name="connsiteY1" fmla="*/ 159914 h 159118"/>
                <a:gd name="connsiteX2" fmla="*/ 0 w 541002"/>
                <a:gd name="connsiteY2" fmla="*/ 0 h 159118"/>
                <a:gd name="connsiteX3" fmla="*/ 542593 w 541002"/>
                <a:gd name="connsiteY3" fmla="*/ 0 h 15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02" h="159118">
                  <a:moveTo>
                    <a:pt x="542593" y="159914"/>
                  </a:moveTo>
                  <a:lnTo>
                    <a:pt x="0" y="159914"/>
                  </a:lnTo>
                  <a:lnTo>
                    <a:pt x="0" y="0"/>
                  </a:lnTo>
                  <a:lnTo>
                    <a:pt x="542593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70DB663-60E9-4942-B519-154D029C6201}"/>
                </a:ext>
              </a:extLst>
            </p:cNvPr>
            <p:cNvSpPr/>
            <p:nvPr/>
          </p:nvSpPr>
          <p:spPr>
            <a:xfrm>
              <a:off x="8987179" y="3047912"/>
              <a:ext cx="318237" cy="23868"/>
            </a:xfrm>
            <a:custGeom>
              <a:avLst/>
              <a:gdLst>
                <a:gd name="connsiteX0" fmla="*/ 319828 w 318236"/>
                <a:gd name="connsiteY0" fmla="*/ 23868 h 23867"/>
                <a:gd name="connsiteX1" fmla="*/ 0 w 318236"/>
                <a:gd name="connsiteY1" fmla="*/ 23868 h 23867"/>
                <a:gd name="connsiteX2" fmla="*/ 0 w 318236"/>
                <a:gd name="connsiteY2" fmla="*/ 0 h 23867"/>
                <a:gd name="connsiteX3" fmla="*/ 319828 w 318236"/>
                <a:gd name="connsiteY3" fmla="*/ 0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6" h="23867">
                  <a:moveTo>
                    <a:pt x="319828" y="23868"/>
                  </a:moveTo>
                  <a:lnTo>
                    <a:pt x="0" y="23868"/>
                  </a:lnTo>
                  <a:lnTo>
                    <a:pt x="0" y="0"/>
                  </a:lnTo>
                  <a:lnTo>
                    <a:pt x="319828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C794E3-AC8F-4DAD-8633-D1AF33577828}"/>
                </a:ext>
              </a:extLst>
            </p:cNvPr>
            <p:cNvSpPr/>
            <p:nvPr/>
          </p:nvSpPr>
          <p:spPr>
            <a:xfrm>
              <a:off x="8987179" y="3082202"/>
              <a:ext cx="318237" cy="63647"/>
            </a:xfrm>
            <a:custGeom>
              <a:avLst/>
              <a:gdLst>
                <a:gd name="connsiteX0" fmla="*/ 319828 w 318236"/>
                <a:gd name="connsiteY0" fmla="*/ 64841 h 63647"/>
                <a:gd name="connsiteX1" fmla="*/ 0 w 318236"/>
                <a:gd name="connsiteY1" fmla="*/ 64841 h 63647"/>
                <a:gd name="connsiteX2" fmla="*/ 0 w 318236"/>
                <a:gd name="connsiteY2" fmla="*/ 0 h 63647"/>
                <a:gd name="connsiteX3" fmla="*/ 319828 w 318236"/>
                <a:gd name="connsiteY3" fmla="*/ 0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6" h="63647">
                  <a:moveTo>
                    <a:pt x="319828" y="64841"/>
                  </a:moveTo>
                  <a:lnTo>
                    <a:pt x="0" y="64841"/>
                  </a:lnTo>
                  <a:lnTo>
                    <a:pt x="0" y="0"/>
                  </a:lnTo>
                  <a:lnTo>
                    <a:pt x="319828" y="0"/>
                  </a:lnTo>
                  <a:close/>
                </a:path>
              </a:pathLst>
            </a:custGeom>
            <a:solidFill>
              <a:srgbClr val="FFD8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C6A6A6-B532-42FC-9618-8D0BC2D2C426}"/>
                </a:ext>
              </a:extLst>
            </p:cNvPr>
            <p:cNvSpPr/>
            <p:nvPr/>
          </p:nvSpPr>
          <p:spPr>
            <a:xfrm>
              <a:off x="9873349" y="2557549"/>
              <a:ext cx="23868" cy="445531"/>
            </a:xfrm>
            <a:custGeom>
              <a:avLst/>
              <a:gdLst>
                <a:gd name="connsiteX0" fmla="*/ 23868 w 23867"/>
                <a:gd name="connsiteY0" fmla="*/ 447918 h 445531"/>
                <a:gd name="connsiteX1" fmla="*/ 0 w 23867"/>
                <a:gd name="connsiteY1" fmla="*/ 447918 h 445531"/>
                <a:gd name="connsiteX2" fmla="*/ 0 w 23867"/>
                <a:gd name="connsiteY2" fmla="*/ 0 h 445531"/>
                <a:gd name="connsiteX3" fmla="*/ 23868 w 23867"/>
                <a:gd name="connsiteY3" fmla="*/ 0 h 44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7" h="445531">
                  <a:moveTo>
                    <a:pt x="23868" y="447918"/>
                  </a:moveTo>
                  <a:lnTo>
                    <a:pt x="0" y="447918"/>
                  </a:lnTo>
                  <a:lnTo>
                    <a:pt x="0" y="0"/>
                  </a:lnTo>
                  <a:lnTo>
                    <a:pt x="23868" y="0"/>
                  </a:lnTo>
                  <a:close/>
                </a:path>
              </a:pathLst>
            </a:custGeom>
            <a:solidFill>
              <a:srgbClr val="FFD98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8E8B2D-1168-437B-A7BA-048F6D2ED61E}"/>
                </a:ext>
              </a:extLst>
            </p:cNvPr>
            <p:cNvSpPr/>
            <p:nvPr/>
          </p:nvSpPr>
          <p:spPr>
            <a:xfrm>
              <a:off x="9483629" y="3886863"/>
              <a:ext cx="389840" cy="226744"/>
            </a:xfrm>
            <a:custGeom>
              <a:avLst/>
              <a:gdLst>
                <a:gd name="connsiteX0" fmla="*/ 390636 w 389839"/>
                <a:gd name="connsiteY0" fmla="*/ 227141 h 226743"/>
                <a:gd name="connsiteX1" fmla="*/ 0 w 389839"/>
                <a:gd name="connsiteY1" fmla="*/ 8752 h 226743"/>
                <a:gd name="connsiteX2" fmla="*/ 134057 w 389839"/>
                <a:gd name="connsiteY2" fmla="*/ 0 h 2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839" h="226743">
                  <a:moveTo>
                    <a:pt x="390636" y="227141"/>
                  </a:moveTo>
                  <a:lnTo>
                    <a:pt x="0" y="8752"/>
                  </a:lnTo>
                  <a:lnTo>
                    <a:pt x="134057" y="0"/>
                  </a:lnTo>
                  <a:close/>
                </a:path>
              </a:pathLst>
            </a:custGeom>
            <a:solidFill>
              <a:srgbClr val="D6D6D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2DDA99-8BA1-4897-A47C-C0FEBC7898D7}"/>
                </a:ext>
              </a:extLst>
            </p:cNvPr>
            <p:cNvSpPr/>
            <p:nvPr/>
          </p:nvSpPr>
          <p:spPr>
            <a:xfrm>
              <a:off x="9653089" y="3917891"/>
              <a:ext cx="218788" cy="194920"/>
            </a:xfrm>
            <a:custGeom>
              <a:avLst/>
              <a:gdLst>
                <a:gd name="connsiteX0" fmla="*/ 221175 w 218787"/>
                <a:gd name="connsiteY0" fmla="*/ 196113 h 194919"/>
                <a:gd name="connsiteX1" fmla="*/ 101040 w 218787"/>
                <a:gd name="connsiteY1" fmla="*/ 2784 h 194919"/>
                <a:gd name="connsiteX2" fmla="*/ 0 w 218787"/>
                <a:gd name="connsiteY2" fmla="*/ 0 h 1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787" h="194919">
                  <a:moveTo>
                    <a:pt x="221175" y="196113"/>
                  </a:moveTo>
                  <a:lnTo>
                    <a:pt x="101040" y="2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F087C64-EFCA-453F-8F8F-5A5D1DA6767E}"/>
                </a:ext>
              </a:extLst>
            </p:cNvPr>
            <p:cNvSpPr/>
            <p:nvPr/>
          </p:nvSpPr>
          <p:spPr>
            <a:xfrm>
              <a:off x="9565574" y="3945737"/>
              <a:ext cx="306303" cy="167074"/>
            </a:xfrm>
            <a:custGeom>
              <a:avLst/>
              <a:gdLst>
                <a:gd name="connsiteX0" fmla="*/ 7956 w 306302"/>
                <a:gd name="connsiteY0" fmla="*/ 0 h 167074"/>
                <a:gd name="connsiteX1" fmla="*/ 0 w 306302"/>
                <a:gd name="connsiteY1" fmla="*/ 49327 h 167074"/>
                <a:gd name="connsiteX2" fmla="*/ 308690 w 306302"/>
                <a:gd name="connsiteY2" fmla="*/ 168267 h 16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302" h="167074">
                  <a:moveTo>
                    <a:pt x="7956" y="0"/>
                  </a:moveTo>
                  <a:lnTo>
                    <a:pt x="0" y="49327"/>
                  </a:lnTo>
                  <a:lnTo>
                    <a:pt x="308690" y="168267"/>
                  </a:lnTo>
                  <a:close/>
                </a:path>
              </a:pathLst>
            </a:custGeom>
            <a:solidFill>
              <a:srgbClr val="C2C2C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37D5F2-0E80-4E0A-8E7B-7547F2AC25F7}"/>
                </a:ext>
              </a:extLst>
            </p:cNvPr>
            <p:cNvSpPr/>
            <p:nvPr/>
          </p:nvSpPr>
          <p:spPr>
            <a:xfrm>
              <a:off x="3129238" y="3266301"/>
              <a:ext cx="6285174" cy="1058137"/>
            </a:xfrm>
            <a:custGeom>
              <a:avLst/>
              <a:gdLst>
                <a:gd name="connsiteX0" fmla="*/ 9149 w 6285173"/>
                <a:gd name="connsiteY0" fmla="*/ 1060126 h 1058136"/>
                <a:gd name="connsiteX1" fmla="*/ 0 w 6285173"/>
                <a:gd name="connsiteY1" fmla="*/ 903394 h 1058136"/>
                <a:gd name="connsiteX2" fmla="*/ 398 w 6285173"/>
                <a:gd name="connsiteY2" fmla="*/ 866797 h 1058136"/>
                <a:gd name="connsiteX3" fmla="*/ 32221 w 6285173"/>
                <a:gd name="connsiteY3" fmla="*/ 867593 h 1058136"/>
                <a:gd name="connsiteX4" fmla="*/ 31824 w 6285173"/>
                <a:gd name="connsiteY4" fmla="*/ 903394 h 1058136"/>
                <a:gd name="connsiteX5" fmla="*/ 40973 w 6285173"/>
                <a:gd name="connsiteY5" fmla="*/ 1055750 h 1058136"/>
                <a:gd name="connsiteX6" fmla="*/ 9149 w 6285173"/>
                <a:gd name="connsiteY6" fmla="*/ 1060126 h 1058136"/>
                <a:gd name="connsiteX7" fmla="*/ 50122 w 6285173"/>
                <a:gd name="connsiteY7" fmla="*/ 679435 h 1058136"/>
                <a:gd name="connsiteX8" fmla="*/ 18696 w 6285173"/>
                <a:gd name="connsiteY8" fmla="*/ 673866 h 1058136"/>
                <a:gd name="connsiteX9" fmla="*/ 68421 w 6285173"/>
                <a:gd name="connsiteY9" fmla="*/ 486505 h 1058136"/>
                <a:gd name="connsiteX10" fmla="*/ 98255 w 6285173"/>
                <a:gd name="connsiteY10" fmla="*/ 497643 h 1058136"/>
                <a:gd name="connsiteX11" fmla="*/ 50122 w 6285173"/>
                <a:gd name="connsiteY11" fmla="*/ 679435 h 1058136"/>
                <a:gd name="connsiteX12" fmla="*/ 6267671 w 6285173"/>
                <a:gd name="connsiteY12" fmla="*/ 471388 h 1058136"/>
                <a:gd name="connsiteX13" fmla="*/ 6102188 w 6285173"/>
                <a:gd name="connsiteY13" fmla="*/ 382680 h 1058136"/>
                <a:gd name="connsiteX14" fmla="*/ 6114918 w 6285173"/>
                <a:gd name="connsiteY14" fmla="*/ 353641 h 1058136"/>
                <a:gd name="connsiteX15" fmla="*/ 6285572 w 6285173"/>
                <a:gd name="connsiteY15" fmla="*/ 445134 h 1058136"/>
                <a:gd name="connsiteX16" fmla="*/ 6267671 w 6285173"/>
                <a:gd name="connsiteY16" fmla="*/ 471388 h 1058136"/>
                <a:gd name="connsiteX17" fmla="*/ 3659324 w 6285173"/>
                <a:gd name="connsiteY17" fmla="*/ 456670 h 1058136"/>
                <a:gd name="connsiteX18" fmla="*/ 3467984 w 6285173"/>
                <a:gd name="connsiteY18" fmla="*/ 450703 h 1058136"/>
                <a:gd name="connsiteX19" fmla="*/ 3469575 w 6285173"/>
                <a:gd name="connsiteY19" fmla="*/ 418879 h 1058136"/>
                <a:gd name="connsiteX20" fmla="*/ 3659721 w 6285173"/>
                <a:gd name="connsiteY20" fmla="*/ 424846 h 1058136"/>
                <a:gd name="connsiteX21" fmla="*/ 3659324 w 6285173"/>
                <a:gd name="connsiteY21" fmla="*/ 456670 h 1058136"/>
                <a:gd name="connsiteX22" fmla="*/ 3851062 w 6285173"/>
                <a:gd name="connsiteY22" fmla="*/ 454283 h 1058136"/>
                <a:gd name="connsiteX23" fmla="*/ 3849868 w 6285173"/>
                <a:gd name="connsiteY23" fmla="*/ 422459 h 1058136"/>
                <a:gd name="connsiteX24" fmla="*/ 4039616 w 6285173"/>
                <a:gd name="connsiteY24" fmla="*/ 410923 h 1058136"/>
                <a:gd name="connsiteX25" fmla="*/ 4042401 w 6285173"/>
                <a:gd name="connsiteY25" fmla="*/ 442747 h 1058136"/>
                <a:gd name="connsiteX26" fmla="*/ 3851062 w 6285173"/>
                <a:gd name="connsiteY26" fmla="*/ 454283 h 1058136"/>
                <a:gd name="connsiteX27" fmla="*/ 3276644 w 6285173"/>
                <a:gd name="connsiteY27" fmla="*/ 437178 h 1058136"/>
                <a:gd name="connsiteX28" fmla="*/ 3086498 w 6285173"/>
                <a:gd name="connsiteY28" fmla="*/ 416492 h 1058136"/>
                <a:gd name="connsiteX29" fmla="*/ 3090476 w 6285173"/>
                <a:gd name="connsiteY29" fmla="*/ 385067 h 1058136"/>
                <a:gd name="connsiteX30" fmla="*/ 3279826 w 6285173"/>
                <a:gd name="connsiteY30" fmla="*/ 405354 h 1058136"/>
                <a:gd name="connsiteX31" fmla="*/ 3276644 w 6285173"/>
                <a:gd name="connsiteY31" fmla="*/ 437178 h 1058136"/>
                <a:gd name="connsiteX32" fmla="*/ 4232946 w 6285173"/>
                <a:gd name="connsiteY32" fmla="*/ 421664 h 1058136"/>
                <a:gd name="connsiteX33" fmla="*/ 4228569 w 6285173"/>
                <a:gd name="connsiteY33" fmla="*/ 390238 h 1058136"/>
                <a:gd name="connsiteX34" fmla="*/ 4415932 w 6285173"/>
                <a:gd name="connsiteY34" fmla="*/ 359608 h 1058136"/>
                <a:gd name="connsiteX35" fmla="*/ 4421899 w 6285173"/>
                <a:gd name="connsiteY35" fmla="*/ 391034 h 1058136"/>
                <a:gd name="connsiteX36" fmla="*/ 4232946 w 6285173"/>
                <a:gd name="connsiteY36" fmla="*/ 421664 h 1058136"/>
                <a:gd name="connsiteX37" fmla="*/ 2897147 w 6285173"/>
                <a:gd name="connsiteY37" fmla="*/ 390238 h 1058136"/>
                <a:gd name="connsiteX38" fmla="*/ 2708592 w 6285173"/>
                <a:gd name="connsiteY38" fmla="*/ 358812 h 1058136"/>
                <a:gd name="connsiteX39" fmla="*/ 2714161 w 6285173"/>
                <a:gd name="connsiteY39" fmla="*/ 327386 h 1058136"/>
                <a:gd name="connsiteX40" fmla="*/ 2901920 w 6285173"/>
                <a:gd name="connsiteY40" fmla="*/ 358414 h 1058136"/>
                <a:gd name="connsiteX41" fmla="*/ 2897147 w 6285173"/>
                <a:gd name="connsiteY41" fmla="*/ 390238 h 1058136"/>
                <a:gd name="connsiteX42" fmla="*/ 4609260 w 6285173"/>
                <a:gd name="connsiteY42" fmla="*/ 350458 h 1058136"/>
                <a:gd name="connsiteX43" fmla="*/ 4602100 w 6285173"/>
                <a:gd name="connsiteY43" fmla="*/ 319430 h 1058136"/>
                <a:gd name="connsiteX44" fmla="*/ 4789860 w 6285173"/>
                <a:gd name="connsiteY44" fmla="*/ 280446 h 1058136"/>
                <a:gd name="connsiteX45" fmla="*/ 4795827 w 6285173"/>
                <a:gd name="connsiteY45" fmla="*/ 311872 h 1058136"/>
                <a:gd name="connsiteX46" fmla="*/ 4609260 w 6285173"/>
                <a:gd name="connsiteY46" fmla="*/ 350458 h 1058136"/>
                <a:gd name="connsiteX47" fmla="*/ 182588 w 6285173"/>
                <a:gd name="connsiteY47" fmla="*/ 331364 h 1058136"/>
                <a:gd name="connsiteX48" fmla="*/ 156334 w 6285173"/>
                <a:gd name="connsiteY48" fmla="*/ 313463 h 1058136"/>
                <a:gd name="connsiteX49" fmla="*/ 287209 w 6285173"/>
                <a:gd name="connsiteY49" fmla="*/ 169461 h 1058136"/>
                <a:gd name="connsiteX50" fmla="*/ 307496 w 6285173"/>
                <a:gd name="connsiteY50" fmla="*/ 194125 h 1058136"/>
                <a:gd name="connsiteX51" fmla="*/ 182588 w 6285173"/>
                <a:gd name="connsiteY51" fmla="*/ 331364 h 1058136"/>
                <a:gd name="connsiteX52" fmla="*/ 2520434 w 6285173"/>
                <a:gd name="connsiteY52" fmla="*/ 323806 h 1058136"/>
                <a:gd name="connsiteX53" fmla="*/ 2333073 w 6285173"/>
                <a:gd name="connsiteY53" fmla="*/ 286015 h 1058136"/>
                <a:gd name="connsiteX54" fmla="*/ 2339437 w 6285173"/>
                <a:gd name="connsiteY54" fmla="*/ 254987 h 1058136"/>
                <a:gd name="connsiteX55" fmla="*/ 2526401 w 6285173"/>
                <a:gd name="connsiteY55" fmla="*/ 292778 h 1058136"/>
                <a:gd name="connsiteX56" fmla="*/ 2520434 w 6285173"/>
                <a:gd name="connsiteY56" fmla="*/ 323806 h 1058136"/>
                <a:gd name="connsiteX57" fmla="*/ 5923976 w 6285173"/>
                <a:gd name="connsiteY57" fmla="*/ 320226 h 1058136"/>
                <a:gd name="connsiteX58" fmla="*/ 5739398 w 6285173"/>
                <a:gd name="connsiteY58" fmla="*/ 280048 h 1058136"/>
                <a:gd name="connsiteX59" fmla="*/ 5744570 w 6285173"/>
                <a:gd name="connsiteY59" fmla="*/ 248622 h 1058136"/>
                <a:gd name="connsiteX60" fmla="*/ 5932727 w 6285173"/>
                <a:gd name="connsiteY60" fmla="*/ 289596 h 1058136"/>
                <a:gd name="connsiteX61" fmla="*/ 5923976 w 6285173"/>
                <a:gd name="connsiteY61" fmla="*/ 320226 h 1058136"/>
                <a:gd name="connsiteX62" fmla="*/ 4983188 w 6285173"/>
                <a:gd name="connsiteY62" fmla="*/ 281640 h 1058136"/>
                <a:gd name="connsiteX63" fmla="*/ 4978813 w 6285173"/>
                <a:gd name="connsiteY63" fmla="*/ 250214 h 1058136"/>
                <a:gd name="connsiteX64" fmla="*/ 5169755 w 6285173"/>
                <a:gd name="connsiteY64" fmla="*/ 229926 h 1058136"/>
                <a:gd name="connsiteX65" fmla="*/ 5172141 w 6285173"/>
                <a:gd name="connsiteY65" fmla="*/ 261750 h 1058136"/>
                <a:gd name="connsiteX66" fmla="*/ 4983188 w 6285173"/>
                <a:gd name="connsiteY66" fmla="*/ 281640 h 1058136"/>
                <a:gd name="connsiteX67" fmla="*/ 5551241 w 6285173"/>
                <a:gd name="connsiteY67" fmla="*/ 258567 h 1058136"/>
                <a:gd name="connsiteX68" fmla="*/ 5385758 w 6285173"/>
                <a:gd name="connsiteY68" fmla="*/ 252998 h 1058136"/>
                <a:gd name="connsiteX69" fmla="*/ 5361890 w 6285173"/>
                <a:gd name="connsiteY69" fmla="*/ 252998 h 1058136"/>
                <a:gd name="connsiteX70" fmla="*/ 5361492 w 6285173"/>
                <a:gd name="connsiteY70" fmla="*/ 221175 h 1058136"/>
                <a:gd name="connsiteX71" fmla="*/ 5386155 w 6285173"/>
                <a:gd name="connsiteY71" fmla="*/ 221175 h 1058136"/>
                <a:gd name="connsiteX72" fmla="*/ 5553230 w 6285173"/>
                <a:gd name="connsiteY72" fmla="*/ 226744 h 1058136"/>
                <a:gd name="connsiteX73" fmla="*/ 5551241 w 6285173"/>
                <a:gd name="connsiteY73" fmla="*/ 258567 h 1058136"/>
                <a:gd name="connsiteX74" fmla="*/ 2146506 w 6285173"/>
                <a:gd name="connsiteY74" fmla="*/ 246236 h 1058136"/>
                <a:gd name="connsiteX75" fmla="*/ 1959940 w 6285173"/>
                <a:gd name="connsiteY75" fmla="*/ 206058 h 1058136"/>
                <a:gd name="connsiteX76" fmla="*/ 1966702 w 6285173"/>
                <a:gd name="connsiteY76" fmla="*/ 175030 h 1058136"/>
                <a:gd name="connsiteX77" fmla="*/ 2153269 w 6285173"/>
                <a:gd name="connsiteY77" fmla="*/ 215208 h 1058136"/>
                <a:gd name="connsiteX78" fmla="*/ 2146506 w 6285173"/>
                <a:gd name="connsiteY78" fmla="*/ 246236 h 1058136"/>
                <a:gd name="connsiteX79" fmla="*/ 1772976 w 6285173"/>
                <a:gd name="connsiteY79" fmla="*/ 166677 h 1058136"/>
                <a:gd name="connsiteX80" fmla="*/ 1586012 w 6285173"/>
                <a:gd name="connsiteY80" fmla="*/ 129284 h 1058136"/>
                <a:gd name="connsiteX81" fmla="*/ 1591979 w 6285173"/>
                <a:gd name="connsiteY81" fmla="*/ 97858 h 1058136"/>
                <a:gd name="connsiteX82" fmla="*/ 1779341 w 6285173"/>
                <a:gd name="connsiteY82" fmla="*/ 135251 h 1058136"/>
                <a:gd name="connsiteX83" fmla="*/ 1772976 w 6285173"/>
                <a:gd name="connsiteY83" fmla="*/ 166677 h 1058136"/>
                <a:gd name="connsiteX84" fmla="*/ 466614 w 6285173"/>
                <a:gd name="connsiteY84" fmla="*/ 98654 h 1058136"/>
                <a:gd name="connsiteX85" fmla="*/ 454283 w 6285173"/>
                <a:gd name="connsiteY85" fmla="*/ 69217 h 1058136"/>
                <a:gd name="connsiteX86" fmla="*/ 640451 w 6285173"/>
                <a:gd name="connsiteY86" fmla="*/ 15514 h 1058136"/>
                <a:gd name="connsiteX87" fmla="*/ 646020 w 6285173"/>
                <a:gd name="connsiteY87" fmla="*/ 46940 h 1058136"/>
                <a:gd name="connsiteX88" fmla="*/ 466614 w 6285173"/>
                <a:gd name="connsiteY88" fmla="*/ 98654 h 1058136"/>
                <a:gd name="connsiteX89" fmla="*/ 1398650 w 6285173"/>
                <a:gd name="connsiteY89" fmla="*/ 95073 h 1058136"/>
                <a:gd name="connsiteX90" fmla="*/ 1210493 w 6285173"/>
                <a:gd name="connsiteY90" fmla="*/ 65636 h 1058136"/>
                <a:gd name="connsiteX91" fmla="*/ 1214868 w 6285173"/>
                <a:gd name="connsiteY91" fmla="*/ 34211 h 1058136"/>
                <a:gd name="connsiteX92" fmla="*/ 1403821 w 6285173"/>
                <a:gd name="connsiteY92" fmla="*/ 63647 h 1058136"/>
                <a:gd name="connsiteX93" fmla="*/ 1398650 w 6285173"/>
                <a:gd name="connsiteY93" fmla="*/ 95073 h 1058136"/>
                <a:gd name="connsiteX94" fmla="*/ 1021540 w 6285173"/>
                <a:gd name="connsiteY94" fmla="*/ 42962 h 1058136"/>
                <a:gd name="connsiteX95" fmla="*/ 967042 w 6285173"/>
                <a:gd name="connsiteY95" fmla="*/ 37791 h 1058136"/>
                <a:gd name="connsiteX96" fmla="*/ 835371 w 6285173"/>
                <a:gd name="connsiteY96" fmla="*/ 31824 h 1058136"/>
                <a:gd name="connsiteX97" fmla="*/ 832587 w 6285173"/>
                <a:gd name="connsiteY97" fmla="*/ 0 h 1058136"/>
                <a:gd name="connsiteX98" fmla="*/ 833780 w 6285173"/>
                <a:gd name="connsiteY98" fmla="*/ 0 h 1058136"/>
                <a:gd name="connsiteX99" fmla="*/ 969428 w 6285173"/>
                <a:gd name="connsiteY99" fmla="*/ 6365 h 1058136"/>
                <a:gd name="connsiteX100" fmla="*/ 1024324 w 6285173"/>
                <a:gd name="connsiteY100" fmla="*/ 11536 h 1058136"/>
                <a:gd name="connsiteX101" fmla="*/ 1021540 w 6285173"/>
                <a:gd name="connsiteY101" fmla="*/ 42962 h 105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6285173" h="1058136">
                  <a:moveTo>
                    <a:pt x="9149" y="1060126"/>
                  </a:moveTo>
                  <a:cubicBezTo>
                    <a:pt x="8751" y="1057739"/>
                    <a:pt x="0" y="996479"/>
                    <a:pt x="0" y="903394"/>
                  </a:cubicBezTo>
                  <a:cubicBezTo>
                    <a:pt x="0" y="891859"/>
                    <a:pt x="0" y="879527"/>
                    <a:pt x="398" y="866797"/>
                  </a:cubicBezTo>
                  <a:lnTo>
                    <a:pt x="32221" y="867593"/>
                  </a:lnTo>
                  <a:cubicBezTo>
                    <a:pt x="31824" y="879925"/>
                    <a:pt x="31824" y="891859"/>
                    <a:pt x="31824" y="903394"/>
                  </a:cubicBezTo>
                  <a:cubicBezTo>
                    <a:pt x="31824" y="994092"/>
                    <a:pt x="40575" y="1054955"/>
                    <a:pt x="40973" y="1055750"/>
                  </a:cubicBezTo>
                  <a:lnTo>
                    <a:pt x="9149" y="1060126"/>
                  </a:lnTo>
                  <a:close/>
                  <a:moveTo>
                    <a:pt x="50122" y="679435"/>
                  </a:moveTo>
                  <a:lnTo>
                    <a:pt x="18696" y="673866"/>
                  </a:lnTo>
                  <a:cubicBezTo>
                    <a:pt x="30232" y="607434"/>
                    <a:pt x="46940" y="544583"/>
                    <a:pt x="68421" y="486505"/>
                  </a:cubicBezTo>
                  <a:lnTo>
                    <a:pt x="98255" y="497643"/>
                  </a:lnTo>
                  <a:cubicBezTo>
                    <a:pt x="77172" y="553732"/>
                    <a:pt x="61261" y="614993"/>
                    <a:pt x="50122" y="679435"/>
                  </a:cubicBezTo>
                  <a:close/>
                  <a:moveTo>
                    <a:pt x="6267671" y="471388"/>
                  </a:moveTo>
                  <a:cubicBezTo>
                    <a:pt x="6218742" y="438769"/>
                    <a:pt x="6163051" y="408934"/>
                    <a:pt x="6102188" y="382680"/>
                  </a:cubicBezTo>
                  <a:lnTo>
                    <a:pt x="6114918" y="353641"/>
                  </a:lnTo>
                  <a:cubicBezTo>
                    <a:pt x="6177371" y="380691"/>
                    <a:pt x="6235052" y="411321"/>
                    <a:pt x="6285572" y="445134"/>
                  </a:cubicBezTo>
                  <a:lnTo>
                    <a:pt x="6267671" y="471388"/>
                  </a:lnTo>
                  <a:close/>
                  <a:moveTo>
                    <a:pt x="3659324" y="456670"/>
                  </a:moveTo>
                  <a:cubicBezTo>
                    <a:pt x="3596870" y="455874"/>
                    <a:pt x="3532427" y="453885"/>
                    <a:pt x="3467984" y="450703"/>
                  </a:cubicBezTo>
                  <a:lnTo>
                    <a:pt x="3469575" y="418879"/>
                  </a:lnTo>
                  <a:cubicBezTo>
                    <a:pt x="3533620" y="422062"/>
                    <a:pt x="3597665" y="424051"/>
                    <a:pt x="3659721" y="424846"/>
                  </a:cubicBezTo>
                  <a:lnTo>
                    <a:pt x="3659324" y="456670"/>
                  </a:lnTo>
                  <a:close/>
                  <a:moveTo>
                    <a:pt x="3851062" y="454283"/>
                  </a:moveTo>
                  <a:lnTo>
                    <a:pt x="3849868" y="422459"/>
                  </a:lnTo>
                  <a:cubicBezTo>
                    <a:pt x="3913515" y="420073"/>
                    <a:pt x="3977163" y="416492"/>
                    <a:pt x="4039616" y="410923"/>
                  </a:cubicBezTo>
                  <a:lnTo>
                    <a:pt x="4042401" y="442747"/>
                  </a:lnTo>
                  <a:cubicBezTo>
                    <a:pt x="3979549" y="448316"/>
                    <a:pt x="3915107" y="451896"/>
                    <a:pt x="3851062" y="454283"/>
                  </a:cubicBezTo>
                  <a:close/>
                  <a:moveTo>
                    <a:pt x="3276644" y="437178"/>
                  </a:moveTo>
                  <a:cubicBezTo>
                    <a:pt x="3214986" y="431608"/>
                    <a:pt x="3150941" y="424846"/>
                    <a:pt x="3086498" y="416492"/>
                  </a:cubicBezTo>
                  <a:lnTo>
                    <a:pt x="3090476" y="385067"/>
                  </a:lnTo>
                  <a:cubicBezTo>
                    <a:pt x="3154521" y="393022"/>
                    <a:pt x="3218168" y="399785"/>
                    <a:pt x="3279826" y="405354"/>
                  </a:cubicBezTo>
                  <a:lnTo>
                    <a:pt x="3276644" y="437178"/>
                  </a:lnTo>
                  <a:close/>
                  <a:moveTo>
                    <a:pt x="4232946" y="421664"/>
                  </a:moveTo>
                  <a:lnTo>
                    <a:pt x="4228569" y="390238"/>
                  </a:lnTo>
                  <a:cubicBezTo>
                    <a:pt x="4291024" y="381486"/>
                    <a:pt x="4354273" y="371541"/>
                    <a:pt x="4415932" y="359608"/>
                  </a:cubicBezTo>
                  <a:lnTo>
                    <a:pt x="4421899" y="391034"/>
                  </a:lnTo>
                  <a:cubicBezTo>
                    <a:pt x="4359444" y="402569"/>
                    <a:pt x="4295797" y="412912"/>
                    <a:pt x="4232946" y="421664"/>
                  </a:cubicBezTo>
                  <a:close/>
                  <a:moveTo>
                    <a:pt x="2897147" y="390238"/>
                  </a:moveTo>
                  <a:cubicBezTo>
                    <a:pt x="2837080" y="381089"/>
                    <a:pt x="2773433" y="370348"/>
                    <a:pt x="2708592" y="358812"/>
                  </a:cubicBezTo>
                  <a:lnTo>
                    <a:pt x="2714161" y="327386"/>
                  </a:lnTo>
                  <a:cubicBezTo>
                    <a:pt x="2779002" y="338922"/>
                    <a:pt x="2842251" y="349265"/>
                    <a:pt x="2901920" y="358414"/>
                  </a:cubicBezTo>
                  <a:lnTo>
                    <a:pt x="2897147" y="390238"/>
                  </a:lnTo>
                  <a:close/>
                  <a:moveTo>
                    <a:pt x="4609260" y="350458"/>
                  </a:moveTo>
                  <a:lnTo>
                    <a:pt x="4602100" y="319430"/>
                  </a:lnTo>
                  <a:cubicBezTo>
                    <a:pt x="4665349" y="304712"/>
                    <a:pt x="4728599" y="291585"/>
                    <a:pt x="4789860" y="280446"/>
                  </a:cubicBezTo>
                  <a:lnTo>
                    <a:pt x="4795827" y="311872"/>
                  </a:lnTo>
                  <a:cubicBezTo>
                    <a:pt x="4734566" y="322613"/>
                    <a:pt x="4672112" y="335740"/>
                    <a:pt x="4609260" y="350458"/>
                  </a:cubicBezTo>
                  <a:close/>
                  <a:moveTo>
                    <a:pt x="182588" y="331364"/>
                  </a:moveTo>
                  <a:lnTo>
                    <a:pt x="156334" y="313463"/>
                  </a:lnTo>
                  <a:cubicBezTo>
                    <a:pt x="193726" y="258567"/>
                    <a:pt x="237484" y="210036"/>
                    <a:pt x="287209" y="169461"/>
                  </a:cubicBezTo>
                  <a:lnTo>
                    <a:pt x="307496" y="194125"/>
                  </a:lnTo>
                  <a:cubicBezTo>
                    <a:pt x="260158" y="233109"/>
                    <a:pt x="218390" y="279253"/>
                    <a:pt x="182588" y="331364"/>
                  </a:cubicBezTo>
                  <a:close/>
                  <a:moveTo>
                    <a:pt x="2520434" y="323806"/>
                  </a:moveTo>
                  <a:cubicBezTo>
                    <a:pt x="2462356" y="312270"/>
                    <a:pt x="2401096" y="299938"/>
                    <a:pt x="2333073" y="286015"/>
                  </a:cubicBezTo>
                  <a:lnTo>
                    <a:pt x="2339437" y="254987"/>
                  </a:lnTo>
                  <a:cubicBezTo>
                    <a:pt x="2407460" y="269308"/>
                    <a:pt x="2468323" y="281640"/>
                    <a:pt x="2526401" y="292778"/>
                  </a:cubicBezTo>
                  <a:lnTo>
                    <a:pt x="2520434" y="323806"/>
                  </a:lnTo>
                  <a:close/>
                  <a:moveTo>
                    <a:pt x="5923976" y="320226"/>
                  </a:moveTo>
                  <a:cubicBezTo>
                    <a:pt x="5865499" y="303916"/>
                    <a:pt x="5803443" y="290391"/>
                    <a:pt x="5739398" y="280048"/>
                  </a:cubicBezTo>
                  <a:lnTo>
                    <a:pt x="5744570" y="248622"/>
                  </a:lnTo>
                  <a:cubicBezTo>
                    <a:pt x="5809808" y="259363"/>
                    <a:pt x="5873057" y="272888"/>
                    <a:pt x="5932727" y="289596"/>
                  </a:cubicBezTo>
                  <a:lnTo>
                    <a:pt x="5923976" y="320226"/>
                  </a:lnTo>
                  <a:close/>
                  <a:moveTo>
                    <a:pt x="4983188" y="281640"/>
                  </a:moveTo>
                  <a:lnTo>
                    <a:pt x="4978813" y="250214"/>
                  </a:lnTo>
                  <a:cubicBezTo>
                    <a:pt x="5043256" y="241462"/>
                    <a:pt x="5107698" y="234700"/>
                    <a:pt x="5169755" y="229926"/>
                  </a:cubicBezTo>
                  <a:lnTo>
                    <a:pt x="5172141" y="261750"/>
                  </a:lnTo>
                  <a:cubicBezTo>
                    <a:pt x="5110881" y="266126"/>
                    <a:pt x="5047233" y="272888"/>
                    <a:pt x="4983188" y="281640"/>
                  </a:cubicBezTo>
                  <a:close/>
                  <a:moveTo>
                    <a:pt x="5551241" y="258567"/>
                  </a:moveTo>
                  <a:cubicBezTo>
                    <a:pt x="5497538" y="254987"/>
                    <a:pt x="5441847" y="252998"/>
                    <a:pt x="5385758" y="252998"/>
                  </a:cubicBezTo>
                  <a:cubicBezTo>
                    <a:pt x="5377802" y="252998"/>
                    <a:pt x="5369846" y="252998"/>
                    <a:pt x="5361890" y="252998"/>
                  </a:cubicBezTo>
                  <a:lnTo>
                    <a:pt x="5361492" y="221175"/>
                  </a:lnTo>
                  <a:cubicBezTo>
                    <a:pt x="5369846" y="221175"/>
                    <a:pt x="5378199" y="221175"/>
                    <a:pt x="5386155" y="221175"/>
                  </a:cubicBezTo>
                  <a:cubicBezTo>
                    <a:pt x="5443040" y="221175"/>
                    <a:pt x="5499129" y="223164"/>
                    <a:pt x="5553230" y="226744"/>
                  </a:cubicBezTo>
                  <a:lnTo>
                    <a:pt x="5551241" y="258567"/>
                  </a:lnTo>
                  <a:close/>
                  <a:moveTo>
                    <a:pt x="2146506" y="246236"/>
                  </a:moveTo>
                  <a:lnTo>
                    <a:pt x="1959940" y="206058"/>
                  </a:lnTo>
                  <a:lnTo>
                    <a:pt x="1966702" y="175030"/>
                  </a:lnTo>
                  <a:lnTo>
                    <a:pt x="2153269" y="215208"/>
                  </a:lnTo>
                  <a:lnTo>
                    <a:pt x="2146506" y="246236"/>
                  </a:lnTo>
                  <a:close/>
                  <a:moveTo>
                    <a:pt x="1772976" y="166677"/>
                  </a:moveTo>
                  <a:cubicBezTo>
                    <a:pt x="1704953" y="152754"/>
                    <a:pt x="1643692" y="140422"/>
                    <a:pt x="1586012" y="129284"/>
                  </a:cubicBezTo>
                  <a:lnTo>
                    <a:pt x="1591979" y="97858"/>
                  </a:lnTo>
                  <a:cubicBezTo>
                    <a:pt x="1649659" y="108996"/>
                    <a:pt x="1710920" y="121328"/>
                    <a:pt x="1779341" y="135251"/>
                  </a:cubicBezTo>
                  <a:lnTo>
                    <a:pt x="1772976" y="166677"/>
                  </a:lnTo>
                  <a:close/>
                  <a:moveTo>
                    <a:pt x="466614" y="98654"/>
                  </a:moveTo>
                  <a:lnTo>
                    <a:pt x="454283" y="69217"/>
                  </a:lnTo>
                  <a:cubicBezTo>
                    <a:pt x="511168" y="44951"/>
                    <a:pt x="573622" y="27050"/>
                    <a:pt x="640451" y="15514"/>
                  </a:cubicBezTo>
                  <a:lnTo>
                    <a:pt x="646020" y="46940"/>
                  </a:lnTo>
                  <a:cubicBezTo>
                    <a:pt x="581577" y="58078"/>
                    <a:pt x="521113" y="75581"/>
                    <a:pt x="466614" y="98654"/>
                  </a:cubicBezTo>
                  <a:close/>
                  <a:moveTo>
                    <a:pt x="1398650" y="95073"/>
                  </a:moveTo>
                  <a:cubicBezTo>
                    <a:pt x="1333412" y="83935"/>
                    <a:pt x="1270162" y="73990"/>
                    <a:pt x="1210493" y="65636"/>
                  </a:cubicBezTo>
                  <a:lnTo>
                    <a:pt x="1214868" y="34211"/>
                  </a:lnTo>
                  <a:cubicBezTo>
                    <a:pt x="1274936" y="42564"/>
                    <a:pt x="1338583" y="52509"/>
                    <a:pt x="1403821" y="63647"/>
                  </a:cubicBezTo>
                  <a:lnTo>
                    <a:pt x="1398650" y="95073"/>
                  </a:lnTo>
                  <a:close/>
                  <a:moveTo>
                    <a:pt x="1021540" y="42962"/>
                  </a:moveTo>
                  <a:cubicBezTo>
                    <a:pt x="1003241" y="40973"/>
                    <a:pt x="984942" y="39382"/>
                    <a:pt x="967042" y="37791"/>
                  </a:cubicBezTo>
                  <a:cubicBezTo>
                    <a:pt x="921693" y="33813"/>
                    <a:pt x="877537" y="31824"/>
                    <a:pt x="835371" y="31824"/>
                  </a:cubicBezTo>
                  <a:lnTo>
                    <a:pt x="832587" y="0"/>
                  </a:lnTo>
                  <a:lnTo>
                    <a:pt x="833780" y="0"/>
                  </a:lnTo>
                  <a:cubicBezTo>
                    <a:pt x="878333" y="0"/>
                    <a:pt x="923284" y="1989"/>
                    <a:pt x="969428" y="6365"/>
                  </a:cubicBezTo>
                  <a:cubicBezTo>
                    <a:pt x="987727" y="7956"/>
                    <a:pt x="1006025" y="9945"/>
                    <a:pt x="1024324" y="11536"/>
                  </a:cubicBezTo>
                  <a:lnTo>
                    <a:pt x="1021540" y="42962"/>
                  </a:lnTo>
                  <a:close/>
                </a:path>
              </a:pathLst>
            </a:custGeom>
            <a:solidFill>
              <a:srgbClr val="E0E0E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1E47F9-28A4-42D3-8CCF-0D0D69EFACA6}"/>
                </a:ext>
              </a:extLst>
            </p:cNvPr>
            <p:cNvSpPr/>
            <p:nvPr/>
          </p:nvSpPr>
          <p:spPr>
            <a:xfrm>
              <a:off x="4522319" y="4546409"/>
              <a:ext cx="1121784" cy="1304770"/>
            </a:xfrm>
            <a:custGeom>
              <a:avLst/>
              <a:gdLst>
                <a:gd name="connsiteX0" fmla="*/ 1043020 w 1121784"/>
                <a:gd name="connsiteY0" fmla="*/ 1305168 h 1304770"/>
                <a:gd name="connsiteX1" fmla="*/ 80355 w 1121784"/>
                <a:gd name="connsiteY1" fmla="*/ 1305168 h 1304770"/>
                <a:gd name="connsiteX2" fmla="*/ 0 w 1121784"/>
                <a:gd name="connsiteY2" fmla="*/ 1224814 h 1304770"/>
                <a:gd name="connsiteX3" fmla="*/ 0 w 1121784"/>
                <a:gd name="connsiteY3" fmla="*/ 80355 h 1304770"/>
                <a:gd name="connsiteX4" fmla="*/ 80355 w 1121784"/>
                <a:gd name="connsiteY4" fmla="*/ 0 h 1304770"/>
                <a:gd name="connsiteX5" fmla="*/ 1043418 w 1121784"/>
                <a:gd name="connsiteY5" fmla="*/ 0 h 1304770"/>
                <a:gd name="connsiteX6" fmla="*/ 1123773 w 1121784"/>
                <a:gd name="connsiteY6" fmla="*/ 80355 h 1304770"/>
                <a:gd name="connsiteX7" fmla="*/ 1123773 w 1121784"/>
                <a:gd name="connsiteY7" fmla="*/ 1224814 h 1304770"/>
                <a:gd name="connsiteX8" fmla="*/ 1043020 w 1121784"/>
                <a:gd name="connsiteY8" fmla="*/ 1305168 h 130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84" h="1304770">
                  <a:moveTo>
                    <a:pt x="1043020" y="1305168"/>
                  </a:moveTo>
                  <a:lnTo>
                    <a:pt x="80355" y="1305168"/>
                  </a:lnTo>
                  <a:cubicBezTo>
                    <a:pt x="36199" y="1305168"/>
                    <a:pt x="0" y="1269366"/>
                    <a:pt x="0" y="1224814"/>
                  </a:cubicBezTo>
                  <a:lnTo>
                    <a:pt x="0" y="80355"/>
                  </a:lnTo>
                  <a:cubicBezTo>
                    <a:pt x="0" y="36199"/>
                    <a:pt x="35802" y="0"/>
                    <a:pt x="80355" y="0"/>
                  </a:cubicBezTo>
                  <a:lnTo>
                    <a:pt x="1043418" y="0"/>
                  </a:lnTo>
                  <a:cubicBezTo>
                    <a:pt x="1087574" y="0"/>
                    <a:pt x="1123773" y="35802"/>
                    <a:pt x="1123773" y="80355"/>
                  </a:cubicBezTo>
                  <a:lnTo>
                    <a:pt x="1123773" y="1224814"/>
                  </a:lnTo>
                  <a:cubicBezTo>
                    <a:pt x="1123375" y="1269366"/>
                    <a:pt x="1087574" y="1305168"/>
                    <a:pt x="1043020" y="1305168"/>
                  </a:cubicBezTo>
                  <a:close/>
                </a:path>
              </a:pathLst>
            </a:custGeom>
            <a:solidFill>
              <a:srgbClr val="F5F5F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B05AB7-127F-485D-86FC-69702CC7452A}"/>
                </a:ext>
              </a:extLst>
            </p:cNvPr>
            <p:cNvSpPr/>
            <p:nvPr/>
          </p:nvSpPr>
          <p:spPr>
            <a:xfrm>
              <a:off x="4646805" y="4897140"/>
              <a:ext cx="572826" cy="572826"/>
            </a:xfrm>
            <a:custGeom>
              <a:avLst/>
              <a:gdLst>
                <a:gd name="connsiteX0" fmla="*/ 557336 w 572825"/>
                <a:gd name="connsiteY0" fmla="*/ 190669 h 572825"/>
                <a:gd name="connsiteX1" fmla="*/ 278481 w 572825"/>
                <a:gd name="connsiteY1" fmla="*/ 124 h 572825"/>
                <a:gd name="connsiteX2" fmla="*/ 190568 w 572825"/>
                <a:gd name="connsiteY2" fmla="*/ 16832 h 572825"/>
                <a:gd name="connsiteX3" fmla="*/ 13151 w 572825"/>
                <a:gd name="connsiteY3" fmla="*/ 201409 h 572825"/>
                <a:gd name="connsiteX4" fmla="*/ 16731 w 572825"/>
                <a:gd name="connsiteY4" fmla="*/ 383600 h 572825"/>
                <a:gd name="connsiteX5" fmla="*/ 23892 w 572825"/>
                <a:gd name="connsiteY5" fmla="*/ 401500 h 572825"/>
                <a:gd name="connsiteX6" fmla="*/ 68445 w 572825"/>
                <a:gd name="connsiteY6" fmla="*/ 473104 h 572825"/>
                <a:gd name="connsiteX7" fmla="*/ 383897 w 572825"/>
                <a:gd name="connsiteY7" fmla="*/ 557436 h 572825"/>
                <a:gd name="connsiteX8" fmla="*/ 557336 w 572825"/>
                <a:gd name="connsiteY8" fmla="*/ 190669 h 572825"/>
                <a:gd name="connsiteX9" fmla="*/ 359631 w 572825"/>
                <a:gd name="connsiteY9" fmla="*/ 490209 h 572825"/>
                <a:gd name="connsiteX10" fmla="*/ 122943 w 572825"/>
                <a:gd name="connsiteY10" fmla="*/ 426959 h 572825"/>
                <a:gd name="connsiteX11" fmla="*/ 89528 w 572825"/>
                <a:gd name="connsiteY11" fmla="*/ 373257 h 572825"/>
                <a:gd name="connsiteX12" fmla="*/ 84357 w 572825"/>
                <a:gd name="connsiteY12" fmla="*/ 359732 h 572825"/>
                <a:gd name="connsiteX13" fmla="*/ 81572 w 572825"/>
                <a:gd name="connsiteY13" fmla="*/ 223288 h 572825"/>
                <a:gd name="connsiteX14" fmla="*/ 214436 w 572825"/>
                <a:gd name="connsiteY14" fmla="*/ 84855 h 572825"/>
                <a:gd name="connsiteX15" fmla="*/ 280470 w 572825"/>
                <a:gd name="connsiteY15" fmla="*/ 72125 h 572825"/>
                <a:gd name="connsiteX16" fmla="*/ 489710 w 572825"/>
                <a:gd name="connsiteY16" fmla="*/ 214934 h 572825"/>
                <a:gd name="connsiteX17" fmla="*/ 359631 w 572825"/>
                <a:gd name="connsiteY17" fmla="*/ 490209 h 57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2825" h="572825">
                  <a:moveTo>
                    <a:pt x="557336" y="190669"/>
                  </a:moveTo>
                  <a:cubicBezTo>
                    <a:pt x="514374" y="70534"/>
                    <a:pt x="399411" y="-3456"/>
                    <a:pt x="278481" y="124"/>
                  </a:cubicBezTo>
                  <a:cubicBezTo>
                    <a:pt x="249044" y="920"/>
                    <a:pt x="219607" y="6489"/>
                    <a:pt x="190568" y="16832"/>
                  </a:cubicBezTo>
                  <a:cubicBezTo>
                    <a:pt x="102257" y="48258"/>
                    <a:pt x="39008" y="118668"/>
                    <a:pt x="13151" y="201409"/>
                  </a:cubicBezTo>
                  <a:cubicBezTo>
                    <a:pt x="-4750" y="259089"/>
                    <a:pt x="-5147" y="322737"/>
                    <a:pt x="16731" y="383600"/>
                  </a:cubicBezTo>
                  <a:cubicBezTo>
                    <a:pt x="18720" y="389567"/>
                    <a:pt x="21107" y="395533"/>
                    <a:pt x="23892" y="401500"/>
                  </a:cubicBezTo>
                  <a:cubicBezTo>
                    <a:pt x="35428" y="428153"/>
                    <a:pt x="50544" y="452020"/>
                    <a:pt x="68445" y="473104"/>
                  </a:cubicBezTo>
                  <a:cubicBezTo>
                    <a:pt x="143628" y="561414"/>
                    <a:pt x="268138" y="598807"/>
                    <a:pt x="383897" y="557436"/>
                  </a:cubicBezTo>
                  <a:cubicBezTo>
                    <a:pt x="533070" y="504530"/>
                    <a:pt x="611038" y="340240"/>
                    <a:pt x="557336" y="190669"/>
                  </a:cubicBezTo>
                  <a:close/>
                  <a:moveTo>
                    <a:pt x="359631" y="490209"/>
                  </a:moveTo>
                  <a:cubicBezTo>
                    <a:pt x="272912" y="521237"/>
                    <a:pt x="179430" y="493391"/>
                    <a:pt x="122943" y="426959"/>
                  </a:cubicBezTo>
                  <a:cubicBezTo>
                    <a:pt x="109418" y="411048"/>
                    <a:pt x="98280" y="393147"/>
                    <a:pt x="89528" y="373257"/>
                  </a:cubicBezTo>
                  <a:cubicBezTo>
                    <a:pt x="87539" y="368881"/>
                    <a:pt x="85948" y="364505"/>
                    <a:pt x="84357" y="359732"/>
                  </a:cubicBezTo>
                  <a:cubicBezTo>
                    <a:pt x="68047" y="313985"/>
                    <a:pt x="68047" y="266250"/>
                    <a:pt x="81572" y="223288"/>
                  </a:cubicBezTo>
                  <a:cubicBezTo>
                    <a:pt x="101064" y="161232"/>
                    <a:pt x="148402" y="108325"/>
                    <a:pt x="214436" y="84855"/>
                  </a:cubicBezTo>
                  <a:cubicBezTo>
                    <a:pt x="236314" y="76899"/>
                    <a:pt x="258591" y="72921"/>
                    <a:pt x="280470" y="72125"/>
                  </a:cubicBezTo>
                  <a:cubicBezTo>
                    <a:pt x="371167" y="69341"/>
                    <a:pt x="457489" y="124635"/>
                    <a:pt x="489710" y="214934"/>
                  </a:cubicBezTo>
                  <a:cubicBezTo>
                    <a:pt x="529888" y="327113"/>
                    <a:pt x="471412" y="450031"/>
                    <a:pt x="359631" y="490209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919053-92D1-4CC4-B865-74651986C3D4}"/>
                </a:ext>
              </a:extLst>
            </p:cNvPr>
            <p:cNvSpPr/>
            <p:nvPr/>
          </p:nvSpPr>
          <p:spPr>
            <a:xfrm>
              <a:off x="4659957" y="4897662"/>
              <a:ext cx="266523" cy="222766"/>
            </a:xfrm>
            <a:custGeom>
              <a:avLst/>
              <a:gdLst>
                <a:gd name="connsiteX0" fmla="*/ 68421 w 266523"/>
                <a:gd name="connsiteY0" fmla="*/ 222766 h 222765"/>
                <a:gd name="connsiteX1" fmla="*/ 0 w 266523"/>
                <a:gd name="connsiteY1" fmla="*/ 201285 h 222765"/>
                <a:gd name="connsiteX2" fmla="*/ 177417 w 266523"/>
                <a:gd name="connsiteY2" fmla="*/ 16708 h 222765"/>
                <a:gd name="connsiteX3" fmla="*/ 265330 w 266523"/>
                <a:gd name="connsiteY3" fmla="*/ 0 h 222765"/>
                <a:gd name="connsiteX4" fmla="*/ 267319 w 266523"/>
                <a:gd name="connsiteY4" fmla="*/ 72001 h 222765"/>
                <a:gd name="connsiteX5" fmla="*/ 201285 w 266523"/>
                <a:gd name="connsiteY5" fmla="*/ 84731 h 222765"/>
                <a:gd name="connsiteX6" fmla="*/ 68421 w 266523"/>
                <a:gd name="connsiteY6" fmla="*/ 222766 h 2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523" h="222765">
                  <a:moveTo>
                    <a:pt x="68421" y="222766"/>
                  </a:moveTo>
                  <a:lnTo>
                    <a:pt x="0" y="201285"/>
                  </a:lnTo>
                  <a:cubicBezTo>
                    <a:pt x="25857" y="118146"/>
                    <a:pt x="89106" y="48134"/>
                    <a:pt x="177417" y="16708"/>
                  </a:cubicBezTo>
                  <a:cubicBezTo>
                    <a:pt x="206456" y="6365"/>
                    <a:pt x="236291" y="796"/>
                    <a:pt x="265330" y="0"/>
                  </a:cubicBezTo>
                  <a:lnTo>
                    <a:pt x="267319" y="72001"/>
                  </a:lnTo>
                  <a:cubicBezTo>
                    <a:pt x="245440" y="72797"/>
                    <a:pt x="223163" y="76775"/>
                    <a:pt x="201285" y="84731"/>
                  </a:cubicBezTo>
                  <a:cubicBezTo>
                    <a:pt x="135251" y="107803"/>
                    <a:pt x="87913" y="160710"/>
                    <a:pt x="68421" y="222766"/>
                  </a:cubicBezTo>
                  <a:close/>
                </a:path>
              </a:pathLst>
            </a:custGeom>
            <a:solidFill>
              <a:srgbClr val="1A59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26B5853-466D-42B9-BFC7-03116E6C7526}"/>
                </a:ext>
              </a:extLst>
            </p:cNvPr>
            <p:cNvSpPr/>
            <p:nvPr/>
          </p:nvSpPr>
          <p:spPr>
            <a:xfrm>
              <a:off x="4646650" y="5098947"/>
              <a:ext cx="87515" cy="198898"/>
            </a:xfrm>
            <a:custGeom>
              <a:avLst/>
              <a:gdLst>
                <a:gd name="connsiteX0" fmla="*/ 90081 w 87515"/>
                <a:gd name="connsiteY0" fmla="*/ 171450 h 198897"/>
                <a:gd name="connsiteX1" fmla="*/ 24047 w 87515"/>
                <a:gd name="connsiteY1" fmla="*/ 200091 h 198897"/>
                <a:gd name="connsiteX2" fmla="*/ 16887 w 87515"/>
                <a:gd name="connsiteY2" fmla="*/ 182190 h 198897"/>
                <a:gd name="connsiteX3" fmla="*/ 13306 w 87515"/>
                <a:gd name="connsiteY3" fmla="*/ 0 h 198897"/>
                <a:gd name="connsiteX4" fmla="*/ 81727 w 87515"/>
                <a:gd name="connsiteY4" fmla="*/ 21481 h 198897"/>
                <a:gd name="connsiteX5" fmla="*/ 84512 w 87515"/>
                <a:gd name="connsiteY5" fmla="*/ 157925 h 198897"/>
                <a:gd name="connsiteX6" fmla="*/ 90081 w 87515"/>
                <a:gd name="connsiteY6" fmla="*/ 171450 h 1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515" h="198897">
                  <a:moveTo>
                    <a:pt x="90081" y="171450"/>
                  </a:moveTo>
                  <a:lnTo>
                    <a:pt x="24047" y="200091"/>
                  </a:lnTo>
                  <a:cubicBezTo>
                    <a:pt x="21660" y="194124"/>
                    <a:pt x="19273" y="188157"/>
                    <a:pt x="16887" y="182190"/>
                  </a:cubicBezTo>
                  <a:cubicBezTo>
                    <a:pt x="-4992" y="120930"/>
                    <a:pt x="-4992" y="57282"/>
                    <a:pt x="13306" y="0"/>
                  </a:cubicBezTo>
                  <a:lnTo>
                    <a:pt x="81727" y="21481"/>
                  </a:lnTo>
                  <a:cubicBezTo>
                    <a:pt x="68202" y="64443"/>
                    <a:pt x="68202" y="112178"/>
                    <a:pt x="84512" y="157925"/>
                  </a:cubicBezTo>
                  <a:cubicBezTo>
                    <a:pt x="86103" y="162698"/>
                    <a:pt x="88092" y="167074"/>
                    <a:pt x="90081" y="171450"/>
                  </a:cubicBezTo>
                  <a:close/>
                </a:path>
              </a:pathLst>
            </a:custGeom>
            <a:solidFill>
              <a:srgbClr val="2273B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BA821-8239-44EB-9D1E-EF85475F2B81}"/>
                </a:ext>
              </a:extLst>
            </p:cNvPr>
            <p:cNvSpPr/>
            <p:nvPr/>
          </p:nvSpPr>
          <p:spPr>
            <a:xfrm>
              <a:off x="4670697" y="5270397"/>
              <a:ext cx="99449" cy="99449"/>
            </a:xfrm>
            <a:custGeom>
              <a:avLst/>
              <a:gdLst>
                <a:gd name="connsiteX0" fmla="*/ 44553 w 99448"/>
                <a:gd name="connsiteY0" fmla="*/ 100244 h 99448"/>
                <a:gd name="connsiteX1" fmla="*/ 0 w 99448"/>
                <a:gd name="connsiteY1" fmla="*/ 28641 h 99448"/>
                <a:gd name="connsiteX2" fmla="*/ 66034 w 99448"/>
                <a:gd name="connsiteY2" fmla="*/ 0 h 99448"/>
                <a:gd name="connsiteX3" fmla="*/ 99449 w 99448"/>
                <a:gd name="connsiteY3" fmla="*/ 53702 h 99448"/>
                <a:gd name="connsiteX4" fmla="*/ 44553 w 99448"/>
                <a:gd name="connsiteY4" fmla="*/ 100244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48" h="99448">
                  <a:moveTo>
                    <a:pt x="44553" y="100244"/>
                  </a:moveTo>
                  <a:cubicBezTo>
                    <a:pt x="26652" y="79161"/>
                    <a:pt x="11536" y="55294"/>
                    <a:pt x="0" y="28641"/>
                  </a:cubicBezTo>
                  <a:lnTo>
                    <a:pt x="66034" y="0"/>
                  </a:lnTo>
                  <a:cubicBezTo>
                    <a:pt x="74786" y="19890"/>
                    <a:pt x="85924" y="37791"/>
                    <a:pt x="99449" y="53702"/>
                  </a:cubicBezTo>
                  <a:lnTo>
                    <a:pt x="44553" y="100244"/>
                  </a:lnTo>
                  <a:close/>
                </a:path>
              </a:pathLst>
            </a:custGeom>
            <a:solidFill>
              <a:srgbClr val="3788C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AA4E88-9C14-4206-88A0-F79270E4F2C3}"/>
                </a:ext>
              </a:extLst>
            </p:cNvPr>
            <p:cNvSpPr/>
            <p:nvPr/>
          </p:nvSpPr>
          <p:spPr>
            <a:xfrm>
              <a:off x="5283795" y="5251718"/>
              <a:ext cx="234700" cy="234700"/>
            </a:xfrm>
            <a:custGeom>
              <a:avLst/>
              <a:gdLst>
                <a:gd name="connsiteX0" fmla="*/ 169366 w 234699"/>
                <a:gd name="connsiteY0" fmla="*/ 11518 h 234699"/>
                <a:gd name="connsiteX1" fmla="*/ 32127 w 234699"/>
                <a:gd name="connsiteY1" fmla="*/ 37375 h 234699"/>
                <a:gd name="connsiteX2" fmla="*/ 11441 w 234699"/>
                <a:gd name="connsiteY2" fmla="*/ 68006 h 234699"/>
                <a:gd name="connsiteX3" fmla="*/ 13430 w 234699"/>
                <a:gd name="connsiteY3" fmla="*/ 173819 h 234699"/>
                <a:gd name="connsiteX4" fmla="*/ 67928 w 234699"/>
                <a:gd name="connsiteY4" fmla="*/ 225931 h 234699"/>
                <a:gd name="connsiteX5" fmla="*/ 75088 w 234699"/>
                <a:gd name="connsiteY5" fmla="*/ 229113 h 234699"/>
                <a:gd name="connsiteX6" fmla="*/ 108901 w 234699"/>
                <a:gd name="connsiteY6" fmla="*/ 237069 h 234699"/>
                <a:gd name="connsiteX7" fmla="*/ 225853 w 234699"/>
                <a:gd name="connsiteY7" fmla="*/ 169444 h 234699"/>
                <a:gd name="connsiteX8" fmla="*/ 169366 w 234699"/>
                <a:gd name="connsiteY8" fmla="*/ 11518 h 234699"/>
                <a:gd name="connsiteX9" fmla="*/ 199201 w 234699"/>
                <a:gd name="connsiteY9" fmla="*/ 157112 h 234699"/>
                <a:gd name="connsiteX10" fmla="*/ 111686 w 234699"/>
                <a:gd name="connsiteY10" fmla="*/ 207632 h 234699"/>
                <a:gd name="connsiteX11" fmla="*/ 86227 w 234699"/>
                <a:gd name="connsiteY11" fmla="*/ 201665 h 234699"/>
                <a:gd name="connsiteX12" fmla="*/ 80657 w 234699"/>
                <a:gd name="connsiteY12" fmla="*/ 199278 h 234699"/>
                <a:gd name="connsiteX13" fmla="*/ 39685 w 234699"/>
                <a:gd name="connsiteY13" fmla="*/ 160294 h 234699"/>
                <a:gd name="connsiteX14" fmla="*/ 38094 w 234699"/>
                <a:gd name="connsiteY14" fmla="*/ 80735 h 234699"/>
                <a:gd name="connsiteX15" fmla="*/ 53607 w 234699"/>
                <a:gd name="connsiteY15" fmla="*/ 57663 h 234699"/>
                <a:gd name="connsiteX16" fmla="*/ 156637 w 234699"/>
                <a:gd name="connsiteY16" fmla="*/ 38171 h 234699"/>
                <a:gd name="connsiteX17" fmla="*/ 199201 w 234699"/>
                <a:gd name="connsiteY17" fmla="*/ 157112 h 23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699" h="234699">
                  <a:moveTo>
                    <a:pt x="169366" y="11518"/>
                  </a:moveTo>
                  <a:cubicBezTo>
                    <a:pt x="121631" y="-11156"/>
                    <a:pt x="66337" y="778"/>
                    <a:pt x="32127" y="37375"/>
                  </a:cubicBezTo>
                  <a:cubicBezTo>
                    <a:pt x="23773" y="46127"/>
                    <a:pt x="16612" y="56470"/>
                    <a:pt x="11441" y="68006"/>
                  </a:cubicBezTo>
                  <a:cubicBezTo>
                    <a:pt x="-5266" y="103012"/>
                    <a:pt x="-2880" y="141996"/>
                    <a:pt x="13430" y="173819"/>
                  </a:cubicBezTo>
                  <a:cubicBezTo>
                    <a:pt x="24966" y="196096"/>
                    <a:pt x="43663" y="214394"/>
                    <a:pt x="67928" y="225931"/>
                  </a:cubicBezTo>
                  <a:cubicBezTo>
                    <a:pt x="70315" y="227124"/>
                    <a:pt x="72702" y="228317"/>
                    <a:pt x="75088" y="229113"/>
                  </a:cubicBezTo>
                  <a:cubicBezTo>
                    <a:pt x="86227" y="233489"/>
                    <a:pt x="97763" y="236273"/>
                    <a:pt x="108901" y="237069"/>
                  </a:cubicBezTo>
                  <a:cubicBezTo>
                    <a:pt x="156637" y="241047"/>
                    <a:pt x="203974" y="215190"/>
                    <a:pt x="225853" y="169444"/>
                  </a:cubicBezTo>
                  <a:cubicBezTo>
                    <a:pt x="254097" y="110570"/>
                    <a:pt x="228638" y="39762"/>
                    <a:pt x="169366" y="11518"/>
                  </a:cubicBezTo>
                  <a:close/>
                  <a:moveTo>
                    <a:pt x="199201" y="157112"/>
                  </a:moveTo>
                  <a:cubicBezTo>
                    <a:pt x="182891" y="191720"/>
                    <a:pt x="147487" y="210814"/>
                    <a:pt x="111686" y="207632"/>
                  </a:cubicBezTo>
                  <a:cubicBezTo>
                    <a:pt x="103332" y="206836"/>
                    <a:pt x="94580" y="204847"/>
                    <a:pt x="86227" y="201665"/>
                  </a:cubicBezTo>
                  <a:cubicBezTo>
                    <a:pt x="84238" y="200869"/>
                    <a:pt x="82646" y="200074"/>
                    <a:pt x="80657" y="199278"/>
                  </a:cubicBezTo>
                  <a:cubicBezTo>
                    <a:pt x="62359" y="190527"/>
                    <a:pt x="48436" y="176604"/>
                    <a:pt x="39685" y="160294"/>
                  </a:cubicBezTo>
                  <a:cubicBezTo>
                    <a:pt x="27353" y="136426"/>
                    <a:pt x="25762" y="106989"/>
                    <a:pt x="38094" y="80735"/>
                  </a:cubicBezTo>
                  <a:cubicBezTo>
                    <a:pt x="42071" y="71984"/>
                    <a:pt x="47640" y="64426"/>
                    <a:pt x="53607" y="57663"/>
                  </a:cubicBezTo>
                  <a:cubicBezTo>
                    <a:pt x="79464" y="30215"/>
                    <a:pt x="120835" y="21463"/>
                    <a:pt x="156637" y="38171"/>
                  </a:cubicBezTo>
                  <a:cubicBezTo>
                    <a:pt x="201190" y="59652"/>
                    <a:pt x="220284" y="112559"/>
                    <a:pt x="199201" y="157112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7B5784-0F3B-40AA-82FB-0B0839A31D70}"/>
                </a:ext>
              </a:extLst>
            </p:cNvPr>
            <p:cNvSpPr/>
            <p:nvPr/>
          </p:nvSpPr>
          <p:spPr>
            <a:xfrm>
              <a:off x="5283656" y="5289491"/>
              <a:ext cx="51713" cy="135251"/>
            </a:xfrm>
            <a:custGeom>
              <a:avLst/>
              <a:gdLst>
                <a:gd name="connsiteX0" fmla="*/ 39824 w 51713"/>
                <a:gd name="connsiteY0" fmla="*/ 122521 h 135250"/>
                <a:gd name="connsiteX1" fmla="*/ 13569 w 51713"/>
                <a:gd name="connsiteY1" fmla="*/ 136444 h 135250"/>
                <a:gd name="connsiteX2" fmla="*/ 11580 w 51713"/>
                <a:gd name="connsiteY2" fmla="*/ 30631 h 135250"/>
                <a:gd name="connsiteX3" fmla="*/ 32266 w 51713"/>
                <a:gd name="connsiteY3" fmla="*/ 0 h 135250"/>
                <a:gd name="connsiteX4" fmla="*/ 53747 w 51713"/>
                <a:gd name="connsiteY4" fmla="*/ 20288 h 135250"/>
                <a:gd name="connsiteX5" fmla="*/ 38233 w 51713"/>
                <a:gd name="connsiteY5" fmla="*/ 43360 h 135250"/>
                <a:gd name="connsiteX6" fmla="*/ 39824 w 51713"/>
                <a:gd name="connsiteY6" fmla="*/ 122521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13" h="135250">
                  <a:moveTo>
                    <a:pt x="39824" y="122521"/>
                  </a:moveTo>
                  <a:lnTo>
                    <a:pt x="13569" y="136444"/>
                  </a:lnTo>
                  <a:cubicBezTo>
                    <a:pt x="-3138" y="104620"/>
                    <a:pt x="-5127" y="65636"/>
                    <a:pt x="11580" y="30631"/>
                  </a:cubicBezTo>
                  <a:cubicBezTo>
                    <a:pt x="17149" y="19094"/>
                    <a:pt x="24310" y="8752"/>
                    <a:pt x="32266" y="0"/>
                  </a:cubicBezTo>
                  <a:lnTo>
                    <a:pt x="53747" y="20288"/>
                  </a:lnTo>
                  <a:cubicBezTo>
                    <a:pt x="47382" y="27050"/>
                    <a:pt x="42211" y="34609"/>
                    <a:pt x="38233" y="43360"/>
                  </a:cubicBezTo>
                  <a:cubicBezTo>
                    <a:pt x="25901" y="69217"/>
                    <a:pt x="27492" y="98654"/>
                    <a:pt x="39824" y="122521"/>
                  </a:cubicBezTo>
                  <a:close/>
                </a:path>
              </a:pathLst>
            </a:custGeom>
            <a:solidFill>
              <a:srgbClr val="1A59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FEEA1AC-4573-4D1E-A28A-3AD6CF76B195}"/>
                </a:ext>
              </a:extLst>
            </p:cNvPr>
            <p:cNvSpPr/>
            <p:nvPr/>
          </p:nvSpPr>
          <p:spPr>
            <a:xfrm>
              <a:off x="5297226" y="5412012"/>
              <a:ext cx="71603" cy="67625"/>
            </a:xfrm>
            <a:custGeom>
              <a:avLst/>
              <a:gdLst>
                <a:gd name="connsiteX0" fmla="*/ 72399 w 71603"/>
                <a:gd name="connsiteY0" fmla="*/ 41371 h 67625"/>
                <a:gd name="connsiteX1" fmla="*/ 61658 w 71603"/>
                <a:gd name="connsiteY1" fmla="*/ 69217 h 67625"/>
                <a:gd name="connsiteX2" fmla="*/ 54498 w 71603"/>
                <a:gd name="connsiteY2" fmla="*/ 66034 h 67625"/>
                <a:gd name="connsiteX3" fmla="*/ 0 w 71603"/>
                <a:gd name="connsiteY3" fmla="*/ 13923 h 67625"/>
                <a:gd name="connsiteX4" fmla="*/ 26254 w 71603"/>
                <a:gd name="connsiteY4" fmla="*/ 0 h 67625"/>
                <a:gd name="connsiteX5" fmla="*/ 67227 w 71603"/>
                <a:gd name="connsiteY5" fmla="*/ 38984 h 67625"/>
                <a:gd name="connsiteX6" fmla="*/ 72399 w 71603"/>
                <a:gd name="connsiteY6" fmla="*/ 41371 h 6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603" h="67625">
                  <a:moveTo>
                    <a:pt x="72399" y="41371"/>
                  </a:moveTo>
                  <a:lnTo>
                    <a:pt x="61658" y="69217"/>
                  </a:lnTo>
                  <a:cubicBezTo>
                    <a:pt x="59271" y="68421"/>
                    <a:pt x="56885" y="67228"/>
                    <a:pt x="54498" y="66034"/>
                  </a:cubicBezTo>
                  <a:cubicBezTo>
                    <a:pt x="30232" y="54498"/>
                    <a:pt x="11536" y="35802"/>
                    <a:pt x="0" y="13923"/>
                  </a:cubicBezTo>
                  <a:lnTo>
                    <a:pt x="26254" y="0"/>
                  </a:lnTo>
                  <a:cubicBezTo>
                    <a:pt x="35006" y="16707"/>
                    <a:pt x="48929" y="30630"/>
                    <a:pt x="67227" y="38984"/>
                  </a:cubicBezTo>
                  <a:cubicBezTo>
                    <a:pt x="68819" y="40177"/>
                    <a:pt x="70808" y="40973"/>
                    <a:pt x="72399" y="41371"/>
                  </a:cubicBezTo>
                  <a:close/>
                </a:path>
              </a:pathLst>
            </a:custGeom>
            <a:solidFill>
              <a:srgbClr val="2273B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D20EEE0-A854-47A9-A399-8E92D9BD717C}"/>
                </a:ext>
              </a:extLst>
            </p:cNvPr>
            <p:cNvSpPr/>
            <p:nvPr/>
          </p:nvSpPr>
          <p:spPr>
            <a:xfrm>
              <a:off x="5283698" y="4890597"/>
              <a:ext cx="234700" cy="234700"/>
            </a:xfrm>
            <a:custGeom>
              <a:avLst/>
              <a:gdLst>
                <a:gd name="connsiteX0" fmla="*/ 225951 w 234699"/>
                <a:gd name="connsiteY0" fmla="*/ 169366 h 234699"/>
                <a:gd name="connsiteX1" fmla="*/ 200094 w 234699"/>
                <a:gd name="connsiteY1" fmla="*/ 32127 h 234699"/>
                <a:gd name="connsiteX2" fmla="*/ 169464 w 234699"/>
                <a:gd name="connsiteY2" fmla="*/ 11441 h 234699"/>
                <a:gd name="connsiteX3" fmla="*/ 63650 w 234699"/>
                <a:gd name="connsiteY3" fmla="*/ 13430 h 234699"/>
                <a:gd name="connsiteX4" fmla="*/ 11539 w 234699"/>
                <a:gd name="connsiteY4" fmla="*/ 67928 h 234699"/>
                <a:gd name="connsiteX5" fmla="*/ 8357 w 234699"/>
                <a:gd name="connsiteY5" fmla="*/ 75089 h 234699"/>
                <a:gd name="connsiteX6" fmla="*/ 401 w 234699"/>
                <a:gd name="connsiteY6" fmla="*/ 108901 h 234699"/>
                <a:gd name="connsiteX7" fmla="*/ 68026 w 234699"/>
                <a:gd name="connsiteY7" fmla="*/ 225853 h 234699"/>
                <a:gd name="connsiteX8" fmla="*/ 225951 w 234699"/>
                <a:gd name="connsiteY8" fmla="*/ 169366 h 234699"/>
                <a:gd name="connsiteX9" fmla="*/ 80755 w 234699"/>
                <a:gd name="connsiteY9" fmla="*/ 198803 h 234699"/>
                <a:gd name="connsiteX10" fmla="*/ 30235 w 234699"/>
                <a:gd name="connsiteY10" fmla="*/ 111288 h 234699"/>
                <a:gd name="connsiteX11" fmla="*/ 36202 w 234699"/>
                <a:gd name="connsiteY11" fmla="*/ 85829 h 234699"/>
                <a:gd name="connsiteX12" fmla="*/ 38589 w 234699"/>
                <a:gd name="connsiteY12" fmla="*/ 80260 h 234699"/>
                <a:gd name="connsiteX13" fmla="*/ 77573 w 234699"/>
                <a:gd name="connsiteY13" fmla="*/ 39287 h 234699"/>
                <a:gd name="connsiteX14" fmla="*/ 157132 w 234699"/>
                <a:gd name="connsiteY14" fmla="*/ 37696 h 234699"/>
                <a:gd name="connsiteX15" fmla="*/ 180204 w 234699"/>
                <a:gd name="connsiteY15" fmla="*/ 53210 h 234699"/>
                <a:gd name="connsiteX16" fmla="*/ 199696 w 234699"/>
                <a:gd name="connsiteY16" fmla="*/ 156239 h 234699"/>
                <a:gd name="connsiteX17" fmla="*/ 80755 w 234699"/>
                <a:gd name="connsiteY17" fmla="*/ 198803 h 23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699" h="234699">
                  <a:moveTo>
                    <a:pt x="225951" y="169366"/>
                  </a:moveTo>
                  <a:cubicBezTo>
                    <a:pt x="248625" y="121631"/>
                    <a:pt x="236691" y="66337"/>
                    <a:pt x="200094" y="32127"/>
                  </a:cubicBezTo>
                  <a:cubicBezTo>
                    <a:pt x="191343" y="23773"/>
                    <a:pt x="181000" y="16612"/>
                    <a:pt x="169464" y="11441"/>
                  </a:cubicBezTo>
                  <a:cubicBezTo>
                    <a:pt x="134458" y="-5266"/>
                    <a:pt x="95474" y="-2880"/>
                    <a:pt x="63650" y="13430"/>
                  </a:cubicBezTo>
                  <a:cubicBezTo>
                    <a:pt x="41374" y="24966"/>
                    <a:pt x="23075" y="43663"/>
                    <a:pt x="11539" y="67928"/>
                  </a:cubicBezTo>
                  <a:cubicBezTo>
                    <a:pt x="10346" y="70315"/>
                    <a:pt x="9152" y="72702"/>
                    <a:pt x="8357" y="75089"/>
                  </a:cubicBezTo>
                  <a:cubicBezTo>
                    <a:pt x="3981" y="86227"/>
                    <a:pt x="1196" y="97763"/>
                    <a:pt x="401" y="108901"/>
                  </a:cubicBezTo>
                  <a:cubicBezTo>
                    <a:pt x="-3577" y="156637"/>
                    <a:pt x="22280" y="203974"/>
                    <a:pt x="68026" y="225853"/>
                  </a:cubicBezTo>
                  <a:cubicBezTo>
                    <a:pt x="127298" y="253699"/>
                    <a:pt x="198105" y="228638"/>
                    <a:pt x="225951" y="169366"/>
                  </a:cubicBezTo>
                  <a:close/>
                  <a:moveTo>
                    <a:pt x="80755" y="198803"/>
                  </a:moveTo>
                  <a:cubicBezTo>
                    <a:pt x="46147" y="182494"/>
                    <a:pt x="27053" y="147090"/>
                    <a:pt x="30235" y="111288"/>
                  </a:cubicBezTo>
                  <a:cubicBezTo>
                    <a:pt x="31031" y="102934"/>
                    <a:pt x="33020" y="94183"/>
                    <a:pt x="36202" y="85829"/>
                  </a:cubicBezTo>
                  <a:cubicBezTo>
                    <a:pt x="36998" y="83840"/>
                    <a:pt x="37793" y="82249"/>
                    <a:pt x="38589" y="80260"/>
                  </a:cubicBezTo>
                  <a:cubicBezTo>
                    <a:pt x="47341" y="61961"/>
                    <a:pt x="61264" y="48038"/>
                    <a:pt x="77573" y="39287"/>
                  </a:cubicBezTo>
                  <a:cubicBezTo>
                    <a:pt x="101441" y="26955"/>
                    <a:pt x="130878" y="25364"/>
                    <a:pt x="157132" y="37696"/>
                  </a:cubicBezTo>
                  <a:cubicBezTo>
                    <a:pt x="165884" y="41674"/>
                    <a:pt x="173442" y="47243"/>
                    <a:pt x="180204" y="53210"/>
                  </a:cubicBezTo>
                  <a:cubicBezTo>
                    <a:pt x="207652" y="79067"/>
                    <a:pt x="216404" y="120437"/>
                    <a:pt x="199696" y="156239"/>
                  </a:cubicBezTo>
                  <a:cubicBezTo>
                    <a:pt x="178215" y="200792"/>
                    <a:pt x="124911" y="219886"/>
                    <a:pt x="80755" y="198803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7F1FA3F-58DA-4F07-9B68-B9C72A1323CE}"/>
                </a:ext>
              </a:extLst>
            </p:cNvPr>
            <p:cNvSpPr/>
            <p:nvPr/>
          </p:nvSpPr>
          <p:spPr>
            <a:xfrm>
              <a:off x="5347348" y="4890458"/>
              <a:ext cx="135251" cy="51713"/>
            </a:xfrm>
            <a:custGeom>
              <a:avLst/>
              <a:gdLst>
                <a:gd name="connsiteX0" fmla="*/ 13923 w 135250"/>
                <a:gd name="connsiteY0" fmla="*/ 39824 h 51713"/>
                <a:gd name="connsiteX1" fmla="*/ 0 w 135250"/>
                <a:gd name="connsiteY1" fmla="*/ 13570 h 51713"/>
                <a:gd name="connsiteX2" fmla="*/ 105814 w 135250"/>
                <a:gd name="connsiteY2" fmla="*/ 11581 h 51713"/>
                <a:gd name="connsiteX3" fmla="*/ 136444 w 135250"/>
                <a:gd name="connsiteY3" fmla="*/ 32266 h 51713"/>
                <a:gd name="connsiteX4" fmla="*/ 116156 w 135250"/>
                <a:gd name="connsiteY4" fmla="*/ 53747 h 51713"/>
                <a:gd name="connsiteX5" fmla="*/ 93084 w 135250"/>
                <a:gd name="connsiteY5" fmla="*/ 38233 h 51713"/>
                <a:gd name="connsiteX6" fmla="*/ 13923 w 135250"/>
                <a:gd name="connsiteY6" fmla="*/ 39824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250" h="51713">
                  <a:moveTo>
                    <a:pt x="13923" y="39824"/>
                  </a:moveTo>
                  <a:lnTo>
                    <a:pt x="0" y="13570"/>
                  </a:lnTo>
                  <a:cubicBezTo>
                    <a:pt x="31824" y="-3138"/>
                    <a:pt x="70808" y="-5127"/>
                    <a:pt x="105814" y="11581"/>
                  </a:cubicBezTo>
                  <a:cubicBezTo>
                    <a:pt x="117350" y="17149"/>
                    <a:pt x="127693" y="24310"/>
                    <a:pt x="136444" y="32266"/>
                  </a:cubicBezTo>
                  <a:lnTo>
                    <a:pt x="116156" y="53747"/>
                  </a:lnTo>
                  <a:cubicBezTo>
                    <a:pt x="109394" y="47382"/>
                    <a:pt x="101836" y="42211"/>
                    <a:pt x="93084" y="38233"/>
                  </a:cubicBezTo>
                  <a:cubicBezTo>
                    <a:pt x="66830" y="25503"/>
                    <a:pt x="37791" y="27094"/>
                    <a:pt x="13923" y="39824"/>
                  </a:cubicBez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29CF790-468E-49AD-AFDD-3AA365E738AC}"/>
                </a:ext>
              </a:extLst>
            </p:cNvPr>
            <p:cNvSpPr/>
            <p:nvPr/>
          </p:nvSpPr>
          <p:spPr>
            <a:xfrm>
              <a:off x="5291656" y="4904027"/>
              <a:ext cx="67625" cy="71603"/>
            </a:xfrm>
            <a:custGeom>
              <a:avLst/>
              <a:gdLst>
                <a:gd name="connsiteX0" fmla="*/ 27846 w 67625"/>
                <a:gd name="connsiteY0" fmla="*/ 72399 h 71603"/>
                <a:gd name="connsiteX1" fmla="*/ 0 w 67625"/>
                <a:gd name="connsiteY1" fmla="*/ 61658 h 71603"/>
                <a:gd name="connsiteX2" fmla="*/ 3182 w 67625"/>
                <a:gd name="connsiteY2" fmla="*/ 54498 h 71603"/>
                <a:gd name="connsiteX3" fmla="*/ 55294 w 67625"/>
                <a:gd name="connsiteY3" fmla="*/ 0 h 71603"/>
                <a:gd name="connsiteX4" fmla="*/ 69217 w 67625"/>
                <a:gd name="connsiteY4" fmla="*/ 26254 h 71603"/>
                <a:gd name="connsiteX5" fmla="*/ 30233 w 67625"/>
                <a:gd name="connsiteY5" fmla="*/ 67227 h 71603"/>
                <a:gd name="connsiteX6" fmla="*/ 27846 w 67625"/>
                <a:gd name="connsiteY6" fmla="*/ 72399 h 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25" h="71603">
                  <a:moveTo>
                    <a:pt x="27846" y="72399"/>
                  </a:moveTo>
                  <a:lnTo>
                    <a:pt x="0" y="61658"/>
                  </a:lnTo>
                  <a:cubicBezTo>
                    <a:pt x="796" y="59271"/>
                    <a:pt x="1989" y="56885"/>
                    <a:pt x="3182" y="54498"/>
                  </a:cubicBezTo>
                  <a:cubicBezTo>
                    <a:pt x="14718" y="30232"/>
                    <a:pt x="33415" y="11536"/>
                    <a:pt x="55294" y="0"/>
                  </a:cubicBezTo>
                  <a:lnTo>
                    <a:pt x="69217" y="26254"/>
                  </a:lnTo>
                  <a:cubicBezTo>
                    <a:pt x="52509" y="35006"/>
                    <a:pt x="38586" y="48929"/>
                    <a:pt x="30233" y="67227"/>
                  </a:cubicBezTo>
                  <a:cubicBezTo>
                    <a:pt x="29437" y="68818"/>
                    <a:pt x="28641" y="70410"/>
                    <a:pt x="27846" y="72399"/>
                  </a:cubicBezTo>
                  <a:close/>
                </a:path>
              </a:pathLst>
            </a:custGeom>
            <a:solidFill>
              <a:srgbClr val="2273B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BCC39AC-2458-4F0E-8277-0511F9F85D5B}"/>
                </a:ext>
              </a:extLst>
            </p:cNvPr>
            <p:cNvSpPr/>
            <p:nvPr/>
          </p:nvSpPr>
          <p:spPr>
            <a:xfrm>
              <a:off x="5284098" y="4965685"/>
              <a:ext cx="35802" cy="35802"/>
            </a:xfrm>
            <a:custGeom>
              <a:avLst/>
              <a:gdLst>
                <a:gd name="connsiteX0" fmla="*/ 0 w 35801"/>
                <a:gd name="connsiteY0" fmla="*/ 33813 h 35801"/>
                <a:gd name="connsiteX1" fmla="*/ 7956 w 35801"/>
                <a:gd name="connsiteY1" fmla="*/ 0 h 35801"/>
                <a:gd name="connsiteX2" fmla="*/ 35802 w 35801"/>
                <a:gd name="connsiteY2" fmla="*/ 10740 h 35801"/>
                <a:gd name="connsiteX3" fmla="*/ 29835 w 35801"/>
                <a:gd name="connsiteY3" fmla="*/ 36199 h 35801"/>
                <a:gd name="connsiteX4" fmla="*/ 0 w 35801"/>
                <a:gd name="connsiteY4" fmla="*/ 33813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1" h="35801">
                  <a:moveTo>
                    <a:pt x="0" y="33813"/>
                  </a:moveTo>
                  <a:cubicBezTo>
                    <a:pt x="795" y="22276"/>
                    <a:pt x="3580" y="11138"/>
                    <a:pt x="7956" y="0"/>
                  </a:cubicBezTo>
                  <a:lnTo>
                    <a:pt x="35802" y="10740"/>
                  </a:lnTo>
                  <a:cubicBezTo>
                    <a:pt x="32619" y="19094"/>
                    <a:pt x="30630" y="27448"/>
                    <a:pt x="29835" y="36199"/>
                  </a:cubicBezTo>
                  <a:lnTo>
                    <a:pt x="0" y="33813"/>
                  </a:lnTo>
                  <a:close/>
                </a:path>
              </a:pathLst>
            </a:custGeom>
            <a:solidFill>
              <a:srgbClr val="3788C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E1890C8-F5F9-41FB-97EF-C5F47E88B459}"/>
                </a:ext>
              </a:extLst>
            </p:cNvPr>
            <p:cNvSpPr/>
            <p:nvPr/>
          </p:nvSpPr>
          <p:spPr>
            <a:xfrm>
              <a:off x="5144074" y="5479240"/>
              <a:ext cx="218788" cy="87515"/>
            </a:xfrm>
            <a:custGeom>
              <a:avLst/>
              <a:gdLst>
                <a:gd name="connsiteX0" fmla="*/ 221970 w 218787"/>
                <a:gd name="connsiteY0" fmla="*/ 88310 h 87515"/>
                <a:gd name="connsiteX1" fmla="*/ 0 w 218787"/>
                <a:gd name="connsiteY1" fmla="*/ 88310 h 87515"/>
                <a:gd name="connsiteX2" fmla="*/ 0 w 218787"/>
                <a:gd name="connsiteY2" fmla="*/ 83537 h 87515"/>
                <a:gd name="connsiteX3" fmla="*/ 217594 w 218787"/>
                <a:gd name="connsiteY3" fmla="*/ 83537 h 87515"/>
                <a:gd name="connsiteX4" fmla="*/ 217594 w 218787"/>
                <a:gd name="connsiteY4" fmla="*/ 0 h 87515"/>
                <a:gd name="connsiteX5" fmla="*/ 221970 w 218787"/>
                <a:gd name="connsiteY5" fmla="*/ 0 h 8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787" h="87515">
                  <a:moveTo>
                    <a:pt x="221970" y="88310"/>
                  </a:moveTo>
                  <a:lnTo>
                    <a:pt x="0" y="88310"/>
                  </a:lnTo>
                  <a:lnTo>
                    <a:pt x="0" y="83537"/>
                  </a:lnTo>
                  <a:lnTo>
                    <a:pt x="217594" y="83537"/>
                  </a:lnTo>
                  <a:lnTo>
                    <a:pt x="217594" y="0"/>
                  </a:lnTo>
                  <a:lnTo>
                    <a:pt x="221970" y="0"/>
                  </a:lnTo>
                  <a:close/>
                </a:path>
              </a:pathLst>
            </a:custGeom>
            <a:solidFill>
              <a:srgbClr val="E2F3F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BC405D-A796-453C-A4F2-3EAD326FB698}"/>
                </a:ext>
              </a:extLst>
            </p:cNvPr>
            <p:cNvSpPr/>
            <p:nvPr/>
          </p:nvSpPr>
          <p:spPr>
            <a:xfrm>
              <a:off x="4659957" y="5425935"/>
              <a:ext cx="286413" cy="139229"/>
            </a:xfrm>
            <a:custGeom>
              <a:avLst/>
              <a:gdLst>
                <a:gd name="connsiteX0" fmla="*/ 288402 w 286412"/>
                <a:gd name="connsiteY0" fmla="*/ 141615 h 139228"/>
                <a:gd name="connsiteX1" fmla="*/ 0 w 286412"/>
                <a:gd name="connsiteY1" fmla="*/ 141615 h 139228"/>
                <a:gd name="connsiteX2" fmla="*/ 0 w 286412"/>
                <a:gd name="connsiteY2" fmla="*/ 136842 h 139228"/>
                <a:gd name="connsiteX3" fmla="*/ 284026 w 286412"/>
                <a:gd name="connsiteY3" fmla="*/ 136842 h 139228"/>
                <a:gd name="connsiteX4" fmla="*/ 284026 w 286412"/>
                <a:gd name="connsiteY4" fmla="*/ 0 h 139228"/>
                <a:gd name="connsiteX5" fmla="*/ 288402 w 286412"/>
                <a:gd name="connsiteY5" fmla="*/ 0 h 1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412" h="139228">
                  <a:moveTo>
                    <a:pt x="288402" y="141615"/>
                  </a:moveTo>
                  <a:lnTo>
                    <a:pt x="0" y="141615"/>
                  </a:lnTo>
                  <a:lnTo>
                    <a:pt x="0" y="136842"/>
                  </a:lnTo>
                  <a:lnTo>
                    <a:pt x="284026" y="136842"/>
                  </a:lnTo>
                  <a:lnTo>
                    <a:pt x="284026" y="0"/>
                  </a:lnTo>
                  <a:lnTo>
                    <a:pt x="288402" y="0"/>
                  </a:lnTo>
                  <a:close/>
                </a:path>
              </a:pathLst>
            </a:custGeom>
            <a:solidFill>
              <a:srgbClr val="E2F3F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A080C3A-7165-4BE0-B184-4A49BA96B01F}"/>
                </a:ext>
              </a:extLst>
            </p:cNvPr>
            <p:cNvSpPr/>
            <p:nvPr/>
          </p:nvSpPr>
          <p:spPr>
            <a:xfrm>
              <a:off x="4659957" y="5517030"/>
              <a:ext cx="194920" cy="23868"/>
            </a:xfrm>
            <a:custGeom>
              <a:avLst/>
              <a:gdLst>
                <a:gd name="connsiteX0" fmla="*/ 0 w 194919"/>
                <a:gd name="connsiteY0" fmla="*/ 0 h 23867"/>
                <a:gd name="connsiteX1" fmla="*/ 198500 w 194919"/>
                <a:gd name="connsiteY1" fmla="*/ 0 h 23867"/>
                <a:gd name="connsiteX2" fmla="*/ 198500 w 194919"/>
                <a:gd name="connsiteY2" fmla="*/ 26255 h 23867"/>
                <a:gd name="connsiteX3" fmla="*/ 0 w 194919"/>
                <a:gd name="connsiteY3" fmla="*/ 26255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919" h="23867">
                  <a:moveTo>
                    <a:pt x="0" y="0"/>
                  </a:moveTo>
                  <a:lnTo>
                    <a:pt x="198500" y="0"/>
                  </a:lnTo>
                  <a:lnTo>
                    <a:pt x="198500" y="26255"/>
                  </a:lnTo>
                  <a:lnTo>
                    <a:pt x="0" y="26255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B8BD896-FBEB-406A-B5A0-8F76E56EF7F1}"/>
                </a:ext>
              </a:extLst>
            </p:cNvPr>
            <p:cNvSpPr/>
            <p:nvPr/>
          </p:nvSpPr>
          <p:spPr>
            <a:xfrm>
              <a:off x="5144074" y="5517030"/>
              <a:ext cx="115361" cy="23868"/>
            </a:xfrm>
            <a:custGeom>
              <a:avLst/>
              <a:gdLst>
                <a:gd name="connsiteX0" fmla="*/ 0 w 115360"/>
                <a:gd name="connsiteY0" fmla="*/ 0 h 23867"/>
                <a:gd name="connsiteX1" fmla="*/ 116554 w 115360"/>
                <a:gd name="connsiteY1" fmla="*/ 0 h 23867"/>
                <a:gd name="connsiteX2" fmla="*/ 116554 w 115360"/>
                <a:gd name="connsiteY2" fmla="*/ 26255 h 23867"/>
                <a:gd name="connsiteX3" fmla="*/ 0 w 115360"/>
                <a:gd name="connsiteY3" fmla="*/ 26255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60" h="23867">
                  <a:moveTo>
                    <a:pt x="0" y="0"/>
                  </a:moveTo>
                  <a:lnTo>
                    <a:pt x="116554" y="0"/>
                  </a:lnTo>
                  <a:lnTo>
                    <a:pt x="116554" y="26255"/>
                  </a:lnTo>
                  <a:lnTo>
                    <a:pt x="0" y="26255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23D5843-1919-4A90-8373-00D54ABEA8CB}"/>
                </a:ext>
              </a:extLst>
            </p:cNvPr>
            <p:cNvSpPr/>
            <p:nvPr/>
          </p:nvSpPr>
          <p:spPr>
            <a:xfrm>
              <a:off x="4615006" y="4658587"/>
              <a:ext cx="91493" cy="19890"/>
            </a:xfrm>
            <a:custGeom>
              <a:avLst/>
              <a:gdLst>
                <a:gd name="connsiteX0" fmla="*/ 0 w 91493"/>
                <a:gd name="connsiteY0" fmla="*/ 0 h 19889"/>
                <a:gd name="connsiteX1" fmla="*/ 95073 w 91493"/>
                <a:gd name="connsiteY1" fmla="*/ 0 h 19889"/>
                <a:gd name="connsiteX2" fmla="*/ 95073 w 91493"/>
                <a:gd name="connsiteY2" fmla="*/ 20287 h 19889"/>
                <a:gd name="connsiteX3" fmla="*/ 0 w 91493"/>
                <a:gd name="connsiteY3" fmla="*/ 20287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93" h="19889">
                  <a:moveTo>
                    <a:pt x="0" y="0"/>
                  </a:moveTo>
                  <a:lnTo>
                    <a:pt x="95073" y="0"/>
                  </a:lnTo>
                  <a:lnTo>
                    <a:pt x="95073" y="20287"/>
                  </a:lnTo>
                  <a:lnTo>
                    <a:pt x="0" y="20287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3BD901C-D5AB-45D7-9174-D03ED78D1618}"/>
                </a:ext>
              </a:extLst>
            </p:cNvPr>
            <p:cNvSpPr/>
            <p:nvPr/>
          </p:nvSpPr>
          <p:spPr>
            <a:xfrm>
              <a:off x="5010813" y="4735361"/>
              <a:ext cx="147184" cy="19890"/>
            </a:xfrm>
            <a:custGeom>
              <a:avLst/>
              <a:gdLst>
                <a:gd name="connsiteX0" fmla="*/ 0 w 147184"/>
                <a:gd name="connsiteY0" fmla="*/ 0 h 19889"/>
                <a:gd name="connsiteX1" fmla="*/ 147185 w 147184"/>
                <a:gd name="connsiteY1" fmla="*/ 0 h 19889"/>
                <a:gd name="connsiteX2" fmla="*/ 147185 w 147184"/>
                <a:gd name="connsiteY2" fmla="*/ 20288 h 19889"/>
                <a:gd name="connsiteX3" fmla="*/ 0 w 147184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84" h="19889">
                  <a:moveTo>
                    <a:pt x="0" y="0"/>
                  </a:moveTo>
                  <a:lnTo>
                    <a:pt x="147185" y="0"/>
                  </a:lnTo>
                  <a:lnTo>
                    <a:pt x="147185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04D3B11-6BD2-470F-A89F-51B69FACF38F}"/>
                </a:ext>
              </a:extLst>
            </p:cNvPr>
            <p:cNvSpPr/>
            <p:nvPr/>
          </p:nvSpPr>
          <p:spPr>
            <a:xfrm>
              <a:off x="4820268" y="4735361"/>
              <a:ext cx="87515" cy="19890"/>
            </a:xfrm>
            <a:custGeom>
              <a:avLst/>
              <a:gdLst>
                <a:gd name="connsiteX0" fmla="*/ 0 w 87515"/>
                <a:gd name="connsiteY0" fmla="*/ 0 h 19889"/>
                <a:gd name="connsiteX1" fmla="*/ 89902 w 87515"/>
                <a:gd name="connsiteY1" fmla="*/ 0 h 19889"/>
                <a:gd name="connsiteX2" fmla="*/ 89902 w 87515"/>
                <a:gd name="connsiteY2" fmla="*/ 20288 h 19889"/>
                <a:gd name="connsiteX3" fmla="*/ 0 w 87515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5" h="19889">
                  <a:moveTo>
                    <a:pt x="0" y="0"/>
                  </a:moveTo>
                  <a:lnTo>
                    <a:pt x="89902" y="0"/>
                  </a:lnTo>
                  <a:lnTo>
                    <a:pt x="89902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5A07F92-B92B-42D5-B5BA-350868E4B50F}"/>
                </a:ext>
              </a:extLst>
            </p:cNvPr>
            <p:cNvSpPr/>
            <p:nvPr/>
          </p:nvSpPr>
          <p:spPr>
            <a:xfrm>
              <a:off x="4615006" y="4735361"/>
              <a:ext cx="175030" cy="19890"/>
            </a:xfrm>
            <a:custGeom>
              <a:avLst/>
              <a:gdLst>
                <a:gd name="connsiteX0" fmla="*/ 0 w 175030"/>
                <a:gd name="connsiteY0" fmla="*/ 0 h 19889"/>
                <a:gd name="connsiteX1" fmla="*/ 178213 w 175030"/>
                <a:gd name="connsiteY1" fmla="*/ 0 h 19889"/>
                <a:gd name="connsiteX2" fmla="*/ 178213 w 175030"/>
                <a:gd name="connsiteY2" fmla="*/ 20288 h 19889"/>
                <a:gd name="connsiteX3" fmla="*/ 0 w 175030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030" h="19889">
                  <a:moveTo>
                    <a:pt x="0" y="0"/>
                  </a:moveTo>
                  <a:lnTo>
                    <a:pt x="178213" y="0"/>
                  </a:lnTo>
                  <a:lnTo>
                    <a:pt x="178213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B10C6D-EF8D-4D30-A286-2720D2861C2F}"/>
                </a:ext>
              </a:extLst>
            </p:cNvPr>
            <p:cNvSpPr/>
            <p:nvPr/>
          </p:nvSpPr>
          <p:spPr>
            <a:xfrm>
              <a:off x="4738720" y="4658587"/>
              <a:ext cx="139229" cy="19890"/>
            </a:xfrm>
            <a:custGeom>
              <a:avLst/>
              <a:gdLst>
                <a:gd name="connsiteX0" fmla="*/ 0 w 139228"/>
                <a:gd name="connsiteY0" fmla="*/ 0 h 19889"/>
                <a:gd name="connsiteX1" fmla="*/ 140820 w 139228"/>
                <a:gd name="connsiteY1" fmla="*/ 0 h 19889"/>
                <a:gd name="connsiteX2" fmla="*/ 140820 w 139228"/>
                <a:gd name="connsiteY2" fmla="*/ 20287 h 19889"/>
                <a:gd name="connsiteX3" fmla="*/ 0 w 139228"/>
                <a:gd name="connsiteY3" fmla="*/ 20287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8" h="19889">
                  <a:moveTo>
                    <a:pt x="0" y="0"/>
                  </a:moveTo>
                  <a:lnTo>
                    <a:pt x="140820" y="0"/>
                  </a:lnTo>
                  <a:lnTo>
                    <a:pt x="140820" y="20287"/>
                  </a:lnTo>
                  <a:lnTo>
                    <a:pt x="0" y="20287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0319F58-35F0-4304-9F30-611EF74E3FAD}"/>
                </a:ext>
              </a:extLst>
            </p:cNvPr>
            <p:cNvSpPr/>
            <p:nvPr/>
          </p:nvSpPr>
          <p:spPr>
            <a:xfrm>
              <a:off x="4938414" y="4735361"/>
              <a:ext cx="35802" cy="19890"/>
            </a:xfrm>
            <a:custGeom>
              <a:avLst/>
              <a:gdLst>
                <a:gd name="connsiteX0" fmla="*/ 0 w 35801"/>
                <a:gd name="connsiteY0" fmla="*/ 0 h 19889"/>
                <a:gd name="connsiteX1" fmla="*/ 38586 w 35801"/>
                <a:gd name="connsiteY1" fmla="*/ 0 h 19889"/>
                <a:gd name="connsiteX2" fmla="*/ 38586 w 35801"/>
                <a:gd name="connsiteY2" fmla="*/ 20288 h 19889"/>
                <a:gd name="connsiteX3" fmla="*/ 0 w 35801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1" h="19889">
                  <a:moveTo>
                    <a:pt x="0" y="0"/>
                  </a:moveTo>
                  <a:lnTo>
                    <a:pt x="38586" y="0"/>
                  </a:lnTo>
                  <a:lnTo>
                    <a:pt x="38586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9ABDC4-EE8B-427D-AC4F-13D5D9FEDC77}"/>
                </a:ext>
              </a:extLst>
            </p:cNvPr>
            <p:cNvSpPr/>
            <p:nvPr/>
          </p:nvSpPr>
          <p:spPr>
            <a:xfrm>
              <a:off x="5052979" y="4659780"/>
              <a:ext cx="103427" cy="19890"/>
            </a:xfrm>
            <a:custGeom>
              <a:avLst/>
              <a:gdLst>
                <a:gd name="connsiteX0" fmla="*/ 0 w 103426"/>
                <a:gd name="connsiteY0" fmla="*/ 0 h 19889"/>
                <a:gd name="connsiteX1" fmla="*/ 105018 w 103426"/>
                <a:gd name="connsiteY1" fmla="*/ 0 h 19889"/>
                <a:gd name="connsiteX2" fmla="*/ 105018 w 103426"/>
                <a:gd name="connsiteY2" fmla="*/ 20288 h 19889"/>
                <a:gd name="connsiteX3" fmla="*/ 0 w 103426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26" h="19889">
                  <a:moveTo>
                    <a:pt x="0" y="0"/>
                  </a:moveTo>
                  <a:lnTo>
                    <a:pt x="105018" y="0"/>
                  </a:lnTo>
                  <a:lnTo>
                    <a:pt x="105018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AB59BE8-6410-45F6-9E17-B51745508002}"/>
                </a:ext>
              </a:extLst>
            </p:cNvPr>
            <p:cNvSpPr/>
            <p:nvPr/>
          </p:nvSpPr>
          <p:spPr>
            <a:xfrm>
              <a:off x="5195788" y="4735361"/>
              <a:ext cx="87515" cy="19890"/>
            </a:xfrm>
            <a:custGeom>
              <a:avLst/>
              <a:gdLst>
                <a:gd name="connsiteX0" fmla="*/ 0 w 87515"/>
                <a:gd name="connsiteY0" fmla="*/ 0 h 19889"/>
                <a:gd name="connsiteX1" fmla="*/ 89504 w 87515"/>
                <a:gd name="connsiteY1" fmla="*/ 0 h 19889"/>
                <a:gd name="connsiteX2" fmla="*/ 89504 w 87515"/>
                <a:gd name="connsiteY2" fmla="*/ 20288 h 19889"/>
                <a:gd name="connsiteX3" fmla="*/ 0 w 87515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5" h="19889">
                  <a:moveTo>
                    <a:pt x="0" y="0"/>
                  </a:moveTo>
                  <a:lnTo>
                    <a:pt x="89504" y="0"/>
                  </a:lnTo>
                  <a:lnTo>
                    <a:pt x="89504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9CAEC4A-31E7-4DB8-B21D-AB0B31B44370}"/>
                </a:ext>
              </a:extLst>
            </p:cNvPr>
            <p:cNvSpPr/>
            <p:nvPr/>
          </p:nvSpPr>
          <p:spPr>
            <a:xfrm>
              <a:off x="4914148" y="4659780"/>
              <a:ext cx="111383" cy="19890"/>
            </a:xfrm>
            <a:custGeom>
              <a:avLst/>
              <a:gdLst>
                <a:gd name="connsiteX0" fmla="*/ 0 w 111382"/>
                <a:gd name="connsiteY0" fmla="*/ 0 h 19889"/>
                <a:gd name="connsiteX1" fmla="*/ 111383 w 111382"/>
                <a:gd name="connsiteY1" fmla="*/ 0 h 19889"/>
                <a:gd name="connsiteX2" fmla="*/ 111383 w 111382"/>
                <a:gd name="connsiteY2" fmla="*/ 20288 h 19889"/>
                <a:gd name="connsiteX3" fmla="*/ 0 w 111382"/>
                <a:gd name="connsiteY3" fmla="*/ 20288 h 1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82" h="19889">
                  <a:moveTo>
                    <a:pt x="0" y="0"/>
                  </a:moveTo>
                  <a:lnTo>
                    <a:pt x="111383" y="0"/>
                  </a:lnTo>
                  <a:lnTo>
                    <a:pt x="111383" y="20288"/>
                  </a:lnTo>
                  <a:lnTo>
                    <a:pt x="0" y="20288"/>
                  </a:lnTo>
                  <a:close/>
                </a:path>
              </a:pathLst>
            </a:custGeom>
            <a:solidFill>
              <a:srgbClr val="4AA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B602CE4-8098-4982-8B2F-7B59DB91134F}"/>
                </a:ext>
              </a:extLst>
            </p:cNvPr>
            <p:cNvSpPr/>
            <p:nvPr/>
          </p:nvSpPr>
          <p:spPr>
            <a:xfrm>
              <a:off x="4941994" y="5690072"/>
              <a:ext cx="282435" cy="282435"/>
            </a:xfrm>
            <a:custGeom>
              <a:avLst/>
              <a:gdLst>
                <a:gd name="connsiteX0" fmla="*/ 230324 w 282435"/>
                <a:gd name="connsiteY0" fmla="*/ 284026 h 282435"/>
                <a:gd name="connsiteX1" fmla="*/ 53702 w 282435"/>
                <a:gd name="connsiteY1" fmla="*/ 284026 h 282435"/>
                <a:gd name="connsiteX2" fmla="*/ 0 w 282435"/>
                <a:gd name="connsiteY2" fmla="*/ 230324 h 282435"/>
                <a:gd name="connsiteX3" fmla="*/ 0 w 282435"/>
                <a:gd name="connsiteY3" fmla="*/ 53702 h 282435"/>
                <a:gd name="connsiteX4" fmla="*/ 53702 w 282435"/>
                <a:gd name="connsiteY4" fmla="*/ 0 h 282435"/>
                <a:gd name="connsiteX5" fmla="*/ 230324 w 282435"/>
                <a:gd name="connsiteY5" fmla="*/ 0 h 282435"/>
                <a:gd name="connsiteX6" fmla="*/ 284026 w 282435"/>
                <a:gd name="connsiteY6" fmla="*/ 53702 h 282435"/>
                <a:gd name="connsiteX7" fmla="*/ 284026 w 282435"/>
                <a:gd name="connsiteY7" fmla="*/ 230324 h 282435"/>
                <a:gd name="connsiteX8" fmla="*/ 230324 w 282435"/>
                <a:gd name="connsiteY8" fmla="*/ 284026 h 28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435" h="282435">
                  <a:moveTo>
                    <a:pt x="230324" y="284026"/>
                  </a:moveTo>
                  <a:lnTo>
                    <a:pt x="53702" y="284026"/>
                  </a:lnTo>
                  <a:cubicBezTo>
                    <a:pt x="24265" y="284026"/>
                    <a:pt x="0" y="260159"/>
                    <a:pt x="0" y="230324"/>
                  </a:cubicBezTo>
                  <a:lnTo>
                    <a:pt x="0" y="53702"/>
                  </a:lnTo>
                  <a:cubicBezTo>
                    <a:pt x="0" y="24265"/>
                    <a:pt x="23868" y="0"/>
                    <a:pt x="53702" y="0"/>
                  </a:cubicBezTo>
                  <a:lnTo>
                    <a:pt x="230324" y="0"/>
                  </a:lnTo>
                  <a:cubicBezTo>
                    <a:pt x="259761" y="0"/>
                    <a:pt x="284026" y="23868"/>
                    <a:pt x="284026" y="53702"/>
                  </a:cubicBezTo>
                  <a:lnTo>
                    <a:pt x="284026" y="230324"/>
                  </a:lnTo>
                  <a:cubicBezTo>
                    <a:pt x="284026" y="260159"/>
                    <a:pt x="259761" y="284026"/>
                    <a:pt x="230324" y="284026"/>
                  </a:cubicBezTo>
                  <a:close/>
                </a:path>
              </a:pathLst>
            </a:custGeom>
            <a:solidFill>
              <a:srgbClr val="FFFFF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212612F-5F31-452D-AD86-E8EA9F517776}"/>
                </a:ext>
              </a:extLst>
            </p:cNvPr>
            <p:cNvSpPr/>
            <p:nvPr/>
          </p:nvSpPr>
          <p:spPr>
            <a:xfrm>
              <a:off x="5070482" y="5775598"/>
              <a:ext cx="23868" cy="111383"/>
            </a:xfrm>
            <a:custGeom>
              <a:avLst/>
              <a:gdLst>
                <a:gd name="connsiteX0" fmla="*/ 0 w 23867"/>
                <a:gd name="connsiteY0" fmla="*/ 0 h 111382"/>
                <a:gd name="connsiteX1" fmla="*/ 27050 w 23867"/>
                <a:gd name="connsiteY1" fmla="*/ 0 h 111382"/>
                <a:gd name="connsiteX2" fmla="*/ 27050 w 23867"/>
                <a:gd name="connsiteY2" fmla="*/ 112974 h 111382"/>
                <a:gd name="connsiteX3" fmla="*/ 0 w 23867"/>
                <a:gd name="connsiteY3" fmla="*/ 112974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7" h="111382">
                  <a:moveTo>
                    <a:pt x="0" y="0"/>
                  </a:moveTo>
                  <a:lnTo>
                    <a:pt x="27050" y="0"/>
                  </a:lnTo>
                  <a:lnTo>
                    <a:pt x="27050" y="112974"/>
                  </a:lnTo>
                  <a:lnTo>
                    <a:pt x="0" y="112974"/>
                  </a:lnTo>
                  <a:close/>
                </a:path>
              </a:pathLst>
            </a:custGeom>
            <a:solidFill>
              <a:srgbClr val="C5CCD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33E380E-997B-4A58-8ACA-E518C71FAA29}"/>
                </a:ext>
              </a:extLst>
            </p:cNvPr>
            <p:cNvSpPr/>
            <p:nvPr/>
          </p:nvSpPr>
          <p:spPr>
            <a:xfrm>
              <a:off x="5027600" y="5818659"/>
              <a:ext cx="111383" cy="23868"/>
            </a:xfrm>
            <a:custGeom>
              <a:avLst/>
              <a:gdLst>
                <a:gd name="connsiteX0" fmla="*/ 112974 w 111382"/>
                <a:gd name="connsiteY0" fmla="*/ 0 h 23867"/>
                <a:gd name="connsiteX1" fmla="*/ 112974 w 111382"/>
                <a:gd name="connsiteY1" fmla="*/ 27050 h 23867"/>
                <a:gd name="connsiteX2" fmla="*/ 0 w 111382"/>
                <a:gd name="connsiteY2" fmla="*/ 27050 h 23867"/>
                <a:gd name="connsiteX3" fmla="*/ 0 w 111382"/>
                <a:gd name="connsiteY3" fmla="*/ 0 h 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82" h="23867">
                  <a:moveTo>
                    <a:pt x="112974" y="0"/>
                  </a:moveTo>
                  <a:lnTo>
                    <a:pt x="112974" y="27050"/>
                  </a:lnTo>
                  <a:lnTo>
                    <a:pt x="0" y="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CD1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0E9752-ADFB-4B06-B3D0-5893D6898DB6}"/>
                </a:ext>
              </a:extLst>
            </p:cNvPr>
            <p:cNvSpPr/>
            <p:nvPr/>
          </p:nvSpPr>
          <p:spPr>
            <a:xfrm>
              <a:off x="5637838" y="5394907"/>
              <a:ext cx="3978" cy="3978"/>
            </a:xfrm>
            <a:custGeom>
              <a:avLst/>
              <a:gdLst>
                <a:gd name="connsiteX0" fmla="*/ 298 w 0"/>
                <a:gd name="connsiteY0" fmla="*/ 0 h 0"/>
                <a:gd name="connsiteX1" fmla="*/ 298 w 0"/>
                <a:gd name="connsiteY1" fmla="*/ 0 h 0"/>
                <a:gd name="connsiteX2" fmla="*/ 298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298" y="0"/>
                  </a:moveTo>
                  <a:cubicBezTo>
                    <a:pt x="696" y="0"/>
                    <a:pt x="696" y="0"/>
                    <a:pt x="298" y="0"/>
                  </a:cubicBezTo>
                  <a:cubicBezTo>
                    <a:pt x="-99" y="398"/>
                    <a:pt x="-99" y="398"/>
                    <a:pt x="298" y="0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6E9124D-8B1F-4D0F-A4E0-735C12769A48}"/>
                </a:ext>
              </a:extLst>
            </p:cNvPr>
            <p:cNvSpPr/>
            <p:nvPr/>
          </p:nvSpPr>
          <p:spPr>
            <a:xfrm>
              <a:off x="3043782" y="5403498"/>
              <a:ext cx="481333" cy="727966"/>
            </a:xfrm>
            <a:custGeom>
              <a:avLst/>
              <a:gdLst>
                <a:gd name="connsiteX0" fmla="*/ 484843 w 481332"/>
                <a:gd name="connsiteY0" fmla="*/ 161 h 727966"/>
                <a:gd name="connsiteX1" fmla="*/ 359538 w 481332"/>
                <a:gd name="connsiteY1" fmla="*/ 382442 h 727966"/>
                <a:gd name="connsiteX2" fmla="*/ 259293 w 481332"/>
                <a:gd name="connsiteY2" fmla="*/ 730116 h 727966"/>
                <a:gd name="connsiteX3" fmla="*/ 5500 w 481332"/>
                <a:gd name="connsiteY3" fmla="*/ 493030 h 727966"/>
                <a:gd name="connsiteX4" fmla="*/ 484843 w 481332"/>
                <a:gd name="connsiteY4" fmla="*/ 161 h 72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2" h="727966">
                  <a:moveTo>
                    <a:pt x="484843" y="161"/>
                  </a:moveTo>
                  <a:cubicBezTo>
                    <a:pt x="484843" y="161"/>
                    <a:pt x="367096" y="343458"/>
                    <a:pt x="359538" y="382442"/>
                  </a:cubicBezTo>
                  <a:cubicBezTo>
                    <a:pt x="351184" y="425006"/>
                    <a:pt x="259293" y="730116"/>
                    <a:pt x="259293" y="730116"/>
                  </a:cubicBezTo>
                  <a:cubicBezTo>
                    <a:pt x="259293" y="730116"/>
                    <a:pt x="65964" y="540765"/>
                    <a:pt x="5500" y="493030"/>
                  </a:cubicBezTo>
                  <a:cubicBezTo>
                    <a:pt x="-54965" y="444896"/>
                    <a:pt x="401306" y="-9784"/>
                    <a:pt x="484843" y="161"/>
                  </a:cubicBezTo>
                  <a:close/>
                </a:path>
              </a:pathLst>
            </a:custGeom>
            <a:solidFill>
              <a:srgbClr val="EDB14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85A8EA0-647E-499D-8BEE-BC823CB6B511}"/>
                </a:ext>
              </a:extLst>
            </p:cNvPr>
            <p:cNvSpPr/>
            <p:nvPr/>
          </p:nvSpPr>
          <p:spPr>
            <a:xfrm>
              <a:off x="3589886" y="6697742"/>
              <a:ext cx="274479" cy="147184"/>
            </a:xfrm>
            <a:custGeom>
              <a:avLst/>
              <a:gdLst>
                <a:gd name="connsiteX0" fmla="*/ 0 w 274479"/>
                <a:gd name="connsiteY0" fmla="*/ 37737 h 147184"/>
                <a:gd name="connsiteX1" fmla="*/ 54896 w 274479"/>
                <a:gd name="connsiteY1" fmla="*/ 15063 h 147184"/>
                <a:gd name="connsiteX2" fmla="*/ 79957 w 274479"/>
                <a:gd name="connsiteY2" fmla="*/ 3129 h 147184"/>
                <a:gd name="connsiteX3" fmla="*/ 138035 w 274479"/>
                <a:gd name="connsiteY3" fmla="*/ 47284 h 147184"/>
                <a:gd name="connsiteX4" fmla="*/ 275672 w 274479"/>
                <a:gd name="connsiteY4" fmla="*/ 95417 h 147184"/>
                <a:gd name="connsiteX5" fmla="*/ 145991 w 274479"/>
                <a:gd name="connsiteY5" fmla="*/ 135197 h 147184"/>
                <a:gd name="connsiteX6" fmla="*/ 15514 w 274479"/>
                <a:gd name="connsiteY6" fmla="*/ 145938 h 147184"/>
                <a:gd name="connsiteX7" fmla="*/ 0 w 274479"/>
                <a:gd name="connsiteY7" fmla="*/ 37737 h 14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479" h="147184">
                  <a:moveTo>
                    <a:pt x="0" y="37737"/>
                  </a:moveTo>
                  <a:cubicBezTo>
                    <a:pt x="0" y="37737"/>
                    <a:pt x="38984" y="21825"/>
                    <a:pt x="54896" y="15063"/>
                  </a:cubicBezTo>
                  <a:cubicBezTo>
                    <a:pt x="70808" y="8301"/>
                    <a:pt x="73194" y="-6418"/>
                    <a:pt x="79957" y="3129"/>
                  </a:cubicBezTo>
                  <a:cubicBezTo>
                    <a:pt x="86719" y="13074"/>
                    <a:pt x="120134" y="43704"/>
                    <a:pt x="138035" y="47284"/>
                  </a:cubicBezTo>
                  <a:cubicBezTo>
                    <a:pt x="155936" y="51262"/>
                    <a:pt x="273286" y="68765"/>
                    <a:pt x="275672" y="95417"/>
                  </a:cubicBezTo>
                  <a:cubicBezTo>
                    <a:pt x="278059" y="122070"/>
                    <a:pt x="223163" y="131219"/>
                    <a:pt x="145991" y="135197"/>
                  </a:cubicBezTo>
                  <a:cubicBezTo>
                    <a:pt x="68819" y="139175"/>
                    <a:pt x="66830" y="159065"/>
                    <a:pt x="15514" y="145938"/>
                  </a:cubicBezTo>
                  <a:cubicBezTo>
                    <a:pt x="0" y="142358"/>
                    <a:pt x="0" y="37737"/>
                    <a:pt x="0" y="37737"/>
                  </a:cubicBezTo>
                  <a:close/>
                </a:path>
              </a:pathLst>
            </a:custGeom>
            <a:solidFill>
              <a:srgbClr val="EDDAD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77BDE8-64EC-4035-939A-BDE51CD9B56A}"/>
                </a:ext>
              </a:extLst>
            </p:cNvPr>
            <p:cNvSpPr/>
            <p:nvPr/>
          </p:nvSpPr>
          <p:spPr>
            <a:xfrm>
              <a:off x="2347467" y="6302677"/>
              <a:ext cx="147184" cy="270501"/>
            </a:xfrm>
            <a:custGeom>
              <a:avLst/>
              <a:gdLst>
                <a:gd name="connsiteX0" fmla="*/ 105121 w 147184"/>
                <a:gd name="connsiteY0" fmla="*/ 0 h 270501"/>
                <a:gd name="connsiteX1" fmla="*/ 132569 w 147184"/>
                <a:gd name="connsiteY1" fmla="*/ 50918 h 270501"/>
                <a:gd name="connsiteX2" fmla="*/ 146491 w 147184"/>
                <a:gd name="connsiteY2" fmla="*/ 73990 h 270501"/>
                <a:gd name="connsiteX3" fmla="*/ 109894 w 147184"/>
                <a:gd name="connsiteY3" fmla="*/ 134853 h 270501"/>
                <a:gd name="connsiteX4" fmla="*/ 77673 w 147184"/>
                <a:gd name="connsiteY4" fmla="*/ 272888 h 270501"/>
                <a:gd name="connsiteX5" fmla="*/ 25562 w 147184"/>
                <a:gd name="connsiteY5" fmla="*/ 151958 h 270501"/>
                <a:gd name="connsiteX6" fmla="*/ 1694 w 147184"/>
                <a:gd name="connsiteY6" fmla="*/ 27050 h 270501"/>
                <a:gd name="connsiteX7" fmla="*/ 105121 w 147184"/>
                <a:gd name="connsiteY7" fmla="*/ 0 h 2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84" h="270501">
                  <a:moveTo>
                    <a:pt x="105121" y="0"/>
                  </a:moveTo>
                  <a:cubicBezTo>
                    <a:pt x="105121" y="0"/>
                    <a:pt x="124613" y="35802"/>
                    <a:pt x="132569" y="50918"/>
                  </a:cubicBezTo>
                  <a:cubicBezTo>
                    <a:pt x="140922" y="65636"/>
                    <a:pt x="155641" y="66432"/>
                    <a:pt x="146491" y="73990"/>
                  </a:cubicBezTo>
                  <a:cubicBezTo>
                    <a:pt x="137740" y="81548"/>
                    <a:pt x="111485" y="116952"/>
                    <a:pt x="109894" y="134853"/>
                  </a:cubicBezTo>
                  <a:cubicBezTo>
                    <a:pt x="107905" y="152754"/>
                    <a:pt x="103132" y="268114"/>
                    <a:pt x="77673" y="272888"/>
                  </a:cubicBezTo>
                  <a:cubicBezTo>
                    <a:pt x="52214" y="278059"/>
                    <a:pt x="37495" y="225948"/>
                    <a:pt x="25562" y="151958"/>
                  </a:cubicBezTo>
                  <a:cubicBezTo>
                    <a:pt x="13628" y="77968"/>
                    <a:pt x="-5864" y="77968"/>
                    <a:pt x="1694" y="27050"/>
                  </a:cubicBezTo>
                  <a:cubicBezTo>
                    <a:pt x="3683" y="10740"/>
                    <a:pt x="105121" y="0"/>
                    <a:pt x="105121" y="0"/>
                  </a:cubicBezTo>
                  <a:close/>
                </a:path>
              </a:pathLst>
            </a:custGeom>
            <a:solidFill>
              <a:srgbClr val="EDDAD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58820F5-D92A-4756-B375-093080A82D07}"/>
                </a:ext>
              </a:extLst>
            </p:cNvPr>
            <p:cNvSpPr/>
            <p:nvPr/>
          </p:nvSpPr>
          <p:spPr>
            <a:xfrm>
              <a:off x="3746964" y="5417507"/>
              <a:ext cx="123317" cy="115361"/>
            </a:xfrm>
            <a:custGeom>
              <a:avLst/>
              <a:gdLst>
                <a:gd name="connsiteX0" fmla="*/ 52 w 123316"/>
                <a:gd name="connsiteY0" fmla="*/ 65313 h 115360"/>
                <a:gd name="connsiteX1" fmla="*/ 21930 w 123316"/>
                <a:gd name="connsiteY1" fmla="*/ 25931 h 115360"/>
                <a:gd name="connsiteX2" fmla="*/ 57732 w 123316"/>
                <a:gd name="connsiteY2" fmla="*/ 6837 h 115360"/>
                <a:gd name="connsiteX3" fmla="*/ 105467 w 123316"/>
                <a:gd name="connsiteY3" fmla="*/ 870 h 115360"/>
                <a:gd name="connsiteX4" fmla="*/ 114617 w 123316"/>
                <a:gd name="connsiteY4" fmla="*/ 11611 h 115360"/>
                <a:gd name="connsiteX5" fmla="*/ 115412 w 123316"/>
                <a:gd name="connsiteY5" fmla="*/ 27920 h 115360"/>
                <a:gd name="connsiteX6" fmla="*/ 120186 w 123316"/>
                <a:gd name="connsiteY6" fmla="*/ 46219 h 115360"/>
                <a:gd name="connsiteX7" fmla="*/ 121777 w 123316"/>
                <a:gd name="connsiteY7" fmla="*/ 65313 h 115360"/>
                <a:gd name="connsiteX8" fmla="*/ 123766 w 123316"/>
                <a:gd name="connsiteY8" fmla="*/ 80827 h 115360"/>
                <a:gd name="connsiteX9" fmla="*/ 103876 w 123316"/>
                <a:gd name="connsiteY9" fmla="*/ 92363 h 115360"/>
                <a:gd name="connsiteX10" fmla="*/ 33864 w 123316"/>
                <a:gd name="connsiteY10" fmla="*/ 117027 h 115360"/>
                <a:gd name="connsiteX11" fmla="*/ 52 w 123316"/>
                <a:gd name="connsiteY11" fmla="*/ 65313 h 1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316" h="115360">
                  <a:moveTo>
                    <a:pt x="52" y="65313"/>
                  </a:moveTo>
                  <a:cubicBezTo>
                    <a:pt x="52" y="65313"/>
                    <a:pt x="18748" y="31102"/>
                    <a:pt x="21930" y="25931"/>
                  </a:cubicBezTo>
                  <a:cubicBezTo>
                    <a:pt x="25113" y="20760"/>
                    <a:pt x="39831" y="13600"/>
                    <a:pt x="57732" y="6837"/>
                  </a:cubicBezTo>
                  <a:cubicBezTo>
                    <a:pt x="75633" y="75"/>
                    <a:pt x="103081" y="-1119"/>
                    <a:pt x="105467" y="870"/>
                  </a:cubicBezTo>
                  <a:cubicBezTo>
                    <a:pt x="108252" y="2859"/>
                    <a:pt x="111832" y="3655"/>
                    <a:pt x="114617" y="11611"/>
                  </a:cubicBezTo>
                  <a:cubicBezTo>
                    <a:pt x="117401" y="19567"/>
                    <a:pt x="115412" y="27920"/>
                    <a:pt x="115412" y="27920"/>
                  </a:cubicBezTo>
                  <a:cubicBezTo>
                    <a:pt x="115412" y="27920"/>
                    <a:pt x="123368" y="36274"/>
                    <a:pt x="120186" y="46219"/>
                  </a:cubicBezTo>
                  <a:cubicBezTo>
                    <a:pt x="120186" y="46219"/>
                    <a:pt x="127346" y="54175"/>
                    <a:pt x="121777" y="65313"/>
                  </a:cubicBezTo>
                  <a:cubicBezTo>
                    <a:pt x="121777" y="65313"/>
                    <a:pt x="128540" y="73269"/>
                    <a:pt x="123766" y="80827"/>
                  </a:cubicBezTo>
                  <a:cubicBezTo>
                    <a:pt x="123766" y="80827"/>
                    <a:pt x="108650" y="87987"/>
                    <a:pt x="103876" y="92363"/>
                  </a:cubicBezTo>
                  <a:cubicBezTo>
                    <a:pt x="99103" y="96739"/>
                    <a:pt x="66881" y="109468"/>
                    <a:pt x="33864" y="117027"/>
                  </a:cubicBezTo>
                  <a:cubicBezTo>
                    <a:pt x="34262" y="117027"/>
                    <a:pt x="-1540" y="126573"/>
                    <a:pt x="52" y="65313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22243C-5847-496C-BBBA-0E411CFD8E9B}"/>
                </a:ext>
              </a:extLst>
            </p:cNvPr>
            <p:cNvSpPr/>
            <p:nvPr/>
          </p:nvSpPr>
          <p:spPr>
            <a:xfrm>
              <a:off x="3795368" y="5469295"/>
              <a:ext cx="35802" cy="43758"/>
            </a:xfrm>
            <a:custGeom>
              <a:avLst/>
              <a:gdLst>
                <a:gd name="connsiteX0" fmla="*/ 5349 w 35801"/>
                <a:gd name="connsiteY0" fmla="*/ 0 h 43757"/>
                <a:gd name="connsiteX1" fmla="*/ 178 w 35801"/>
                <a:gd name="connsiteY1" fmla="*/ 24663 h 43757"/>
                <a:gd name="connsiteX2" fmla="*/ 37571 w 35801"/>
                <a:gd name="connsiteY2" fmla="*/ 46940 h 43757"/>
                <a:gd name="connsiteX3" fmla="*/ 5349 w 35801"/>
                <a:gd name="connsiteY3" fmla="*/ 0 h 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1" h="43757">
                  <a:moveTo>
                    <a:pt x="5349" y="0"/>
                  </a:moveTo>
                  <a:cubicBezTo>
                    <a:pt x="5349" y="0"/>
                    <a:pt x="3360" y="19492"/>
                    <a:pt x="178" y="24663"/>
                  </a:cubicBezTo>
                  <a:cubicBezTo>
                    <a:pt x="-3005" y="29835"/>
                    <a:pt x="37571" y="46940"/>
                    <a:pt x="37571" y="46940"/>
                  </a:cubicBezTo>
                  <a:cubicBezTo>
                    <a:pt x="37571" y="46940"/>
                    <a:pt x="28819" y="2784"/>
                    <a:pt x="5349" y="0"/>
                  </a:cubicBezTo>
                  <a:close/>
                </a:path>
              </a:pathLst>
            </a:custGeom>
            <a:solidFill>
              <a:srgbClr val="CF8C6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B1EE8F2-5318-447C-970B-65355AF34AD0}"/>
                </a:ext>
              </a:extLst>
            </p:cNvPr>
            <p:cNvSpPr/>
            <p:nvPr/>
          </p:nvSpPr>
          <p:spPr>
            <a:xfrm>
              <a:off x="2441847" y="5718077"/>
              <a:ext cx="859239" cy="676253"/>
            </a:xfrm>
            <a:custGeom>
              <a:avLst/>
              <a:gdLst>
                <a:gd name="connsiteX0" fmla="*/ 677446 w 859238"/>
                <a:gd name="connsiteY0" fmla="*/ 1033 h 676252"/>
                <a:gd name="connsiteX1" fmla="*/ 572826 w 859238"/>
                <a:gd name="connsiteY1" fmla="*/ 192771 h 676252"/>
                <a:gd name="connsiteX2" fmla="*/ 473775 w 859238"/>
                <a:gd name="connsiteY2" fmla="*/ 378939 h 676252"/>
                <a:gd name="connsiteX3" fmla="*/ 295165 w 859238"/>
                <a:gd name="connsiteY3" fmla="*/ 467250 h 676252"/>
                <a:gd name="connsiteX4" fmla="*/ 0 w 859238"/>
                <a:gd name="connsiteY4" fmla="*/ 575053 h 676252"/>
                <a:gd name="connsiteX5" fmla="*/ 52509 w 859238"/>
                <a:gd name="connsiteY5" fmla="*/ 679673 h 676252"/>
                <a:gd name="connsiteX6" fmla="*/ 500825 w 859238"/>
                <a:gd name="connsiteY6" fmla="*/ 556754 h 676252"/>
                <a:gd name="connsiteX7" fmla="*/ 737911 w 859238"/>
                <a:gd name="connsiteY7" fmla="*/ 380530 h 676252"/>
                <a:gd name="connsiteX8" fmla="*/ 737911 w 859238"/>
                <a:gd name="connsiteY8" fmla="*/ 380530 h 676252"/>
                <a:gd name="connsiteX9" fmla="*/ 798376 w 859238"/>
                <a:gd name="connsiteY9" fmla="*/ 327624 h 676252"/>
                <a:gd name="connsiteX10" fmla="*/ 798376 w 859238"/>
                <a:gd name="connsiteY10" fmla="*/ 327624 h 676252"/>
                <a:gd name="connsiteX11" fmla="*/ 833780 w 859238"/>
                <a:gd name="connsiteY11" fmla="*/ 293811 h 676252"/>
                <a:gd name="connsiteX12" fmla="*/ 860830 w 859238"/>
                <a:gd name="connsiteY12" fmla="*/ 265966 h 676252"/>
                <a:gd name="connsiteX13" fmla="*/ 677446 w 859238"/>
                <a:gd name="connsiteY13" fmla="*/ 1033 h 67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9238" h="676252">
                  <a:moveTo>
                    <a:pt x="677446" y="1033"/>
                  </a:moveTo>
                  <a:cubicBezTo>
                    <a:pt x="645623" y="24901"/>
                    <a:pt x="602661" y="119179"/>
                    <a:pt x="572826" y="192771"/>
                  </a:cubicBezTo>
                  <a:cubicBezTo>
                    <a:pt x="572030" y="193964"/>
                    <a:pt x="500825" y="338364"/>
                    <a:pt x="473775" y="378939"/>
                  </a:cubicBezTo>
                  <a:cubicBezTo>
                    <a:pt x="433200" y="439802"/>
                    <a:pt x="382282" y="434233"/>
                    <a:pt x="295165" y="467250"/>
                  </a:cubicBezTo>
                  <a:cubicBezTo>
                    <a:pt x="224357" y="494300"/>
                    <a:pt x="0" y="575053"/>
                    <a:pt x="0" y="575053"/>
                  </a:cubicBezTo>
                  <a:lnTo>
                    <a:pt x="52509" y="679673"/>
                  </a:lnTo>
                  <a:cubicBezTo>
                    <a:pt x="52509" y="679673"/>
                    <a:pt x="391829" y="601705"/>
                    <a:pt x="500825" y="556754"/>
                  </a:cubicBezTo>
                  <a:cubicBezTo>
                    <a:pt x="555721" y="534080"/>
                    <a:pt x="737911" y="380530"/>
                    <a:pt x="737911" y="380530"/>
                  </a:cubicBezTo>
                  <a:lnTo>
                    <a:pt x="737911" y="380530"/>
                  </a:lnTo>
                  <a:cubicBezTo>
                    <a:pt x="760586" y="361834"/>
                    <a:pt x="781271" y="343933"/>
                    <a:pt x="798376" y="327624"/>
                  </a:cubicBezTo>
                  <a:lnTo>
                    <a:pt x="798376" y="327624"/>
                  </a:lnTo>
                  <a:cubicBezTo>
                    <a:pt x="812299" y="314894"/>
                    <a:pt x="824233" y="303358"/>
                    <a:pt x="833780" y="293811"/>
                  </a:cubicBezTo>
                  <a:cubicBezTo>
                    <a:pt x="851283" y="276706"/>
                    <a:pt x="860830" y="265966"/>
                    <a:pt x="860830" y="265966"/>
                  </a:cubicBezTo>
                  <a:cubicBezTo>
                    <a:pt x="860830" y="265966"/>
                    <a:pt x="704099" y="-19254"/>
                    <a:pt x="677446" y="1033"/>
                  </a:cubicBezTo>
                  <a:close/>
                </a:path>
              </a:pathLst>
            </a:custGeom>
            <a:solidFill>
              <a:srgbClr val="292C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093E93-7A4F-48DE-BEA7-9789F882DF0E}"/>
                </a:ext>
              </a:extLst>
            </p:cNvPr>
            <p:cNvSpPr/>
            <p:nvPr/>
          </p:nvSpPr>
          <p:spPr>
            <a:xfrm>
              <a:off x="3281196" y="5267214"/>
              <a:ext cx="505201" cy="397796"/>
            </a:xfrm>
            <a:custGeom>
              <a:avLst/>
              <a:gdLst>
                <a:gd name="connsiteX0" fmla="*/ 114167 w 505200"/>
                <a:gd name="connsiteY0" fmla="*/ 0 h 397795"/>
                <a:gd name="connsiteX1" fmla="*/ 210434 w 505200"/>
                <a:gd name="connsiteY1" fmla="*/ 243053 h 397795"/>
                <a:gd name="connsiteX2" fmla="*/ 285617 w 505200"/>
                <a:gd name="connsiteY2" fmla="*/ 253794 h 397795"/>
                <a:gd name="connsiteX3" fmla="*/ 472184 w 505200"/>
                <a:gd name="connsiteY3" fmla="*/ 200092 h 397795"/>
                <a:gd name="connsiteX4" fmla="*/ 504405 w 505200"/>
                <a:gd name="connsiteY4" fmla="*/ 290391 h 397795"/>
                <a:gd name="connsiteX5" fmla="*/ 199694 w 505200"/>
                <a:gd name="connsiteY5" fmla="*/ 400978 h 397795"/>
                <a:gd name="connsiteX6" fmla="*/ 0 w 505200"/>
                <a:gd name="connsiteY6" fmla="*/ 68023 h 397795"/>
                <a:gd name="connsiteX7" fmla="*/ 114167 w 505200"/>
                <a:gd name="connsiteY7" fmla="*/ 0 h 397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200" h="397795">
                  <a:moveTo>
                    <a:pt x="114167" y="0"/>
                  </a:moveTo>
                  <a:lnTo>
                    <a:pt x="210434" y="243053"/>
                  </a:lnTo>
                  <a:cubicBezTo>
                    <a:pt x="210434" y="243053"/>
                    <a:pt x="215208" y="276866"/>
                    <a:pt x="285617" y="253794"/>
                  </a:cubicBezTo>
                  <a:cubicBezTo>
                    <a:pt x="357221" y="230722"/>
                    <a:pt x="472184" y="200092"/>
                    <a:pt x="472184" y="200092"/>
                  </a:cubicBezTo>
                  <a:cubicBezTo>
                    <a:pt x="472184" y="200092"/>
                    <a:pt x="512759" y="285618"/>
                    <a:pt x="504405" y="290391"/>
                  </a:cubicBezTo>
                  <a:cubicBezTo>
                    <a:pt x="479742" y="304712"/>
                    <a:pt x="282037" y="378304"/>
                    <a:pt x="199694" y="400978"/>
                  </a:cubicBezTo>
                  <a:cubicBezTo>
                    <a:pt x="134455" y="418879"/>
                    <a:pt x="0" y="68023"/>
                    <a:pt x="0" y="68023"/>
                  </a:cubicBezTo>
                  <a:lnTo>
                    <a:pt x="114167" y="0"/>
                  </a:lnTo>
                  <a:close/>
                </a:path>
              </a:pathLst>
            </a:custGeom>
            <a:solidFill>
              <a:srgbClr val="FFBF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11165F9-3CD6-49C7-AABB-0B67AAD82418}"/>
                </a:ext>
              </a:extLst>
            </p:cNvPr>
            <p:cNvSpPr/>
            <p:nvPr/>
          </p:nvSpPr>
          <p:spPr>
            <a:xfrm>
              <a:off x="3064795" y="5772813"/>
              <a:ext cx="632495" cy="982556"/>
            </a:xfrm>
            <a:custGeom>
              <a:avLst/>
              <a:gdLst>
                <a:gd name="connsiteX0" fmla="*/ 500825 w 632495"/>
                <a:gd name="connsiteY0" fmla="*/ 451498 h 982555"/>
                <a:gd name="connsiteX1" fmla="*/ 422062 w 632495"/>
                <a:gd name="connsiteY1" fmla="*/ 226744 h 982555"/>
                <a:gd name="connsiteX2" fmla="*/ 422062 w 632495"/>
                <a:gd name="connsiteY2" fmla="*/ 226744 h 982555"/>
                <a:gd name="connsiteX3" fmla="*/ 313066 w 632495"/>
                <a:gd name="connsiteY3" fmla="*/ 0 h 982555"/>
                <a:gd name="connsiteX4" fmla="*/ 0 w 632495"/>
                <a:gd name="connsiteY4" fmla="*/ 33415 h 982555"/>
                <a:gd name="connsiteX5" fmla="*/ 178611 w 632495"/>
                <a:gd name="connsiteY5" fmla="*/ 268512 h 982555"/>
                <a:gd name="connsiteX6" fmla="*/ 188953 w 632495"/>
                <a:gd name="connsiteY6" fmla="*/ 279651 h 982555"/>
                <a:gd name="connsiteX7" fmla="*/ 270502 w 632495"/>
                <a:gd name="connsiteY7" fmla="*/ 378304 h 982555"/>
                <a:gd name="connsiteX8" fmla="*/ 344889 w 632495"/>
                <a:gd name="connsiteY8" fmla="*/ 565666 h 982555"/>
                <a:gd name="connsiteX9" fmla="*/ 504405 w 632495"/>
                <a:gd name="connsiteY9" fmla="*/ 982954 h 982555"/>
                <a:gd name="connsiteX10" fmla="*/ 634485 w 632495"/>
                <a:gd name="connsiteY10" fmla="*/ 938003 h 982555"/>
                <a:gd name="connsiteX11" fmla="*/ 500825 w 632495"/>
                <a:gd name="connsiteY11" fmla="*/ 451498 h 98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495" h="982555">
                  <a:moveTo>
                    <a:pt x="500825" y="451498"/>
                  </a:moveTo>
                  <a:cubicBezTo>
                    <a:pt x="502416" y="410923"/>
                    <a:pt x="456670" y="296358"/>
                    <a:pt x="422062" y="226744"/>
                  </a:cubicBezTo>
                  <a:lnTo>
                    <a:pt x="422062" y="226744"/>
                  </a:lnTo>
                  <a:cubicBezTo>
                    <a:pt x="367962" y="115759"/>
                    <a:pt x="313066" y="0"/>
                    <a:pt x="313066" y="0"/>
                  </a:cubicBezTo>
                  <a:cubicBezTo>
                    <a:pt x="313066" y="0"/>
                    <a:pt x="-397" y="0"/>
                    <a:pt x="0" y="33415"/>
                  </a:cubicBezTo>
                  <a:cubicBezTo>
                    <a:pt x="1194" y="97062"/>
                    <a:pt x="154345" y="240269"/>
                    <a:pt x="178611" y="268512"/>
                  </a:cubicBezTo>
                  <a:lnTo>
                    <a:pt x="188953" y="279651"/>
                  </a:lnTo>
                  <a:cubicBezTo>
                    <a:pt x="188953" y="279651"/>
                    <a:pt x="247032" y="335342"/>
                    <a:pt x="270502" y="378304"/>
                  </a:cubicBezTo>
                  <a:cubicBezTo>
                    <a:pt x="305110" y="440758"/>
                    <a:pt x="322215" y="484118"/>
                    <a:pt x="344889" y="565666"/>
                  </a:cubicBezTo>
                  <a:cubicBezTo>
                    <a:pt x="365177" y="638861"/>
                    <a:pt x="504405" y="982954"/>
                    <a:pt x="504405" y="982954"/>
                  </a:cubicBezTo>
                  <a:lnTo>
                    <a:pt x="634485" y="938003"/>
                  </a:lnTo>
                  <a:cubicBezTo>
                    <a:pt x="634883" y="938003"/>
                    <a:pt x="498438" y="514350"/>
                    <a:pt x="500825" y="451498"/>
                  </a:cubicBezTo>
                  <a:close/>
                </a:path>
              </a:pathLst>
            </a:custGeom>
            <a:solidFill>
              <a:srgbClr val="292C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60C00FD-3CEB-4247-BB23-C5891694156C}"/>
                </a:ext>
              </a:extLst>
            </p:cNvPr>
            <p:cNvSpPr/>
            <p:nvPr/>
          </p:nvSpPr>
          <p:spPr>
            <a:xfrm>
              <a:off x="3049281" y="5135427"/>
              <a:ext cx="477355" cy="656363"/>
            </a:xfrm>
            <a:custGeom>
              <a:avLst/>
              <a:gdLst>
                <a:gd name="connsiteX0" fmla="*/ 0 w 477354"/>
                <a:gd name="connsiteY0" fmla="*/ 650911 h 656363"/>
                <a:gd name="connsiteX1" fmla="*/ 195715 w 477354"/>
                <a:gd name="connsiteY1" fmla="*/ 274994 h 656363"/>
                <a:gd name="connsiteX2" fmla="*/ 193329 w 477354"/>
                <a:gd name="connsiteY2" fmla="*/ 239590 h 656363"/>
                <a:gd name="connsiteX3" fmla="*/ 196511 w 477354"/>
                <a:gd name="connsiteY3" fmla="*/ 195037 h 656363"/>
                <a:gd name="connsiteX4" fmla="*/ 326988 w 477354"/>
                <a:gd name="connsiteY4" fmla="*/ 1708 h 656363"/>
                <a:gd name="connsiteX5" fmla="*/ 416492 w 477354"/>
                <a:gd name="connsiteY5" fmla="*/ 69333 h 656363"/>
                <a:gd name="connsiteX6" fmla="*/ 478548 w 477354"/>
                <a:gd name="connsiteY6" fmla="*/ 258286 h 656363"/>
                <a:gd name="connsiteX7" fmla="*/ 411719 w 477354"/>
                <a:gd name="connsiteY7" fmla="*/ 488610 h 656363"/>
                <a:gd name="connsiteX8" fmla="*/ 328579 w 477354"/>
                <a:gd name="connsiteY8" fmla="*/ 636988 h 656363"/>
                <a:gd name="connsiteX9" fmla="*/ 0 w 477354"/>
                <a:gd name="connsiteY9" fmla="*/ 650911 h 65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354" h="656363">
                  <a:moveTo>
                    <a:pt x="0" y="650911"/>
                  </a:moveTo>
                  <a:cubicBezTo>
                    <a:pt x="0" y="650911"/>
                    <a:pt x="214014" y="422576"/>
                    <a:pt x="195715" y="274994"/>
                  </a:cubicBezTo>
                  <a:cubicBezTo>
                    <a:pt x="194124" y="263060"/>
                    <a:pt x="193329" y="251126"/>
                    <a:pt x="193329" y="239590"/>
                  </a:cubicBezTo>
                  <a:cubicBezTo>
                    <a:pt x="193329" y="224474"/>
                    <a:pt x="194522" y="209357"/>
                    <a:pt x="196511" y="195037"/>
                  </a:cubicBezTo>
                  <a:cubicBezTo>
                    <a:pt x="210036" y="108715"/>
                    <a:pt x="262147" y="37112"/>
                    <a:pt x="326988" y="1708"/>
                  </a:cubicBezTo>
                  <a:cubicBezTo>
                    <a:pt x="326988" y="1708"/>
                    <a:pt x="326193" y="-16989"/>
                    <a:pt x="416492" y="69333"/>
                  </a:cubicBezTo>
                  <a:cubicBezTo>
                    <a:pt x="421664" y="74107"/>
                    <a:pt x="471786" y="162418"/>
                    <a:pt x="478548" y="258286"/>
                  </a:cubicBezTo>
                  <a:cubicBezTo>
                    <a:pt x="486902" y="375636"/>
                    <a:pt x="453089" y="399504"/>
                    <a:pt x="411719" y="488610"/>
                  </a:cubicBezTo>
                  <a:cubicBezTo>
                    <a:pt x="381486" y="553848"/>
                    <a:pt x="337729" y="610733"/>
                    <a:pt x="328579" y="636988"/>
                  </a:cubicBezTo>
                  <a:cubicBezTo>
                    <a:pt x="328579" y="637386"/>
                    <a:pt x="304712" y="675972"/>
                    <a:pt x="0" y="650911"/>
                  </a:cubicBezTo>
                  <a:close/>
                </a:path>
              </a:pathLst>
            </a:custGeom>
            <a:solidFill>
              <a:srgbClr val="443C7D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D7AA68-13CB-474A-85EC-2523B390693D}"/>
                </a:ext>
              </a:extLst>
            </p:cNvPr>
            <p:cNvSpPr/>
            <p:nvPr/>
          </p:nvSpPr>
          <p:spPr>
            <a:xfrm>
              <a:off x="3378656" y="4977314"/>
              <a:ext cx="91493" cy="242655"/>
            </a:xfrm>
            <a:custGeom>
              <a:avLst/>
              <a:gdLst>
                <a:gd name="connsiteX0" fmla="*/ 93084 w 91493"/>
                <a:gd name="connsiteY0" fmla="*/ 152661 h 242655"/>
                <a:gd name="connsiteX1" fmla="*/ 90300 w 91493"/>
                <a:gd name="connsiteY1" fmla="*/ 164993 h 242655"/>
                <a:gd name="connsiteX2" fmla="*/ 86322 w 91493"/>
                <a:gd name="connsiteY2" fmla="*/ 184882 h 242655"/>
                <a:gd name="connsiteX3" fmla="*/ 79559 w 91493"/>
                <a:gd name="connsiteY3" fmla="*/ 241370 h 242655"/>
                <a:gd name="connsiteX4" fmla="*/ 0 w 91493"/>
                <a:gd name="connsiteY4" fmla="*/ 164197 h 242655"/>
                <a:gd name="connsiteX5" fmla="*/ 19492 w 91493"/>
                <a:gd name="connsiteY5" fmla="*/ 17410 h 242655"/>
                <a:gd name="connsiteX6" fmla="*/ 93084 w 91493"/>
                <a:gd name="connsiteY6" fmla="*/ 152661 h 2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93" h="242655">
                  <a:moveTo>
                    <a:pt x="93084" y="152661"/>
                  </a:moveTo>
                  <a:cubicBezTo>
                    <a:pt x="93084" y="152661"/>
                    <a:pt x="91891" y="157435"/>
                    <a:pt x="90300" y="164993"/>
                  </a:cubicBezTo>
                  <a:cubicBezTo>
                    <a:pt x="89106" y="170562"/>
                    <a:pt x="87913" y="177325"/>
                    <a:pt x="86322" y="184882"/>
                  </a:cubicBezTo>
                  <a:cubicBezTo>
                    <a:pt x="82344" y="205170"/>
                    <a:pt x="78764" y="229833"/>
                    <a:pt x="79559" y="241370"/>
                  </a:cubicBezTo>
                  <a:cubicBezTo>
                    <a:pt x="81548" y="262851"/>
                    <a:pt x="0" y="164197"/>
                    <a:pt x="0" y="164197"/>
                  </a:cubicBezTo>
                  <a:cubicBezTo>
                    <a:pt x="0" y="164197"/>
                    <a:pt x="15116" y="95776"/>
                    <a:pt x="19492" y="17410"/>
                  </a:cubicBezTo>
                  <a:cubicBezTo>
                    <a:pt x="23868" y="-61353"/>
                    <a:pt x="93084" y="152661"/>
                    <a:pt x="93084" y="152661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A0E22A-675F-4935-8BCF-E16BF75AD556}"/>
                </a:ext>
              </a:extLst>
            </p:cNvPr>
            <p:cNvSpPr/>
            <p:nvPr/>
          </p:nvSpPr>
          <p:spPr>
            <a:xfrm>
              <a:off x="3410082" y="5094969"/>
              <a:ext cx="55691" cy="63647"/>
            </a:xfrm>
            <a:custGeom>
              <a:avLst/>
              <a:gdLst>
                <a:gd name="connsiteX0" fmla="*/ 58874 w 55691"/>
                <a:gd name="connsiteY0" fmla="*/ 46542 h 63647"/>
                <a:gd name="connsiteX1" fmla="*/ 54896 w 55691"/>
                <a:gd name="connsiteY1" fmla="*/ 66829 h 63647"/>
                <a:gd name="connsiteX2" fmla="*/ 0 w 55691"/>
                <a:gd name="connsiteY2" fmla="*/ 0 h 63647"/>
                <a:gd name="connsiteX3" fmla="*/ 58874 w 55691"/>
                <a:gd name="connsiteY3" fmla="*/ 46542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91" h="63647">
                  <a:moveTo>
                    <a:pt x="58874" y="46542"/>
                  </a:moveTo>
                  <a:cubicBezTo>
                    <a:pt x="57680" y="52111"/>
                    <a:pt x="56089" y="59669"/>
                    <a:pt x="54896" y="66829"/>
                  </a:cubicBezTo>
                  <a:cubicBezTo>
                    <a:pt x="27050" y="40575"/>
                    <a:pt x="6365" y="9945"/>
                    <a:pt x="0" y="0"/>
                  </a:cubicBezTo>
                  <a:cubicBezTo>
                    <a:pt x="11934" y="16310"/>
                    <a:pt x="58874" y="46542"/>
                    <a:pt x="58874" y="46542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F5471E9-BE5E-40A9-A63A-7193196ADAC8}"/>
                </a:ext>
              </a:extLst>
            </p:cNvPr>
            <p:cNvSpPr/>
            <p:nvPr/>
          </p:nvSpPr>
          <p:spPr>
            <a:xfrm>
              <a:off x="2976087" y="5128782"/>
              <a:ext cx="513157" cy="970622"/>
            </a:xfrm>
            <a:custGeom>
              <a:avLst/>
              <a:gdLst>
                <a:gd name="connsiteX0" fmla="*/ 465819 w 513156"/>
                <a:gd name="connsiteY0" fmla="*/ 360403 h 970621"/>
                <a:gd name="connsiteX1" fmla="*/ 463432 w 513156"/>
                <a:gd name="connsiteY1" fmla="*/ 366370 h 970621"/>
                <a:gd name="connsiteX2" fmla="*/ 445134 w 513156"/>
                <a:gd name="connsiteY2" fmla="*/ 395011 h 970621"/>
                <a:gd name="connsiteX3" fmla="*/ 286413 w 513156"/>
                <a:gd name="connsiteY3" fmla="*/ 758994 h 970621"/>
                <a:gd name="connsiteX4" fmla="*/ 239075 w 513156"/>
                <a:gd name="connsiteY4" fmla="*/ 972611 h 970621"/>
                <a:gd name="connsiteX5" fmla="*/ 0 w 513156"/>
                <a:gd name="connsiteY5" fmla="*/ 754221 h 970621"/>
                <a:gd name="connsiteX6" fmla="*/ 169859 w 513156"/>
                <a:gd name="connsiteY6" fmla="*/ 470194 h 970621"/>
                <a:gd name="connsiteX7" fmla="*/ 238677 w 513156"/>
                <a:gd name="connsiteY7" fmla="*/ 85924 h 970621"/>
                <a:gd name="connsiteX8" fmla="*/ 376315 w 513156"/>
                <a:gd name="connsiteY8" fmla="*/ 22276 h 970621"/>
                <a:gd name="connsiteX9" fmla="*/ 397000 w 513156"/>
                <a:gd name="connsiteY9" fmla="*/ 0 h 970621"/>
                <a:gd name="connsiteX10" fmla="*/ 472184 w 513156"/>
                <a:gd name="connsiteY10" fmla="*/ 56487 h 970621"/>
                <a:gd name="connsiteX11" fmla="*/ 513157 w 513156"/>
                <a:gd name="connsiteY11" fmla="*/ 83139 h 970621"/>
                <a:gd name="connsiteX12" fmla="*/ 465819 w 513156"/>
                <a:gd name="connsiteY12" fmla="*/ 360403 h 97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3156" h="970621">
                  <a:moveTo>
                    <a:pt x="465819" y="360403"/>
                  </a:moveTo>
                  <a:cubicBezTo>
                    <a:pt x="465023" y="362392"/>
                    <a:pt x="464228" y="364381"/>
                    <a:pt x="463432" y="366370"/>
                  </a:cubicBezTo>
                  <a:cubicBezTo>
                    <a:pt x="460648" y="373132"/>
                    <a:pt x="452692" y="381884"/>
                    <a:pt x="445134" y="395011"/>
                  </a:cubicBezTo>
                  <a:cubicBezTo>
                    <a:pt x="381486" y="504405"/>
                    <a:pt x="313463" y="653976"/>
                    <a:pt x="286413" y="758994"/>
                  </a:cubicBezTo>
                  <a:cubicBezTo>
                    <a:pt x="255385" y="878333"/>
                    <a:pt x="239075" y="972611"/>
                    <a:pt x="239075" y="972611"/>
                  </a:cubicBezTo>
                  <a:lnTo>
                    <a:pt x="0" y="754221"/>
                  </a:lnTo>
                  <a:cubicBezTo>
                    <a:pt x="0" y="754221"/>
                    <a:pt x="83139" y="576406"/>
                    <a:pt x="169859" y="470194"/>
                  </a:cubicBezTo>
                  <a:cubicBezTo>
                    <a:pt x="266125" y="352845"/>
                    <a:pt x="238677" y="85924"/>
                    <a:pt x="238677" y="85924"/>
                  </a:cubicBezTo>
                  <a:lnTo>
                    <a:pt x="376315" y="22276"/>
                  </a:lnTo>
                  <a:lnTo>
                    <a:pt x="397000" y="0"/>
                  </a:lnTo>
                  <a:lnTo>
                    <a:pt x="472184" y="56487"/>
                  </a:lnTo>
                  <a:lnTo>
                    <a:pt x="513157" y="83139"/>
                  </a:lnTo>
                  <a:cubicBezTo>
                    <a:pt x="513554" y="82741"/>
                    <a:pt x="493665" y="271297"/>
                    <a:pt x="465819" y="360403"/>
                  </a:cubicBezTo>
                  <a:close/>
                </a:path>
              </a:pathLst>
            </a:custGeom>
            <a:solidFill>
              <a:srgbClr val="FFBF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F1E304B-216F-4713-AFBB-818AC5F349A1}"/>
                </a:ext>
              </a:extLst>
            </p:cNvPr>
            <p:cNvSpPr/>
            <p:nvPr/>
          </p:nvSpPr>
          <p:spPr>
            <a:xfrm>
              <a:off x="1869940" y="5229523"/>
              <a:ext cx="2510092" cy="194920"/>
            </a:xfrm>
            <a:custGeom>
              <a:avLst/>
              <a:gdLst>
                <a:gd name="connsiteX0" fmla="*/ 2507705 w 2510091"/>
                <a:gd name="connsiteY0" fmla="*/ 0 h 194919"/>
                <a:gd name="connsiteX1" fmla="*/ 2510303 w 2510091"/>
                <a:gd name="connsiteY1" fmla="*/ 42483 h 194919"/>
                <a:gd name="connsiteX2" fmla="*/ 2598 w 2510091"/>
                <a:gd name="connsiteY2" fmla="*/ 195860 h 194919"/>
                <a:gd name="connsiteX3" fmla="*/ 0 w 2510091"/>
                <a:gd name="connsiteY3" fmla="*/ 153377 h 1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091" h="194919">
                  <a:moveTo>
                    <a:pt x="2507705" y="0"/>
                  </a:moveTo>
                  <a:lnTo>
                    <a:pt x="2510303" y="42483"/>
                  </a:lnTo>
                  <a:lnTo>
                    <a:pt x="2598" y="195860"/>
                  </a:lnTo>
                  <a:lnTo>
                    <a:pt x="0" y="153377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9D2066-1D34-479A-993D-F3E97D0A892B}"/>
                </a:ext>
              </a:extLst>
            </p:cNvPr>
            <p:cNvSpPr/>
            <p:nvPr/>
          </p:nvSpPr>
          <p:spPr>
            <a:xfrm>
              <a:off x="1894604" y="5638918"/>
              <a:ext cx="2510092" cy="194920"/>
            </a:xfrm>
            <a:custGeom>
              <a:avLst/>
              <a:gdLst>
                <a:gd name="connsiteX0" fmla="*/ 2507705 w 2510091"/>
                <a:gd name="connsiteY0" fmla="*/ 0 h 194919"/>
                <a:gd name="connsiteX1" fmla="*/ 2510303 w 2510091"/>
                <a:gd name="connsiteY1" fmla="*/ 42483 h 194919"/>
                <a:gd name="connsiteX2" fmla="*/ 2598 w 2510091"/>
                <a:gd name="connsiteY2" fmla="*/ 195860 h 194919"/>
                <a:gd name="connsiteX3" fmla="*/ 0 w 2510091"/>
                <a:gd name="connsiteY3" fmla="*/ 153377 h 19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091" h="194919">
                  <a:moveTo>
                    <a:pt x="2507705" y="0"/>
                  </a:moveTo>
                  <a:lnTo>
                    <a:pt x="2510303" y="42483"/>
                  </a:lnTo>
                  <a:lnTo>
                    <a:pt x="2598" y="195860"/>
                  </a:lnTo>
                  <a:lnTo>
                    <a:pt x="0" y="153377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A49E74C-3176-449C-A0CD-4A88F7A9A9AA}"/>
                </a:ext>
              </a:extLst>
            </p:cNvPr>
            <p:cNvSpPr/>
            <p:nvPr/>
          </p:nvSpPr>
          <p:spPr>
            <a:xfrm>
              <a:off x="4131584" y="5247720"/>
              <a:ext cx="71603" cy="433597"/>
            </a:xfrm>
            <a:custGeom>
              <a:avLst/>
              <a:gdLst>
                <a:gd name="connsiteX0" fmla="*/ 0 w 71603"/>
                <a:gd name="connsiteY0" fmla="*/ 2814 h 433597"/>
                <a:gd name="connsiteX1" fmla="*/ 46057 w 71603"/>
                <a:gd name="connsiteY1" fmla="*/ 0 h 433597"/>
                <a:gd name="connsiteX2" fmla="*/ 72403 w 71603"/>
                <a:gd name="connsiteY2" fmla="*/ 431185 h 433597"/>
                <a:gd name="connsiteX3" fmla="*/ 26346 w 71603"/>
                <a:gd name="connsiteY3" fmla="*/ 434000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4"/>
                  </a:moveTo>
                  <a:lnTo>
                    <a:pt x="46057" y="0"/>
                  </a:lnTo>
                  <a:lnTo>
                    <a:pt x="72403" y="431185"/>
                  </a:lnTo>
                  <a:lnTo>
                    <a:pt x="26346" y="434000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F33264-4AF0-4C10-89C7-6628FDB9CDC0}"/>
                </a:ext>
              </a:extLst>
            </p:cNvPr>
            <p:cNvSpPr/>
            <p:nvPr/>
          </p:nvSpPr>
          <p:spPr>
            <a:xfrm>
              <a:off x="3793862" y="5268411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36 w 71603"/>
                <a:gd name="connsiteY2" fmla="*/ 431185 h 433597"/>
                <a:gd name="connsiteX3" fmla="*/ 26380 w 71603"/>
                <a:gd name="connsiteY3" fmla="*/ 434003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36" y="431185"/>
                  </a:lnTo>
                  <a:lnTo>
                    <a:pt x="26380" y="434003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F15050E-8652-4699-B5E8-AF49A5FB91EF}"/>
                </a:ext>
              </a:extLst>
            </p:cNvPr>
            <p:cNvSpPr/>
            <p:nvPr/>
          </p:nvSpPr>
          <p:spPr>
            <a:xfrm>
              <a:off x="3455747" y="5289105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5 h 433597"/>
                <a:gd name="connsiteX3" fmla="*/ 26383 w 71603"/>
                <a:gd name="connsiteY3" fmla="*/ 434004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5"/>
                  </a:lnTo>
                  <a:lnTo>
                    <a:pt x="26383" y="434004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F57907-7C73-4742-9C9F-AC91B4E795C3}"/>
                </a:ext>
              </a:extLst>
            </p:cNvPr>
            <p:cNvSpPr/>
            <p:nvPr/>
          </p:nvSpPr>
          <p:spPr>
            <a:xfrm>
              <a:off x="3117633" y="5309797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1 w 71603"/>
                <a:gd name="connsiteY2" fmla="*/ 431185 h 433597"/>
                <a:gd name="connsiteX3" fmla="*/ 26384 w 71603"/>
                <a:gd name="connsiteY3" fmla="*/ 434004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1" y="431185"/>
                  </a:lnTo>
                  <a:lnTo>
                    <a:pt x="26384" y="434004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73CA1EE-E7E0-48AA-ABCE-18A3B9ED1C22}"/>
                </a:ext>
              </a:extLst>
            </p:cNvPr>
            <p:cNvSpPr/>
            <p:nvPr/>
          </p:nvSpPr>
          <p:spPr>
            <a:xfrm>
              <a:off x="2779520" y="5330488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6 h 433597"/>
                <a:gd name="connsiteX3" fmla="*/ 26383 w 71603"/>
                <a:gd name="connsiteY3" fmla="*/ 434004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6"/>
                  </a:lnTo>
                  <a:lnTo>
                    <a:pt x="26383" y="434004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4E00136-B2E7-4D6D-8748-F9D899A02FCF}"/>
                </a:ext>
              </a:extLst>
            </p:cNvPr>
            <p:cNvSpPr/>
            <p:nvPr/>
          </p:nvSpPr>
          <p:spPr>
            <a:xfrm>
              <a:off x="2441803" y="5351156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5 h 433597"/>
                <a:gd name="connsiteX3" fmla="*/ 26383 w 71603"/>
                <a:gd name="connsiteY3" fmla="*/ 434003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5"/>
                  </a:lnTo>
                  <a:lnTo>
                    <a:pt x="26383" y="434003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9CC8A47-3D52-41D6-A5AD-7E26A246B5AB}"/>
                </a:ext>
              </a:extLst>
            </p:cNvPr>
            <p:cNvSpPr/>
            <p:nvPr/>
          </p:nvSpPr>
          <p:spPr>
            <a:xfrm>
              <a:off x="2103689" y="5371847"/>
              <a:ext cx="71603" cy="433597"/>
            </a:xfrm>
            <a:custGeom>
              <a:avLst/>
              <a:gdLst>
                <a:gd name="connsiteX0" fmla="*/ 0 w 71603"/>
                <a:gd name="connsiteY0" fmla="*/ 2818 h 433597"/>
                <a:gd name="connsiteX1" fmla="*/ 46057 w 71603"/>
                <a:gd name="connsiteY1" fmla="*/ 0 h 433597"/>
                <a:gd name="connsiteX2" fmla="*/ 72440 w 71603"/>
                <a:gd name="connsiteY2" fmla="*/ 431185 h 433597"/>
                <a:gd name="connsiteX3" fmla="*/ 26383 w 71603"/>
                <a:gd name="connsiteY3" fmla="*/ 434003 h 4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03" h="433597">
                  <a:moveTo>
                    <a:pt x="0" y="2818"/>
                  </a:moveTo>
                  <a:lnTo>
                    <a:pt x="46057" y="0"/>
                  </a:lnTo>
                  <a:lnTo>
                    <a:pt x="72440" y="431185"/>
                  </a:lnTo>
                  <a:lnTo>
                    <a:pt x="26383" y="434003"/>
                  </a:lnTo>
                  <a:close/>
                </a:path>
              </a:pathLst>
            </a:custGeom>
            <a:solidFill>
              <a:srgbClr val="DEDE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73EA6C7-A10C-4B9E-969D-7130D9692A98}"/>
                </a:ext>
              </a:extLst>
            </p:cNvPr>
            <p:cNvSpPr/>
            <p:nvPr/>
          </p:nvSpPr>
          <p:spPr>
            <a:xfrm>
              <a:off x="3105351" y="5655463"/>
              <a:ext cx="107405" cy="135251"/>
            </a:xfrm>
            <a:custGeom>
              <a:avLst/>
              <a:gdLst>
                <a:gd name="connsiteX0" fmla="*/ 30252 w 107404"/>
                <a:gd name="connsiteY0" fmla="*/ 134455 h 135250"/>
                <a:gd name="connsiteX1" fmla="*/ 21103 w 107404"/>
                <a:gd name="connsiteY1" fmla="*/ 123715 h 135250"/>
                <a:gd name="connsiteX2" fmla="*/ 15931 w 107404"/>
                <a:gd name="connsiteY2" fmla="*/ 109792 h 135250"/>
                <a:gd name="connsiteX3" fmla="*/ 13943 w 107404"/>
                <a:gd name="connsiteY3" fmla="*/ 105416 h 135250"/>
                <a:gd name="connsiteX4" fmla="*/ 2406 w 107404"/>
                <a:gd name="connsiteY4" fmla="*/ 81946 h 135250"/>
                <a:gd name="connsiteX5" fmla="*/ 20 w 107404"/>
                <a:gd name="connsiteY5" fmla="*/ 19094 h 135250"/>
                <a:gd name="connsiteX6" fmla="*/ 27865 w 107404"/>
                <a:gd name="connsiteY6" fmla="*/ 11138 h 135250"/>
                <a:gd name="connsiteX7" fmla="*/ 52926 w 107404"/>
                <a:gd name="connsiteY7" fmla="*/ 0 h 135250"/>
                <a:gd name="connsiteX8" fmla="*/ 107425 w 107404"/>
                <a:gd name="connsiteY8" fmla="*/ 60465 h 135250"/>
                <a:gd name="connsiteX9" fmla="*/ 108220 w 107404"/>
                <a:gd name="connsiteY9" fmla="*/ 63250 h 135250"/>
                <a:gd name="connsiteX10" fmla="*/ 109414 w 107404"/>
                <a:gd name="connsiteY10" fmla="*/ 84731 h 135250"/>
                <a:gd name="connsiteX11" fmla="*/ 107027 w 107404"/>
                <a:gd name="connsiteY11" fmla="*/ 108201 h 135250"/>
                <a:gd name="connsiteX12" fmla="*/ 91115 w 107404"/>
                <a:gd name="connsiteY12" fmla="*/ 113770 h 135250"/>
                <a:gd name="connsiteX13" fmla="*/ 70429 w 107404"/>
                <a:gd name="connsiteY13" fmla="*/ 123715 h 135250"/>
                <a:gd name="connsiteX14" fmla="*/ 48153 w 107404"/>
                <a:gd name="connsiteY14" fmla="*/ 130080 h 135250"/>
                <a:gd name="connsiteX15" fmla="*/ 30252 w 107404"/>
                <a:gd name="connsiteY15" fmla="*/ 134455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404" h="135250">
                  <a:moveTo>
                    <a:pt x="30252" y="134455"/>
                  </a:moveTo>
                  <a:cubicBezTo>
                    <a:pt x="30252" y="134455"/>
                    <a:pt x="22694" y="128091"/>
                    <a:pt x="21103" y="123715"/>
                  </a:cubicBezTo>
                  <a:cubicBezTo>
                    <a:pt x="21103" y="123715"/>
                    <a:pt x="18318" y="115361"/>
                    <a:pt x="15931" y="109792"/>
                  </a:cubicBezTo>
                  <a:cubicBezTo>
                    <a:pt x="15136" y="107803"/>
                    <a:pt x="14340" y="106212"/>
                    <a:pt x="13943" y="105416"/>
                  </a:cubicBezTo>
                  <a:cubicBezTo>
                    <a:pt x="11556" y="101438"/>
                    <a:pt x="5191" y="93084"/>
                    <a:pt x="2406" y="81946"/>
                  </a:cubicBezTo>
                  <a:cubicBezTo>
                    <a:pt x="-378" y="70808"/>
                    <a:pt x="20" y="19094"/>
                    <a:pt x="20" y="19094"/>
                  </a:cubicBezTo>
                  <a:lnTo>
                    <a:pt x="27865" y="11138"/>
                  </a:lnTo>
                  <a:lnTo>
                    <a:pt x="52926" y="0"/>
                  </a:lnTo>
                  <a:cubicBezTo>
                    <a:pt x="52926" y="0"/>
                    <a:pt x="103447" y="50123"/>
                    <a:pt x="107425" y="60465"/>
                  </a:cubicBezTo>
                  <a:cubicBezTo>
                    <a:pt x="107822" y="61658"/>
                    <a:pt x="108220" y="62454"/>
                    <a:pt x="108220" y="63250"/>
                  </a:cubicBezTo>
                  <a:cubicBezTo>
                    <a:pt x="110607" y="72001"/>
                    <a:pt x="108618" y="79957"/>
                    <a:pt x="109414" y="84731"/>
                  </a:cubicBezTo>
                  <a:cubicBezTo>
                    <a:pt x="109811" y="86322"/>
                    <a:pt x="111005" y="104223"/>
                    <a:pt x="107027" y="108201"/>
                  </a:cubicBezTo>
                  <a:cubicBezTo>
                    <a:pt x="101855" y="113372"/>
                    <a:pt x="95888" y="114963"/>
                    <a:pt x="91115" y="113770"/>
                  </a:cubicBezTo>
                  <a:cubicBezTo>
                    <a:pt x="91115" y="113770"/>
                    <a:pt x="80374" y="123317"/>
                    <a:pt x="70429" y="123715"/>
                  </a:cubicBezTo>
                  <a:cubicBezTo>
                    <a:pt x="70429" y="123715"/>
                    <a:pt x="60485" y="132864"/>
                    <a:pt x="48153" y="130080"/>
                  </a:cubicBezTo>
                  <a:cubicBezTo>
                    <a:pt x="48551" y="130080"/>
                    <a:pt x="37412" y="138433"/>
                    <a:pt x="30252" y="13445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DC571CC-1ED6-451B-9DAA-7716D73944FD}"/>
                </a:ext>
              </a:extLst>
            </p:cNvPr>
            <p:cNvSpPr/>
            <p:nvPr/>
          </p:nvSpPr>
          <p:spPr>
            <a:xfrm>
              <a:off x="2969900" y="5159306"/>
              <a:ext cx="429619" cy="544980"/>
            </a:xfrm>
            <a:custGeom>
              <a:avLst/>
              <a:gdLst>
                <a:gd name="connsiteX0" fmla="*/ 396823 w 429619"/>
                <a:gd name="connsiteY0" fmla="*/ 132174 h 544980"/>
                <a:gd name="connsiteX1" fmla="*/ 424271 w 429619"/>
                <a:gd name="connsiteY1" fmla="*/ 46250 h 544980"/>
                <a:gd name="connsiteX2" fmla="*/ 49149 w 429619"/>
                <a:gd name="connsiteY2" fmla="*/ 141721 h 544980"/>
                <a:gd name="connsiteX3" fmla="*/ 3403 w 429619"/>
                <a:gd name="connsiteY3" fmla="*/ 236397 h 544980"/>
                <a:gd name="connsiteX4" fmla="*/ 108819 w 429619"/>
                <a:gd name="connsiteY4" fmla="*/ 545484 h 544980"/>
                <a:gd name="connsiteX5" fmla="*/ 200710 w 429619"/>
                <a:gd name="connsiteY5" fmla="*/ 494964 h 544980"/>
                <a:gd name="connsiteX6" fmla="*/ 147803 w 429619"/>
                <a:gd name="connsiteY6" fmla="*/ 329879 h 544980"/>
                <a:gd name="connsiteX7" fmla="*/ 128708 w 429619"/>
                <a:gd name="connsiteY7" fmla="*/ 220485 h 544980"/>
                <a:gd name="connsiteX8" fmla="*/ 396823 w 429619"/>
                <a:gd name="connsiteY8" fmla="*/ 132174 h 54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619" h="544980">
                  <a:moveTo>
                    <a:pt x="396823" y="132174"/>
                  </a:moveTo>
                  <a:cubicBezTo>
                    <a:pt x="396823" y="132174"/>
                    <a:pt x="451321" y="128594"/>
                    <a:pt x="424271" y="46250"/>
                  </a:cubicBezTo>
                  <a:cubicBezTo>
                    <a:pt x="387674" y="-65133"/>
                    <a:pt x="279075" y="47841"/>
                    <a:pt x="49149" y="141721"/>
                  </a:cubicBezTo>
                  <a:cubicBezTo>
                    <a:pt x="49149" y="141721"/>
                    <a:pt x="-15294" y="167578"/>
                    <a:pt x="3403" y="236397"/>
                  </a:cubicBezTo>
                  <a:cubicBezTo>
                    <a:pt x="21701" y="305215"/>
                    <a:pt x="103250" y="523605"/>
                    <a:pt x="108819" y="545484"/>
                  </a:cubicBezTo>
                  <a:lnTo>
                    <a:pt x="200710" y="494964"/>
                  </a:lnTo>
                  <a:cubicBezTo>
                    <a:pt x="200710" y="494964"/>
                    <a:pt x="158941" y="386763"/>
                    <a:pt x="147803" y="329879"/>
                  </a:cubicBezTo>
                  <a:cubicBezTo>
                    <a:pt x="136664" y="272994"/>
                    <a:pt x="128708" y="220485"/>
                    <a:pt x="128708" y="220485"/>
                  </a:cubicBezTo>
                  <a:lnTo>
                    <a:pt x="396823" y="132174"/>
                  </a:lnTo>
                  <a:close/>
                </a:path>
              </a:pathLst>
            </a:custGeom>
            <a:solidFill>
              <a:srgbClr val="FFBF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C055866-613C-442E-B81E-1BF07A5E152B}"/>
                </a:ext>
              </a:extLst>
            </p:cNvPr>
            <p:cNvSpPr/>
            <p:nvPr/>
          </p:nvSpPr>
          <p:spPr>
            <a:xfrm>
              <a:off x="3796783" y="5418377"/>
              <a:ext cx="75581" cy="91493"/>
            </a:xfrm>
            <a:custGeom>
              <a:avLst/>
              <a:gdLst>
                <a:gd name="connsiteX0" fmla="*/ 50874 w 75581"/>
                <a:gd name="connsiteY0" fmla="*/ 1591 h 91493"/>
                <a:gd name="connsiteX1" fmla="*/ 7913 w 75581"/>
                <a:gd name="connsiteY1" fmla="*/ 27448 h 91493"/>
                <a:gd name="connsiteX2" fmla="*/ 15471 w 75581"/>
                <a:gd name="connsiteY2" fmla="*/ 36598 h 91493"/>
                <a:gd name="connsiteX3" fmla="*/ 354 w 75581"/>
                <a:gd name="connsiteY3" fmla="*/ 52509 h 91493"/>
                <a:gd name="connsiteX4" fmla="*/ 15073 w 75581"/>
                <a:gd name="connsiteY4" fmla="*/ 68421 h 91493"/>
                <a:gd name="connsiteX5" fmla="*/ 27802 w 75581"/>
                <a:gd name="connsiteY5" fmla="*/ 80753 h 91493"/>
                <a:gd name="connsiteX6" fmla="*/ 37349 w 75581"/>
                <a:gd name="connsiteY6" fmla="*/ 92289 h 91493"/>
                <a:gd name="connsiteX7" fmla="*/ 74345 w 75581"/>
                <a:gd name="connsiteY7" fmla="*/ 79559 h 91493"/>
                <a:gd name="connsiteX8" fmla="*/ 73549 w 75581"/>
                <a:gd name="connsiteY8" fmla="*/ 63250 h 91493"/>
                <a:gd name="connsiteX9" fmla="*/ 71560 w 75581"/>
                <a:gd name="connsiteY9" fmla="*/ 44951 h 91493"/>
                <a:gd name="connsiteX10" fmla="*/ 66786 w 75581"/>
                <a:gd name="connsiteY10" fmla="*/ 26653 h 91493"/>
                <a:gd name="connsiteX11" fmla="*/ 55648 w 75581"/>
                <a:gd name="connsiteY11" fmla="*/ 0 h 91493"/>
                <a:gd name="connsiteX12" fmla="*/ 50874 w 75581"/>
                <a:gd name="connsiteY12" fmla="*/ 1591 h 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581" h="91493">
                  <a:moveTo>
                    <a:pt x="50874" y="1591"/>
                  </a:moveTo>
                  <a:cubicBezTo>
                    <a:pt x="50874" y="1591"/>
                    <a:pt x="5924" y="19890"/>
                    <a:pt x="7913" y="27448"/>
                  </a:cubicBezTo>
                  <a:cubicBezTo>
                    <a:pt x="9902" y="35006"/>
                    <a:pt x="15471" y="36598"/>
                    <a:pt x="15471" y="36598"/>
                  </a:cubicBezTo>
                  <a:lnTo>
                    <a:pt x="354" y="52509"/>
                  </a:lnTo>
                  <a:cubicBezTo>
                    <a:pt x="354" y="52509"/>
                    <a:pt x="-3623" y="68819"/>
                    <a:pt x="15073" y="68421"/>
                  </a:cubicBezTo>
                  <a:cubicBezTo>
                    <a:pt x="15073" y="68421"/>
                    <a:pt x="9504" y="83139"/>
                    <a:pt x="27802" y="80753"/>
                  </a:cubicBezTo>
                  <a:cubicBezTo>
                    <a:pt x="27802" y="80753"/>
                    <a:pt x="28598" y="91891"/>
                    <a:pt x="37349" y="92289"/>
                  </a:cubicBezTo>
                  <a:cubicBezTo>
                    <a:pt x="46101" y="92687"/>
                    <a:pt x="74345" y="79559"/>
                    <a:pt x="74345" y="79559"/>
                  </a:cubicBezTo>
                  <a:cubicBezTo>
                    <a:pt x="74345" y="79559"/>
                    <a:pt x="80709" y="73592"/>
                    <a:pt x="73549" y="63250"/>
                  </a:cubicBezTo>
                  <a:cubicBezTo>
                    <a:pt x="73549" y="63250"/>
                    <a:pt x="79118" y="53702"/>
                    <a:pt x="71560" y="44951"/>
                  </a:cubicBezTo>
                  <a:cubicBezTo>
                    <a:pt x="71560" y="44951"/>
                    <a:pt x="75140" y="36199"/>
                    <a:pt x="66786" y="26653"/>
                  </a:cubicBezTo>
                  <a:cubicBezTo>
                    <a:pt x="66786" y="26653"/>
                    <a:pt x="71958" y="6763"/>
                    <a:pt x="55648" y="0"/>
                  </a:cubicBezTo>
                  <a:cubicBezTo>
                    <a:pt x="55648" y="0"/>
                    <a:pt x="52863" y="796"/>
                    <a:pt x="50874" y="1591"/>
                  </a:cubicBezTo>
                  <a:close/>
                </a:path>
              </a:pathLst>
            </a:custGeom>
            <a:solidFill>
              <a:srgbClr val="DB9C7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2C49144-D6E3-4CD5-9FFB-1D743D991399}"/>
                </a:ext>
              </a:extLst>
            </p:cNvPr>
            <p:cNvSpPr/>
            <p:nvPr/>
          </p:nvSpPr>
          <p:spPr>
            <a:xfrm>
              <a:off x="3764815" y="5442642"/>
              <a:ext cx="59669" cy="35802"/>
            </a:xfrm>
            <a:custGeom>
              <a:avLst/>
              <a:gdLst>
                <a:gd name="connsiteX0" fmla="*/ 5273 w 59669"/>
                <a:gd name="connsiteY0" fmla="*/ 0 h 35801"/>
                <a:gd name="connsiteX1" fmla="*/ 55793 w 59669"/>
                <a:gd name="connsiteY1" fmla="*/ 12730 h 35801"/>
                <a:gd name="connsiteX2" fmla="*/ 62555 w 59669"/>
                <a:gd name="connsiteY2" fmla="*/ 22277 h 35801"/>
                <a:gd name="connsiteX3" fmla="*/ 40279 w 59669"/>
                <a:gd name="connsiteY3" fmla="*/ 31028 h 35801"/>
                <a:gd name="connsiteX4" fmla="*/ 6864 w 59669"/>
                <a:gd name="connsiteY4" fmla="*/ 36200 h 35801"/>
                <a:gd name="connsiteX5" fmla="*/ 5273 w 59669"/>
                <a:gd name="connsiteY5" fmla="*/ 0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669" h="35801">
                  <a:moveTo>
                    <a:pt x="5273" y="0"/>
                  </a:moveTo>
                  <a:cubicBezTo>
                    <a:pt x="5273" y="0"/>
                    <a:pt x="38687" y="3183"/>
                    <a:pt x="55793" y="12730"/>
                  </a:cubicBezTo>
                  <a:cubicBezTo>
                    <a:pt x="59771" y="14719"/>
                    <a:pt x="63351" y="17901"/>
                    <a:pt x="62555" y="22277"/>
                  </a:cubicBezTo>
                  <a:cubicBezTo>
                    <a:pt x="62157" y="26653"/>
                    <a:pt x="54997" y="31824"/>
                    <a:pt x="40279" y="31028"/>
                  </a:cubicBezTo>
                  <a:cubicBezTo>
                    <a:pt x="25958" y="30631"/>
                    <a:pt x="6864" y="36200"/>
                    <a:pt x="6864" y="36200"/>
                  </a:cubicBezTo>
                  <a:cubicBezTo>
                    <a:pt x="6864" y="36200"/>
                    <a:pt x="-7457" y="31426"/>
                    <a:pt x="5273" y="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4F6C3FA-47E2-403C-9D18-751D86269F1D}"/>
                </a:ext>
              </a:extLst>
            </p:cNvPr>
            <p:cNvSpPr/>
            <p:nvPr/>
          </p:nvSpPr>
          <p:spPr>
            <a:xfrm>
              <a:off x="3369307" y="4897356"/>
              <a:ext cx="210832" cy="254589"/>
            </a:xfrm>
            <a:custGeom>
              <a:avLst/>
              <a:gdLst>
                <a:gd name="connsiteX0" fmla="*/ 183584 w 210831"/>
                <a:gd name="connsiteY0" fmla="*/ 57986 h 254589"/>
                <a:gd name="connsiteX1" fmla="*/ 196313 w 210831"/>
                <a:gd name="connsiteY1" fmla="*/ 112484 h 254589"/>
                <a:gd name="connsiteX2" fmla="*/ 211430 w 210831"/>
                <a:gd name="connsiteY2" fmla="*/ 172551 h 254589"/>
                <a:gd name="connsiteX3" fmla="*/ 187960 w 210831"/>
                <a:gd name="connsiteY3" fmla="*/ 190452 h 254589"/>
                <a:gd name="connsiteX4" fmla="*/ 151362 w 210831"/>
                <a:gd name="connsiteY4" fmla="*/ 256884 h 254589"/>
                <a:gd name="connsiteX5" fmla="*/ 30433 w 210831"/>
                <a:gd name="connsiteY5" fmla="*/ 207159 h 254589"/>
                <a:gd name="connsiteX6" fmla="*/ 5371 w 210831"/>
                <a:gd name="connsiteY6" fmla="*/ 36903 h 254589"/>
                <a:gd name="connsiteX7" fmla="*/ 183584 w 210831"/>
                <a:gd name="connsiteY7" fmla="*/ 57986 h 25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831" h="254589">
                  <a:moveTo>
                    <a:pt x="183584" y="57986"/>
                  </a:moveTo>
                  <a:cubicBezTo>
                    <a:pt x="183584" y="57986"/>
                    <a:pt x="209043" y="105324"/>
                    <a:pt x="196313" y="112484"/>
                  </a:cubicBezTo>
                  <a:cubicBezTo>
                    <a:pt x="185971" y="118451"/>
                    <a:pt x="208247" y="164993"/>
                    <a:pt x="211430" y="172551"/>
                  </a:cubicBezTo>
                  <a:cubicBezTo>
                    <a:pt x="214214" y="180110"/>
                    <a:pt x="192335" y="185679"/>
                    <a:pt x="187960" y="190452"/>
                  </a:cubicBezTo>
                  <a:cubicBezTo>
                    <a:pt x="183186" y="195226"/>
                    <a:pt x="169263" y="255293"/>
                    <a:pt x="151362" y="256884"/>
                  </a:cubicBezTo>
                  <a:cubicBezTo>
                    <a:pt x="133462" y="258475"/>
                    <a:pt x="52311" y="230232"/>
                    <a:pt x="30433" y="207159"/>
                  </a:cubicBezTo>
                  <a:cubicBezTo>
                    <a:pt x="8554" y="184088"/>
                    <a:pt x="-9347" y="80661"/>
                    <a:pt x="5371" y="36903"/>
                  </a:cubicBezTo>
                  <a:cubicBezTo>
                    <a:pt x="20090" y="-6854"/>
                    <a:pt x="139031" y="-24755"/>
                    <a:pt x="183584" y="5798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7C15C31-52BF-497E-8457-EFF0371803C6}"/>
                </a:ext>
              </a:extLst>
            </p:cNvPr>
            <p:cNvSpPr/>
            <p:nvPr/>
          </p:nvSpPr>
          <p:spPr>
            <a:xfrm>
              <a:off x="3351201" y="4877629"/>
              <a:ext cx="206854" cy="222766"/>
            </a:xfrm>
            <a:custGeom>
              <a:avLst/>
              <a:gdLst>
                <a:gd name="connsiteX0" fmla="*/ 206862 w 206853"/>
                <a:gd name="connsiteY0" fmla="*/ 87260 h 222765"/>
                <a:gd name="connsiteX1" fmla="*/ 169469 w 206853"/>
                <a:gd name="connsiteY1" fmla="*/ 14862 h 222765"/>
                <a:gd name="connsiteX2" fmla="*/ 41776 w 206853"/>
                <a:gd name="connsiteY2" fmla="*/ 29580 h 222765"/>
                <a:gd name="connsiteX3" fmla="*/ 3986 w 206853"/>
                <a:gd name="connsiteY3" fmla="*/ 133404 h 222765"/>
                <a:gd name="connsiteX4" fmla="*/ 34218 w 206853"/>
                <a:gd name="connsiteY4" fmla="*/ 226489 h 222765"/>
                <a:gd name="connsiteX5" fmla="*/ 65246 w 206853"/>
                <a:gd name="connsiteY5" fmla="*/ 164035 h 222765"/>
                <a:gd name="connsiteX6" fmla="*/ 110595 w 206853"/>
                <a:gd name="connsiteY6" fmla="*/ 156477 h 222765"/>
                <a:gd name="connsiteX7" fmla="*/ 120142 w 206853"/>
                <a:gd name="connsiteY7" fmla="*/ 105957 h 222765"/>
                <a:gd name="connsiteX8" fmla="*/ 206862 w 206853"/>
                <a:gd name="connsiteY8" fmla="*/ 87260 h 2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853" h="222765">
                  <a:moveTo>
                    <a:pt x="206862" y="87260"/>
                  </a:moveTo>
                  <a:cubicBezTo>
                    <a:pt x="206862" y="87260"/>
                    <a:pt x="216409" y="53050"/>
                    <a:pt x="169469" y="14862"/>
                  </a:cubicBezTo>
                  <a:cubicBezTo>
                    <a:pt x="122529" y="-22929"/>
                    <a:pt x="50528" y="22420"/>
                    <a:pt x="41776" y="29580"/>
                  </a:cubicBezTo>
                  <a:cubicBezTo>
                    <a:pt x="33820" y="35945"/>
                    <a:pt x="-13915" y="75326"/>
                    <a:pt x="3986" y="133404"/>
                  </a:cubicBezTo>
                  <a:cubicBezTo>
                    <a:pt x="34616" y="230467"/>
                    <a:pt x="34218" y="226489"/>
                    <a:pt x="34218" y="226489"/>
                  </a:cubicBezTo>
                  <a:cubicBezTo>
                    <a:pt x="34218" y="226489"/>
                    <a:pt x="47346" y="168013"/>
                    <a:pt x="65246" y="164035"/>
                  </a:cubicBezTo>
                  <a:cubicBezTo>
                    <a:pt x="84341" y="159659"/>
                    <a:pt x="110595" y="156477"/>
                    <a:pt x="110595" y="156477"/>
                  </a:cubicBezTo>
                  <a:cubicBezTo>
                    <a:pt x="110595" y="156477"/>
                    <a:pt x="93888" y="112322"/>
                    <a:pt x="120142" y="105957"/>
                  </a:cubicBezTo>
                  <a:cubicBezTo>
                    <a:pt x="145999" y="99990"/>
                    <a:pt x="180607" y="77713"/>
                    <a:pt x="206862" y="87260"/>
                  </a:cubicBezTo>
                  <a:close/>
                </a:path>
              </a:pathLst>
            </a:custGeom>
            <a:solidFill>
              <a:srgbClr val="20233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EAFB9DD-80CB-43EC-9D1F-9C82D2313777}"/>
                </a:ext>
              </a:extLst>
            </p:cNvPr>
            <p:cNvSpPr/>
            <p:nvPr/>
          </p:nvSpPr>
          <p:spPr>
            <a:xfrm>
              <a:off x="3413911" y="5011927"/>
              <a:ext cx="35802" cy="55691"/>
            </a:xfrm>
            <a:custGeom>
              <a:avLst/>
              <a:gdLst>
                <a:gd name="connsiteX0" fmla="*/ 36746 w 35801"/>
                <a:gd name="connsiteY0" fmla="*/ 25361 h 55691"/>
                <a:gd name="connsiteX1" fmla="*/ 11287 w 35801"/>
                <a:gd name="connsiteY1" fmla="*/ 300 h 55691"/>
                <a:gd name="connsiteX2" fmla="*/ 13276 w 35801"/>
                <a:gd name="connsiteY2" fmla="*/ 48831 h 55691"/>
                <a:gd name="connsiteX3" fmla="*/ 36746 w 35801"/>
                <a:gd name="connsiteY3" fmla="*/ 25361 h 5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01" h="55691">
                  <a:moveTo>
                    <a:pt x="36746" y="25361"/>
                  </a:moveTo>
                  <a:cubicBezTo>
                    <a:pt x="35553" y="20190"/>
                    <a:pt x="29586" y="-2883"/>
                    <a:pt x="11287" y="300"/>
                  </a:cubicBezTo>
                  <a:cubicBezTo>
                    <a:pt x="-7011" y="3880"/>
                    <a:pt x="-647" y="32124"/>
                    <a:pt x="13276" y="48831"/>
                  </a:cubicBezTo>
                  <a:cubicBezTo>
                    <a:pt x="27199" y="65936"/>
                    <a:pt x="43906" y="54400"/>
                    <a:pt x="36746" y="25361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1527A0-D883-4EB1-8EDC-3A26CAB88359}"/>
                </a:ext>
              </a:extLst>
            </p:cNvPr>
            <p:cNvSpPr/>
            <p:nvPr/>
          </p:nvSpPr>
          <p:spPr>
            <a:xfrm>
              <a:off x="3335340" y="4910392"/>
              <a:ext cx="51713" cy="171052"/>
            </a:xfrm>
            <a:custGeom>
              <a:avLst/>
              <a:gdLst>
                <a:gd name="connsiteX0" fmla="*/ 53659 w 51713"/>
                <a:gd name="connsiteY0" fmla="*/ 0 h 171052"/>
                <a:gd name="connsiteX1" fmla="*/ 1150 w 51713"/>
                <a:gd name="connsiteY1" fmla="*/ 60465 h 171052"/>
                <a:gd name="connsiteX2" fmla="*/ 43316 w 51713"/>
                <a:gd name="connsiteY2" fmla="*/ 172643 h 171052"/>
                <a:gd name="connsiteX3" fmla="*/ 53659 w 51713"/>
                <a:gd name="connsiteY3" fmla="*/ 0 h 1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13" h="171052">
                  <a:moveTo>
                    <a:pt x="53659" y="0"/>
                  </a:moveTo>
                  <a:cubicBezTo>
                    <a:pt x="53659" y="0"/>
                    <a:pt x="-9193" y="12729"/>
                    <a:pt x="1150" y="60465"/>
                  </a:cubicBezTo>
                  <a:cubicBezTo>
                    <a:pt x="11492" y="108200"/>
                    <a:pt x="39338" y="161505"/>
                    <a:pt x="43316" y="172643"/>
                  </a:cubicBezTo>
                  <a:cubicBezTo>
                    <a:pt x="47294" y="183781"/>
                    <a:pt x="53659" y="0"/>
                    <a:pt x="53659" y="0"/>
                  </a:cubicBezTo>
                  <a:close/>
                </a:path>
              </a:pathLst>
            </a:custGeom>
            <a:solidFill>
              <a:srgbClr val="202338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B2247D2-CD72-40A9-B5A5-A174504D2EE4}"/>
                </a:ext>
              </a:extLst>
            </p:cNvPr>
            <p:cNvSpPr/>
            <p:nvPr/>
          </p:nvSpPr>
          <p:spPr>
            <a:xfrm>
              <a:off x="3338822" y="1616642"/>
              <a:ext cx="214810" cy="159118"/>
            </a:xfrm>
            <a:custGeom>
              <a:avLst/>
              <a:gdLst>
                <a:gd name="connsiteX0" fmla="*/ 119792 w 214809"/>
                <a:gd name="connsiteY0" fmla="*/ 796 h 159118"/>
                <a:gd name="connsiteX1" fmla="*/ 76830 w 214809"/>
                <a:gd name="connsiteY1" fmla="*/ 51316 h 159118"/>
                <a:gd name="connsiteX2" fmla="*/ 55 w 214809"/>
                <a:gd name="connsiteY2" fmla="*/ 125306 h 159118"/>
                <a:gd name="connsiteX3" fmla="*/ 113427 w 214809"/>
                <a:gd name="connsiteY3" fmla="*/ 154743 h 159118"/>
                <a:gd name="connsiteX4" fmla="*/ 183439 w 214809"/>
                <a:gd name="connsiteY4" fmla="*/ 90300 h 159118"/>
                <a:gd name="connsiteX5" fmla="*/ 218047 w 214809"/>
                <a:gd name="connsiteY5" fmla="*/ 52111 h 159118"/>
                <a:gd name="connsiteX6" fmla="*/ 202931 w 214809"/>
                <a:gd name="connsiteY6" fmla="*/ 0 h 159118"/>
                <a:gd name="connsiteX7" fmla="*/ 179063 w 214809"/>
                <a:gd name="connsiteY7" fmla="*/ 5569 h 159118"/>
                <a:gd name="connsiteX8" fmla="*/ 119792 w 214809"/>
                <a:gd name="connsiteY8" fmla="*/ 796 h 15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809" h="159118">
                  <a:moveTo>
                    <a:pt x="119792" y="796"/>
                  </a:moveTo>
                  <a:cubicBezTo>
                    <a:pt x="119792" y="796"/>
                    <a:pt x="97117" y="20685"/>
                    <a:pt x="76830" y="51316"/>
                  </a:cubicBezTo>
                  <a:cubicBezTo>
                    <a:pt x="56542" y="81946"/>
                    <a:pt x="2442" y="83537"/>
                    <a:pt x="55" y="125306"/>
                  </a:cubicBezTo>
                  <a:cubicBezTo>
                    <a:pt x="-2332" y="167074"/>
                    <a:pt x="73647" y="168268"/>
                    <a:pt x="113427" y="154743"/>
                  </a:cubicBezTo>
                  <a:cubicBezTo>
                    <a:pt x="153206" y="141218"/>
                    <a:pt x="159173" y="100245"/>
                    <a:pt x="183439" y="90300"/>
                  </a:cubicBezTo>
                  <a:cubicBezTo>
                    <a:pt x="207704" y="79957"/>
                    <a:pt x="220036" y="72001"/>
                    <a:pt x="218047" y="52111"/>
                  </a:cubicBezTo>
                  <a:cubicBezTo>
                    <a:pt x="216058" y="32221"/>
                    <a:pt x="202931" y="0"/>
                    <a:pt x="202931" y="0"/>
                  </a:cubicBezTo>
                  <a:cubicBezTo>
                    <a:pt x="202931" y="0"/>
                    <a:pt x="187815" y="4774"/>
                    <a:pt x="179063" y="5569"/>
                  </a:cubicBezTo>
                  <a:cubicBezTo>
                    <a:pt x="170312" y="6365"/>
                    <a:pt x="140875" y="6763"/>
                    <a:pt x="119792" y="796"/>
                  </a:cubicBezTo>
                  <a:close/>
                </a:path>
              </a:pathLst>
            </a:custGeom>
            <a:solidFill>
              <a:srgbClr val="163F7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84DBB1B-8BDD-405A-B4FA-55C6C309B2BA}"/>
                </a:ext>
              </a:extLst>
            </p:cNvPr>
            <p:cNvSpPr/>
            <p:nvPr/>
          </p:nvSpPr>
          <p:spPr>
            <a:xfrm>
              <a:off x="3450260" y="363983"/>
              <a:ext cx="278457" cy="537024"/>
            </a:xfrm>
            <a:custGeom>
              <a:avLst/>
              <a:gdLst>
                <a:gd name="connsiteX0" fmla="*/ 281640 w 278457"/>
                <a:gd name="connsiteY0" fmla="*/ 122123 h 537024"/>
                <a:gd name="connsiteX1" fmla="*/ 254192 w 278457"/>
                <a:gd name="connsiteY1" fmla="*/ 272888 h 537024"/>
                <a:gd name="connsiteX2" fmla="*/ 254192 w 278457"/>
                <a:gd name="connsiteY2" fmla="*/ 272888 h 537024"/>
                <a:gd name="connsiteX3" fmla="*/ 241860 w 278457"/>
                <a:gd name="connsiteY3" fmla="*/ 322612 h 537024"/>
                <a:gd name="connsiteX4" fmla="*/ 174632 w 278457"/>
                <a:gd name="connsiteY4" fmla="*/ 397000 h 537024"/>
                <a:gd name="connsiteX5" fmla="*/ 31824 w 278457"/>
                <a:gd name="connsiteY5" fmla="*/ 540207 h 537024"/>
                <a:gd name="connsiteX6" fmla="*/ 0 w 278457"/>
                <a:gd name="connsiteY6" fmla="*/ 479742 h 537024"/>
                <a:gd name="connsiteX7" fmla="*/ 121328 w 278457"/>
                <a:gd name="connsiteY7" fmla="*/ 338524 h 537024"/>
                <a:gd name="connsiteX8" fmla="*/ 165085 w 278457"/>
                <a:gd name="connsiteY8" fmla="*/ 289198 h 537024"/>
                <a:gd name="connsiteX9" fmla="*/ 204069 w 278457"/>
                <a:gd name="connsiteY9" fmla="*/ 115361 h 537024"/>
                <a:gd name="connsiteX10" fmla="*/ 254192 w 278457"/>
                <a:gd name="connsiteY10" fmla="*/ 0 h 537024"/>
                <a:gd name="connsiteX11" fmla="*/ 281640 w 278457"/>
                <a:gd name="connsiteY11" fmla="*/ 122123 h 53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457" h="537024">
                  <a:moveTo>
                    <a:pt x="281640" y="122123"/>
                  </a:moveTo>
                  <a:cubicBezTo>
                    <a:pt x="281640" y="122123"/>
                    <a:pt x="266523" y="212821"/>
                    <a:pt x="254192" y="272888"/>
                  </a:cubicBezTo>
                  <a:cubicBezTo>
                    <a:pt x="254192" y="272888"/>
                    <a:pt x="254192" y="272888"/>
                    <a:pt x="254192" y="272888"/>
                  </a:cubicBezTo>
                  <a:cubicBezTo>
                    <a:pt x="249020" y="297153"/>
                    <a:pt x="244644" y="316646"/>
                    <a:pt x="241860" y="322612"/>
                  </a:cubicBezTo>
                  <a:cubicBezTo>
                    <a:pt x="238280" y="330171"/>
                    <a:pt x="209638" y="361199"/>
                    <a:pt x="174632" y="397000"/>
                  </a:cubicBezTo>
                  <a:cubicBezTo>
                    <a:pt x="112974" y="460250"/>
                    <a:pt x="31824" y="540207"/>
                    <a:pt x="31824" y="540207"/>
                  </a:cubicBezTo>
                  <a:lnTo>
                    <a:pt x="0" y="479742"/>
                  </a:lnTo>
                  <a:cubicBezTo>
                    <a:pt x="0" y="479742"/>
                    <a:pt x="72399" y="395011"/>
                    <a:pt x="121328" y="338524"/>
                  </a:cubicBezTo>
                  <a:cubicBezTo>
                    <a:pt x="144002" y="312270"/>
                    <a:pt x="161505" y="292380"/>
                    <a:pt x="165085" y="289198"/>
                  </a:cubicBezTo>
                  <a:cubicBezTo>
                    <a:pt x="175428" y="280048"/>
                    <a:pt x="187362" y="189749"/>
                    <a:pt x="204069" y="115361"/>
                  </a:cubicBezTo>
                  <a:cubicBezTo>
                    <a:pt x="220777" y="40973"/>
                    <a:pt x="254192" y="0"/>
                    <a:pt x="254192" y="0"/>
                  </a:cubicBezTo>
                  <a:lnTo>
                    <a:pt x="281640" y="122123"/>
                  </a:ln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83FF0D-F3DD-471D-9062-1E76F2A4127F}"/>
                </a:ext>
              </a:extLst>
            </p:cNvPr>
            <p:cNvSpPr/>
            <p:nvPr/>
          </p:nvSpPr>
          <p:spPr>
            <a:xfrm>
              <a:off x="3450260" y="702905"/>
              <a:ext cx="171052" cy="198898"/>
            </a:xfrm>
            <a:custGeom>
              <a:avLst/>
              <a:gdLst>
                <a:gd name="connsiteX0" fmla="*/ 174632 w 171052"/>
                <a:gd name="connsiteY0" fmla="*/ 58476 h 198897"/>
                <a:gd name="connsiteX1" fmla="*/ 31824 w 171052"/>
                <a:gd name="connsiteY1" fmla="*/ 201682 h 198897"/>
                <a:gd name="connsiteX2" fmla="*/ 0 w 171052"/>
                <a:gd name="connsiteY2" fmla="*/ 141218 h 198897"/>
                <a:gd name="connsiteX3" fmla="*/ 121328 w 171052"/>
                <a:gd name="connsiteY3" fmla="*/ 0 h 198897"/>
                <a:gd name="connsiteX4" fmla="*/ 174632 w 171052"/>
                <a:gd name="connsiteY4" fmla="*/ 58476 h 1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52" h="198897">
                  <a:moveTo>
                    <a:pt x="174632" y="58476"/>
                  </a:moveTo>
                  <a:cubicBezTo>
                    <a:pt x="112974" y="121726"/>
                    <a:pt x="31824" y="201682"/>
                    <a:pt x="31824" y="201682"/>
                  </a:cubicBezTo>
                  <a:lnTo>
                    <a:pt x="0" y="141218"/>
                  </a:lnTo>
                  <a:cubicBezTo>
                    <a:pt x="0" y="141218"/>
                    <a:pt x="72399" y="56487"/>
                    <a:pt x="121328" y="0"/>
                  </a:cubicBezTo>
                  <a:cubicBezTo>
                    <a:pt x="136046" y="7160"/>
                    <a:pt x="163494" y="24663"/>
                    <a:pt x="174632" y="5847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9058DF0-7A77-45B6-9197-279912E91C30}"/>
                </a:ext>
              </a:extLst>
            </p:cNvPr>
            <p:cNvSpPr/>
            <p:nvPr/>
          </p:nvSpPr>
          <p:spPr>
            <a:xfrm>
              <a:off x="3925415" y="1590388"/>
              <a:ext cx="186964" cy="159118"/>
            </a:xfrm>
            <a:custGeom>
              <a:avLst/>
              <a:gdLst>
                <a:gd name="connsiteX0" fmla="*/ 94090 w 186964"/>
                <a:gd name="connsiteY0" fmla="*/ 2387 h 159118"/>
                <a:gd name="connsiteX1" fmla="*/ 127505 w 186964"/>
                <a:gd name="connsiteY1" fmla="*/ 39382 h 159118"/>
                <a:gd name="connsiteX2" fmla="*/ 187572 w 186964"/>
                <a:gd name="connsiteY2" fmla="*/ 120134 h 159118"/>
                <a:gd name="connsiteX3" fmla="*/ 121140 w 186964"/>
                <a:gd name="connsiteY3" fmla="*/ 159516 h 159118"/>
                <a:gd name="connsiteX4" fmla="*/ 51128 w 186964"/>
                <a:gd name="connsiteY4" fmla="*/ 110587 h 159118"/>
                <a:gd name="connsiteX5" fmla="*/ 211 w 186964"/>
                <a:gd name="connsiteY5" fmla="*/ 57680 h 159118"/>
                <a:gd name="connsiteX6" fmla="*/ 16520 w 186964"/>
                <a:gd name="connsiteY6" fmla="*/ 0 h 159118"/>
                <a:gd name="connsiteX7" fmla="*/ 94090 w 186964"/>
                <a:gd name="connsiteY7" fmla="*/ 2387 h 15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64" h="159118">
                  <a:moveTo>
                    <a:pt x="94090" y="2387"/>
                  </a:moveTo>
                  <a:cubicBezTo>
                    <a:pt x="94090" y="2387"/>
                    <a:pt x="115173" y="25459"/>
                    <a:pt x="127505" y="39382"/>
                  </a:cubicBezTo>
                  <a:cubicBezTo>
                    <a:pt x="139837" y="53305"/>
                    <a:pt x="187175" y="78366"/>
                    <a:pt x="187572" y="120134"/>
                  </a:cubicBezTo>
                  <a:cubicBezTo>
                    <a:pt x="187970" y="165085"/>
                    <a:pt x="152566" y="161505"/>
                    <a:pt x="121140" y="159516"/>
                  </a:cubicBezTo>
                  <a:cubicBezTo>
                    <a:pt x="89715" y="157925"/>
                    <a:pt x="64256" y="136046"/>
                    <a:pt x="51128" y="110587"/>
                  </a:cubicBezTo>
                  <a:cubicBezTo>
                    <a:pt x="38001" y="85128"/>
                    <a:pt x="2995" y="78366"/>
                    <a:pt x="211" y="57680"/>
                  </a:cubicBezTo>
                  <a:cubicBezTo>
                    <a:pt x="-2176" y="36995"/>
                    <a:pt x="16520" y="0"/>
                    <a:pt x="16520" y="0"/>
                  </a:cubicBezTo>
                  <a:lnTo>
                    <a:pt x="94090" y="2387"/>
                  </a:lnTo>
                  <a:close/>
                </a:path>
              </a:pathLst>
            </a:custGeom>
            <a:solidFill>
              <a:srgbClr val="163F7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0E0AA71-DAFE-477A-AD6F-DE53A7120350}"/>
                </a:ext>
              </a:extLst>
            </p:cNvPr>
            <p:cNvSpPr/>
            <p:nvPr/>
          </p:nvSpPr>
          <p:spPr>
            <a:xfrm>
              <a:off x="3942333" y="1552199"/>
              <a:ext cx="75581" cy="51713"/>
            </a:xfrm>
            <a:custGeom>
              <a:avLst/>
              <a:gdLst>
                <a:gd name="connsiteX0" fmla="*/ 3978 w 75581"/>
                <a:gd name="connsiteY0" fmla="*/ 0 h 51713"/>
                <a:gd name="connsiteX1" fmla="*/ 0 w 75581"/>
                <a:gd name="connsiteY1" fmla="*/ 38586 h 51713"/>
                <a:gd name="connsiteX2" fmla="*/ 77570 w 75581"/>
                <a:gd name="connsiteY2" fmla="*/ 40575 h 51713"/>
                <a:gd name="connsiteX3" fmla="*/ 74786 w 75581"/>
                <a:gd name="connsiteY3" fmla="*/ 6365 h 51713"/>
                <a:gd name="connsiteX4" fmla="*/ 3978 w 75581"/>
                <a:gd name="connsiteY4" fmla="*/ 0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81" h="51713">
                  <a:moveTo>
                    <a:pt x="3978" y="0"/>
                  </a:moveTo>
                  <a:lnTo>
                    <a:pt x="0" y="38586"/>
                  </a:lnTo>
                  <a:cubicBezTo>
                    <a:pt x="0" y="38586"/>
                    <a:pt x="65239" y="67227"/>
                    <a:pt x="77570" y="40575"/>
                  </a:cubicBezTo>
                  <a:lnTo>
                    <a:pt x="74786" y="6365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5F8CC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F53C0E0-1564-42A2-99BD-2DC4B23C7DB5}"/>
                </a:ext>
              </a:extLst>
            </p:cNvPr>
            <p:cNvSpPr/>
            <p:nvPr/>
          </p:nvSpPr>
          <p:spPr>
            <a:xfrm>
              <a:off x="3458613" y="1589592"/>
              <a:ext cx="83537" cy="31824"/>
            </a:xfrm>
            <a:custGeom>
              <a:avLst/>
              <a:gdLst>
                <a:gd name="connsiteX0" fmla="*/ 3580 w 83537"/>
                <a:gd name="connsiteY0" fmla="*/ 0 h 31823"/>
                <a:gd name="connsiteX1" fmla="*/ 0 w 83537"/>
                <a:gd name="connsiteY1" fmla="*/ 27846 h 31823"/>
                <a:gd name="connsiteX2" fmla="*/ 83139 w 83537"/>
                <a:gd name="connsiteY2" fmla="*/ 26652 h 31823"/>
                <a:gd name="connsiteX3" fmla="*/ 83935 w 83537"/>
                <a:gd name="connsiteY3" fmla="*/ 1989 h 31823"/>
                <a:gd name="connsiteX4" fmla="*/ 3580 w 83537"/>
                <a:gd name="connsiteY4" fmla="*/ 0 h 3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37" h="31823">
                  <a:moveTo>
                    <a:pt x="3580" y="0"/>
                  </a:moveTo>
                  <a:lnTo>
                    <a:pt x="0" y="27846"/>
                  </a:lnTo>
                  <a:cubicBezTo>
                    <a:pt x="0" y="27846"/>
                    <a:pt x="39382" y="41769"/>
                    <a:pt x="83139" y="26652"/>
                  </a:cubicBezTo>
                  <a:lnTo>
                    <a:pt x="83935" y="1989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rgbClr val="5F8CC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8BD77AA-3F36-488F-B879-8C34FB77BC84}"/>
                </a:ext>
              </a:extLst>
            </p:cNvPr>
            <p:cNvSpPr/>
            <p:nvPr/>
          </p:nvSpPr>
          <p:spPr>
            <a:xfrm>
              <a:off x="3605002" y="312668"/>
              <a:ext cx="489289" cy="580782"/>
            </a:xfrm>
            <a:custGeom>
              <a:avLst/>
              <a:gdLst>
                <a:gd name="connsiteX0" fmla="*/ 418481 w 489288"/>
                <a:gd name="connsiteY0" fmla="*/ 579589 h 580781"/>
                <a:gd name="connsiteX1" fmla="*/ 0 w 489288"/>
                <a:gd name="connsiteY1" fmla="*/ 579589 h 580781"/>
                <a:gd name="connsiteX2" fmla="*/ 124112 w 489288"/>
                <a:gd name="connsiteY2" fmla="*/ 472184 h 580781"/>
                <a:gd name="connsiteX3" fmla="*/ 89504 w 489288"/>
                <a:gd name="connsiteY3" fmla="*/ 269308 h 580781"/>
                <a:gd name="connsiteX4" fmla="*/ 99051 w 489288"/>
                <a:gd name="connsiteY4" fmla="*/ 51713 h 580781"/>
                <a:gd name="connsiteX5" fmla="*/ 211230 w 489288"/>
                <a:gd name="connsiteY5" fmla="*/ 0 h 580781"/>
                <a:gd name="connsiteX6" fmla="*/ 339320 w 489288"/>
                <a:gd name="connsiteY6" fmla="*/ 4774 h 580781"/>
                <a:gd name="connsiteX7" fmla="*/ 375519 w 489288"/>
                <a:gd name="connsiteY7" fmla="*/ 16310 h 580781"/>
                <a:gd name="connsiteX8" fmla="*/ 490880 w 489288"/>
                <a:gd name="connsiteY8" fmla="*/ 97062 h 580781"/>
                <a:gd name="connsiteX9" fmla="*/ 404558 w 489288"/>
                <a:gd name="connsiteY9" fmla="*/ 278855 h 580781"/>
                <a:gd name="connsiteX10" fmla="*/ 404161 w 489288"/>
                <a:gd name="connsiteY10" fmla="*/ 295165 h 580781"/>
                <a:gd name="connsiteX11" fmla="*/ 404161 w 489288"/>
                <a:gd name="connsiteY11" fmla="*/ 295165 h 580781"/>
                <a:gd name="connsiteX12" fmla="*/ 402569 w 489288"/>
                <a:gd name="connsiteY12" fmla="*/ 352049 h 580781"/>
                <a:gd name="connsiteX13" fmla="*/ 401376 w 489288"/>
                <a:gd name="connsiteY13" fmla="*/ 436382 h 580781"/>
                <a:gd name="connsiteX14" fmla="*/ 418481 w 489288"/>
                <a:gd name="connsiteY14" fmla="*/ 579589 h 5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9288" h="580781">
                  <a:moveTo>
                    <a:pt x="418481" y="579589"/>
                  </a:moveTo>
                  <a:cubicBezTo>
                    <a:pt x="420868" y="587544"/>
                    <a:pt x="0" y="579589"/>
                    <a:pt x="0" y="579589"/>
                  </a:cubicBezTo>
                  <a:cubicBezTo>
                    <a:pt x="0" y="579589"/>
                    <a:pt x="116554" y="494858"/>
                    <a:pt x="124112" y="472184"/>
                  </a:cubicBezTo>
                  <a:cubicBezTo>
                    <a:pt x="131670" y="449509"/>
                    <a:pt x="94278" y="313861"/>
                    <a:pt x="89504" y="269308"/>
                  </a:cubicBezTo>
                  <a:cubicBezTo>
                    <a:pt x="85526" y="233904"/>
                    <a:pt x="75979" y="75581"/>
                    <a:pt x="99051" y="51713"/>
                  </a:cubicBezTo>
                  <a:cubicBezTo>
                    <a:pt x="123317" y="26255"/>
                    <a:pt x="211230" y="0"/>
                    <a:pt x="211230" y="0"/>
                  </a:cubicBezTo>
                  <a:lnTo>
                    <a:pt x="339320" y="4774"/>
                  </a:lnTo>
                  <a:cubicBezTo>
                    <a:pt x="339320" y="4774"/>
                    <a:pt x="360403" y="9149"/>
                    <a:pt x="375519" y="16310"/>
                  </a:cubicBezTo>
                  <a:cubicBezTo>
                    <a:pt x="390636" y="23470"/>
                    <a:pt x="476957" y="54100"/>
                    <a:pt x="490880" y="97062"/>
                  </a:cubicBezTo>
                  <a:cubicBezTo>
                    <a:pt x="504803" y="140024"/>
                    <a:pt x="404558" y="278855"/>
                    <a:pt x="404558" y="278855"/>
                  </a:cubicBezTo>
                  <a:cubicBezTo>
                    <a:pt x="404558" y="278855"/>
                    <a:pt x="404558" y="285220"/>
                    <a:pt x="404161" y="295165"/>
                  </a:cubicBezTo>
                  <a:cubicBezTo>
                    <a:pt x="404161" y="295165"/>
                    <a:pt x="404161" y="295165"/>
                    <a:pt x="404161" y="295165"/>
                  </a:cubicBezTo>
                  <a:cubicBezTo>
                    <a:pt x="403763" y="308690"/>
                    <a:pt x="403365" y="329375"/>
                    <a:pt x="402569" y="352049"/>
                  </a:cubicBezTo>
                  <a:cubicBezTo>
                    <a:pt x="401774" y="381088"/>
                    <a:pt x="401376" y="413310"/>
                    <a:pt x="401376" y="436382"/>
                  </a:cubicBezTo>
                  <a:cubicBezTo>
                    <a:pt x="401376" y="491278"/>
                    <a:pt x="416095" y="571235"/>
                    <a:pt x="418481" y="579589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AB9ECED-CD67-427C-9838-868D676D7310}"/>
                </a:ext>
              </a:extLst>
            </p:cNvPr>
            <p:cNvSpPr/>
            <p:nvPr/>
          </p:nvSpPr>
          <p:spPr>
            <a:xfrm>
              <a:off x="3308522" y="870775"/>
              <a:ext cx="771724" cy="727966"/>
            </a:xfrm>
            <a:custGeom>
              <a:avLst/>
              <a:gdLst>
                <a:gd name="connsiteX0" fmla="*/ 714961 w 771723"/>
                <a:gd name="connsiteY0" fmla="*/ 21481 h 727966"/>
                <a:gd name="connsiteX1" fmla="*/ 773039 w 771723"/>
                <a:gd name="connsiteY1" fmla="*/ 163096 h 727966"/>
                <a:gd name="connsiteX2" fmla="*/ 750365 w 771723"/>
                <a:gd name="connsiteY2" fmla="*/ 411321 h 727966"/>
                <a:gd name="connsiteX3" fmla="*/ 718939 w 771723"/>
                <a:gd name="connsiteY3" fmla="*/ 705690 h 727966"/>
                <a:gd name="connsiteX4" fmla="*/ 627446 w 771723"/>
                <a:gd name="connsiteY4" fmla="*/ 700121 h 727966"/>
                <a:gd name="connsiteX5" fmla="*/ 610739 w 771723"/>
                <a:gd name="connsiteY5" fmla="*/ 424050 h 727966"/>
                <a:gd name="connsiteX6" fmla="*/ 593634 w 771723"/>
                <a:gd name="connsiteY6" fmla="*/ 256578 h 727966"/>
                <a:gd name="connsiteX7" fmla="*/ 473102 w 771723"/>
                <a:gd name="connsiteY7" fmla="*/ 172643 h 727966"/>
                <a:gd name="connsiteX8" fmla="*/ 227661 w 771723"/>
                <a:gd name="connsiteY8" fmla="*/ 218390 h 727966"/>
                <a:gd name="connsiteX9" fmla="*/ 208965 w 771723"/>
                <a:gd name="connsiteY9" fmla="*/ 377906 h 727966"/>
                <a:gd name="connsiteX10" fmla="*/ 248745 w 771723"/>
                <a:gd name="connsiteY10" fmla="*/ 722795 h 727966"/>
                <a:gd name="connsiteX11" fmla="*/ 139351 w 771723"/>
                <a:gd name="connsiteY11" fmla="*/ 725580 h 727966"/>
                <a:gd name="connsiteX12" fmla="*/ 918 w 771723"/>
                <a:gd name="connsiteY12" fmla="*/ 189351 h 727966"/>
                <a:gd name="connsiteX13" fmla="*/ 325519 w 771723"/>
                <a:gd name="connsiteY13" fmla="*/ 0 h 727966"/>
                <a:gd name="connsiteX14" fmla="*/ 714961 w 771723"/>
                <a:gd name="connsiteY14" fmla="*/ 21481 h 72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723" h="727966">
                  <a:moveTo>
                    <a:pt x="714961" y="21481"/>
                  </a:moveTo>
                  <a:cubicBezTo>
                    <a:pt x="714961" y="21481"/>
                    <a:pt x="772244" y="105416"/>
                    <a:pt x="773039" y="163096"/>
                  </a:cubicBezTo>
                  <a:cubicBezTo>
                    <a:pt x="773835" y="220379"/>
                    <a:pt x="751956" y="379497"/>
                    <a:pt x="750365" y="411321"/>
                  </a:cubicBezTo>
                  <a:cubicBezTo>
                    <a:pt x="748774" y="442747"/>
                    <a:pt x="718939" y="705690"/>
                    <a:pt x="718939" y="705690"/>
                  </a:cubicBezTo>
                  <a:cubicBezTo>
                    <a:pt x="718939" y="705690"/>
                    <a:pt x="695867" y="727171"/>
                    <a:pt x="627446" y="700121"/>
                  </a:cubicBezTo>
                  <a:cubicBezTo>
                    <a:pt x="627446" y="700121"/>
                    <a:pt x="612330" y="451100"/>
                    <a:pt x="610739" y="424050"/>
                  </a:cubicBezTo>
                  <a:cubicBezTo>
                    <a:pt x="609148" y="397398"/>
                    <a:pt x="609148" y="274479"/>
                    <a:pt x="593634" y="256578"/>
                  </a:cubicBezTo>
                  <a:cubicBezTo>
                    <a:pt x="578120" y="238678"/>
                    <a:pt x="485433" y="182986"/>
                    <a:pt x="473102" y="172643"/>
                  </a:cubicBezTo>
                  <a:cubicBezTo>
                    <a:pt x="461168" y="162301"/>
                    <a:pt x="249540" y="212423"/>
                    <a:pt x="227661" y="218390"/>
                  </a:cubicBezTo>
                  <a:cubicBezTo>
                    <a:pt x="170379" y="233108"/>
                    <a:pt x="196633" y="332955"/>
                    <a:pt x="208965" y="377906"/>
                  </a:cubicBezTo>
                  <a:cubicBezTo>
                    <a:pt x="230048" y="452692"/>
                    <a:pt x="248745" y="722795"/>
                    <a:pt x="248745" y="722795"/>
                  </a:cubicBezTo>
                  <a:cubicBezTo>
                    <a:pt x="248745" y="722795"/>
                    <a:pt x="207772" y="740298"/>
                    <a:pt x="139351" y="725580"/>
                  </a:cubicBezTo>
                  <a:cubicBezTo>
                    <a:pt x="139351" y="725580"/>
                    <a:pt x="4896" y="237882"/>
                    <a:pt x="918" y="189351"/>
                  </a:cubicBezTo>
                  <a:cubicBezTo>
                    <a:pt x="-3458" y="140820"/>
                    <a:pt x="-5447" y="60863"/>
                    <a:pt x="325519" y="0"/>
                  </a:cubicBezTo>
                  <a:lnTo>
                    <a:pt x="714961" y="21481"/>
                  </a:lnTo>
                  <a:close/>
                </a:path>
              </a:pathLst>
            </a:custGeom>
            <a:solidFill>
              <a:srgbClr val="1B4D8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3430B04-293F-47AE-8CDE-45F6E9EE91B3}"/>
                </a:ext>
              </a:extLst>
            </p:cNvPr>
            <p:cNvSpPr/>
            <p:nvPr/>
          </p:nvSpPr>
          <p:spPr>
            <a:xfrm>
              <a:off x="3761917" y="32860"/>
              <a:ext cx="186964" cy="250611"/>
            </a:xfrm>
            <a:custGeom>
              <a:avLst/>
              <a:gdLst>
                <a:gd name="connsiteX0" fmla="*/ 89321 w 186964"/>
                <a:gd name="connsiteY0" fmla="*/ 1749 h 250611"/>
                <a:gd name="connsiteX1" fmla="*/ 3795 w 186964"/>
                <a:gd name="connsiteY1" fmla="*/ 116314 h 250611"/>
                <a:gd name="connsiteX2" fmla="*/ 122736 w 186964"/>
                <a:gd name="connsiteY2" fmla="*/ 238039 h 250611"/>
                <a:gd name="connsiteX3" fmla="*/ 187178 w 186964"/>
                <a:gd name="connsiteY3" fmla="*/ 75739 h 250611"/>
                <a:gd name="connsiteX4" fmla="*/ 89321 w 186964"/>
                <a:gd name="connsiteY4" fmla="*/ 1749 h 2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64" h="250611">
                  <a:moveTo>
                    <a:pt x="89321" y="1749"/>
                  </a:moveTo>
                  <a:cubicBezTo>
                    <a:pt x="89321" y="1749"/>
                    <a:pt x="-21664" y="-23312"/>
                    <a:pt x="3795" y="116314"/>
                  </a:cubicBezTo>
                  <a:cubicBezTo>
                    <a:pt x="29254" y="255940"/>
                    <a:pt x="55906" y="267078"/>
                    <a:pt x="122736" y="238039"/>
                  </a:cubicBezTo>
                  <a:cubicBezTo>
                    <a:pt x="189565" y="209000"/>
                    <a:pt x="183598" y="119496"/>
                    <a:pt x="187178" y="75739"/>
                  </a:cubicBezTo>
                  <a:cubicBezTo>
                    <a:pt x="190361" y="31981"/>
                    <a:pt x="124725" y="3340"/>
                    <a:pt x="89321" y="1749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3186B7D-1ECB-4040-B0C2-912A2F3389D6}"/>
                </a:ext>
              </a:extLst>
            </p:cNvPr>
            <p:cNvSpPr/>
            <p:nvPr/>
          </p:nvSpPr>
          <p:spPr>
            <a:xfrm>
              <a:off x="3821801" y="172614"/>
              <a:ext cx="123317" cy="198898"/>
            </a:xfrm>
            <a:custGeom>
              <a:avLst/>
              <a:gdLst>
                <a:gd name="connsiteX0" fmla="*/ 0 w 123316"/>
                <a:gd name="connsiteY0" fmla="*/ 175855 h 198897"/>
                <a:gd name="connsiteX1" fmla="*/ 126897 w 123316"/>
                <a:gd name="connsiteY1" fmla="*/ 180628 h 198897"/>
                <a:gd name="connsiteX2" fmla="*/ 118543 w 123316"/>
                <a:gd name="connsiteY2" fmla="*/ 12758 h 198897"/>
                <a:gd name="connsiteX3" fmla="*/ 17105 w 123316"/>
                <a:gd name="connsiteY3" fmla="*/ 97887 h 198897"/>
                <a:gd name="connsiteX4" fmla="*/ 19890 w 123316"/>
                <a:gd name="connsiteY4" fmla="*/ 111412 h 198897"/>
                <a:gd name="connsiteX5" fmla="*/ 18696 w 123316"/>
                <a:gd name="connsiteY5" fmla="*/ 133688 h 198897"/>
                <a:gd name="connsiteX6" fmla="*/ 0 w 123316"/>
                <a:gd name="connsiteY6" fmla="*/ 175855 h 1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316" h="198897">
                  <a:moveTo>
                    <a:pt x="0" y="175855"/>
                  </a:moveTo>
                  <a:cubicBezTo>
                    <a:pt x="0" y="175855"/>
                    <a:pt x="49327" y="227966"/>
                    <a:pt x="126897" y="180628"/>
                  </a:cubicBezTo>
                  <a:cubicBezTo>
                    <a:pt x="126897" y="180628"/>
                    <a:pt x="109394" y="67654"/>
                    <a:pt x="118543" y="12758"/>
                  </a:cubicBezTo>
                  <a:cubicBezTo>
                    <a:pt x="127693" y="-42137"/>
                    <a:pt x="17105" y="97887"/>
                    <a:pt x="17105" y="97887"/>
                  </a:cubicBezTo>
                  <a:cubicBezTo>
                    <a:pt x="18696" y="98682"/>
                    <a:pt x="19492" y="103854"/>
                    <a:pt x="19890" y="111412"/>
                  </a:cubicBezTo>
                  <a:cubicBezTo>
                    <a:pt x="19890" y="117777"/>
                    <a:pt x="19890" y="125732"/>
                    <a:pt x="18696" y="133688"/>
                  </a:cubicBezTo>
                  <a:cubicBezTo>
                    <a:pt x="16310" y="151987"/>
                    <a:pt x="10741" y="171479"/>
                    <a:pt x="0" y="17585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38BC78-52F8-42C9-A5EC-31C70207190F}"/>
                </a:ext>
              </a:extLst>
            </p:cNvPr>
            <p:cNvSpPr/>
            <p:nvPr/>
          </p:nvSpPr>
          <p:spPr>
            <a:xfrm>
              <a:off x="3909535" y="120161"/>
              <a:ext cx="27846" cy="59669"/>
            </a:xfrm>
            <a:custGeom>
              <a:avLst/>
              <a:gdLst>
                <a:gd name="connsiteX0" fmla="*/ 974 w 27845"/>
                <a:gd name="connsiteY0" fmla="*/ 10714 h 59669"/>
                <a:gd name="connsiteX1" fmla="*/ 28820 w 27845"/>
                <a:gd name="connsiteY1" fmla="*/ 12306 h 59669"/>
                <a:gd name="connsiteX2" fmla="*/ 8532 w 27845"/>
                <a:gd name="connsiteY2" fmla="*/ 60041 h 59669"/>
                <a:gd name="connsiteX3" fmla="*/ 974 w 27845"/>
                <a:gd name="connsiteY3" fmla="*/ 10714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5" h="59669">
                  <a:moveTo>
                    <a:pt x="974" y="10714"/>
                  </a:moveTo>
                  <a:cubicBezTo>
                    <a:pt x="2565" y="-1617"/>
                    <a:pt x="26831" y="-5993"/>
                    <a:pt x="28820" y="12306"/>
                  </a:cubicBezTo>
                  <a:cubicBezTo>
                    <a:pt x="30809" y="30604"/>
                    <a:pt x="17681" y="63223"/>
                    <a:pt x="8532" y="60041"/>
                  </a:cubicBezTo>
                  <a:cubicBezTo>
                    <a:pt x="-617" y="56859"/>
                    <a:pt x="-1015" y="27820"/>
                    <a:pt x="974" y="1071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680D46-1843-4C88-89F5-FF1E4A31622D}"/>
                </a:ext>
              </a:extLst>
            </p:cNvPr>
            <p:cNvSpPr/>
            <p:nvPr/>
          </p:nvSpPr>
          <p:spPr>
            <a:xfrm>
              <a:off x="3755169" y="372"/>
              <a:ext cx="198898" cy="179008"/>
            </a:xfrm>
            <a:custGeom>
              <a:avLst/>
              <a:gdLst>
                <a:gd name="connsiteX0" fmla="*/ 188357 w 198897"/>
                <a:gd name="connsiteY0" fmla="*/ 180227 h 179008"/>
                <a:gd name="connsiteX1" fmla="*/ 169263 w 198897"/>
                <a:gd name="connsiteY1" fmla="*/ 134879 h 179008"/>
                <a:gd name="connsiteX2" fmla="*/ 150566 w 198897"/>
                <a:gd name="connsiteY2" fmla="*/ 151188 h 179008"/>
                <a:gd name="connsiteX3" fmla="*/ 134257 w 198897"/>
                <a:gd name="connsiteY3" fmla="*/ 154371 h 179008"/>
                <a:gd name="connsiteX4" fmla="*/ 123516 w 198897"/>
                <a:gd name="connsiteY4" fmla="*/ 109022 h 179008"/>
                <a:gd name="connsiteX5" fmla="*/ 6564 w 198897"/>
                <a:gd name="connsiteY5" fmla="*/ 118967 h 179008"/>
                <a:gd name="connsiteX6" fmla="*/ 22874 w 198897"/>
                <a:gd name="connsiteY6" fmla="*/ 18722 h 179008"/>
                <a:gd name="connsiteX7" fmla="*/ 157727 w 198897"/>
                <a:gd name="connsiteY7" fmla="*/ 15938 h 179008"/>
                <a:gd name="connsiteX8" fmla="*/ 199893 w 198897"/>
                <a:gd name="connsiteY8" fmla="*/ 41397 h 179008"/>
                <a:gd name="connsiteX9" fmla="*/ 188357 w 198897"/>
                <a:gd name="connsiteY9" fmla="*/ 180227 h 17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897" h="179008">
                  <a:moveTo>
                    <a:pt x="188357" y="180227"/>
                  </a:moveTo>
                  <a:cubicBezTo>
                    <a:pt x="188357" y="180227"/>
                    <a:pt x="185572" y="136072"/>
                    <a:pt x="169263" y="134879"/>
                  </a:cubicBezTo>
                  <a:cubicBezTo>
                    <a:pt x="153351" y="133685"/>
                    <a:pt x="150566" y="151188"/>
                    <a:pt x="150566" y="151188"/>
                  </a:cubicBezTo>
                  <a:lnTo>
                    <a:pt x="134257" y="154371"/>
                  </a:lnTo>
                  <a:cubicBezTo>
                    <a:pt x="134257" y="154371"/>
                    <a:pt x="139428" y="115784"/>
                    <a:pt x="123516" y="109022"/>
                  </a:cubicBezTo>
                  <a:cubicBezTo>
                    <a:pt x="107604" y="102259"/>
                    <a:pt x="19294" y="130105"/>
                    <a:pt x="6564" y="118967"/>
                  </a:cubicBezTo>
                  <a:cubicBezTo>
                    <a:pt x="-6165" y="107829"/>
                    <a:pt x="-198" y="29463"/>
                    <a:pt x="22874" y="18722"/>
                  </a:cubicBezTo>
                  <a:cubicBezTo>
                    <a:pt x="46344" y="7982"/>
                    <a:pt x="110389" y="-15886"/>
                    <a:pt x="157727" y="15938"/>
                  </a:cubicBezTo>
                  <a:cubicBezTo>
                    <a:pt x="157727" y="15938"/>
                    <a:pt x="194324" y="11562"/>
                    <a:pt x="199893" y="41397"/>
                  </a:cubicBezTo>
                  <a:cubicBezTo>
                    <a:pt x="205860" y="70834"/>
                    <a:pt x="198302" y="157951"/>
                    <a:pt x="188357" y="180227"/>
                  </a:cubicBezTo>
                  <a:close/>
                </a:path>
              </a:pathLst>
            </a:custGeom>
            <a:solidFill>
              <a:srgbClr val="3A3F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82ADD64-E3AA-4E2A-9A23-677F2CB820BC}"/>
                </a:ext>
              </a:extLst>
            </p:cNvPr>
            <p:cNvSpPr/>
            <p:nvPr/>
          </p:nvSpPr>
          <p:spPr>
            <a:xfrm>
              <a:off x="3840497" y="232711"/>
              <a:ext cx="83537" cy="71603"/>
            </a:xfrm>
            <a:custGeom>
              <a:avLst/>
              <a:gdLst>
                <a:gd name="connsiteX0" fmla="*/ 0 w 83537"/>
                <a:gd name="connsiteY0" fmla="*/ 73592 h 71603"/>
                <a:gd name="connsiteX1" fmla="*/ 86322 w 83537"/>
                <a:gd name="connsiteY1" fmla="*/ 0 h 71603"/>
                <a:gd name="connsiteX2" fmla="*/ 1193 w 83537"/>
                <a:gd name="connsiteY2" fmla="*/ 51316 h 71603"/>
                <a:gd name="connsiteX3" fmla="*/ 0 w 83537"/>
                <a:gd name="connsiteY3" fmla="*/ 73592 h 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37" h="71603">
                  <a:moveTo>
                    <a:pt x="0" y="73592"/>
                  </a:moveTo>
                  <a:cubicBezTo>
                    <a:pt x="80355" y="48929"/>
                    <a:pt x="86322" y="398"/>
                    <a:pt x="86322" y="0"/>
                  </a:cubicBezTo>
                  <a:cubicBezTo>
                    <a:pt x="60067" y="45349"/>
                    <a:pt x="1193" y="51316"/>
                    <a:pt x="1193" y="51316"/>
                  </a:cubicBezTo>
                  <a:cubicBezTo>
                    <a:pt x="1193" y="57680"/>
                    <a:pt x="796" y="65636"/>
                    <a:pt x="0" y="73592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929375-7585-4ECF-8B01-C7A51C87B5E1}"/>
                </a:ext>
              </a:extLst>
            </p:cNvPr>
            <p:cNvSpPr/>
            <p:nvPr/>
          </p:nvSpPr>
          <p:spPr>
            <a:xfrm>
              <a:off x="3781231" y="305123"/>
              <a:ext cx="198898" cy="131273"/>
            </a:xfrm>
            <a:custGeom>
              <a:avLst/>
              <a:gdLst>
                <a:gd name="connsiteX0" fmla="*/ 200086 w 198897"/>
                <a:gd name="connsiteY0" fmla="*/ 24252 h 131272"/>
                <a:gd name="connsiteX1" fmla="*/ 46536 w 198897"/>
                <a:gd name="connsiteY1" fmla="*/ 133646 h 131272"/>
                <a:gd name="connsiteX2" fmla="*/ 34602 w 198897"/>
                <a:gd name="connsiteY2" fmla="*/ 7545 h 131272"/>
                <a:gd name="connsiteX3" fmla="*/ 200086 w 198897"/>
                <a:gd name="connsiteY3" fmla="*/ 24252 h 1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97" h="131272">
                  <a:moveTo>
                    <a:pt x="200086" y="24252"/>
                  </a:moveTo>
                  <a:cubicBezTo>
                    <a:pt x="200086" y="24252"/>
                    <a:pt x="141212" y="141204"/>
                    <a:pt x="46536" y="133646"/>
                  </a:cubicBezTo>
                  <a:cubicBezTo>
                    <a:pt x="-48139" y="126088"/>
                    <a:pt x="30227" y="8738"/>
                    <a:pt x="34602" y="7545"/>
                  </a:cubicBezTo>
                  <a:cubicBezTo>
                    <a:pt x="39376" y="6351"/>
                    <a:pt x="132062" y="-16721"/>
                    <a:pt x="200086" y="24252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4869107-4526-4AAE-8B9E-E4791763D4A5}"/>
                </a:ext>
              </a:extLst>
            </p:cNvPr>
            <p:cNvSpPr/>
            <p:nvPr/>
          </p:nvSpPr>
          <p:spPr>
            <a:xfrm>
              <a:off x="3556471" y="850090"/>
              <a:ext cx="465421" cy="51713"/>
            </a:xfrm>
            <a:custGeom>
              <a:avLst/>
              <a:gdLst>
                <a:gd name="connsiteX0" fmla="*/ 0 w 465421"/>
                <a:gd name="connsiteY0" fmla="*/ 36199 h 51713"/>
                <a:gd name="connsiteX1" fmla="*/ 466615 w 465421"/>
                <a:gd name="connsiteY1" fmla="*/ 42166 h 51713"/>
                <a:gd name="connsiteX2" fmla="*/ 130079 w 465421"/>
                <a:gd name="connsiteY2" fmla="*/ 0 h 51713"/>
                <a:gd name="connsiteX3" fmla="*/ 0 w 465421"/>
                <a:gd name="connsiteY3" fmla="*/ 36199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421" h="51713">
                  <a:moveTo>
                    <a:pt x="0" y="36199"/>
                  </a:moveTo>
                  <a:cubicBezTo>
                    <a:pt x="0" y="36199"/>
                    <a:pt x="290789" y="72001"/>
                    <a:pt x="466615" y="42166"/>
                  </a:cubicBezTo>
                  <a:lnTo>
                    <a:pt x="130079" y="0"/>
                  </a:lnTo>
                  <a:cubicBezTo>
                    <a:pt x="130477" y="0"/>
                    <a:pt x="128488" y="8751"/>
                    <a:pt x="0" y="36199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6AFD48C-3A3E-432A-871F-AFA7E799A926}"/>
                </a:ext>
              </a:extLst>
            </p:cNvPr>
            <p:cNvSpPr/>
            <p:nvPr/>
          </p:nvSpPr>
          <p:spPr>
            <a:xfrm>
              <a:off x="3752584" y="836962"/>
              <a:ext cx="39780" cy="55691"/>
            </a:xfrm>
            <a:custGeom>
              <a:avLst/>
              <a:gdLst>
                <a:gd name="connsiteX0" fmla="*/ 21481 w 39779"/>
                <a:gd name="connsiteY0" fmla="*/ 0 h 55691"/>
                <a:gd name="connsiteX1" fmla="*/ 0 w 39779"/>
                <a:gd name="connsiteY1" fmla="*/ 11138 h 55691"/>
                <a:gd name="connsiteX2" fmla="*/ 16707 w 39779"/>
                <a:gd name="connsiteY2" fmla="*/ 56089 h 55691"/>
                <a:gd name="connsiteX3" fmla="*/ 40973 w 39779"/>
                <a:gd name="connsiteY3" fmla="*/ 49724 h 55691"/>
                <a:gd name="connsiteX4" fmla="*/ 21481 w 39779"/>
                <a:gd name="connsiteY4" fmla="*/ 0 h 5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79" h="55691">
                  <a:moveTo>
                    <a:pt x="21481" y="0"/>
                  </a:moveTo>
                  <a:lnTo>
                    <a:pt x="0" y="11138"/>
                  </a:lnTo>
                  <a:cubicBezTo>
                    <a:pt x="0" y="11138"/>
                    <a:pt x="4774" y="45349"/>
                    <a:pt x="16707" y="56089"/>
                  </a:cubicBezTo>
                  <a:lnTo>
                    <a:pt x="40973" y="49724"/>
                  </a:lnTo>
                  <a:cubicBezTo>
                    <a:pt x="40973" y="49327"/>
                    <a:pt x="35802" y="11934"/>
                    <a:pt x="21481" y="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C364A7-404F-4DBE-8150-78521A18FC85}"/>
                </a:ext>
              </a:extLst>
            </p:cNvPr>
            <p:cNvSpPr/>
            <p:nvPr/>
          </p:nvSpPr>
          <p:spPr>
            <a:xfrm>
              <a:off x="3773668" y="398751"/>
              <a:ext cx="342104" cy="485311"/>
            </a:xfrm>
            <a:custGeom>
              <a:avLst/>
              <a:gdLst>
                <a:gd name="connsiteX0" fmla="*/ 336535 w 342104"/>
                <a:gd name="connsiteY0" fmla="*/ 367801 h 485310"/>
                <a:gd name="connsiteX1" fmla="*/ 210434 w 342104"/>
                <a:gd name="connsiteY1" fmla="*/ 420708 h 485310"/>
                <a:gd name="connsiteX2" fmla="*/ 210434 w 342104"/>
                <a:gd name="connsiteY2" fmla="*/ 420708 h 485310"/>
                <a:gd name="connsiteX3" fmla="*/ 22674 w 342104"/>
                <a:gd name="connsiteY3" fmla="*/ 486742 h 485310"/>
                <a:gd name="connsiteX4" fmla="*/ 0 w 342104"/>
                <a:gd name="connsiteY4" fmla="*/ 438211 h 485310"/>
                <a:gd name="connsiteX5" fmla="*/ 174632 w 342104"/>
                <a:gd name="connsiteY5" fmla="*/ 341944 h 485310"/>
                <a:gd name="connsiteX6" fmla="*/ 237086 w 342104"/>
                <a:gd name="connsiteY6" fmla="*/ 304552 h 485310"/>
                <a:gd name="connsiteX7" fmla="*/ 243053 w 342104"/>
                <a:gd name="connsiteY7" fmla="*/ 246473 h 485310"/>
                <a:gd name="connsiteX8" fmla="*/ 213218 w 342104"/>
                <a:gd name="connsiteY8" fmla="*/ 61498 h 485310"/>
                <a:gd name="connsiteX9" fmla="*/ 258965 w 342104"/>
                <a:gd name="connsiteY9" fmla="*/ 238 h 485310"/>
                <a:gd name="connsiteX10" fmla="*/ 319828 w 342104"/>
                <a:gd name="connsiteY10" fmla="*/ 9387 h 485310"/>
                <a:gd name="connsiteX11" fmla="*/ 337331 w 342104"/>
                <a:gd name="connsiteY11" fmla="*/ 111621 h 485310"/>
                <a:gd name="connsiteX12" fmla="*/ 336535 w 342104"/>
                <a:gd name="connsiteY12" fmla="*/ 367801 h 4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104" h="485310">
                  <a:moveTo>
                    <a:pt x="336535" y="367801"/>
                  </a:moveTo>
                  <a:cubicBezTo>
                    <a:pt x="332160" y="372973"/>
                    <a:pt x="274877" y="395647"/>
                    <a:pt x="210434" y="420708"/>
                  </a:cubicBezTo>
                  <a:lnTo>
                    <a:pt x="210434" y="420708"/>
                  </a:lnTo>
                  <a:cubicBezTo>
                    <a:pt x="122123" y="454521"/>
                    <a:pt x="22674" y="486742"/>
                    <a:pt x="22674" y="486742"/>
                  </a:cubicBezTo>
                  <a:lnTo>
                    <a:pt x="0" y="438211"/>
                  </a:lnTo>
                  <a:cubicBezTo>
                    <a:pt x="0" y="438211"/>
                    <a:pt x="104222" y="381724"/>
                    <a:pt x="174632" y="341944"/>
                  </a:cubicBezTo>
                  <a:cubicBezTo>
                    <a:pt x="208047" y="323248"/>
                    <a:pt x="233506" y="308132"/>
                    <a:pt x="237086" y="304552"/>
                  </a:cubicBezTo>
                  <a:cubicBezTo>
                    <a:pt x="248224" y="293811"/>
                    <a:pt x="251407" y="276308"/>
                    <a:pt x="243053" y="246473"/>
                  </a:cubicBezTo>
                  <a:cubicBezTo>
                    <a:pt x="234700" y="216241"/>
                    <a:pt x="215605" y="77808"/>
                    <a:pt x="213218" y="61498"/>
                  </a:cubicBezTo>
                  <a:cubicBezTo>
                    <a:pt x="211229" y="45189"/>
                    <a:pt x="218788" y="2227"/>
                    <a:pt x="258965" y="238"/>
                  </a:cubicBezTo>
                  <a:cubicBezTo>
                    <a:pt x="299143" y="-1751"/>
                    <a:pt x="319828" y="9387"/>
                    <a:pt x="319828" y="9387"/>
                  </a:cubicBezTo>
                  <a:cubicBezTo>
                    <a:pt x="319828" y="9387"/>
                    <a:pt x="330171" y="13763"/>
                    <a:pt x="337331" y="111621"/>
                  </a:cubicBezTo>
                  <a:cubicBezTo>
                    <a:pt x="345684" y="209876"/>
                    <a:pt x="346878" y="355867"/>
                    <a:pt x="336535" y="367801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488823B-796D-4063-AB72-032999EFC711}"/>
                </a:ext>
              </a:extLst>
            </p:cNvPr>
            <p:cNvSpPr/>
            <p:nvPr/>
          </p:nvSpPr>
          <p:spPr>
            <a:xfrm>
              <a:off x="3984011" y="489687"/>
              <a:ext cx="23868" cy="175030"/>
            </a:xfrm>
            <a:custGeom>
              <a:avLst/>
              <a:gdLst>
                <a:gd name="connsiteX0" fmla="*/ 24754 w 23867"/>
                <a:gd name="connsiteY0" fmla="*/ 118145 h 175030"/>
                <a:gd name="connsiteX1" fmla="*/ 24754 w 23867"/>
                <a:gd name="connsiteY1" fmla="*/ 118145 h 175030"/>
                <a:gd name="connsiteX2" fmla="*/ 23163 w 23867"/>
                <a:gd name="connsiteY2" fmla="*/ 175030 h 175030"/>
                <a:gd name="connsiteX3" fmla="*/ 6853 w 23867"/>
                <a:gd name="connsiteY3" fmla="*/ 0 h 175030"/>
                <a:gd name="connsiteX4" fmla="*/ 24754 w 23867"/>
                <a:gd name="connsiteY4" fmla="*/ 118145 h 1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7" h="175030">
                  <a:moveTo>
                    <a:pt x="24754" y="118145"/>
                  </a:moveTo>
                  <a:cubicBezTo>
                    <a:pt x="24754" y="118145"/>
                    <a:pt x="24754" y="118145"/>
                    <a:pt x="24754" y="118145"/>
                  </a:cubicBezTo>
                  <a:cubicBezTo>
                    <a:pt x="24356" y="131670"/>
                    <a:pt x="23958" y="152356"/>
                    <a:pt x="23163" y="175030"/>
                  </a:cubicBezTo>
                  <a:cubicBezTo>
                    <a:pt x="-16219" y="78366"/>
                    <a:pt x="6455" y="1193"/>
                    <a:pt x="6853" y="0"/>
                  </a:cubicBezTo>
                  <a:cubicBezTo>
                    <a:pt x="2875" y="25857"/>
                    <a:pt x="24754" y="116952"/>
                    <a:pt x="24754" y="118145"/>
                  </a:cubicBezTo>
                  <a:close/>
                </a:path>
              </a:pathLst>
            </a:custGeom>
            <a:solidFill>
              <a:srgbClr val="B5923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7C00266-F7B3-430F-935C-E70AC6405EC1}"/>
                </a:ext>
              </a:extLst>
            </p:cNvPr>
            <p:cNvSpPr/>
            <p:nvPr/>
          </p:nvSpPr>
          <p:spPr>
            <a:xfrm>
              <a:off x="3685782" y="537820"/>
              <a:ext cx="15912" cy="147184"/>
            </a:xfrm>
            <a:custGeom>
              <a:avLst/>
              <a:gdLst>
                <a:gd name="connsiteX0" fmla="*/ 18669 w 15911"/>
                <a:gd name="connsiteY0" fmla="*/ 99051 h 147184"/>
                <a:gd name="connsiteX1" fmla="*/ 18669 w 15911"/>
                <a:gd name="connsiteY1" fmla="*/ 99051 h 147184"/>
                <a:gd name="connsiteX2" fmla="*/ 6337 w 15911"/>
                <a:gd name="connsiteY2" fmla="*/ 148776 h 147184"/>
                <a:gd name="connsiteX3" fmla="*/ 5144 w 15911"/>
                <a:gd name="connsiteY3" fmla="*/ 0 h 147184"/>
                <a:gd name="connsiteX4" fmla="*/ 18669 w 15911"/>
                <a:gd name="connsiteY4" fmla="*/ 99051 h 14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11" h="147184">
                  <a:moveTo>
                    <a:pt x="18669" y="99051"/>
                  </a:moveTo>
                  <a:cubicBezTo>
                    <a:pt x="18669" y="99051"/>
                    <a:pt x="18669" y="99051"/>
                    <a:pt x="18669" y="99051"/>
                  </a:cubicBezTo>
                  <a:cubicBezTo>
                    <a:pt x="13497" y="123317"/>
                    <a:pt x="9121" y="142809"/>
                    <a:pt x="6337" y="148776"/>
                  </a:cubicBezTo>
                  <a:cubicBezTo>
                    <a:pt x="-7188" y="83537"/>
                    <a:pt x="5144" y="0"/>
                    <a:pt x="5144" y="0"/>
                  </a:cubicBezTo>
                  <a:cubicBezTo>
                    <a:pt x="6735" y="40177"/>
                    <a:pt x="18669" y="99051"/>
                    <a:pt x="18669" y="99051"/>
                  </a:cubicBezTo>
                  <a:close/>
                </a:path>
              </a:pathLst>
            </a:custGeom>
            <a:solidFill>
              <a:srgbClr val="B5923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52055B6-11CB-43D0-8FC1-37ACC0BD9AC4}"/>
                </a:ext>
              </a:extLst>
            </p:cNvPr>
            <p:cNvSpPr/>
            <p:nvPr/>
          </p:nvSpPr>
          <p:spPr>
            <a:xfrm>
              <a:off x="3773668" y="740696"/>
              <a:ext cx="206854" cy="143206"/>
            </a:xfrm>
            <a:custGeom>
              <a:avLst/>
              <a:gdLst>
                <a:gd name="connsiteX0" fmla="*/ 210434 w 206853"/>
                <a:gd name="connsiteY0" fmla="*/ 78764 h 143206"/>
                <a:gd name="connsiteX1" fmla="*/ 210434 w 206853"/>
                <a:gd name="connsiteY1" fmla="*/ 78764 h 143206"/>
                <a:gd name="connsiteX2" fmla="*/ 19492 w 206853"/>
                <a:gd name="connsiteY2" fmla="*/ 145991 h 143206"/>
                <a:gd name="connsiteX3" fmla="*/ 0 w 206853"/>
                <a:gd name="connsiteY3" fmla="*/ 96267 h 143206"/>
                <a:gd name="connsiteX4" fmla="*/ 174632 w 206853"/>
                <a:gd name="connsiteY4" fmla="*/ 0 h 143206"/>
                <a:gd name="connsiteX5" fmla="*/ 210434 w 206853"/>
                <a:gd name="connsiteY5" fmla="*/ 78764 h 1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53" h="143206">
                  <a:moveTo>
                    <a:pt x="210434" y="78764"/>
                  </a:moveTo>
                  <a:lnTo>
                    <a:pt x="210434" y="78764"/>
                  </a:lnTo>
                  <a:cubicBezTo>
                    <a:pt x="122123" y="112576"/>
                    <a:pt x="19492" y="145991"/>
                    <a:pt x="19492" y="145991"/>
                  </a:cubicBezTo>
                  <a:lnTo>
                    <a:pt x="0" y="96267"/>
                  </a:lnTo>
                  <a:cubicBezTo>
                    <a:pt x="0" y="96267"/>
                    <a:pt x="104222" y="39780"/>
                    <a:pt x="174632" y="0"/>
                  </a:cubicBezTo>
                  <a:cubicBezTo>
                    <a:pt x="175030" y="0"/>
                    <a:pt x="200489" y="12332"/>
                    <a:pt x="210434" y="7876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1EA15C3-0C53-42E3-A951-B8735A785931}"/>
                </a:ext>
              </a:extLst>
            </p:cNvPr>
            <p:cNvSpPr/>
            <p:nvPr/>
          </p:nvSpPr>
          <p:spPr>
            <a:xfrm>
              <a:off x="3354391" y="883107"/>
              <a:ext cx="409730" cy="103427"/>
            </a:xfrm>
            <a:custGeom>
              <a:avLst/>
              <a:gdLst>
                <a:gd name="connsiteX0" fmla="*/ 413310 w 409729"/>
                <a:gd name="connsiteY0" fmla="*/ 6365 h 103426"/>
                <a:gd name="connsiteX1" fmla="*/ 0 w 409729"/>
                <a:gd name="connsiteY1" fmla="*/ 0 h 103426"/>
                <a:gd name="connsiteX2" fmla="*/ 208843 w 409729"/>
                <a:gd name="connsiteY2" fmla="*/ 106211 h 1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729" h="103426">
                  <a:moveTo>
                    <a:pt x="413310" y="6365"/>
                  </a:moveTo>
                  <a:lnTo>
                    <a:pt x="0" y="0"/>
                  </a:lnTo>
                  <a:lnTo>
                    <a:pt x="208843" y="106211"/>
                  </a:lnTo>
                  <a:close/>
                </a:path>
              </a:pathLst>
            </a:custGeom>
            <a:solidFill>
              <a:srgbClr val="5E585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DB5D24D-3697-4F9C-992C-6CA2CF1496FE}"/>
                </a:ext>
              </a:extLst>
            </p:cNvPr>
            <p:cNvSpPr/>
            <p:nvPr/>
          </p:nvSpPr>
          <p:spPr>
            <a:xfrm>
              <a:off x="3546924" y="889471"/>
              <a:ext cx="218788" cy="99449"/>
            </a:xfrm>
            <a:custGeom>
              <a:avLst/>
              <a:gdLst>
                <a:gd name="connsiteX0" fmla="*/ 16310 w 218787"/>
                <a:gd name="connsiteY0" fmla="*/ 99847 h 99448"/>
                <a:gd name="connsiteX1" fmla="*/ 220777 w 218787"/>
                <a:gd name="connsiteY1" fmla="*/ 20288 h 99448"/>
                <a:gd name="connsiteX2" fmla="*/ 220777 w 218787"/>
                <a:gd name="connsiteY2" fmla="*/ 0 h 99448"/>
                <a:gd name="connsiteX3" fmla="*/ 0 w 218787"/>
                <a:gd name="connsiteY3" fmla="*/ 79559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787" h="99448">
                  <a:moveTo>
                    <a:pt x="16310" y="99847"/>
                  </a:moveTo>
                  <a:lnTo>
                    <a:pt x="220777" y="20288"/>
                  </a:lnTo>
                  <a:lnTo>
                    <a:pt x="220777" y="0"/>
                  </a:lnTo>
                  <a:lnTo>
                    <a:pt x="0" y="79559"/>
                  </a:lnTo>
                  <a:close/>
                </a:path>
              </a:pathLst>
            </a:custGeom>
            <a:solidFill>
              <a:srgbClr val="91887F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0013C2-1394-456B-9BE9-F30D7E7D23F8}"/>
                </a:ext>
              </a:extLst>
            </p:cNvPr>
            <p:cNvSpPr/>
            <p:nvPr/>
          </p:nvSpPr>
          <p:spPr>
            <a:xfrm>
              <a:off x="3612915" y="839108"/>
              <a:ext cx="163096" cy="111383"/>
            </a:xfrm>
            <a:custGeom>
              <a:avLst/>
              <a:gdLst>
                <a:gd name="connsiteX0" fmla="*/ 144045 w 163096"/>
                <a:gd name="connsiteY0" fmla="*/ 9391 h 111382"/>
                <a:gd name="connsiteX1" fmla="*/ 100287 w 163096"/>
                <a:gd name="connsiteY1" fmla="*/ 1037 h 111382"/>
                <a:gd name="connsiteX2" fmla="*/ 43403 w 163096"/>
                <a:gd name="connsiteY2" fmla="*/ 10982 h 111382"/>
                <a:gd name="connsiteX3" fmla="*/ 1634 w 163096"/>
                <a:gd name="connsiteY3" fmla="*/ 85370 h 111382"/>
                <a:gd name="connsiteX4" fmla="*/ 13568 w 163096"/>
                <a:gd name="connsiteY4" fmla="*/ 93325 h 111382"/>
                <a:gd name="connsiteX5" fmla="*/ 43005 w 163096"/>
                <a:gd name="connsiteY5" fmla="*/ 110033 h 111382"/>
                <a:gd name="connsiteX6" fmla="*/ 89149 w 163096"/>
                <a:gd name="connsiteY6" fmla="*/ 73833 h 111382"/>
                <a:gd name="connsiteX7" fmla="*/ 163935 w 163096"/>
                <a:gd name="connsiteY7" fmla="*/ 50364 h 111382"/>
                <a:gd name="connsiteX8" fmla="*/ 144045 w 163096"/>
                <a:gd name="connsiteY8" fmla="*/ 9391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096" h="111382">
                  <a:moveTo>
                    <a:pt x="144045" y="9391"/>
                  </a:moveTo>
                  <a:cubicBezTo>
                    <a:pt x="144045" y="9391"/>
                    <a:pt x="118188" y="5413"/>
                    <a:pt x="100287" y="1037"/>
                  </a:cubicBezTo>
                  <a:cubicBezTo>
                    <a:pt x="86365" y="-2146"/>
                    <a:pt x="52154" y="2230"/>
                    <a:pt x="43403" y="10982"/>
                  </a:cubicBezTo>
                  <a:cubicBezTo>
                    <a:pt x="34651" y="19733"/>
                    <a:pt x="6805" y="81392"/>
                    <a:pt x="1634" y="85370"/>
                  </a:cubicBezTo>
                  <a:cubicBezTo>
                    <a:pt x="-3537" y="88950"/>
                    <a:pt x="4419" y="97701"/>
                    <a:pt x="13568" y="93325"/>
                  </a:cubicBezTo>
                  <a:cubicBezTo>
                    <a:pt x="13568" y="93325"/>
                    <a:pt x="21922" y="120376"/>
                    <a:pt x="43005" y="110033"/>
                  </a:cubicBezTo>
                  <a:cubicBezTo>
                    <a:pt x="64088" y="100088"/>
                    <a:pt x="78011" y="77811"/>
                    <a:pt x="89149" y="73833"/>
                  </a:cubicBezTo>
                  <a:cubicBezTo>
                    <a:pt x="100287" y="69856"/>
                    <a:pt x="163935" y="50364"/>
                    <a:pt x="163935" y="50364"/>
                  </a:cubicBezTo>
                  <a:cubicBezTo>
                    <a:pt x="163935" y="50364"/>
                    <a:pt x="160355" y="3026"/>
                    <a:pt x="144045" y="9391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12FCCA2-2169-43F0-B16D-854E6CCE0179}"/>
                </a:ext>
              </a:extLst>
            </p:cNvPr>
            <p:cNvSpPr/>
            <p:nvPr/>
          </p:nvSpPr>
          <p:spPr>
            <a:xfrm>
              <a:off x="3614411" y="846510"/>
              <a:ext cx="55691" cy="35802"/>
            </a:xfrm>
            <a:custGeom>
              <a:avLst/>
              <a:gdLst>
                <a:gd name="connsiteX0" fmla="*/ 48271 w 55691"/>
                <a:gd name="connsiteY0" fmla="*/ 0 h 35801"/>
                <a:gd name="connsiteX1" fmla="*/ 27188 w 55691"/>
                <a:gd name="connsiteY1" fmla="*/ 11536 h 35801"/>
                <a:gd name="connsiteX2" fmla="*/ 934 w 55691"/>
                <a:gd name="connsiteY2" fmla="*/ 31426 h 35801"/>
                <a:gd name="connsiteX3" fmla="*/ 38724 w 55691"/>
                <a:gd name="connsiteY3" fmla="*/ 29835 h 35801"/>
                <a:gd name="connsiteX4" fmla="*/ 48271 w 55691"/>
                <a:gd name="connsiteY4" fmla="*/ 0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91" h="35801">
                  <a:moveTo>
                    <a:pt x="48271" y="0"/>
                  </a:moveTo>
                  <a:cubicBezTo>
                    <a:pt x="48271" y="0"/>
                    <a:pt x="31564" y="7956"/>
                    <a:pt x="27188" y="11536"/>
                  </a:cubicBezTo>
                  <a:cubicBezTo>
                    <a:pt x="22813" y="15116"/>
                    <a:pt x="5310" y="28243"/>
                    <a:pt x="934" y="31426"/>
                  </a:cubicBezTo>
                  <a:cubicBezTo>
                    <a:pt x="-3442" y="34608"/>
                    <a:pt x="7299" y="43360"/>
                    <a:pt x="38724" y="29835"/>
                  </a:cubicBezTo>
                  <a:cubicBezTo>
                    <a:pt x="70548" y="15912"/>
                    <a:pt x="48271" y="0"/>
                    <a:pt x="48271" y="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FC21381-4D56-4A44-BF2C-B8DFBC28D886}"/>
                </a:ext>
              </a:extLst>
            </p:cNvPr>
            <p:cNvSpPr/>
            <p:nvPr/>
          </p:nvSpPr>
          <p:spPr>
            <a:xfrm>
              <a:off x="3044110" y="653579"/>
              <a:ext cx="517135" cy="334148"/>
            </a:xfrm>
            <a:custGeom>
              <a:avLst/>
              <a:gdLst>
                <a:gd name="connsiteX0" fmla="*/ 519124 w 517134"/>
                <a:gd name="connsiteY0" fmla="*/ 335740 h 334148"/>
                <a:gd name="connsiteX1" fmla="*/ 396205 w 517134"/>
                <a:gd name="connsiteY1" fmla="*/ 0 h 334148"/>
                <a:gd name="connsiteX2" fmla="*/ 0 w 517134"/>
                <a:gd name="connsiteY2" fmla="*/ 6365 h 334148"/>
                <a:gd name="connsiteX3" fmla="*/ 116952 w 517134"/>
                <a:gd name="connsiteY3" fmla="*/ 315850 h 33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134" h="334148">
                  <a:moveTo>
                    <a:pt x="519124" y="335740"/>
                  </a:moveTo>
                  <a:lnTo>
                    <a:pt x="396205" y="0"/>
                  </a:lnTo>
                  <a:lnTo>
                    <a:pt x="0" y="6365"/>
                  </a:lnTo>
                  <a:lnTo>
                    <a:pt x="116952" y="315850"/>
                  </a:lnTo>
                  <a:close/>
                </a:path>
              </a:pathLst>
            </a:custGeom>
            <a:solidFill>
              <a:srgbClr val="6E67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4FFBFC2-C980-4E92-A8B8-208FB170DDAE}"/>
                </a:ext>
              </a:extLst>
            </p:cNvPr>
            <p:cNvSpPr/>
            <p:nvPr/>
          </p:nvSpPr>
          <p:spPr>
            <a:xfrm>
              <a:off x="3246126" y="770793"/>
              <a:ext cx="71603" cy="91493"/>
            </a:xfrm>
            <a:custGeom>
              <a:avLst/>
              <a:gdLst>
                <a:gd name="connsiteX0" fmla="*/ 67292 w 71603"/>
                <a:gd name="connsiteY0" fmla="*/ 31163 h 91493"/>
                <a:gd name="connsiteX1" fmla="*/ 59336 w 71603"/>
                <a:gd name="connsiteY1" fmla="*/ 90037 h 91493"/>
                <a:gd name="connsiteX2" fmla="*/ 7224 w 71603"/>
                <a:gd name="connsiteY2" fmla="*/ 61396 h 91493"/>
                <a:gd name="connsiteX3" fmla="*/ 15180 w 71603"/>
                <a:gd name="connsiteY3" fmla="*/ 2522 h 91493"/>
                <a:gd name="connsiteX4" fmla="*/ 67292 w 71603"/>
                <a:gd name="connsiteY4" fmla="*/ 31163 h 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03" h="91493">
                  <a:moveTo>
                    <a:pt x="67292" y="31163"/>
                  </a:moveTo>
                  <a:cubicBezTo>
                    <a:pt x="79225" y="55429"/>
                    <a:pt x="75645" y="81683"/>
                    <a:pt x="59336" y="90037"/>
                  </a:cubicBezTo>
                  <a:cubicBezTo>
                    <a:pt x="42628" y="98391"/>
                    <a:pt x="19556" y="85661"/>
                    <a:pt x="7224" y="61396"/>
                  </a:cubicBezTo>
                  <a:cubicBezTo>
                    <a:pt x="-5107" y="37130"/>
                    <a:pt x="-1129" y="10876"/>
                    <a:pt x="15180" y="2522"/>
                  </a:cubicBezTo>
                  <a:cubicBezTo>
                    <a:pt x="31888" y="-5832"/>
                    <a:pt x="55358" y="7295"/>
                    <a:pt x="67292" y="31163"/>
                  </a:cubicBezTo>
                  <a:close/>
                </a:path>
              </a:pathLst>
            </a:custGeom>
            <a:solidFill>
              <a:srgbClr val="80706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638680F-FE64-4221-BAEA-CC72ABCD41CA}"/>
                </a:ext>
              </a:extLst>
            </p:cNvPr>
            <p:cNvSpPr/>
            <p:nvPr/>
          </p:nvSpPr>
          <p:spPr>
            <a:xfrm>
              <a:off x="5335165" y="4878077"/>
              <a:ext cx="242655" cy="477355"/>
            </a:xfrm>
            <a:custGeom>
              <a:avLst/>
              <a:gdLst>
                <a:gd name="connsiteX0" fmla="*/ 168915 w 242655"/>
                <a:gd name="connsiteY0" fmla="*/ 14414 h 477354"/>
                <a:gd name="connsiteX1" fmla="*/ 218639 w 242655"/>
                <a:gd name="connsiteY1" fmla="*/ 134151 h 477354"/>
                <a:gd name="connsiteX2" fmla="*/ 213468 w 242655"/>
                <a:gd name="connsiteY2" fmla="*/ 267810 h 477354"/>
                <a:gd name="connsiteX3" fmla="*/ 236938 w 242655"/>
                <a:gd name="connsiteY3" fmla="*/ 475857 h 477354"/>
                <a:gd name="connsiteX4" fmla="*/ 8205 w 242655"/>
                <a:gd name="connsiteY4" fmla="*/ 228826 h 477354"/>
                <a:gd name="connsiteX5" fmla="*/ 39631 w 242655"/>
                <a:gd name="connsiteY5" fmla="*/ 27143 h 477354"/>
                <a:gd name="connsiteX6" fmla="*/ 168915 w 242655"/>
                <a:gd name="connsiteY6" fmla="*/ 14414 h 47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655" h="477354">
                  <a:moveTo>
                    <a:pt x="168915" y="14414"/>
                  </a:moveTo>
                  <a:cubicBezTo>
                    <a:pt x="168915" y="14414"/>
                    <a:pt x="234949" y="46635"/>
                    <a:pt x="218639" y="134151"/>
                  </a:cubicBezTo>
                  <a:cubicBezTo>
                    <a:pt x="202330" y="221666"/>
                    <a:pt x="195169" y="233599"/>
                    <a:pt x="213468" y="267810"/>
                  </a:cubicBezTo>
                  <a:cubicBezTo>
                    <a:pt x="231767" y="302020"/>
                    <a:pt x="253248" y="448012"/>
                    <a:pt x="236938" y="475857"/>
                  </a:cubicBezTo>
                  <a:cubicBezTo>
                    <a:pt x="220628" y="503703"/>
                    <a:pt x="34062" y="354132"/>
                    <a:pt x="8205" y="228826"/>
                  </a:cubicBezTo>
                  <a:cubicBezTo>
                    <a:pt x="-17651" y="103520"/>
                    <a:pt x="24515" y="47829"/>
                    <a:pt x="39631" y="27143"/>
                  </a:cubicBezTo>
                  <a:cubicBezTo>
                    <a:pt x="54350" y="6458"/>
                    <a:pt x="110837" y="-15023"/>
                    <a:pt x="168915" y="14414"/>
                  </a:cubicBezTo>
                  <a:close/>
                </a:path>
              </a:pathLst>
            </a:custGeom>
            <a:solidFill>
              <a:srgbClr val="0E2D3D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FDBF142-B657-4880-8F6A-69714254D1E4}"/>
                </a:ext>
              </a:extLst>
            </p:cNvPr>
            <p:cNvSpPr/>
            <p:nvPr/>
          </p:nvSpPr>
          <p:spPr>
            <a:xfrm>
              <a:off x="5522378" y="5208739"/>
              <a:ext cx="95471" cy="250611"/>
            </a:xfrm>
            <a:custGeom>
              <a:avLst/>
              <a:gdLst>
                <a:gd name="connsiteX0" fmla="*/ 0 w 95470"/>
                <a:gd name="connsiteY0" fmla="*/ 0 h 250611"/>
                <a:gd name="connsiteX1" fmla="*/ 52509 w 95470"/>
                <a:gd name="connsiteY1" fmla="*/ 34608 h 250611"/>
                <a:gd name="connsiteX2" fmla="*/ 68421 w 95470"/>
                <a:gd name="connsiteY2" fmla="*/ 104620 h 250611"/>
                <a:gd name="connsiteX3" fmla="*/ 95471 w 95470"/>
                <a:gd name="connsiteY3" fmla="*/ 204069 h 250611"/>
                <a:gd name="connsiteX4" fmla="*/ 25459 w 95470"/>
                <a:gd name="connsiteY4" fmla="*/ 251009 h 250611"/>
                <a:gd name="connsiteX5" fmla="*/ 0 w 95470"/>
                <a:gd name="connsiteY5" fmla="*/ 0 h 2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0" h="250611">
                  <a:moveTo>
                    <a:pt x="0" y="0"/>
                  </a:moveTo>
                  <a:cubicBezTo>
                    <a:pt x="0" y="0"/>
                    <a:pt x="33415" y="6762"/>
                    <a:pt x="52509" y="34608"/>
                  </a:cubicBezTo>
                  <a:cubicBezTo>
                    <a:pt x="65636" y="53702"/>
                    <a:pt x="66830" y="96664"/>
                    <a:pt x="68421" y="104620"/>
                  </a:cubicBezTo>
                  <a:cubicBezTo>
                    <a:pt x="70410" y="112576"/>
                    <a:pt x="95471" y="204069"/>
                    <a:pt x="95471" y="204069"/>
                  </a:cubicBezTo>
                  <a:lnTo>
                    <a:pt x="25459" y="251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78A27CC-4180-413A-879F-69417DA618E9}"/>
                </a:ext>
              </a:extLst>
            </p:cNvPr>
            <p:cNvSpPr/>
            <p:nvPr/>
          </p:nvSpPr>
          <p:spPr>
            <a:xfrm>
              <a:off x="5692443" y="6672434"/>
              <a:ext cx="127295" cy="175030"/>
            </a:xfrm>
            <a:custGeom>
              <a:avLst/>
              <a:gdLst>
                <a:gd name="connsiteX0" fmla="*/ 88105 w 127294"/>
                <a:gd name="connsiteY0" fmla="*/ 96858 h 175030"/>
                <a:gd name="connsiteX1" fmla="*/ 127486 w 127294"/>
                <a:gd name="connsiteY1" fmla="*/ 168063 h 175030"/>
                <a:gd name="connsiteX2" fmla="*/ 44347 w 127294"/>
                <a:gd name="connsiteY2" fmla="*/ 168063 h 175030"/>
                <a:gd name="connsiteX3" fmla="*/ 1385 w 127294"/>
                <a:gd name="connsiteY3" fmla="*/ 54294 h 175030"/>
                <a:gd name="connsiteX4" fmla="*/ 24457 w 127294"/>
                <a:gd name="connsiteY4" fmla="*/ 591 h 175030"/>
                <a:gd name="connsiteX5" fmla="*/ 59066 w 127294"/>
                <a:gd name="connsiteY5" fmla="*/ 5763 h 175030"/>
                <a:gd name="connsiteX6" fmla="*/ 88105 w 127294"/>
                <a:gd name="connsiteY6" fmla="*/ 96858 h 1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294" h="175030">
                  <a:moveTo>
                    <a:pt x="88105" y="96858"/>
                  </a:moveTo>
                  <a:cubicBezTo>
                    <a:pt x="88105" y="96858"/>
                    <a:pt x="133851" y="158118"/>
                    <a:pt x="127486" y="168063"/>
                  </a:cubicBezTo>
                  <a:cubicBezTo>
                    <a:pt x="121122" y="177610"/>
                    <a:pt x="73386" y="179202"/>
                    <a:pt x="44347" y="168063"/>
                  </a:cubicBezTo>
                  <a:cubicBezTo>
                    <a:pt x="15308" y="156925"/>
                    <a:pt x="14513" y="84924"/>
                    <a:pt x="1385" y="54294"/>
                  </a:cubicBezTo>
                  <a:cubicBezTo>
                    <a:pt x="-4184" y="41166"/>
                    <a:pt x="7750" y="3376"/>
                    <a:pt x="24457" y="591"/>
                  </a:cubicBezTo>
                  <a:cubicBezTo>
                    <a:pt x="41165" y="-2193"/>
                    <a:pt x="59066" y="5763"/>
                    <a:pt x="59066" y="5763"/>
                  </a:cubicBezTo>
                  <a:cubicBezTo>
                    <a:pt x="59066" y="5763"/>
                    <a:pt x="41165" y="48724"/>
                    <a:pt x="88105" y="96858"/>
                  </a:cubicBez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5E823-0FD6-4FF5-A06D-AA0BEB1A4E50}"/>
                </a:ext>
              </a:extLst>
            </p:cNvPr>
            <p:cNvSpPr/>
            <p:nvPr/>
          </p:nvSpPr>
          <p:spPr>
            <a:xfrm>
              <a:off x="5705762" y="6670986"/>
              <a:ext cx="87515" cy="131273"/>
            </a:xfrm>
            <a:custGeom>
              <a:avLst/>
              <a:gdLst>
                <a:gd name="connsiteX0" fmla="*/ 45747 w 87515"/>
                <a:gd name="connsiteY0" fmla="*/ 6415 h 131272"/>
                <a:gd name="connsiteX1" fmla="*/ 58874 w 87515"/>
                <a:gd name="connsiteY1" fmla="*/ 57333 h 131272"/>
                <a:gd name="connsiteX2" fmla="*/ 89902 w 87515"/>
                <a:gd name="connsiteY2" fmla="*/ 127345 h 131272"/>
                <a:gd name="connsiteX3" fmla="*/ 35802 w 87515"/>
                <a:gd name="connsiteY3" fmla="*/ 123765 h 131272"/>
                <a:gd name="connsiteX4" fmla="*/ 7160 w 87515"/>
                <a:gd name="connsiteY4" fmla="*/ 43012 h 131272"/>
                <a:gd name="connsiteX5" fmla="*/ 0 w 87515"/>
                <a:gd name="connsiteY5" fmla="*/ 8404 h 131272"/>
                <a:gd name="connsiteX6" fmla="*/ 45747 w 87515"/>
                <a:gd name="connsiteY6" fmla="*/ 6415 h 1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515" h="131272">
                  <a:moveTo>
                    <a:pt x="45747" y="6415"/>
                  </a:moveTo>
                  <a:cubicBezTo>
                    <a:pt x="45747" y="6415"/>
                    <a:pt x="55293" y="32669"/>
                    <a:pt x="58874" y="57333"/>
                  </a:cubicBezTo>
                  <a:cubicBezTo>
                    <a:pt x="61658" y="78018"/>
                    <a:pt x="91493" y="121776"/>
                    <a:pt x="89902" y="127345"/>
                  </a:cubicBezTo>
                  <a:cubicBezTo>
                    <a:pt x="88708" y="132914"/>
                    <a:pt x="50918" y="138085"/>
                    <a:pt x="35802" y="123765"/>
                  </a:cubicBezTo>
                  <a:cubicBezTo>
                    <a:pt x="20685" y="109444"/>
                    <a:pt x="10740" y="67675"/>
                    <a:pt x="7160" y="43012"/>
                  </a:cubicBezTo>
                  <a:cubicBezTo>
                    <a:pt x="3978" y="19940"/>
                    <a:pt x="0" y="8404"/>
                    <a:pt x="0" y="8404"/>
                  </a:cubicBezTo>
                  <a:cubicBezTo>
                    <a:pt x="0" y="8404"/>
                    <a:pt x="31028" y="-9099"/>
                    <a:pt x="45747" y="641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0320E7A-E07B-4FBD-ACB8-0BAE9A1E17C4}"/>
                </a:ext>
              </a:extLst>
            </p:cNvPr>
            <p:cNvSpPr/>
            <p:nvPr/>
          </p:nvSpPr>
          <p:spPr>
            <a:xfrm>
              <a:off x="5294249" y="6672080"/>
              <a:ext cx="127295" cy="175030"/>
            </a:xfrm>
            <a:custGeom>
              <a:avLst/>
              <a:gdLst>
                <a:gd name="connsiteX0" fmla="*/ 89696 w 127294"/>
                <a:gd name="connsiteY0" fmla="*/ 98007 h 175030"/>
                <a:gd name="connsiteX1" fmla="*/ 127487 w 127294"/>
                <a:gd name="connsiteY1" fmla="*/ 168019 h 175030"/>
                <a:gd name="connsiteX2" fmla="*/ 44347 w 127294"/>
                <a:gd name="connsiteY2" fmla="*/ 168019 h 175030"/>
                <a:gd name="connsiteX3" fmla="*/ 1385 w 127294"/>
                <a:gd name="connsiteY3" fmla="*/ 54250 h 175030"/>
                <a:gd name="connsiteX4" fmla="*/ 24457 w 127294"/>
                <a:gd name="connsiteY4" fmla="*/ 547 h 175030"/>
                <a:gd name="connsiteX5" fmla="*/ 60657 w 127294"/>
                <a:gd name="connsiteY5" fmla="*/ 6514 h 175030"/>
                <a:gd name="connsiteX6" fmla="*/ 89696 w 127294"/>
                <a:gd name="connsiteY6" fmla="*/ 98007 h 17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294" h="175030">
                  <a:moveTo>
                    <a:pt x="89696" y="98007"/>
                  </a:moveTo>
                  <a:cubicBezTo>
                    <a:pt x="89696" y="98007"/>
                    <a:pt x="133454" y="158472"/>
                    <a:pt x="127487" y="168019"/>
                  </a:cubicBezTo>
                  <a:cubicBezTo>
                    <a:pt x="121122" y="177566"/>
                    <a:pt x="73386" y="179158"/>
                    <a:pt x="44347" y="168019"/>
                  </a:cubicBezTo>
                  <a:cubicBezTo>
                    <a:pt x="15308" y="156881"/>
                    <a:pt x="14512" y="84880"/>
                    <a:pt x="1385" y="54250"/>
                  </a:cubicBezTo>
                  <a:cubicBezTo>
                    <a:pt x="-4184" y="41122"/>
                    <a:pt x="7750" y="3332"/>
                    <a:pt x="24457" y="547"/>
                  </a:cubicBezTo>
                  <a:cubicBezTo>
                    <a:pt x="41165" y="-2238"/>
                    <a:pt x="60657" y="6514"/>
                    <a:pt x="60657" y="6514"/>
                  </a:cubicBezTo>
                  <a:cubicBezTo>
                    <a:pt x="60657" y="6514"/>
                    <a:pt x="42756" y="50272"/>
                    <a:pt x="89696" y="98007"/>
                  </a:cubicBez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EE9DA2E-8AAD-46F2-A205-47396F11B526}"/>
                </a:ext>
              </a:extLst>
            </p:cNvPr>
            <p:cNvSpPr/>
            <p:nvPr/>
          </p:nvSpPr>
          <p:spPr>
            <a:xfrm>
              <a:off x="5314537" y="6669886"/>
              <a:ext cx="79559" cy="131273"/>
            </a:xfrm>
            <a:custGeom>
              <a:avLst/>
              <a:gdLst>
                <a:gd name="connsiteX0" fmla="*/ 39573 w 79559"/>
                <a:gd name="connsiteY0" fmla="*/ 8708 h 131272"/>
                <a:gd name="connsiteX1" fmla="*/ 48723 w 79559"/>
                <a:gd name="connsiteY1" fmla="*/ 57239 h 131272"/>
                <a:gd name="connsiteX2" fmla="*/ 82933 w 79559"/>
                <a:gd name="connsiteY2" fmla="*/ 128842 h 131272"/>
                <a:gd name="connsiteX3" fmla="*/ 28833 w 79559"/>
                <a:gd name="connsiteY3" fmla="*/ 125262 h 131272"/>
                <a:gd name="connsiteX4" fmla="*/ 192 w 79559"/>
                <a:gd name="connsiteY4" fmla="*/ 44510 h 131272"/>
                <a:gd name="connsiteX5" fmla="*/ 3772 w 79559"/>
                <a:gd name="connsiteY5" fmla="*/ 3139 h 131272"/>
                <a:gd name="connsiteX6" fmla="*/ 39573 w 79559"/>
                <a:gd name="connsiteY6" fmla="*/ 8708 h 1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59" h="131272">
                  <a:moveTo>
                    <a:pt x="39573" y="8708"/>
                  </a:moveTo>
                  <a:cubicBezTo>
                    <a:pt x="39573" y="8708"/>
                    <a:pt x="43154" y="37349"/>
                    <a:pt x="48723" y="57239"/>
                  </a:cubicBezTo>
                  <a:cubicBezTo>
                    <a:pt x="54292" y="77526"/>
                    <a:pt x="84127" y="123273"/>
                    <a:pt x="82933" y="128842"/>
                  </a:cubicBezTo>
                  <a:cubicBezTo>
                    <a:pt x="81740" y="134411"/>
                    <a:pt x="43949" y="139583"/>
                    <a:pt x="28833" y="125262"/>
                  </a:cubicBezTo>
                  <a:cubicBezTo>
                    <a:pt x="13717" y="110941"/>
                    <a:pt x="1783" y="69570"/>
                    <a:pt x="192" y="44510"/>
                  </a:cubicBezTo>
                  <a:cubicBezTo>
                    <a:pt x="-1002" y="19448"/>
                    <a:pt x="3772" y="3139"/>
                    <a:pt x="3772" y="3139"/>
                  </a:cubicBezTo>
                  <a:cubicBezTo>
                    <a:pt x="3772" y="3139"/>
                    <a:pt x="25253" y="-6806"/>
                    <a:pt x="39573" y="8708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343C074-0EB2-4D1B-AA9E-2D45BE6753FC}"/>
                </a:ext>
              </a:extLst>
            </p:cNvPr>
            <p:cNvSpPr/>
            <p:nvPr/>
          </p:nvSpPr>
          <p:spPr>
            <a:xfrm>
              <a:off x="5247863" y="5547130"/>
              <a:ext cx="505201" cy="1149630"/>
            </a:xfrm>
            <a:custGeom>
              <a:avLst/>
              <a:gdLst>
                <a:gd name="connsiteX0" fmla="*/ 325831 w 505200"/>
                <a:gd name="connsiteY0" fmla="*/ 132599 h 1149629"/>
                <a:gd name="connsiteX1" fmla="*/ 373964 w 505200"/>
                <a:gd name="connsiteY1" fmla="*/ 360138 h 1149629"/>
                <a:gd name="connsiteX2" fmla="*/ 410959 w 505200"/>
                <a:gd name="connsiteY2" fmla="*/ 665247 h 1149629"/>
                <a:gd name="connsiteX3" fmla="*/ 449943 w 505200"/>
                <a:gd name="connsiteY3" fmla="*/ 858576 h 1149629"/>
                <a:gd name="connsiteX4" fmla="*/ 506430 w 505200"/>
                <a:gd name="connsiteY4" fmla="*/ 1142602 h 1149629"/>
                <a:gd name="connsiteX5" fmla="*/ 465457 w 505200"/>
                <a:gd name="connsiteY5" fmla="*/ 1144193 h 1149629"/>
                <a:gd name="connsiteX6" fmla="*/ 337367 w 505200"/>
                <a:gd name="connsiteY6" fmla="*/ 823570 h 1149629"/>
                <a:gd name="connsiteX7" fmla="*/ 259796 w 505200"/>
                <a:gd name="connsiteY7" fmla="*/ 588075 h 1149629"/>
                <a:gd name="connsiteX8" fmla="*/ 182624 w 505200"/>
                <a:gd name="connsiteY8" fmla="*/ 322745 h 1149629"/>
                <a:gd name="connsiteX9" fmla="*/ 164723 w 505200"/>
                <a:gd name="connsiteY9" fmla="*/ 358149 h 1149629"/>
                <a:gd name="connsiteX10" fmla="*/ 136878 w 505200"/>
                <a:gd name="connsiteY10" fmla="*/ 657291 h 1149629"/>
                <a:gd name="connsiteX11" fmla="*/ 130513 w 505200"/>
                <a:gd name="connsiteY11" fmla="*/ 843062 h 1149629"/>
                <a:gd name="connsiteX12" fmla="*/ 106247 w 505200"/>
                <a:gd name="connsiteY12" fmla="*/ 1130668 h 1149629"/>
                <a:gd name="connsiteX13" fmla="*/ 69650 w 505200"/>
                <a:gd name="connsiteY13" fmla="*/ 1131464 h 1149629"/>
                <a:gd name="connsiteX14" fmla="*/ 31859 w 505200"/>
                <a:gd name="connsiteY14" fmla="*/ 807260 h 1149629"/>
                <a:gd name="connsiteX15" fmla="*/ 28279 w 505200"/>
                <a:gd name="connsiteY15" fmla="*/ 633026 h 1149629"/>
                <a:gd name="connsiteX16" fmla="*/ 35042 w 505200"/>
                <a:gd name="connsiteY16" fmla="*/ 158057 h 1149629"/>
                <a:gd name="connsiteX17" fmla="*/ 325831 w 505200"/>
                <a:gd name="connsiteY17" fmla="*/ 132599 h 114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5200" h="1149629">
                  <a:moveTo>
                    <a:pt x="325831" y="132599"/>
                  </a:moveTo>
                  <a:cubicBezTo>
                    <a:pt x="325831" y="132599"/>
                    <a:pt x="364815" y="314391"/>
                    <a:pt x="373964" y="360138"/>
                  </a:cubicBezTo>
                  <a:cubicBezTo>
                    <a:pt x="383113" y="405884"/>
                    <a:pt x="408174" y="627855"/>
                    <a:pt x="410959" y="665247"/>
                  </a:cubicBezTo>
                  <a:cubicBezTo>
                    <a:pt x="413743" y="703038"/>
                    <a:pt x="451932" y="845051"/>
                    <a:pt x="449943" y="858576"/>
                  </a:cubicBezTo>
                  <a:cubicBezTo>
                    <a:pt x="447954" y="872101"/>
                    <a:pt x="506430" y="1142602"/>
                    <a:pt x="506430" y="1142602"/>
                  </a:cubicBezTo>
                  <a:cubicBezTo>
                    <a:pt x="506430" y="1142602"/>
                    <a:pt x="486540" y="1158514"/>
                    <a:pt x="465457" y="1144193"/>
                  </a:cubicBezTo>
                  <a:cubicBezTo>
                    <a:pt x="454716" y="1136635"/>
                    <a:pt x="337367" y="890798"/>
                    <a:pt x="337367" y="823570"/>
                  </a:cubicBezTo>
                  <a:cubicBezTo>
                    <a:pt x="337367" y="730486"/>
                    <a:pt x="268548" y="608760"/>
                    <a:pt x="259796" y="588075"/>
                  </a:cubicBezTo>
                  <a:cubicBezTo>
                    <a:pt x="177453" y="394746"/>
                    <a:pt x="193365" y="335475"/>
                    <a:pt x="182624" y="322745"/>
                  </a:cubicBezTo>
                  <a:cubicBezTo>
                    <a:pt x="171884" y="310016"/>
                    <a:pt x="171088" y="330701"/>
                    <a:pt x="164723" y="358149"/>
                  </a:cubicBezTo>
                  <a:cubicBezTo>
                    <a:pt x="158358" y="385995"/>
                    <a:pt x="144834" y="626661"/>
                    <a:pt x="136878" y="657291"/>
                  </a:cubicBezTo>
                  <a:cubicBezTo>
                    <a:pt x="128922" y="687922"/>
                    <a:pt x="134889" y="790951"/>
                    <a:pt x="130513" y="843062"/>
                  </a:cubicBezTo>
                  <a:cubicBezTo>
                    <a:pt x="126137" y="895173"/>
                    <a:pt x="106247" y="1130668"/>
                    <a:pt x="106247" y="1130668"/>
                  </a:cubicBezTo>
                  <a:cubicBezTo>
                    <a:pt x="106247" y="1130668"/>
                    <a:pt x="91131" y="1154536"/>
                    <a:pt x="69650" y="1131464"/>
                  </a:cubicBezTo>
                  <a:cubicBezTo>
                    <a:pt x="64876" y="1126293"/>
                    <a:pt x="32655" y="868919"/>
                    <a:pt x="31859" y="807260"/>
                  </a:cubicBezTo>
                  <a:cubicBezTo>
                    <a:pt x="31064" y="745204"/>
                    <a:pt x="29870" y="659678"/>
                    <a:pt x="28279" y="633026"/>
                  </a:cubicBezTo>
                  <a:cubicBezTo>
                    <a:pt x="11572" y="376447"/>
                    <a:pt x="-29401" y="339453"/>
                    <a:pt x="35042" y="158057"/>
                  </a:cubicBezTo>
                  <a:cubicBezTo>
                    <a:pt x="155574" y="-182058"/>
                    <a:pt x="325831" y="132599"/>
                    <a:pt x="325831" y="132599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27CF42A-3E8E-435A-BAE1-DEB0E4146507}"/>
                </a:ext>
              </a:extLst>
            </p:cNvPr>
            <p:cNvSpPr/>
            <p:nvPr/>
          </p:nvSpPr>
          <p:spPr>
            <a:xfrm>
              <a:off x="5235830" y="5628795"/>
              <a:ext cx="417686" cy="493267"/>
            </a:xfrm>
            <a:custGeom>
              <a:avLst/>
              <a:gdLst>
                <a:gd name="connsiteX0" fmla="*/ 75318 w 417685"/>
                <a:gd name="connsiteY0" fmla="*/ 16 h 493266"/>
                <a:gd name="connsiteX1" fmla="*/ 12069 w 417685"/>
                <a:gd name="connsiteY1" fmla="*/ 487714 h 493266"/>
                <a:gd name="connsiteX2" fmla="*/ 417820 w 417685"/>
                <a:gd name="connsiteY2" fmla="*/ 446343 h 493266"/>
                <a:gd name="connsiteX3" fmla="*/ 338261 w 417685"/>
                <a:gd name="connsiteY3" fmla="*/ 51332 h 493266"/>
                <a:gd name="connsiteX4" fmla="*/ 75318 w 417685"/>
                <a:gd name="connsiteY4" fmla="*/ 16 h 4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85" h="493266">
                  <a:moveTo>
                    <a:pt x="75318" y="16"/>
                  </a:moveTo>
                  <a:cubicBezTo>
                    <a:pt x="75318" y="16"/>
                    <a:pt x="-36065" y="155952"/>
                    <a:pt x="12069" y="487714"/>
                  </a:cubicBezTo>
                  <a:cubicBezTo>
                    <a:pt x="12069" y="487714"/>
                    <a:pt x="276205" y="523515"/>
                    <a:pt x="417820" y="446343"/>
                  </a:cubicBezTo>
                  <a:cubicBezTo>
                    <a:pt x="417820" y="446343"/>
                    <a:pt x="359344" y="104238"/>
                    <a:pt x="338261" y="51332"/>
                  </a:cubicBezTo>
                  <a:cubicBezTo>
                    <a:pt x="316780" y="-2371"/>
                    <a:pt x="75318" y="16"/>
                    <a:pt x="75318" y="16"/>
                  </a:cubicBez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9B158E4-FB02-4D3D-BF78-AA64B8631D62}"/>
                </a:ext>
              </a:extLst>
            </p:cNvPr>
            <p:cNvSpPr/>
            <p:nvPr/>
          </p:nvSpPr>
          <p:spPr>
            <a:xfrm>
              <a:off x="5692237" y="6720760"/>
              <a:ext cx="7956" cy="63647"/>
            </a:xfrm>
            <a:custGeom>
              <a:avLst/>
              <a:gdLst>
                <a:gd name="connsiteX0" fmla="*/ 0 w 7955"/>
                <a:gd name="connsiteY0" fmla="*/ 0 h 63647"/>
                <a:gd name="connsiteX1" fmla="*/ 0 w 7955"/>
                <a:gd name="connsiteY1" fmla="*/ 64443 h 63647"/>
                <a:gd name="connsiteX2" fmla="*/ 8354 w 7955"/>
                <a:gd name="connsiteY2" fmla="*/ 64443 h 63647"/>
                <a:gd name="connsiteX3" fmla="*/ 8354 w 7955"/>
                <a:gd name="connsiteY3" fmla="*/ 1471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" h="63647">
                  <a:moveTo>
                    <a:pt x="0" y="0"/>
                  </a:moveTo>
                  <a:lnTo>
                    <a:pt x="0" y="64443"/>
                  </a:lnTo>
                  <a:lnTo>
                    <a:pt x="8354" y="64443"/>
                  </a:lnTo>
                  <a:lnTo>
                    <a:pt x="8354" y="14718"/>
                  </a:ln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863A1EC-4D64-44BD-BD76-17CB1F68517D}"/>
                </a:ext>
              </a:extLst>
            </p:cNvPr>
            <p:cNvSpPr/>
            <p:nvPr/>
          </p:nvSpPr>
          <p:spPr>
            <a:xfrm>
              <a:off x="5294043" y="6720760"/>
              <a:ext cx="7956" cy="63647"/>
            </a:xfrm>
            <a:custGeom>
              <a:avLst/>
              <a:gdLst>
                <a:gd name="connsiteX0" fmla="*/ 0 w 7955"/>
                <a:gd name="connsiteY0" fmla="*/ 0 h 63647"/>
                <a:gd name="connsiteX1" fmla="*/ 0 w 7955"/>
                <a:gd name="connsiteY1" fmla="*/ 64443 h 63647"/>
                <a:gd name="connsiteX2" fmla="*/ 8354 w 7955"/>
                <a:gd name="connsiteY2" fmla="*/ 64443 h 63647"/>
                <a:gd name="connsiteX3" fmla="*/ 8354 w 7955"/>
                <a:gd name="connsiteY3" fmla="*/ 14718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5" h="63647">
                  <a:moveTo>
                    <a:pt x="0" y="0"/>
                  </a:moveTo>
                  <a:lnTo>
                    <a:pt x="0" y="64443"/>
                  </a:lnTo>
                  <a:lnTo>
                    <a:pt x="8354" y="64443"/>
                  </a:lnTo>
                  <a:lnTo>
                    <a:pt x="8354" y="14718"/>
                  </a:lnTo>
                  <a:close/>
                </a:path>
              </a:pathLst>
            </a:custGeom>
            <a:solidFill>
              <a:srgbClr val="1D3B5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FBB177D-D1A1-4976-B590-7715088BB10B}"/>
                </a:ext>
              </a:extLst>
            </p:cNvPr>
            <p:cNvSpPr/>
            <p:nvPr/>
          </p:nvSpPr>
          <p:spPr>
            <a:xfrm>
              <a:off x="5256369" y="5183958"/>
              <a:ext cx="342104" cy="533046"/>
            </a:xfrm>
            <a:custGeom>
              <a:avLst/>
              <a:gdLst>
                <a:gd name="connsiteX0" fmla="*/ 204351 w 342104"/>
                <a:gd name="connsiteY0" fmla="*/ 2106 h 533046"/>
                <a:gd name="connsiteX1" fmla="*/ 259644 w 342104"/>
                <a:gd name="connsiteY1" fmla="*/ 24383 h 533046"/>
                <a:gd name="connsiteX2" fmla="*/ 338806 w 342104"/>
                <a:gd name="connsiteY2" fmla="*/ 125423 h 533046"/>
                <a:gd name="connsiteX3" fmla="*/ 318916 w 342104"/>
                <a:gd name="connsiteY3" fmla="*/ 237204 h 533046"/>
                <a:gd name="connsiteX4" fmla="*/ 308573 w 342104"/>
                <a:gd name="connsiteY4" fmla="*/ 345007 h 533046"/>
                <a:gd name="connsiteX5" fmla="*/ 293059 w 342104"/>
                <a:gd name="connsiteY5" fmla="*/ 514468 h 533046"/>
                <a:gd name="connsiteX6" fmla="*/ 9431 w 342104"/>
                <a:gd name="connsiteY6" fmla="*/ 498158 h 533046"/>
                <a:gd name="connsiteX7" fmla="*/ 69498 w 342104"/>
                <a:gd name="connsiteY7" fmla="*/ 407063 h 533046"/>
                <a:gd name="connsiteX8" fmla="*/ 64326 w 342104"/>
                <a:gd name="connsiteY8" fmla="*/ 317559 h 533046"/>
                <a:gd name="connsiteX9" fmla="*/ 16193 w 342104"/>
                <a:gd name="connsiteY9" fmla="*/ 165999 h 533046"/>
                <a:gd name="connsiteX10" fmla="*/ 13011 w 342104"/>
                <a:gd name="connsiteY10" fmla="*/ 37908 h 533046"/>
                <a:gd name="connsiteX11" fmla="*/ 125985 w 342104"/>
                <a:gd name="connsiteY11" fmla="*/ 5289 h 533046"/>
                <a:gd name="connsiteX12" fmla="*/ 204351 w 342104"/>
                <a:gd name="connsiteY12" fmla="*/ 2106 h 5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104" h="533046">
                  <a:moveTo>
                    <a:pt x="204351" y="2106"/>
                  </a:moveTo>
                  <a:cubicBezTo>
                    <a:pt x="204351" y="2106"/>
                    <a:pt x="245324" y="21599"/>
                    <a:pt x="259644" y="24383"/>
                  </a:cubicBezTo>
                  <a:cubicBezTo>
                    <a:pt x="273965" y="27168"/>
                    <a:pt x="329259" y="99169"/>
                    <a:pt x="338806" y="125423"/>
                  </a:cubicBezTo>
                  <a:cubicBezTo>
                    <a:pt x="348353" y="151678"/>
                    <a:pt x="338806" y="191059"/>
                    <a:pt x="318916" y="237204"/>
                  </a:cubicBezTo>
                  <a:cubicBezTo>
                    <a:pt x="299026" y="283348"/>
                    <a:pt x="317722" y="298863"/>
                    <a:pt x="308573" y="345007"/>
                  </a:cubicBezTo>
                  <a:cubicBezTo>
                    <a:pt x="299424" y="391151"/>
                    <a:pt x="291468" y="489009"/>
                    <a:pt x="293059" y="514468"/>
                  </a:cubicBezTo>
                  <a:cubicBezTo>
                    <a:pt x="294650" y="539927"/>
                    <a:pt x="62337" y="545098"/>
                    <a:pt x="9431" y="498158"/>
                  </a:cubicBezTo>
                  <a:cubicBezTo>
                    <a:pt x="9431" y="498158"/>
                    <a:pt x="62735" y="418201"/>
                    <a:pt x="69498" y="407063"/>
                  </a:cubicBezTo>
                  <a:cubicBezTo>
                    <a:pt x="76260" y="395527"/>
                    <a:pt x="70691" y="333471"/>
                    <a:pt x="64326" y="317559"/>
                  </a:cubicBezTo>
                  <a:cubicBezTo>
                    <a:pt x="57962" y="301647"/>
                    <a:pt x="16193" y="165999"/>
                    <a:pt x="16193" y="165999"/>
                  </a:cubicBezTo>
                  <a:cubicBezTo>
                    <a:pt x="16193" y="165999"/>
                    <a:pt x="-18017" y="61776"/>
                    <a:pt x="13011" y="37908"/>
                  </a:cubicBezTo>
                  <a:cubicBezTo>
                    <a:pt x="39663" y="17223"/>
                    <a:pt x="112858" y="9665"/>
                    <a:pt x="125985" y="5289"/>
                  </a:cubicBezTo>
                  <a:cubicBezTo>
                    <a:pt x="139112" y="117"/>
                    <a:pt x="177301" y="-1872"/>
                    <a:pt x="204351" y="2106"/>
                  </a:cubicBezTo>
                  <a:close/>
                </a:path>
              </a:pathLst>
            </a:custGeom>
            <a:solidFill>
              <a:srgbClr val="EDDAD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4EDAE3C-51B7-4B6D-A280-2D6EBB8B184F}"/>
                </a:ext>
              </a:extLst>
            </p:cNvPr>
            <p:cNvSpPr/>
            <p:nvPr/>
          </p:nvSpPr>
          <p:spPr>
            <a:xfrm>
              <a:off x="5472648" y="5171741"/>
              <a:ext cx="23868" cy="103427"/>
            </a:xfrm>
            <a:custGeom>
              <a:avLst/>
              <a:gdLst>
                <a:gd name="connsiteX0" fmla="*/ 1199 w 23867"/>
                <a:gd name="connsiteY0" fmla="*/ 105816 h 103426"/>
                <a:gd name="connsiteX1" fmla="*/ 26260 w 23867"/>
                <a:gd name="connsiteY1" fmla="*/ 76778 h 103426"/>
                <a:gd name="connsiteX2" fmla="*/ 4779 w 23867"/>
                <a:gd name="connsiteY2" fmla="*/ 3 h 103426"/>
                <a:gd name="connsiteX3" fmla="*/ 1199 w 23867"/>
                <a:gd name="connsiteY3" fmla="*/ 105816 h 10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7" h="103426">
                  <a:moveTo>
                    <a:pt x="1199" y="105816"/>
                  </a:moveTo>
                  <a:lnTo>
                    <a:pt x="26260" y="76778"/>
                  </a:lnTo>
                  <a:lnTo>
                    <a:pt x="4779" y="3"/>
                  </a:lnTo>
                  <a:cubicBezTo>
                    <a:pt x="4382" y="-395"/>
                    <a:pt x="-2779" y="42567"/>
                    <a:pt x="1199" y="105816"/>
                  </a:cubicBezTo>
                  <a:close/>
                </a:path>
              </a:pathLst>
            </a:custGeom>
            <a:solidFill>
              <a:srgbClr val="D6C5B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3F7825F-8A40-4CC7-8265-472A9E42D23B}"/>
                </a:ext>
              </a:extLst>
            </p:cNvPr>
            <p:cNvSpPr/>
            <p:nvPr/>
          </p:nvSpPr>
          <p:spPr>
            <a:xfrm>
              <a:off x="5382354" y="5082602"/>
              <a:ext cx="95471" cy="163096"/>
            </a:xfrm>
            <a:custGeom>
              <a:avLst/>
              <a:gdLst>
                <a:gd name="connsiteX0" fmla="*/ 97858 w 95470"/>
                <a:gd name="connsiteY0" fmla="*/ 56125 h 163096"/>
                <a:gd name="connsiteX1" fmla="*/ 95471 w 95470"/>
                <a:gd name="connsiteY1" fmla="*/ 80788 h 163096"/>
                <a:gd name="connsiteX2" fmla="*/ 93482 w 95470"/>
                <a:gd name="connsiteY2" fmla="*/ 101473 h 163096"/>
                <a:gd name="connsiteX3" fmla="*/ 91095 w 95470"/>
                <a:gd name="connsiteY3" fmla="*/ 155971 h 163096"/>
                <a:gd name="connsiteX4" fmla="*/ 0 w 95470"/>
                <a:gd name="connsiteY4" fmla="*/ 106247 h 163096"/>
                <a:gd name="connsiteX5" fmla="*/ 5172 w 95470"/>
                <a:gd name="connsiteY5" fmla="*/ 15947 h 163096"/>
                <a:gd name="connsiteX6" fmla="*/ 97858 w 95470"/>
                <a:gd name="connsiteY6" fmla="*/ 56125 h 16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470" h="163096">
                  <a:moveTo>
                    <a:pt x="97858" y="56125"/>
                  </a:moveTo>
                  <a:cubicBezTo>
                    <a:pt x="97858" y="56125"/>
                    <a:pt x="96665" y="66467"/>
                    <a:pt x="95471" y="80788"/>
                  </a:cubicBezTo>
                  <a:cubicBezTo>
                    <a:pt x="95073" y="87152"/>
                    <a:pt x="94278" y="94313"/>
                    <a:pt x="93482" y="101473"/>
                  </a:cubicBezTo>
                  <a:cubicBezTo>
                    <a:pt x="91891" y="122159"/>
                    <a:pt x="90300" y="144833"/>
                    <a:pt x="91095" y="155971"/>
                  </a:cubicBezTo>
                  <a:cubicBezTo>
                    <a:pt x="91095" y="155971"/>
                    <a:pt x="48531" y="198535"/>
                    <a:pt x="0" y="106247"/>
                  </a:cubicBezTo>
                  <a:cubicBezTo>
                    <a:pt x="0" y="106247"/>
                    <a:pt x="20288" y="68058"/>
                    <a:pt x="5172" y="15947"/>
                  </a:cubicBezTo>
                  <a:cubicBezTo>
                    <a:pt x="-9945" y="-36164"/>
                    <a:pt x="97858" y="56125"/>
                    <a:pt x="97858" y="56125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D161B86-CF20-4EC4-834D-502F665DC72B}"/>
                </a:ext>
              </a:extLst>
            </p:cNvPr>
            <p:cNvSpPr/>
            <p:nvPr/>
          </p:nvSpPr>
          <p:spPr>
            <a:xfrm>
              <a:off x="5424520" y="5238573"/>
              <a:ext cx="47735" cy="35802"/>
            </a:xfrm>
            <a:custGeom>
              <a:avLst/>
              <a:gdLst>
                <a:gd name="connsiteX0" fmla="*/ 49327 w 47735"/>
                <a:gd name="connsiteY0" fmla="*/ 0 h 35801"/>
                <a:gd name="connsiteX1" fmla="*/ 49327 w 47735"/>
                <a:gd name="connsiteY1" fmla="*/ 38984 h 35801"/>
                <a:gd name="connsiteX2" fmla="*/ 0 w 47735"/>
                <a:gd name="connsiteY2" fmla="*/ 2387 h 3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5" h="35801">
                  <a:moveTo>
                    <a:pt x="49327" y="0"/>
                  </a:moveTo>
                  <a:lnTo>
                    <a:pt x="49327" y="38984"/>
                  </a:lnTo>
                  <a:lnTo>
                    <a:pt x="0" y="2387"/>
                  </a:ln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4E67BAB-77A3-4CEA-8602-1AE1371D230F}"/>
                </a:ext>
              </a:extLst>
            </p:cNvPr>
            <p:cNvSpPr/>
            <p:nvPr/>
          </p:nvSpPr>
          <p:spPr>
            <a:xfrm>
              <a:off x="5362464" y="5183677"/>
              <a:ext cx="111383" cy="91493"/>
            </a:xfrm>
            <a:custGeom>
              <a:avLst/>
              <a:gdLst>
                <a:gd name="connsiteX0" fmla="*/ 111383 w 111382"/>
                <a:gd name="connsiteY0" fmla="*/ 93880 h 91493"/>
                <a:gd name="connsiteX1" fmla="*/ 90698 w 111382"/>
                <a:gd name="connsiteY1" fmla="*/ 68421 h 91493"/>
                <a:gd name="connsiteX2" fmla="*/ 22277 w 111382"/>
                <a:gd name="connsiteY2" fmla="*/ 0 h 91493"/>
                <a:gd name="connsiteX3" fmla="*/ 0 w 111382"/>
                <a:gd name="connsiteY3" fmla="*/ 21481 h 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82" h="91493">
                  <a:moveTo>
                    <a:pt x="111383" y="93880"/>
                  </a:moveTo>
                  <a:lnTo>
                    <a:pt x="90698" y="68421"/>
                  </a:lnTo>
                  <a:lnTo>
                    <a:pt x="22277" y="0"/>
                  </a:lnTo>
                  <a:lnTo>
                    <a:pt x="0" y="21481"/>
                  </a:lnTo>
                  <a:close/>
                </a:path>
              </a:pathLst>
            </a:custGeom>
            <a:solidFill>
              <a:srgbClr val="D6C5B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D885CB-9320-44B8-B4C8-82DF881BD264}"/>
                </a:ext>
              </a:extLst>
            </p:cNvPr>
            <p:cNvSpPr/>
            <p:nvPr/>
          </p:nvSpPr>
          <p:spPr>
            <a:xfrm>
              <a:off x="5235965" y="5190440"/>
              <a:ext cx="198898" cy="580782"/>
            </a:xfrm>
            <a:custGeom>
              <a:avLst/>
              <a:gdLst>
                <a:gd name="connsiteX0" fmla="*/ 139229 w 198897"/>
                <a:gd name="connsiteY0" fmla="*/ 0 h 580781"/>
                <a:gd name="connsiteX1" fmla="*/ 199694 w 198897"/>
                <a:gd name="connsiteY1" fmla="*/ 125703 h 580781"/>
                <a:gd name="connsiteX2" fmla="*/ 159118 w 198897"/>
                <a:gd name="connsiteY2" fmla="*/ 544582 h 580781"/>
                <a:gd name="connsiteX3" fmla="*/ 0 w 198897"/>
                <a:gd name="connsiteY3" fmla="*/ 534240 h 580781"/>
                <a:gd name="connsiteX4" fmla="*/ 57680 w 198897"/>
                <a:gd name="connsiteY4" fmla="*/ 260556 h 580781"/>
                <a:gd name="connsiteX5" fmla="*/ 8354 w 198897"/>
                <a:gd name="connsiteY5" fmla="*/ 90299 h 580781"/>
                <a:gd name="connsiteX6" fmla="*/ 64841 w 198897"/>
                <a:gd name="connsiteY6" fmla="*/ 13127 h 580781"/>
                <a:gd name="connsiteX7" fmla="*/ 139229 w 198897"/>
                <a:gd name="connsiteY7" fmla="*/ 0 h 58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97" h="580781">
                  <a:moveTo>
                    <a:pt x="139229" y="0"/>
                  </a:moveTo>
                  <a:cubicBezTo>
                    <a:pt x="139229" y="0"/>
                    <a:pt x="196909" y="87515"/>
                    <a:pt x="199694" y="125703"/>
                  </a:cubicBezTo>
                  <a:cubicBezTo>
                    <a:pt x="202478" y="164289"/>
                    <a:pt x="178212" y="451896"/>
                    <a:pt x="159118" y="544582"/>
                  </a:cubicBezTo>
                  <a:cubicBezTo>
                    <a:pt x="139626" y="637269"/>
                    <a:pt x="0" y="534240"/>
                    <a:pt x="0" y="534240"/>
                  </a:cubicBezTo>
                  <a:cubicBezTo>
                    <a:pt x="0" y="534240"/>
                    <a:pt x="93880" y="382282"/>
                    <a:pt x="57680" y="260556"/>
                  </a:cubicBezTo>
                  <a:cubicBezTo>
                    <a:pt x="21481" y="138830"/>
                    <a:pt x="8354" y="90299"/>
                    <a:pt x="8354" y="90299"/>
                  </a:cubicBezTo>
                  <a:cubicBezTo>
                    <a:pt x="8354" y="90299"/>
                    <a:pt x="20685" y="22674"/>
                    <a:pt x="64841" y="13127"/>
                  </a:cubicBezTo>
                  <a:cubicBezTo>
                    <a:pt x="103427" y="4376"/>
                    <a:pt x="139229" y="0"/>
                    <a:pt x="139229" y="0"/>
                  </a:cubicBez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DAD1620-BA72-41C7-80D4-BFFEFF32B79F}"/>
                </a:ext>
              </a:extLst>
            </p:cNvPr>
            <p:cNvSpPr/>
            <p:nvPr/>
          </p:nvSpPr>
          <p:spPr>
            <a:xfrm>
              <a:off x="5490554" y="5199589"/>
              <a:ext cx="107405" cy="552936"/>
            </a:xfrm>
            <a:custGeom>
              <a:avLst/>
              <a:gdLst>
                <a:gd name="connsiteX0" fmla="*/ 108201 w 107404"/>
                <a:gd name="connsiteY0" fmla="*/ 121328 h 552936"/>
                <a:gd name="connsiteX1" fmla="*/ 77968 w 107404"/>
                <a:gd name="connsiteY1" fmla="*/ 239473 h 552936"/>
                <a:gd name="connsiteX2" fmla="*/ 79559 w 107404"/>
                <a:gd name="connsiteY2" fmla="*/ 375917 h 552936"/>
                <a:gd name="connsiteX3" fmla="*/ 103825 w 107404"/>
                <a:gd name="connsiteY3" fmla="*/ 525091 h 552936"/>
                <a:gd name="connsiteX4" fmla="*/ 48531 w 107404"/>
                <a:gd name="connsiteY4" fmla="*/ 554528 h 552936"/>
                <a:gd name="connsiteX5" fmla="*/ 31426 w 107404"/>
                <a:gd name="connsiteY5" fmla="*/ 543389 h 552936"/>
                <a:gd name="connsiteX6" fmla="*/ 0 w 107404"/>
                <a:gd name="connsiteY6" fmla="*/ 0 h 552936"/>
                <a:gd name="connsiteX7" fmla="*/ 31824 w 107404"/>
                <a:gd name="connsiteY7" fmla="*/ 9547 h 552936"/>
                <a:gd name="connsiteX8" fmla="*/ 108201 w 107404"/>
                <a:gd name="connsiteY8" fmla="*/ 121328 h 5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404" h="552936">
                  <a:moveTo>
                    <a:pt x="108201" y="121328"/>
                  </a:moveTo>
                  <a:cubicBezTo>
                    <a:pt x="108201" y="121328"/>
                    <a:pt x="118543" y="157925"/>
                    <a:pt x="77968" y="239473"/>
                  </a:cubicBezTo>
                  <a:cubicBezTo>
                    <a:pt x="77968" y="239473"/>
                    <a:pt x="78764" y="343298"/>
                    <a:pt x="79559" y="375917"/>
                  </a:cubicBezTo>
                  <a:cubicBezTo>
                    <a:pt x="80753" y="408537"/>
                    <a:pt x="103825" y="525091"/>
                    <a:pt x="103825" y="525091"/>
                  </a:cubicBezTo>
                  <a:lnTo>
                    <a:pt x="48531" y="554528"/>
                  </a:lnTo>
                  <a:cubicBezTo>
                    <a:pt x="40575" y="559301"/>
                    <a:pt x="30630" y="552539"/>
                    <a:pt x="31426" y="543389"/>
                  </a:cubicBezTo>
                  <a:cubicBezTo>
                    <a:pt x="42564" y="449907"/>
                    <a:pt x="79559" y="95073"/>
                    <a:pt x="0" y="0"/>
                  </a:cubicBezTo>
                  <a:lnTo>
                    <a:pt x="31824" y="9547"/>
                  </a:lnTo>
                  <a:cubicBezTo>
                    <a:pt x="32619" y="9149"/>
                    <a:pt x="89106" y="55691"/>
                    <a:pt x="108201" y="121328"/>
                  </a:cubicBez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0961440-FF0F-485F-8E6A-E738CC63793C}"/>
                </a:ext>
              </a:extLst>
            </p:cNvPr>
            <p:cNvSpPr/>
            <p:nvPr/>
          </p:nvSpPr>
          <p:spPr>
            <a:xfrm>
              <a:off x="5477029" y="5171346"/>
              <a:ext cx="51713" cy="83537"/>
            </a:xfrm>
            <a:custGeom>
              <a:avLst/>
              <a:gdLst>
                <a:gd name="connsiteX0" fmla="*/ 21481 w 51713"/>
                <a:gd name="connsiteY0" fmla="*/ 76775 h 83537"/>
                <a:gd name="connsiteX1" fmla="*/ 52907 w 51713"/>
                <a:gd name="connsiteY1" fmla="*/ 85526 h 83537"/>
                <a:gd name="connsiteX2" fmla="*/ 0 w 51713"/>
                <a:gd name="connsiteY2" fmla="*/ 0 h 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13" h="83537">
                  <a:moveTo>
                    <a:pt x="21481" y="76775"/>
                  </a:moveTo>
                  <a:lnTo>
                    <a:pt x="52907" y="8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6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55062A9-B9FB-4F5D-9F26-F9AF1BA2D26B}"/>
                </a:ext>
              </a:extLst>
            </p:cNvPr>
            <p:cNvSpPr/>
            <p:nvPr/>
          </p:nvSpPr>
          <p:spPr>
            <a:xfrm>
              <a:off x="5365646" y="5179699"/>
              <a:ext cx="87515" cy="107405"/>
            </a:xfrm>
            <a:custGeom>
              <a:avLst/>
              <a:gdLst>
                <a:gd name="connsiteX0" fmla="*/ 87515 w 87515"/>
                <a:gd name="connsiteY0" fmla="*/ 72399 h 107404"/>
                <a:gd name="connsiteX1" fmla="*/ 58874 w 87515"/>
                <a:gd name="connsiteY1" fmla="*/ 110190 h 107404"/>
                <a:gd name="connsiteX2" fmla="*/ 0 w 87515"/>
                <a:gd name="connsiteY2" fmla="*/ 11934 h 107404"/>
                <a:gd name="connsiteX3" fmla="*/ 20685 w 87515"/>
                <a:gd name="connsiteY3" fmla="*/ 0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5" h="107404">
                  <a:moveTo>
                    <a:pt x="87515" y="72399"/>
                  </a:moveTo>
                  <a:lnTo>
                    <a:pt x="58874" y="110190"/>
                  </a:lnTo>
                  <a:lnTo>
                    <a:pt x="0" y="11934"/>
                  </a:lnTo>
                  <a:lnTo>
                    <a:pt x="20685" y="0"/>
                  </a:lnTo>
                  <a:close/>
                </a:path>
              </a:pathLst>
            </a:custGeom>
            <a:solidFill>
              <a:srgbClr val="FAE6DE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96611B8-41AD-4DD9-ACF2-77FB0150B15B}"/>
                </a:ext>
              </a:extLst>
            </p:cNvPr>
            <p:cNvSpPr/>
            <p:nvPr/>
          </p:nvSpPr>
          <p:spPr>
            <a:xfrm>
              <a:off x="5494811" y="5397802"/>
              <a:ext cx="83537" cy="99449"/>
            </a:xfrm>
            <a:custGeom>
              <a:avLst/>
              <a:gdLst>
                <a:gd name="connsiteX0" fmla="*/ 0 w 83537"/>
                <a:gd name="connsiteY0" fmla="*/ 6418 h 99448"/>
                <a:gd name="connsiteX1" fmla="*/ 8111 w 83537"/>
                <a:gd name="connsiteY1" fmla="*/ 0 h 99448"/>
                <a:gd name="connsiteX2" fmla="*/ 84382 w 83537"/>
                <a:gd name="connsiteY2" fmla="*/ 96393 h 99448"/>
                <a:gd name="connsiteX3" fmla="*/ 76271 w 83537"/>
                <a:gd name="connsiteY3" fmla="*/ 102811 h 9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37" h="99448">
                  <a:moveTo>
                    <a:pt x="0" y="6418"/>
                  </a:moveTo>
                  <a:lnTo>
                    <a:pt x="8111" y="0"/>
                  </a:lnTo>
                  <a:lnTo>
                    <a:pt x="84382" y="96393"/>
                  </a:lnTo>
                  <a:lnTo>
                    <a:pt x="76271" y="102811"/>
                  </a:lnTo>
                  <a:close/>
                </a:path>
              </a:pathLst>
            </a:custGeom>
            <a:solidFill>
              <a:srgbClr val="EB474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B46D4EC-6D1F-4A83-A9B3-05983FBCC2B3}"/>
                </a:ext>
              </a:extLst>
            </p:cNvPr>
            <p:cNvSpPr/>
            <p:nvPr/>
          </p:nvSpPr>
          <p:spPr>
            <a:xfrm>
              <a:off x="5478173" y="5466046"/>
              <a:ext cx="67625" cy="63647"/>
            </a:xfrm>
            <a:custGeom>
              <a:avLst/>
              <a:gdLst>
                <a:gd name="connsiteX0" fmla="*/ 11984 w 67625"/>
                <a:gd name="connsiteY0" fmla="*/ 23934 h 63647"/>
                <a:gd name="connsiteX1" fmla="*/ 23917 w 67625"/>
                <a:gd name="connsiteY1" fmla="*/ 20354 h 63647"/>
                <a:gd name="connsiteX2" fmla="*/ 49774 w 67625"/>
                <a:gd name="connsiteY2" fmla="*/ 67 h 63647"/>
                <a:gd name="connsiteX3" fmla="*/ 67675 w 67625"/>
                <a:gd name="connsiteY3" fmla="*/ 55758 h 63647"/>
                <a:gd name="connsiteX4" fmla="*/ 13973 w 67625"/>
                <a:gd name="connsiteY4" fmla="*/ 62919 h 63647"/>
                <a:gd name="connsiteX5" fmla="*/ 11984 w 67625"/>
                <a:gd name="connsiteY5" fmla="*/ 23934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5" h="63647">
                  <a:moveTo>
                    <a:pt x="11984" y="23934"/>
                  </a:moveTo>
                  <a:cubicBezTo>
                    <a:pt x="11984" y="23934"/>
                    <a:pt x="19144" y="23934"/>
                    <a:pt x="23917" y="20354"/>
                  </a:cubicBezTo>
                  <a:cubicBezTo>
                    <a:pt x="32271" y="13990"/>
                    <a:pt x="35056" y="-1126"/>
                    <a:pt x="49774" y="67"/>
                  </a:cubicBezTo>
                  <a:cubicBezTo>
                    <a:pt x="64493" y="1260"/>
                    <a:pt x="71255" y="47007"/>
                    <a:pt x="67675" y="55758"/>
                  </a:cubicBezTo>
                  <a:cubicBezTo>
                    <a:pt x="64095" y="64510"/>
                    <a:pt x="43807" y="68886"/>
                    <a:pt x="13973" y="62919"/>
                  </a:cubicBezTo>
                  <a:cubicBezTo>
                    <a:pt x="-16260" y="56554"/>
                    <a:pt x="11984" y="23934"/>
                    <a:pt x="11984" y="2393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B7E4A5D-845A-4075-BEC4-D1343971C2D4}"/>
                </a:ext>
              </a:extLst>
            </p:cNvPr>
            <p:cNvSpPr/>
            <p:nvPr/>
          </p:nvSpPr>
          <p:spPr>
            <a:xfrm>
              <a:off x="5517586" y="5449312"/>
              <a:ext cx="111383" cy="79559"/>
            </a:xfrm>
            <a:custGeom>
              <a:avLst/>
              <a:gdLst>
                <a:gd name="connsiteX0" fmla="*/ 5588 w 111382"/>
                <a:gd name="connsiteY0" fmla="*/ 16800 h 79559"/>
                <a:gd name="connsiteX1" fmla="*/ 50937 w 111382"/>
                <a:gd name="connsiteY1" fmla="*/ 4468 h 79559"/>
                <a:gd name="connsiteX2" fmla="*/ 99866 w 111382"/>
                <a:gd name="connsiteY2" fmla="*/ 2082 h 79559"/>
                <a:gd name="connsiteX3" fmla="*/ 58495 w 111382"/>
                <a:gd name="connsiteY3" fmla="*/ 15607 h 79559"/>
                <a:gd name="connsiteX4" fmla="*/ 43776 w 111382"/>
                <a:gd name="connsiteY4" fmla="*/ 23165 h 79559"/>
                <a:gd name="connsiteX5" fmla="*/ 64462 w 111382"/>
                <a:gd name="connsiteY5" fmla="*/ 20380 h 79559"/>
                <a:gd name="connsiteX6" fmla="*/ 114584 w 111382"/>
                <a:gd name="connsiteY6" fmla="*/ 22767 h 79559"/>
                <a:gd name="connsiteX7" fmla="*/ 106628 w 111382"/>
                <a:gd name="connsiteY7" fmla="*/ 28734 h 79559"/>
                <a:gd name="connsiteX8" fmla="*/ 112595 w 111382"/>
                <a:gd name="connsiteY8" fmla="*/ 31916 h 79559"/>
                <a:gd name="connsiteX9" fmla="*/ 65655 w 111382"/>
                <a:gd name="connsiteY9" fmla="*/ 54193 h 79559"/>
                <a:gd name="connsiteX10" fmla="*/ 80373 w 111382"/>
                <a:gd name="connsiteY10" fmla="*/ 58171 h 79559"/>
                <a:gd name="connsiteX11" fmla="*/ 9964 w 111382"/>
                <a:gd name="connsiteY11" fmla="*/ 81243 h 79559"/>
                <a:gd name="connsiteX12" fmla="*/ 5588 w 111382"/>
                <a:gd name="connsiteY12" fmla="*/ 16800 h 7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382" h="79559">
                  <a:moveTo>
                    <a:pt x="5588" y="16800"/>
                  </a:moveTo>
                  <a:cubicBezTo>
                    <a:pt x="5588" y="16800"/>
                    <a:pt x="26671" y="9640"/>
                    <a:pt x="50937" y="4468"/>
                  </a:cubicBezTo>
                  <a:cubicBezTo>
                    <a:pt x="72020" y="-305"/>
                    <a:pt x="97479" y="-1499"/>
                    <a:pt x="99866" y="2082"/>
                  </a:cubicBezTo>
                  <a:cubicBezTo>
                    <a:pt x="102650" y="6060"/>
                    <a:pt x="79180" y="9640"/>
                    <a:pt x="58495" y="15607"/>
                  </a:cubicBezTo>
                  <a:cubicBezTo>
                    <a:pt x="39401" y="21176"/>
                    <a:pt x="43776" y="23165"/>
                    <a:pt x="43776" y="23165"/>
                  </a:cubicBezTo>
                  <a:cubicBezTo>
                    <a:pt x="43776" y="23165"/>
                    <a:pt x="42583" y="22369"/>
                    <a:pt x="64462" y="20380"/>
                  </a:cubicBezTo>
                  <a:cubicBezTo>
                    <a:pt x="87932" y="17994"/>
                    <a:pt x="112197" y="18391"/>
                    <a:pt x="114584" y="22767"/>
                  </a:cubicBezTo>
                  <a:cubicBezTo>
                    <a:pt x="115777" y="25154"/>
                    <a:pt x="114982" y="26745"/>
                    <a:pt x="106628" y="28734"/>
                  </a:cubicBezTo>
                  <a:cubicBezTo>
                    <a:pt x="111799" y="28336"/>
                    <a:pt x="112595" y="29927"/>
                    <a:pt x="112595" y="31916"/>
                  </a:cubicBezTo>
                  <a:cubicBezTo>
                    <a:pt x="113788" y="42657"/>
                    <a:pt x="79180" y="51010"/>
                    <a:pt x="65655" y="54193"/>
                  </a:cubicBezTo>
                  <a:cubicBezTo>
                    <a:pt x="75998" y="51806"/>
                    <a:pt x="83954" y="51010"/>
                    <a:pt x="80373" y="58171"/>
                  </a:cubicBezTo>
                  <a:cubicBezTo>
                    <a:pt x="75998" y="66127"/>
                    <a:pt x="27069" y="76072"/>
                    <a:pt x="9964" y="81243"/>
                  </a:cubicBezTo>
                  <a:cubicBezTo>
                    <a:pt x="-9528" y="86812"/>
                    <a:pt x="5588" y="16800"/>
                    <a:pt x="5588" y="16800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1C2CBFF-33DD-4D2F-B1CA-FF9DB1C7549D}"/>
                </a:ext>
              </a:extLst>
            </p:cNvPr>
            <p:cNvSpPr/>
            <p:nvPr/>
          </p:nvSpPr>
          <p:spPr>
            <a:xfrm>
              <a:off x="5212907" y="5203915"/>
              <a:ext cx="282435" cy="326193"/>
            </a:xfrm>
            <a:custGeom>
              <a:avLst/>
              <a:gdLst>
                <a:gd name="connsiteX0" fmla="*/ 95854 w 282435"/>
                <a:gd name="connsiteY0" fmla="*/ 845 h 326192"/>
                <a:gd name="connsiteX1" fmla="*/ 31809 w 282435"/>
                <a:gd name="connsiteY1" fmla="*/ 54548 h 326192"/>
                <a:gd name="connsiteX2" fmla="*/ 15102 w 282435"/>
                <a:gd name="connsiteY2" fmla="*/ 169511 h 326192"/>
                <a:gd name="connsiteX3" fmla="*/ 5555 w 282435"/>
                <a:gd name="connsiteY3" fmla="*/ 305159 h 326192"/>
                <a:gd name="connsiteX4" fmla="*/ 85114 w 282435"/>
                <a:gd name="connsiteY4" fmla="*/ 321469 h 326192"/>
                <a:gd name="connsiteX5" fmla="*/ 276852 w 282435"/>
                <a:gd name="connsiteY5" fmla="*/ 328231 h 326192"/>
                <a:gd name="connsiteX6" fmla="*/ 286399 w 282435"/>
                <a:gd name="connsiteY6" fmla="*/ 274131 h 326192"/>
                <a:gd name="connsiteX7" fmla="*/ 198486 w 282435"/>
                <a:gd name="connsiteY7" fmla="*/ 266573 h 326192"/>
                <a:gd name="connsiteX8" fmla="*/ 91479 w 282435"/>
                <a:gd name="connsiteY8" fmla="*/ 246285 h 326192"/>
                <a:gd name="connsiteX9" fmla="*/ 107391 w 282435"/>
                <a:gd name="connsiteY9" fmla="*/ 163942 h 326192"/>
                <a:gd name="connsiteX10" fmla="*/ 95854 w 282435"/>
                <a:gd name="connsiteY10" fmla="*/ 845 h 32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435" h="326192">
                  <a:moveTo>
                    <a:pt x="95854" y="845"/>
                  </a:moveTo>
                  <a:cubicBezTo>
                    <a:pt x="81534" y="-3928"/>
                    <a:pt x="38970" y="11188"/>
                    <a:pt x="31809" y="54548"/>
                  </a:cubicBezTo>
                  <a:cubicBezTo>
                    <a:pt x="24649" y="97908"/>
                    <a:pt x="21865" y="146041"/>
                    <a:pt x="15102" y="169511"/>
                  </a:cubicBezTo>
                  <a:cubicBezTo>
                    <a:pt x="8339" y="192981"/>
                    <a:pt x="-8766" y="296407"/>
                    <a:pt x="5555" y="305159"/>
                  </a:cubicBezTo>
                  <a:cubicBezTo>
                    <a:pt x="19876" y="313911"/>
                    <a:pt x="46926" y="321469"/>
                    <a:pt x="85114" y="321469"/>
                  </a:cubicBezTo>
                  <a:cubicBezTo>
                    <a:pt x="124496" y="321469"/>
                    <a:pt x="276852" y="328231"/>
                    <a:pt x="276852" y="328231"/>
                  </a:cubicBezTo>
                  <a:lnTo>
                    <a:pt x="286399" y="274131"/>
                  </a:lnTo>
                  <a:cubicBezTo>
                    <a:pt x="286399" y="274131"/>
                    <a:pt x="228718" y="270949"/>
                    <a:pt x="198486" y="266573"/>
                  </a:cubicBezTo>
                  <a:cubicBezTo>
                    <a:pt x="171834" y="262595"/>
                    <a:pt x="134839" y="251059"/>
                    <a:pt x="91479" y="246285"/>
                  </a:cubicBezTo>
                  <a:cubicBezTo>
                    <a:pt x="91479" y="246285"/>
                    <a:pt x="100628" y="182240"/>
                    <a:pt x="107391" y="163942"/>
                  </a:cubicBezTo>
                  <a:cubicBezTo>
                    <a:pt x="114153" y="146041"/>
                    <a:pt x="160695" y="21531"/>
                    <a:pt x="95854" y="845"/>
                  </a:cubicBezTo>
                  <a:close/>
                </a:path>
              </a:pathLst>
            </a:custGeom>
            <a:solidFill>
              <a:srgbClr val="285173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43ABA28-3721-4A3B-B29B-C363AA420DCE}"/>
                </a:ext>
              </a:extLst>
            </p:cNvPr>
            <p:cNvSpPr/>
            <p:nvPr/>
          </p:nvSpPr>
          <p:spPr>
            <a:xfrm>
              <a:off x="5579263" y="5482422"/>
              <a:ext cx="11934" cy="15912"/>
            </a:xfrm>
            <a:custGeom>
              <a:avLst/>
              <a:gdLst>
                <a:gd name="connsiteX0" fmla="*/ 8354 w 11933"/>
                <a:gd name="connsiteY0" fmla="*/ 0 h 15911"/>
                <a:gd name="connsiteX1" fmla="*/ 15116 w 11933"/>
                <a:gd name="connsiteY1" fmla="*/ 17503 h 15911"/>
                <a:gd name="connsiteX2" fmla="*/ 0 w 11933"/>
                <a:gd name="connsiteY2" fmla="*/ 6365 h 1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3" h="15911">
                  <a:moveTo>
                    <a:pt x="8354" y="0"/>
                  </a:moveTo>
                  <a:lnTo>
                    <a:pt x="15116" y="17503"/>
                  </a:lnTo>
                  <a:lnTo>
                    <a:pt x="0" y="6365"/>
                  </a:ln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2BFA40B-95D0-4D1B-873F-FDBA279760B4}"/>
                </a:ext>
              </a:extLst>
            </p:cNvPr>
            <p:cNvSpPr/>
            <p:nvPr/>
          </p:nvSpPr>
          <p:spPr>
            <a:xfrm>
              <a:off x="5503681" y="5299436"/>
              <a:ext cx="266523" cy="270501"/>
            </a:xfrm>
            <a:custGeom>
              <a:avLst/>
              <a:gdLst>
                <a:gd name="connsiteX0" fmla="*/ 0 w 266523"/>
                <a:gd name="connsiteY0" fmla="*/ 273684 h 270501"/>
                <a:gd name="connsiteX1" fmla="*/ 153151 w 266523"/>
                <a:gd name="connsiteY1" fmla="*/ 243451 h 270501"/>
                <a:gd name="connsiteX2" fmla="*/ 266921 w 266523"/>
                <a:gd name="connsiteY2" fmla="*/ 0 h 270501"/>
                <a:gd name="connsiteX3" fmla="*/ 103427 w 266523"/>
                <a:gd name="connsiteY3" fmla="*/ 17105 h 2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23" h="270501">
                  <a:moveTo>
                    <a:pt x="0" y="273684"/>
                  </a:moveTo>
                  <a:lnTo>
                    <a:pt x="153151" y="243451"/>
                  </a:lnTo>
                  <a:lnTo>
                    <a:pt x="266921" y="0"/>
                  </a:lnTo>
                  <a:lnTo>
                    <a:pt x="103427" y="17105"/>
                  </a:lnTo>
                  <a:close/>
                </a:path>
              </a:pathLst>
            </a:custGeom>
            <a:solidFill>
              <a:srgbClr val="FFB855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E711CB-B7E9-4F87-A20C-F83C5CB470D9}"/>
                </a:ext>
              </a:extLst>
            </p:cNvPr>
            <p:cNvSpPr/>
            <p:nvPr/>
          </p:nvSpPr>
          <p:spPr>
            <a:xfrm>
              <a:off x="5661815" y="5425410"/>
              <a:ext cx="59669" cy="75581"/>
            </a:xfrm>
            <a:custGeom>
              <a:avLst/>
              <a:gdLst>
                <a:gd name="connsiteX0" fmla="*/ 14112 w 59669"/>
                <a:gd name="connsiteY0" fmla="*/ 76106 h 75581"/>
                <a:gd name="connsiteX1" fmla="*/ 30024 w 59669"/>
                <a:gd name="connsiteY1" fmla="*/ 57410 h 75581"/>
                <a:gd name="connsiteX2" fmla="*/ 59859 w 59669"/>
                <a:gd name="connsiteY2" fmla="*/ 2116 h 75581"/>
                <a:gd name="connsiteX3" fmla="*/ 14510 w 59669"/>
                <a:gd name="connsiteY3" fmla="*/ 4503 h 75581"/>
                <a:gd name="connsiteX4" fmla="*/ 20875 w 59669"/>
                <a:gd name="connsiteY4" fmla="*/ 12856 h 75581"/>
                <a:gd name="connsiteX5" fmla="*/ 2576 w 59669"/>
                <a:gd name="connsiteY5" fmla="*/ 20415 h 75581"/>
                <a:gd name="connsiteX6" fmla="*/ 16101 w 59669"/>
                <a:gd name="connsiteY6" fmla="*/ 24393 h 75581"/>
                <a:gd name="connsiteX7" fmla="*/ 2576 w 59669"/>
                <a:gd name="connsiteY7" fmla="*/ 32349 h 75581"/>
                <a:gd name="connsiteX8" fmla="*/ 12521 w 59669"/>
                <a:gd name="connsiteY8" fmla="*/ 37122 h 75581"/>
                <a:gd name="connsiteX9" fmla="*/ 190 w 59669"/>
                <a:gd name="connsiteY9" fmla="*/ 44282 h 75581"/>
                <a:gd name="connsiteX10" fmla="*/ 21273 w 59669"/>
                <a:gd name="connsiteY10" fmla="*/ 59399 h 75581"/>
                <a:gd name="connsiteX11" fmla="*/ 14112 w 59669"/>
                <a:gd name="connsiteY11" fmla="*/ 76106 h 7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69" h="75581">
                  <a:moveTo>
                    <a:pt x="14112" y="76106"/>
                  </a:moveTo>
                  <a:cubicBezTo>
                    <a:pt x="14112" y="76106"/>
                    <a:pt x="22466" y="68150"/>
                    <a:pt x="30024" y="57410"/>
                  </a:cubicBezTo>
                  <a:cubicBezTo>
                    <a:pt x="37582" y="46669"/>
                    <a:pt x="61848" y="4901"/>
                    <a:pt x="59859" y="2116"/>
                  </a:cubicBezTo>
                  <a:cubicBezTo>
                    <a:pt x="57472" y="-669"/>
                    <a:pt x="21273" y="-1464"/>
                    <a:pt x="14510" y="4503"/>
                  </a:cubicBezTo>
                  <a:cubicBezTo>
                    <a:pt x="7748" y="10470"/>
                    <a:pt x="20875" y="12856"/>
                    <a:pt x="20875" y="12856"/>
                  </a:cubicBezTo>
                  <a:cubicBezTo>
                    <a:pt x="20875" y="12856"/>
                    <a:pt x="985" y="14845"/>
                    <a:pt x="2576" y="20415"/>
                  </a:cubicBezTo>
                  <a:cubicBezTo>
                    <a:pt x="4167" y="25984"/>
                    <a:pt x="16101" y="24393"/>
                    <a:pt x="16101" y="24393"/>
                  </a:cubicBezTo>
                  <a:cubicBezTo>
                    <a:pt x="16101" y="24393"/>
                    <a:pt x="190" y="27575"/>
                    <a:pt x="2576" y="32349"/>
                  </a:cubicBezTo>
                  <a:cubicBezTo>
                    <a:pt x="4963" y="37122"/>
                    <a:pt x="12521" y="37122"/>
                    <a:pt x="12521" y="37122"/>
                  </a:cubicBezTo>
                  <a:cubicBezTo>
                    <a:pt x="12521" y="37122"/>
                    <a:pt x="-1799" y="38713"/>
                    <a:pt x="190" y="44282"/>
                  </a:cubicBezTo>
                  <a:cubicBezTo>
                    <a:pt x="1781" y="49852"/>
                    <a:pt x="24455" y="54625"/>
                    <a:pt x="21273" y="59399"/>
                  </a:cubicBezTo>
                  <a:cubicBezTo>
                    <a:pt x="18488" y="63775"/>
                    <a:pt x="14112" y="76106"/>
                    <a:pt x="14112" y="7610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5060193-A8F8-4BD8-B649-1F65BB3B3BB4}"/>
                </a:ext>
              </a:extLst>
            </p:cNvPr>
            <p:cNvSpPr/>
            <p:nvPr/>
          </p:nvSpPr>
          <p:spPr>
            <a:xfrm>
              <a:off x="5368594" y="4899254"/>
              <a:ext cx="182986" cy="262545"/>
            </a:xfrm>
            <a:custGeom>
              <a:avLst/>
              <a:gdLst>
                <a:gd name="connsiteX0" fmla="*/ 125938 w 182986"/>
                <a:gd name="connsiteY0" fmla="*/ 2785 h 262545"/>
                <a:gd name="connsiteX1" fmla="*/ 169696 w 182986"/>
                <a:gd name="connsiteY1" fmla="*/ 197705 h 262545"/>
                <a:gd name="connsiteX2" fmla="*/ 1030 w 182986"/>
                <a:gd name="connsiteY2" fmla="*/ 77968 h 262545"/>
                <a:gd name="connsiteX3" fmla="*/ 125938 w 182986"/>
                <a:gd name="connsiteY3" fmla="*/ 2785 h 2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86" h="262545">
                  <a:moveTo>
                    <a:pt x="125938" y="2785"/>
                  </a:moveTo>
                  <a:cubicBezTo>
                    <a:pt x="125938" y="2785"/>
                    <a:pt x="221409" y="33017"/>
                    <a:pt x="169696" y="197705"/>
                  </a:cubicBezTo>
                  <a:cubicBezTo>
                    <a:pt x="117982" y="362790"/>
                    <a:pt x="-12892" y="178610"/>
                    <a:pt x="1030" y="77968"/>
                  </a:cubicBezTo>
                  <a:cubicBezTo>
                    <a:pt x="14555" y="-22277"/>
                    <a:pt x="125938" y="2785"/>
                    <a:pt x="125938" y="2785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FDDC1D9-60E8-489D-BD83-515EC5F3BD96}"/>
                </a:ext>
              </a:extLst>
            </p:cNvPr>
            <p:cNvSpPr/>
            <p:nvPr/>
          </p:nvSpPr>
          <p:spPr>
            <a:xfrm>
              <a:off x="5361179" y="4885988"/>
              <a:ext cx="190942" cy="210832"/>
            </a:xfrm>
            <a:custGeom>
              <a:avLst/>
              <a:gdLst>
                <a:gd name="connsiteX0" fmla="*/ 187056 w 190941"/>
                <a:gd name="connsiteY0" fmla="*/ 112316 h 210831"/>
                <a:gd name="connsiteX1" fmla="*/ 60159 w 190941"/>
                <a:gd name="connsiteY1" fmla="*/ 164825 h 210831"/>
                <a:gd name="connsiteX2" fmla="*/ 27142 w 190941"/>
                <a:gd name="connsiteY2" fmla="*/ 214549 h 210831"/>
                <a:gd name="connsiteX3" fmla="*/ 43452 w 190941"/>
                <a:gd name="connsiteY3" fmla="*/ 21221 h 210831"/>
                <a:gd name="connsiteX4" fmla="*/ 187056 w 190941"/>
                <a:gd name="connsiteY4" fmla="*/ 112316 h 21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1" h="210831">
                  <a:moveTo>
                    <a:pt x="187056" y="112316"/>
                  </a:moveTo>
                  <a:cubicBezTo>
                    <a:pt x="187056" y="112316"/>
                    <a:pt x="139719" y="158858"/>
                    <a:pt x="60159" y="164825"/>
                  </a:cubicBezTo>
                  <a:cubicBezTo>
                    <a:pt x="60159" y="164825"/>
                    <a:pt x="29529" y="200627"/>
                    <a:pt x="27142" y="214549"/>
                  </a:cubicBezTo>
                  <a:cubicBezTo>
                    <a:pt x="27142" y="214549"/>
                    <a:pt x="-43665" y="93620"/>
                    <a:pt x="43452" y="21221"/>
                  </a:cubicBezTo>
                  <a:cubicBezTo>
                    <a:pt x="130569" y="-51178"/>
                    <a:pt x="218880" y="82481"/>
                    <a:pt x="187056" y="112316"/>
                  </a:cubicBezTo>
                  <a:close/>
                </a:path>
              </a:pathLst>
            </a:custGeom>
            <a:solidFill>
              <a:srgbClr val="0E2D3D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ADD9F80-ED6E-49D8-9C85-DAC9CF8F7561}"/>
                </a:ext>
              </a:extLst>
            </p:cNvPr>
            <p:cNvSpPr/>
            <p:nvPr/>
          </p:nvSpPr>
          <p:spPr>
            <a:xfrm>
              <a:off x="5388959" y="5020876"/>
              <a:ext cx="31824" cy="59669"/>
            </a:xfrm>
            <a:custGeom>
              <a:avLst/>
              <a:gdLst>
                <a:gd name="connsiteX0" fmla="*/ 33174 w 31823"/>
                <a:gd name="connsiteY0" fmla="*/ 33120 h 59669"/>
                <a:gd name="connsiteX1" fmla="*/ 7317 w 31823"/>
                <a:gd name="connsiteY1" fmla="*/ 1296 h 59669"/>
                <a:gd name="connsiteX2" fmla="*/ 20445 w 31823"/>
                <a:gd name="connsiteY2" fmla="*/ 61363 h 59669"/>
                <a:gd name="connsiteX3" fmla="*/ 33174 w 31823"/>
                <a:gd name="connsiteY3" fmla="*/ 33120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" h="59669">
                  <a:moveTo>
                    <a:pt x="33174" y="33120"/>
                  </a:moveTo>
                  <a:cubicBezTo>
                    <a:pt x="32379" y="21186"/>
                    <a:pt x="25218" y="-6262"/>
                    <a:pt x="7317" y="1296"/>
                  </a:cubicBezTo>
                  <a:cubicBezTo>
                    <a:pt x="-10583" y="8855"/>
                    <a:pt x="8511" y="64546"/>
                    <a:pt x="20445" y="61363"/>
                  </a:cubicBezTo>
                  <a:cubicBezTo>
                    <a:pt x="20445" y="61363"/>
                    <a:pt x="34766" y="61761"/>
                    <a:pt x="33174" y="33120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816E257-F6EC-42A6-B812-FE4C676C335B}"/>
                </a:ext>
              </a:extLst>
            </p:cNvPr>
            <p:cNvSpPr/>
            <p:nvPr/>
          </p:nvSpPr>
          <p:spPr>
            <a:xfrm>
              <a:off x="5411791" y="5115654"/>
              <a:ext cx="63647" cy="67625"/>
            </a:xfrm>
            <a:custGeom>
              <a:avLst/>
              <a:gdLst>
                <a:gd name="connsiteX0" fmla="*/ 66034 w 63647"/>
                <a:gd name="connsiteY0" fmla="*/ 47338 h 67625"/>
                <a:gd name="connsiteX1" fmla="*/ 64045 w 63647"/>
                <a:gd name="connsiteY1" fmla="*/ 68023 h 67625"/>
                <a:gd name="connsiteX2" fmla="*/ 64045 w 63647"/>
                <a:gd name="connsiteY2" fmla="*/ 68023 h 67625"/>
                <a:gd name="connsiteX3" fmla="*/ 0 w 63647"/>
                <a:gd name="connsiteY3" fmla="*/ 0 h 67625"/>
                <a:gd name="connsiteX4" fmla="*/ 66034 w 63647"/>
                <a:gd name="connsiteY4" fmla="*/ 47338 h 6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47" h="67625">
                  <a:moveTo>
                    <a:pt x="66034" y="47338"/>
                  </a:moveTo>
                  <a:cubicBezTo>
                    <a:pt x="65636" y="53702"/>
                    <a:pt x="64841" y="60863"/>
                    <a:pt x="64045" y="68023"/>
                  </a:cubicBezTo>
                  <a:lnTo>
                    <a:pt x="64045" y="68023"/>
                  </a:lnTo>
                  <a:cubicBezTo>
                    <a:pt x="8752" y="40575"/>
                    <a:pt x="398" y="1194"/>
                    <a:pt x="0" y="0"/>
                  </a:cubicBezTo>
                  <a:cubicBezTo>
                    <a:pt x="39382" y="51316"/>
                    <a:pt x="66034" y="47338"/>
                    <a:pt x="66034" y="47338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BDDBB32-9458-4FF5-8C18-782453B7342E}"/>
                </a:ext>
              </a:extLst>
            </p:cNvPr>
            <p:cNvSpPr/>
            <p:nvPr/>
          </p:nvSpPr>
          <p:spPr>
            <a:xfrm>
              <a:off x="6605974" y="5161401"/>
              <a:ext cx="413708" cy="365972"/>
            </a:xfrm>
            <a:custGeom>
              <a:avLst/>
              <a:gdLst>
                <a:gd name="connsiteX0" fmla="*/ 0 w 413707"/>
                <a:gd name="connsiteY0" fmla="*/ 178610 h 365972"/>
                <a:gd name="connsiteX1" fmla="*/ 162699 w 413707"/>
                <a:gd name="connsiteY1" fmla="*/ 367166 h 365972"/>
                <a:gd name="connsiteX2" fmla="*/ 271297 w 413707"/>
                <a:gd name="connsiteY2" fmla="*/ 280844 h 365972"/>
                <a:gd name="connsiteX3" fmla="*/ 294767 w 413707"/>
                <a:gd name="connsiteY3" fmla="*/ 248622 h 365972"/>
                <a:gd name="connsiteX4" fmla="*/ 294767 w 413707"/>
                <a:gd name="connsiteY4" fmla="*/ 248622 h 365972"/>
                <a:gd name="connsiteX5" fmla="*/ 348470 w 413707"/>
                <a:gd name="connsiteY5" fmla="*/ 163892 h 365972"/>
                <a:gd name="connsiteX6" fmla="*/ 393818 w 413707"/>
                <a:gd name="connsiteY6" fmla="*/ 0 h 365972"/>
                <a:gd name="connsiteX7" fmla="*/ 313066 w 413707"/>
                <a:gd name="connsiteY7" fmla="*/ 33415 h 365972"/>
                <a:gd name="connsiteX8" fmla="*/ 258567 w 413707"/>
                <a:gd name="connsiteY8" fmla="*/ 121725 h 365972"/>
                <a:gd name="connsiteX9" fmla="*/ 165881 w 413707"/>
                <a:gd name="connsiteY9" fmla="*/ 235893 h 365972"/>
                <a:gd name="connsiteX10" fmla="*/ 109792 w 413707"/>
                <a:gd name="connsiteY10" fmla="*/ 199296 h 365972"/>
                <a:gd name="connsiteX11" fmla="*/ 46940 w 413707"/>
                <a:gd name="connsiteY11" fmla="*/ 120532 h 365972"/>
                <a:gd name="connsiteX12" fmla="*/ 0 w 413707"/>
                <a:gd name="connsiteY12" fmla="*/ 178610 h 36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707" h="365972">
                  <a:moveTo>
                    <a:pt x="0" y="178610"/>
                  </a:moveTo>
                  <a:cubicBezTo>
                    <a:pt x="0" y="178610"/>
                    <a:pt x="120532" y="377508"/>
                    <a:pt x="162699" y="367166"/>
                  </a:cubicBezTo>
                  <a:cubicBezTo>
                    <a:pt x="182191" y="362392"/>
                    <a:pt x="247032" y="312270"/>
                    <a:pt x="271297" y="280844"/>
                  </a:cubicBezTo>
                  <a:cubicBezTo>
                    <a:pt x="279253" y="270501"/>
                    <a:pt x="287209" y="259363"/>
                    <a:pt x="294767" y="248622"/>
                  </a:cubicBezTo>
                  <a:cubicBezTo>
                    <a:pt x="294767" y="248622"/>
                    <a:pt x="294767" y="248622"/>
                    <a:pt x="294767" y="248622"/>
                  </a:cubicBezTo>
                  <a:cubicBezTo>
                    <a:pt x="324602" y="205263"/>
                    <a:pt x="348470" y="163892"/>
                    <a:pt x="348470" y="163892"/>
                  </a:cubicBezTo>
                  <a:cubicBezTo>
                    <a:pt x="348470" y="163892"/>
                    <a:pt x="464626" y="46144"/>
                    <a:pt x="393818" y="0"/>
                  </a:cubicBezTo>
                  <a:cubicBezTo>
                    <a:pt x="393818" y="0"/>
                    <a:pt x="336933" y="7956"/>
                    <a:pt x="313066" y="33415"/>
                  </a:cubicBezTo>
                  <a:cubicBezTo>
                    <a:pt x="289198" y="58874"/>
                    <a:pt x="264932" y="108200"/>
                    <a:pt x="258567" y="121725"/>
                  </a:cubicBezTo>
                  <a:cubicBezTo>
                    <a:pt x="252203" y="135251"/>
                    <a:pt x="170257" y="233108"/>
                    <a:pt x="165881" y="235893"/>
                  </a:cubicBezTo>
                  <a:cubicBezTo>
                    <a:pt x="161505" y="238678"/>
                    <a:pt x="130477" y="221970"/>
                    <a:pt x="109792" y="199296"/>
                  </a:cubicBezTo>
                  <a:cubicBezTo>
                    <a:pt x="79559" y="165881"/>
                    <a:pt x="46940" y="120532"/>
                    <a:pt x="46940" y="120532"/>
                  </a:cubicBezTo>
                  <a:lnTo>
                    <a:pt x="0" y="178610"/>
                  </a:ln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015CD0F-A653-40C5-95AE-8E293E45BA38}"/>
                </a:ext>
              </a:extLst>
            </p:cNvPr>
            <p:cNvSpPr/>
            <p:nvPr/>
          </p:nvSpPr>
          <p:spPr>
            <a:xfrm>
              <a:off x="5862493" y="4444175"/>
              <a:ext cx="1264991" cy="1129740"/>
            </a:xfrm>
            <a:custGeom>
              <a:avLst/>
              <a:gdLst>
                <a:gd name="connsiteX0" fmla="*/ 601467 w 1264990"/>
                <a:gd name="connsiteY0" fmla="*/ 165085 h 1129740"/>
                <a:gd name="connsiteX1" fmla="*/ 317839 w 1264990"/>
                <a:gd name="connsiteY1" fmla="*/ 72797 h 1129740"/>
                <a:gd name="connsiteX2" fmla="*/ 0 w 1264990"/>
                <a:gd name="connsiteY2" fmla="*/ 637269 h 1129740"/>
                <a:gd name="connsiteX3" fmla="*/ 225948 w 1264990"/>
                <a:gd name="connsiteY3" fmla="*/ 831791 h 1129740"/>
                <a:gd name="connsiteX4" fmla="*/ 188953 w 1264990"/>
                <a:gd name="connsiteY4" fmla="*/ 1013584 h 1129740"/>
                <a:gd name="connsiteX5" fmla="*/ 911350 w 1264990"/>
                <a:gd name="connsiteY5" fmla="*/ 1130934 h 1129740"/>
                <a:gd name="connsiteX6" fmla="*/ 1265786 w 1264990"/>
                <a:gd name="connsiteY6" fmla="*/ 558108 h 1129740"/>
                <a:gd name="connsiteX7" fmla="*/ 788431 w 1264990"/>
                <a:gd name="connsiteY7" fmla="*/ 0 h 1129740"/>
                <a:gd name="connsiteX8" fmla="*/ 601467 w 1264990"/>
                <a:gd name="connsiteY8" fmla="*/ 165085 h 11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990" h="1129740">
                  <a:moveTo>
                    <a:pt x="601467" y="165085"/>
                  </a:moveTo>
                  <a:lnTo>
                    <a:pt x="317839" y="72797"/>
                  </a:lnTo>
                  <a:lnTo>
                    <a:pt x="0" y="637269"/>
                  </a:lnTo>
                  <a:lnTo>
                    <a:pt x="225948" y="831791"/>
                  </a:lnTo>
                  <a:cubicBezTo>
                    <a:pt x="210036" y="891461"/>
                    <a:pt x="197705" y="952323"/>
                    <a:pt x="188953" y="1013584"/>
                  </a:cubicBezTo>
                  <a:lnTo>
                    <a:pt x="911350" y="1130934"/>
                  </a:lnTo>
                  <a:cubicBezTo>
                    <a:pt x="938400" y="898223"/>
                    <a:pt x="1068082" y="686994"/>
                    <a:pt x="1265786" y="558108"/>
                  </a:cubicBezTo>
                  <a:lnTo>
                    <a:pt x="788431" y="0"/>
                  </a:lnTo>
                  <a:cubicBezTo>
                    <a:pt x="721204" y="50123"/>
                    <a:pt x="658750" y="105416"/>
                    <a:pt x="601467" y="165085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13A3FEB-7B6F-4F4D-A11D-EB581D30CDA8}"/>
                </a:ext>
              </a:extLst>
            </p:cNvPr>
            <p:cNvSpPr/>
            <p:nvPr/>
          </p:nvSpPr>
          <p:spPr>
            <a:xfrm>
              <a:off x="6604779" y="6717395"/>
              <a:ext cx="210832" cy="107405"/>
            </a:xfrm>
            <a:custGeom>
              <a:avLst/>
              <a:gdLst>
                <a:gd name="connsiteX0" fmla="*/ 128091 w 210831"/>
                <a:gd name="connsiteY0" fmla="*/ 1376 h 107404"/>
                <a:gd name="connsiteX1" fmla="*/ 52908 w 210831"/>
                <a:gd name="connsiteY1" fmla="*/ 42350 h 107404"/>
                <a:gd name="connsiteX2" fmla="*/ 1 w 210831"/>
                <a:gd name="connsiteY2" fmla="*/ 87698 h 107404"/>
                <a:gd name="connsiteX3" fmla="*/ 138434 w 210831"/>
                <a:gd name="connsiteY3" fmla="*/ 100825 h 107404"/>
                <a:gd name="connsiteX4" fmla="*/ 209639 w 210831"/>
                <a:gd name="connsiteY4" fmla="*/ 63830 h 107404"/>
                <a:gd name="connsiteX5" fmla="*/ 211231 w 210831"/>
                <a:gd name="connsiteY5" fmla="*/ 2968 h 107404"/>
                <a:gd name="connsiteX6" fmla="*/ 128091 w 210831"/>
                <a:gd name="connsiteY6" fmla="*/ 1376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31" h="107404">
                  <a:moveTo>
                    <a:pt x="128091" y="1376"/>
                  </a:moveTo>
                  <a:cubicBezTo>
                    <a:pt x="128091" y="1376"/>
                    <a:pt x="87119" y="34791"/>
                    <a:pt x="52908" y="42350"/>
                  </a:cubicBezTo>
                  <a:cubicBezTo>
                    <a:pt x="18300" y="49907"/>
                    <a:pt x="399" y="67410"/>
                    <a:pt x="1" y="87698"/>
                  </a:cubicBezTo>
                  <a:cubicBezTo>
                    <a:pt x="-397" y="107986"/>
                    <a:pt x="99052" y="121511"/>
                    <a:pt x="138434" y="100825"/>
                  </a:cubicBezTo>
                  <a:cubicBezTo>
                    <a:pt x="197308" y="70195"/>
                    <a:pt x="203275" y="79344"/>
                    <a:pt x="209639" y="63830"/>
                  </a:cubicBezTo>
                  <a:cubicBezTo>
                    <a:pt x="216004" y="48317"/>
                    <a:pt x="210833" y="7741"/>
                    <a:pt x="211231" y="2968"/>
                  </a:cubicBezTo>
                  <a:cubicBezTo>
                    <a:pt x="212026" y="-2602"/>
                    <a:pt x="128091" y="1376"/>
                    <a:pt x="128091" y="1376"/>
                  </a:cubicBezTo>
                  <a:close/>
                </a:path>
              </a:pathLst>
            </a:custGeom>
            <a:solidFill>
              <a:srgbClr val="8A727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BF29DC5-343A-4B53-866E-BFC46DA0A0C0}"/>
                </a:ext>
              </a:extLst>
            </p:cNvPr>
            <p:cNvSpPr/>
            <p:nvPr/>
          </p:nvSpPr>
          <p:spPr>
            <a:xfrm>
              <a:off x="6731652" y="6697688"/>
              <a:ext cx="71603" cy="27846"/>
            </a:xfrm>
            <a:custGeom>
              <a:avLst/>
              <a:gdLst>
                <a:gd name="connsiteX0" fmla="*/ 4004 w 71603"/>
                <a:gd name="connsiteY0" fmla="*/ 9945 h 27845"/>
                <a:gd name="connsiteX1" fmla="*/ 26 w 71603"/>
                <a:gd name="connsiteY1" fmla="*/ 27050 h 27845"/>
                <a:gd name="connsiteX2" fmla="*/ 75209 w 71603"/>
                <a:gd name="connsiteY2" fmla="*/ 22675 h 27845"/>
                <a:gd name="connsiteX3" fmla="*/ 70435 w 71603"/>
                <a:gd name="connsiteY3" fmla="*/ 0 h 27845"/>
                <a:gd name="connsiteX4" fmla="*/ 4004 w 71603"/>
                <a:gd name="connsiteY4" fmla="*/ 9945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03" h="27845">
                  <a:moveTo>
                    <a:pt x="4004" y="9945"/>
                  </a:moveTo>
                  <a:cubicBezTo>
                    <a:pt x="4004" y="9945"/>
                    <a:pt x="-373" y="26653"/>
                    <a:pt x="26" y="27050"/>
                  </a:cubicBezTo>
                  <a:cubicBezTo>
                    <a:pt x="821" y="27448"/>
                    <a:pt x="77596" y="36200"/>
                    <a:pt x="75209" y="22675"/>
                  </a:cubicBezTo>
                  <a:cubicBezTo>
                    <a:pt x="73220" y="11934"/>
                    <a:pt x="70435" y="0"/>
                    <a:pt x="70435" y="0"/>
                  </a:cubicBezTo>
                  <a:lnTo>
                    <a:pt x="4004" y="9945"/>
                  </a:lnTo>
                  <a:close/>
                </a:path>
              </a:pathLst>
            </a:custGeom>
            <a:solidFill>
              <a:srgbClr val="2E262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3C265A8-C64C-483E-9524-8DCB16229569}"/>
                </a:ext>
              </a:extLst>
            </p:cNvPr>
            <p:cNvSpPr/>
            <p:nvPr/>
          </p:nvSpPr>
          <p:spPr>
            <a:xfrm>
              <a:off x="7119106" y="6744916"/>
              <a:ext cx="186964" cy="111383"/>
            </a:xfrm>
            <a:custGeom>
              <a:avLst/>
              <a:gdLst>
                <a:gd name="connsiteX0" fmla="*/ 103054 w 186964"/>
                <a:gd name="connsiteY0" fmla="*/ 905 h 111382"/>
                <a:gd name="connsiteX1" fmla="*/ 45373 w 186964"/>
                <a:gd name="connsiteY1" fmla="*/ 47050 h 111382"/>
                <a:gd name="connsiteX2" fmla="*/ 24 w 186964"/>
                <a:gd name="connsiteY2" fmla="*/ 86033 h 111382"/>
                <a:gd name="connsiteX3" fmla="*/ 128910 w 186964"/>
                <a:gd name="connsiteY3" fmla="*/ 96774 h 111382"/>
                <a:gd name="connsiteX4" fmla="*/ 184602 w 186964"/>
                <a:gd name="connsiteY4" fmla="*/ 61768 h 111382"/>
                <a:gd name="connsiteX5" fmla="*/ 186988 w 186964"/>
                <a:gd name="connsiteY5" fmla="*/ 3292 h 111382"/>
                <a:gd name="connsiteX6" fmla="*/ 103054 w 186964"/>
                <a:gd name="connsiteY6" fmla="*/ 905 h 11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64" h="111382">
                  <a:moveTo>
                    <a:pt x="103054" y="905"/>
                  </a:moveTo>
                  <a:cubicBezTo>
                    <a:pt x="103054" y="905"/>
                    <a:pt x="77595" y="39491"/>
                    <a:pt x="45373" y="47050"/>
                  </a:cubicBezTo>
                  <a:cubicBezTo>
                    <a:pt x="13549" y="54608"/>
                    <a:pt x="1616" y="66939"/>
                    <a:pt x="24" y="86033"/>
                  </a:cubicBezTo>
                  <a:cubicBezTo>
                    <a:pt x="-1566" y="105128"/>
                    <a:pt x="75208" y="130587"/>
                    <a:pt x="128910" y="96774"/>
                  </a:cubicBezTo>
                  <a:cubicBezTo>
                    <a:pt x="164314" y="74498"/>
                    <a:pt x="177442" y="75691"/>
                    <a:pt x="184602" y="61768"/>
                  </a:cubicBezTo>
                  <a:cubicBezTo>
                    <a:pt x="191762" y="47845"/>
                    <a:pt x="186193" y="8065"/>
                    <a:pt x="186988" y="3292"/>
                  </a:cubicBezTo>
                  <a:cubicBezTo>
                    <a:pt x="188182" y="-2277"/>
                    <a:pt x="103054" y="905"/>
                    <a:pt x="103054" y="905"/>
                  </a:cubicBezTo>
                  <a:close/>
                </a:path>
              </a:pathLst>
            </a:custGeom>
            <a:solidFill>
              <a:srgbClr val="8A7272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0D5F3B4-5C1A-4CD9-979B-D4D7BD58CBCE}"/>
                </a:ext>
              </a:extLst>
            </p:cNvPr>
            <p:cNvSpPr/>
            <p:nvPr/>
          </p:nvSpPr>
          <p:spPr>
            <a:xfrm>
              <a:off x="7229495" y="6725534"/>
              <a:ext cx="67625" cy="27846"/>
            </a:xfrm>
            <a:custGeom>
              <a:avLst/>
              <a:gdLst>
                <a:gd name="connsiteX0" fmla="*/ 1018 w 67625"/>
                <a:gd name="connsiteY0" fmla="*/ 5967 h 27845"/>
                <a:gd name="connsiteX1" fmla="*/ 223 w 67625"/>
                <a:gd name="connsiteY1" fmla="*/ 22675 h 27845"/>
                <a:gd name="connsiteX2" fmla="*/ 71428 w 67625"/>
                <a:gd name="connsiteY2" fmla="*/ 22675 h 27845"/>
                <a:gd name="connsiteX3" fmla="*/ 67053 w 67625"/>
                <a:gd name="connsiteY3" fmla="*/ 0 h 27845"/>
                <a:gd name="connsiteX4" fmla="*/ 1018 w 67625"/>
                <a:gd name="connsiteY4" fmla="*/ 5967 h 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5" h="27845">
                  <a:moveTo>
                    <a:pt x="1018" y="5967"/>
                  </a:moveTo>
                  <a:cubicBezTo>
                    <a:pt x="1018" y="5967"/>
                    <a:pt x="-573" y="22277"/>
                    <a:pt x="223" y="22675"/>
                  </a:cubicBezTo>
                  <a:cubicBezTo>
                    <a:pt x="1018" y="23072"/>
                    <a:pt x="71826" y="35802"/>
                    <a:pt x="71428" y="22675"/>
                  </a:cubicBezTo>
                  <a:cubicBezTo>
                    <a:pt x="71031" y="12332"/>
                    <a:pt x="67053" y="0"/>
                    <a:pt x="67053" y="0"/>
                  </a:cubicBezTo>
                  <a:lnTo>
                    <a:pt x="1018" y="5967"/>
                  </a:lnTo>
                  <a:close/>
                </a:path>
              </a:pathLst>
            </a:custGeom>
            <a:solidFill>
              <a:srgbClr val="2F6B8C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AF94615-E31D-42CA-B469-870C752C24D5}"/>
                </a:ext>
              </a:extLst>
            </p:cNvPr>
            <p:cNvSpPr/>
            <p:nvPr/>
          </p:nvSpPr>
          <p:spPr>
            <a:xfrm>
              <a:off x="6719242" y="5681034"/>
              <a:ext cx="600672" cy="1074049"/>
            </a:xfrm>
            <a:custGeom>
              <a:avLst/>
              <a:gdLst>
                <a:gd name="connsiteX0" fmla="*/ 218096 w 600671"/>
                <a:gd name="connsiteY0" fmla="*/ 71491 h 1074048"/>
                <a:gd name="connsiteX1" fmla="*/ 93984 w 600671"/>
                <a:gd name="connsiteY1" fmla="*/ 392115 h 1074048"/>
                <a:gd name="connsiteX2" fmla="*/ 32723 w 600671"/>
                <a:gd name="connsiteY2" fmla="*/ 644715 h 1074048"/>
                <a:gd name="connsiteX3" fmla="*/ 103 w 600671"/>
                <a:gd name="connsiteY3" fmla="*/ 1032168 h 1074048"/>
                <a:gd name="connsiteX4" fmla="*/ 108304 w 600671"/>
                <a:gd name="connsiteY4" fmla="*/ 1044898 h 1074048"/>
                <a:gd name="connsiteX5" fmla="*/ 188659 w 600671"/>
                <a:gd name="connsiteY5" fmla="*/ 592604 h 1074048"/>
                <a:gd name="connsiteX6" fmla="*/ 370849 w 600671"/>
                <a:gd name="connsiteY6" fmla="*/ 256069 h 1074048"/>
                <a:gd name="connsiteX7" fmla="*/ 444839 w 600671"/>
                <a:gd name="connsiteY7" fmla="*/ 620847 h 1074048"/>
                <a:gd name="connsiteX8" fmla="*/ 484619 w 600671"/>
                <a:gd name="connsiteY8" fmla="*/ 1068368 h 1074048"/>
                <a:gd name="connsiteX9" fmla="*/ 603162 w 600671"/>
                <a:gd name="connsiteY9" fmla="*/ 1068368 h 1074048"/>
                <a:gd name="connsiteX10" fmla="*/ 580885 w 600671"/>
                <a:gd name="connsiteY10" fmla="*/ 620052 h 1074048"/>
                <a:gd name="connsiteX11" fmla="*/ 542697 w 600671"/>
                <a:gd name="connsiteY11" fmla="*/ 29325 h 1074048"/>
                <a:gd name="connsiteX12" fmla="*/ 218096 w 600671"/>
                <a:gd name="connsiteY12" fmla="*/ 71491 h 107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0671" h="1074048">
                  <a:moveTo>
                    <a:pt x="218096" y="71491"/>
                  </a:moveTo>
                  <a:cubicBezTo>
                    <a:pt x="218096" y="71491"/>
                    <a:pt x="121431" y="310965"/>
                    <a:pt x="93984" y="392115"/>
                  </a:cubicBezTo>
                  <a:cubicBezTo>
                    <a:pt x="57386" y="499122"/>
                    <a:pt x="37496" y="593400"/>
                    <a:pt x="32723" y="644715"/>
                  </a:cubicBezTo>
                  <a:cubicBezTo>
                    <a:pt x="26756" y="709158"/>
                    <a:pt x="4479" y="1013472"/>
                    <a:pt x="103" y="1032168"/>
                  </a:cubicBezTo>
                  <a:cubicBezTo>
                    <a:pt x="-3875" y="1050865"/>
                    <a:pt x="108304" y="1044898"/>
                    <a:pt x="108304" y="1044898"/>
                  </a:cubicBezTo>
                  <a:cubicBezTo>
                    <a:pt x="108304" y="1044898"/>
                    <a:pt x="171554" y="661025"/>
                    <a:pt x="188659" y="592604"/>
                  </a:cubicBezTo>
                  <a:cubicBezTo>
                    <a:pt x="204571" y="528559"/>
                    <a:pt x="356529" y="238566"/>
                    <a:pt x="370849" y="256069"/>
                  </a:cubicBezTo>
                  <a:cubicBezTo>
                    <a:pt x="385568" y="273572"/>
                    <a:pt x="434099" y="570328"/>
                    <a:pt x="444839" y="620847"/>
                  </a:cubicBezTo>
                  <a:cubicBezTo>
                    <a:pt x="455580" y="671368"/>
                    <a:pt x="484619" y="1068368"/>
                    <a:pt x="484619" y="1068368"/>
                  </a:cubicBezTo>
                  <a:cubicBezTo>
                    <a:pt x="484619" y="1068368"/>
                    <a:pt x="583272" y="1084280"/>
                    <a:pt x="603162" y="1068368"/>
                  </a:cubicBezTo>
                  <a:cubicBezTo>
                    <a:pt x="603162" y="1068368"/>
                    <a:pt x="587648" y="714329"/>
                    <a:pt x="580885" y="620052"/>
                  </a:cubicBezTo>
                  <a:cubicBezTo>
                    <a:pt x="578101" y="583853"/>
                    <a:pt x="603560" y="188841"/>
                    <a:pt x="542697" y="29325"/>
                  </a:cubicBezTo>
                  <a:cubicBezTo>
                    <a:pt x="510873" y="-55803"/>
                    <a:pt x="218096" y="71491"/>
                    <a:pt x="218096" y="71491"/>
                  </a:cubicBezTo>
                  <a:close/>
                </a:path>
              </a:pathLst>
            </a:custGeom>
            <a:solidFill>
              <a:srgbClr val="32365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04B90C5-5ECF-4388-B685-9F8741B5073E}"/>
                </a:ext>
              </a:extLst>
            </p:cNvPr>
            <p:cNvSpPr/>
            <p:nvPr/>
          </p:nvSpPr>
          <p:spPr>
            <a:xfrm>
              <a:off x="6910556" y="5151058"/>
              <a:ext cx="409730" cy="708077"/>
            </a:xfrm>
            <a:custGeom>
              <a:avLst/>
              <a:gdLst>
                <a:gd name="connsiteX0" fmla="*/ 129 w 409729"/>
                <a:gd name="connsiteY0" fmla="*/ 666308 h 708076"/>
                <a:gd name="connsiteX1" fmla="*/ 385991 w 409729"/>
                <a:gd name="connsiteY1" fmla="*/ 704894 h 708076"/>
                <a:gd name="connsiteX2" fmla="*/ 353769 w 409729"/>
                <a:gd name="connsiteY2" fmla="*/ 406149 h 708076"/>
                <a:gd name="connsiteX3" fmla="*/ 390367 w 409729"/>
                <a:gd name="connsiteY3" fmla="*/ 193329 h 708076"/>
                <a:gd name="connsiteX4" fmla="*/ 405483 w 409729"/>
                <a:gd name="connsiteY4" fmla="*/ 114963 h 708076"/>
                <a:gd name="connsiteX5" fmla="*/ 410654 w 409729"/>
                <a:gd name="connsiteY5" fmla="*/ 87913 h 708076"/>
                <a:gd name="connsiteX6" fmla="*/ 386787 w 409729"/>
                <a:gd name="connsiteY6" fmla="*/ 38188 h 708076"/>
                <a:gd name="connsiteX7" fmla="*/ 231249 w 409729"/>
                <a:gd name="connsiteY7" fmla="*/ 0 h 708076"/>
                <a:gd name="connsiteX8" fmla="*/ 131004 w 409729"/>
                <a:gd name="connsiteY8" fmla="*/ 0 h 708076"/>
                <a:gd name="connsiteX9" fmla="*/ 36726 w 409729"/>
                <a:gd name="connsiteY9" fmla="*/ 26652 h 708076"/>
                <a:gd name="connsiteX10" fmla="*/ 129 w 409729"/>
                <a:gd name="connsiteY10" fmla="*/ 167870 h 708076"/>
                <a:gd name="connsiteX11" fmla="*/ 17632 w 409729"/>
                <a:gd name="connsiteY11" fmla="*/ 353641 h 708076"/>
                <a:gd name="connsiteX12" fmla="*/ 129 w 409729"/>
                <a:gd name="connsiteY12" fmla="*/ 666308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729" h="708076">
                  <a:moveTo>
                    <a:pt x="129" y="666308"/>
                  </a:moveTo>
                  <a:cubicBezTo>
                    <a:pt x="129" y="666308"/>
                    <a:pt x="205392" y="728364"/>
                    <a:pt x="385991" y="704894"/>
                  </a:cubicBezTo>
                  <a:cubicBezTo>
                    <a:pt x="385991" y="704894"/>
                    <a:pt x="346609" y="465819"/>
                    <a:pt x="353769" y="406149"/>
                  </a:cubicBezTo>
                  <a:cubicBezTo>
                    <a:pt x="358941" y="363585"/>
                    <a:pt x="376046" y="268512"/>
                    <a:pt x="390367" y="193329"/>
                  </a:cubicBezTo>
                  <a:cubicBezTo>
                    <a:pt x="396334" y="161903"/>
                    <a:pt x="401505" y="134057"/>
                    <a:pt x="405483" y="114963"/>
                  </a:cubicBezTo>
                  <a:cubicBezTo>
                    <a:pt x="408666" y="98255"/>
                    <a:pt x="410654" y="87913"/>
                    <a:pt x="410654" y="87913"/>
                  </a:cubicBezTo>
                  <a:cubicBezTo>
                    <a:pt x="410654" y="87913"/>
                    <a:pt x="402699" y="51713"/>
                    <a:pt x="386787" y="38188"/>
                  </a:cubicBezTo>
                  <a:cubicBezTo>
                    <a:pt x="370875" y="24663"/>
                    <a:pt x="231249" y="0"/>
                    <a:pt x="231249" y="0"/>
                  </a:cubicBezTo>
                  <a:lnTo>
                    <a:pt x="131004" y="0"/>
                  </a:lnTo>
                  <a:cubicBezTo>
                    <a:pt x="131004" y="0"/>
                    <a:pt x="47467" y="17105"/>
                    <a:pt x="36726" y="26652"/>
                  </a:cubicBezTo>
                  <a:cubicBezTo>
                    <a:pt x="24793" y="36995"/>
                    <a:pt x="1720" y="140024"/>
                    <a:pt x="129" y="167870"/>
                  </a:cubicBezTo>
                  <a:cubicBezTo>
                    <a:pt x="-1064" y="195715"/>
                    <a:pt x="6096" y="310281"/>
                    <a:pt x="17632" y="353641"/>
                  </a:cubicBezTo>
                  <a:cubicBezTo>
                    <a:pt x="29566" y="397796"/>
                    <a:pt x="7687" y="606639"/>
                    <a:pt x="129" y="666308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417B3B2-F2E0-4351-AE8D-66B5944D6D7F}"/>
                </a:ext>
              </a:extLst>
            </p:cNvPr>
            <p:cNvSpPr/>
            <p:nvPr/>
          </p:nvSpPr>
          <p:spPr>
            <a:xfrm>
              <a:off x="6930416" y="5349200"/>
              <a:ext cx="39780" cy="63647"/>
            </a:xfrm>
            <a:custGeom>
              <a:avLst/>
              <a:gdLst>
                <a:gd name="connsiteX0" fmla="*/ 41768 w 39779"/>
                <a:gd name="connsiteY0" fmla="*/ 63647 h 63647"/>
                <a:gd name="connsiteX1" fmla="*/ 0 w 39779"/>
                <a:gd name="connsiteY1" fmla="*/ 63647 h 63647"/>
                <a:gd name="connsiteX2" fmla="*/ 0 w 39779"/>
                <a:gd name="connsiteY2" fmla="*/ 0 h 63647"/>
                <a:gd name="connsiteX3" fmla="*/ 41768 w 39779"/>
                <a:gd name="connsiteY3" fmla="*/ 0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9" h="63647">
                  <a:moveTo>
                    <a:pt x="41768" y="63647"/>
                  </a:moveTo>
                  <a:lnTo>
                    <a:pt x="0" y="63647"/>
                  </a:lnTo>
                  <a:lnTo>
                    <a:pt x="0" y="0"/>
                  </a:lnTo>
                  <a:lnTo>
                    <a:pt x="41768" y="0"/>
                  </a:lnTo>
                  <a:close/>
                </a:path>
              </a:pathLst>
            </a:custGeom>
            <a:solidFill>
              <a:srgbClr val="C6CAD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06AB3EA-F8E1-45EF-AF1D-1FD3B648099F}"/>
                </a:ext>
              </a:extLst>
            </p:cNvPr>
            <p:cNvSpPr/>
            <p:nvPr/>
          </p:nvSpPr>
          <p:spPr>
            <a:xfrm>
              <a:off x="7016468" y="5149190"/>
              <a:ext cx="123317" cy="39780"/>
            </a:xfrm>
            <a:custGeom>
              <a:avLst/>
              <a:gdLst>
                <a:gd name="connsiteX0" fmla="*/ 6794 w 123316"/>
                <a:gd name="connsiteY0" fmla="*/ 6244 h 39779"/>
                <a:gd name="connsiteX1" fmla="*/ 14352 w 123316"/>
                <a:gd name="connsiteY1" fmla="*/ 40454 h 39779"/>
                <a:gd name="connsiteX2" fmla="*/ 124939 w 123316"/>
                <a:gd name="connsiteY2" fmla="*/ 2266 h 39779"/>
                <a:gd name="connsiteX3" fmla="*/ 6794 w 123316"/>
                <a:gd name="connsiteY3" fmla="*/ 6244 h 39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16" h="39779">
                  <a:moveTo>
                    <a:pt x="6794" y="6244"/>
                  </a:moveTo>
                  <a:cubicBezTo>
                    <a:pt x="6794" y="6244"/>
                    <a:pt x="-12699" y="35283"/>
                    <a:pt x="14352" y="40454"/>
                  </a:cubicBezTo>
                  <a:cubicBezTo>
                    <a:pt x="41402" y="45625"/>
                    <a:pt x="94706" y="39261"/>
                    <a:pt x="124939" y="2266"/>
                  </a:cubicBezTo>
                  <a:cubicBezTo>
                    <a:pt x="125337" y="2266"/>
                    <a:pt x="45380" y="-4895"/>
                    <a:pt x="6794" y="6244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52758FE-1497-4ECB-9411-D9BA232F3DBC}"/>
                </a:ext>
              </a:extLst>
            </p:cNvPr>
            <p:cNvSpPr/>
            <p:nvPr/>
          </p:nvSpPr>
          <p:spPr>
            <a:xfrm>
              <a:off x="7127882" y="5266814"/>
              <a:ext cx="186964" cy="179008"/>
            </a:xfrm>
            <a:custGeom>
              <a:avLst/>
              <a:gdLst>
                <a:gd name="connsiteX0" fmla="*/ 0 w 186964"/>
                <a:gd name="connsiteY0" fmla="*/ 179807 h 179008"/>
                <a:gd name="connsiteX1" fmla="*/ 173041 w 186964"/>
                <a:gd name="connsiteY1" fmla="*/ 78369 h 179008"/>
                <a:gd name="connsiteX2" fmla="*/ 188157 w 186964"/>
                <a:gd name="connsiteY2" fmla="*/ 3 h 179008"/>
                <a:gd name="connsiteX3" fmla="*/ 0 w 186964"/>
                <a:gd name="connsiteY3" fmla="*/ 179807 h 17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64" h="179008">
                  <a:moveTo>
                    <a:pt x="0" y="179807"/>
                  </a:moveTo>
                  <a:cubicBezTo>
                    <a:pt x="0" y="179807"/>
                    <a:pt x="141218" y="99452"/>
                    <a:pt x="173041" y="78369"/>
                  </a:cubicBezTo>
                  <a:cubicBezTo>
                    <a:pt x="179008" y="46943"/>
                    <a:pt x="184179" y="19097"/>
                    <a:pt x="188157" y="3"/>
                  </a:cubicBezTo>
                  <a:cubicBezTo>
                    <a:pt x="188157" y="-395"/>
                    <a:pt x="91891" y="38589"/>
                    <a:pt x="0" y="179807"/>
                  </a:cubicBezTo>
                  <a:close/>
                </a:path>
              </a:pathLst>
            </a:custGeom>
            <a:solidFill>
              <a:srgbClr val="BF9A3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0BAC563-80EF-4BA1-B273-01A70C4E094E}"/>
                </a:ext>
              </a:extLst>
            </p:cNvPr>
            <p:cNvSpPr/>
            <p:nvPr/>
          </p:nvSpPr>
          <p:spPr>
            <a:xfrm>
              <a:off x="6744477" y="5269736"/>
              <a:ext cx="75581" cy="83537"/>
            </a:xfrm>
            <a:custGeom>
              <a:avLst/>
              <a:gdLst>
                <a:gd name="connsiteX0" fmla="*/ 76306 w 75581"/>
                <a:gd name="connsiteY0" fmla="*/ 51578 h 83537"/>
                <a:gd name="connsiteX1" fmla="*/ 69544 w 75581"/>
                <a:gd name="connsiteY1" fmla="*/ 39247 h 83537"/>
                <a:gd name="connsiteX2" fmla="*/ 67555 w 75581"/>
                <a:gd name="connsiteY2" fmla="*/ 2252 h 83537"/>
                <a:gd name="connsiteX3" fmla="*/ 1123 w 75581"/>
                <a:gd name="connsiteY3" fmla="*/ 32087 h 83537"/>
                <a:gd name="connsiteX4" fmla="*/ 38515 w 75581"/>
                <a:gd name="connsiteY4" fmla="*/ 81015 h 83537"/>
                <a:gd name="connsiteX5" fmla="*/ 76306 w 75581"/>
                <a:gd name="connsiteY5" fmla="*/ 51578 h 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581" h="83537">
                  <a:moveTo>
                    <a:pt x="76306" y="51578"/>
                  </a:moveTo>
                  <a:cubicBezTo>
                    <a:pt x="76306" y="51578"/>
                    <a:pt x="70339" y="46010"/>
                    <a:pt x="69544" y="39247"/>
                  </a:cubicBezTo>
                  <a:cubicBezTo>
                    <a:pt x="68748" y="27711"/>
                    <a:pt x="80682" y="12992"/>
                    <a:pt x="67555" y="2252"/>
                  </a:cubicBezTo>
                  <a:cubicBezTo>
                    <a:pt x="54427" y="-8489"/>
                    <a:pt x="6294" y="22142"/>
                    <a:pt x="1123" y="32087"/>
                  </a:cubicBezTo>
                  <a:cubicBezTo>
                    <a:pt x="-4049" y="42032"/>
                    <a:pt x="8681" y="61523"/>
                    <a:pt x="38515" y="81015"/>
                  </a:cubicBezTo>
                  <a:cubicBezTo>
                    <a:pt x="68748" y="100110"/>
                    <a:pt x="76306" y="51578"/>
                    <a:pt x="76306" y="51578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F89E1DC-BC0D-4B7F-B382-1B009630DF92}"/>
                </a:ext>
              </a:extLst>
            </p:cNvPr>
            <p:cNvSpPr/>
            <p:nvPr/>
          </p:nvSpPr>
          <p:spPr>
            <a:xfrm>
              <a:off x="6711106" y="5188280"/>
              <a:ext cx="103427" cy="135251"/>
            </a:xfrm>
            <a:custGeom>
              <a:avLst/>
              <a:gdLst>
                <a:gd name="connsiteX0" fmla="*/ 104904 w 103426"/>
                <a:gd name="connsiteY0" fmla="*/ 87686 h 135250"/>
                <a:gd name="connsiteX1" fmla="*/ 79445 w 103426"/>
                <a:gd name="connsiteY1" fmla="*/ 41541 h 135250"/>
                <a:gd name="connsiteX2" fmla="*/ 41654 w 103426"/>
                <a:gd name="connsiteY2" fmla="*/ 171 h 135250"/>
                <a:gd name="connsiteX3" fmla="*/ 61942 w 103426"/>
                <a:gd name="connsiteY3" fmla="*/ 44724 h 135250"/>
                <a:gd name="connsiteX4" fmla="*/ 67511 w 103426"/>
                <a:gd name="connsiteY4" fmla="*/ 61829 h 135250"/>
                <a:gd name="connsiteX5" fmla="*/ 53190 w 103426"/>
                <a:gd name="connsiteY5" fmla="*/ 43133 h 135250"/>
                <a:gd name="connsiteX6" fmla="*/ 9830 w 103426"/>
                <a:gd name="connsiteY6" fmla="*/ 4944 h 135250"/>
                <a:gd name="connsiteX7" fmla="*/ 11024 w 103426"/>
                <a:gd name="connsiteY7" fmla="*/ 16083 h 135250"/>
                <a:gd name="connsiteX8" fmla="*/ 3068 w 103426"/>
                <a:gd name="connsiteY8" fmla="*/ 13696 h 135250"/>
                <a:gd name="connsiteX9" fmla="*/ 20571 w 103426"/>
                <a:gd name="connsiteY9" fmla="*/ 68989 h 135250"/>
                <a:gd name="connsiteX10" fmla="*/ 5057 w 103426"/>
                <a:gd name="connsiteY10" fmla="*/ 60238 h 135250"/>
                <a:gd name="connsiteX11" fmla="*/ 41256 w 103426"/>
                <a:gd name="connsiteY11" fmla="*/ 135023 h 135250"/>
                <a:gd name="connsiteX12" fmla="*/ 104904 w 103426"/>
                <a:gd name="connsiteY12" fmla="*/ 87686 h 1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26" h="135250">
                  <a:moveTo>
                    <a:pt x="104904" y="87686"/>
                  </a:moveTo>
                  <a:cubicBezTo>
                    <a:pt x="104904" y="87686"/>
                    <a:pt x="94561" y="65011"/>
                    <a:pt x="79445" y="41541"/>
                  </a:cubicBezTo>
                  <a:cubicBezTo>
                    <a:pt x="66318" y="20856"/>
                    <a:pt x="46428" y="-2216"/>
                    <a:pt x="41654" y="171"/>
                  </a:cubicBezTo>
                  <a:cubicBezTo>
                    <a:pt x="30118" y="5740"/>
                    <a:pt x="50804" y="23243"/>
                    <a:pt x="61942" y="44724"/>
                  </a:cubicBezTo>
                  <a:cubicBezTo>
                    <a:pt x="72682" y="64614"/>
                    <a:pt x="67511" y="61829"/>
                    <a:pt x="67511" y="61829"/>
                  </a:cubicBezTo>
                  <a:cubicBezTo>
                    <a:pt x="67511" y="61829"/>
                    <a:pt x="69102" y="62227"/>
                    <a:pt x="53190" y="43133"/>
                  </a:cubicBezTo>
                  <a:cubicBezTo>
                    <a:pt x="36085" y="22447"/>
                    <a:pt x="16195" y="2955"/>
                    <a:pt x="9830" y="4944"/>
                  </a:cubicBezTo>
                  <a:cubicBezTo>
                    <a:pt x="6648" y="5740"/>
                    <a:pt x="5852" y="7729"/>
                    <a:pt x="11024" y="16083"/>
                  </a:cubicBezTo>
                  <a:cubicBezTo>
                    <a:pt x="7046" y="11707"/>
                    <a:pt x="5057" y="12105"/>
                    <a:pt x="3068" y="13696"/>
                  </a:cubicBezTo>
                  <a:cubicBezTo>
                    <a:pt x="-7673" y="21254"/>
                    <a:pt x="12615" y="55464"/>
                    <a:pt x="20571" y="68989"/>
                  </a:cubicBezTo>
                  <a:cubicBezTo>
                    <a:pt x="14206" y="58647"/>
                    <a:pt x="8637" y="51486"/>
                    <a:pt x="5057" y="60238"/>
                  </a:cubicBezTo>
                  <a:cubicBezTo>
                    <a:pt x="1079" y="70183"/>
                    <a:pt x="31709" y="117122"/>
                    <a:pt x="41256" y="135023"/>
                  </a:cubicBezTo>
                  <a:cubicBezTo>
                    <a:pt x="51201" y="155311"/>
                    <a:pt x="104904" y="87686"/>
                    <a:pt x="104904" y="87686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A1670B2-3395-4AC1-8171-D4A7470B8D07}"/>
                </a:ext>
              </a:extLst>
            </p:cNvPr>
            <p:cNvSpPr/>
            <p:nvPr/>
          </p:nvSpPr>
          <p:spPr>
            <a:xfrm>
              <a:off x="6784186" y="5183079"/>
              <a:ext cx="537024" cy="294369"/>
            </a:xfrm>
            <a:custGeom>
              <a:avLst/>
              <a:gdLst>
                <a:gd name="connsiteX0" fmla="*/ 515146 w 537024"/>
                <a:gd name="connsiteY0" fmla="*/ 8156 h 294368"/>
                <a:gd name="connsiteX1" fmla="*/ 408536 w 537024"/>
                <a:gd name="connsiteY1" fmla="*/ 33218 h 294368"/>
                <a:gd name="connsiteX2" fmla="*/ 345685 w 537024"/>
                <a:gd name="connsiteY2" fmla="*/ 103627 h 294368"/>
                <a:gd name="connsiteX3" fmla="*/ 269706 w 537024"/>
                <a:gd name="connsiteY3" fmla="*/ 189551 h 294368"/>
                <a:gd name="connsiteX4" fmla="*/ 147980 w 537024"/>
                <a:gd name="connsiteY4" fmla="*/ 151761 h 294368"/>
                <a:gd name="connsiteX5" fmla="*/ 34608 w 537024"/>
                <a:gd name="connsiteY5" fmla="*/ 109197 h 294368"/>
                <a:gd name="connsiteX6" fmla="*/ 0 w 537024"/>
                <a:gd name="connsiteY6" fmla="*/ 174435 h 294368"/>
                <a:gd name="connsiteX7" fmla="*/ 227539 w 537024"/>
                <a:gd name="connsiteY7" fmla="*/ 280646 h 294368"/>
                <a:gd name="connsiteX8" fmla="*/ 329773 w 537024"/>
                <a:gd name="connsiteY8" fmla="*/ 275475 h 294368"/>
                <a:gd name="connsiteX9" fmla="*/ 470593 w 537024"/>
                <a:gd name="connsiteY9" fmla="*/ 162103 h 294368"/>
                <a:gd name="connsiteX10" fmla="*/ 515146 w 537024"/>
                <a:gd name="connsiteY10" fmla="*/ 8156 h 29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7024" h="294368">
                  <a:moveTo>
                    <a:pt x="515146" y="8156"/>
                  </a:moveTo>
                  <a:cubicBezTo>
                    <a:pt x="499631" y="-4573"/>
                    <a:pt x="447520" y="-6562"/>
                    <a:pt x="408536" y="33218"/>
                  </a:cubicBezTo>
                  <a:cubicBezTo>
                    <a:pt x="381089" y="61063"/>
                    <a:pt x="356027" y="90898"/>
                    <a:pt x="345685" y="103627"/>
                  </a:cubicBezTo>
                  <a:cubicBezTo>
                    <a:pt x="326193" y="127495"/>
                    <a:pt x="283629" y="191540"/>
                    <a:pt x="269706" y="189551"/>
                  </a:cubicBezTo>
                  <a:cubicBezTo>
                    <a:pt x="255783" y="187562"/>
                    <a:pt x="155538" y="152954"/>
                    <a:pt x="147980" y="151761"/>
                  </a:cubicBezTo>
                  <a:cubicBezTo>
                    <a:pt x="140422" y="150567"/>
                    <a:pt x="34608" y="109197"/>
                    <a:pt x="34608" y="109197"/>
                  </a:cubicBezTo>
                  <a:lnTo>
                    <a:pt x="0" y="174435"/>
                  </a:lnTo>
                  <a:cubicBezTo>
                    <a:pt x="0" y="174435"/>
                    <a:pt x="208445" y="274282"/>
                    <a:pt x="227539" y="280646"/>
                  </a:cubicBezTo>
                  <a:cubicBezTo>
                    <a:pt x="246633" y="287011"/>
                    <a:pt x="286811" y="310879"/>
                    <a:pt x="329773" y="275475"/>
                  </a:cubicBezTo>
                  <a:cubicBezTo>
                    <a:pt x="370746" y="242060"/>
                    <a:pt x="448714" y="180800"/>
                    <a:pt x="470593" y="162103"/>
                  </a:cubicBezTo>
                  <a:cubicBezTo>
                    <a:pt x="478150" y="154943"/>
                    <a:pt x="583964" y="64245"/>
                    <a:pt x="515146" y="8156"/>
                  </a:cubicBezTo>
                  <a:close/>
                </a:path>
              </a:pathLst>
            </a:custGeom>
            <a:solidFill>
              <a:srgbClr val="F2C344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B53AE24-BD79-47E2-BC8B-5FC4A8581776}"/>
                </a:ext>
              </a:extLst>
            </p:cNvPr>
            <p:cNvSpPr/>
            <p:nvPr/>
          </p:nvSpPr>
          <p:spPr>
            <a:xfrm>
              <a:off x="7022864" y="5036045"/>
              <a:ext cx="119339" cy="139229"/>
            </a:xfrm>
            <a:custGeom>
              <a:avLst/>
              <a:gdLst>
                <a:gd name="connsiteX0" fmla="*/ 0 w 119338"/>
                <a:gd name="connsiteY0" fmla="*/ 134903 h 139228"/>
                <a:gd name="connsiteX1" fmla="*/ 111383 w 119338"/>
                <a:gd name="connsiteY1" fmla="*/ 116207 h 139228"/>
                <a:gd name="connsiteX2" fmla="*/ 119736 w 119338"/>
                <a:gd name="connsiteY2" fmla="*/ 15167 h 139228"/>
                <a:gd name="connsiteX3" fmla="*/ 9149 w 119338"/>
                <a:gd name="connsiteY3" fmla="*/ 72051 h 139228"/>
                <a:gd name="connsiteX4" fmla="*/ 9945 w 119338"/>
                <a:gd name="connsiteY4" fmla="*/ 85974 h 139228"/>
                <a:gd name="connsiteX5" fmla="*/ 9945 w 119338"/>
                <a:gd name="connsiteY5" fmla="*/ 87565 h 139228"/>
                <a:gd name="connsiteX6" fmla="*/ 6365 w 119338"/>
                <a:gd name="connsiteY6" fmla="*/ 106262 h 139228"/>
                <a:gd name="connsiteX7" fmla="*/ 5569 w 119338"/>
                <a:gd name="connsiteY7" fmla="*/ 108649 h 139228"/>
                <a:gd name="connsiteX8" fmla="*/ 0 w 119338"/>
                <a:gd name="connsiteY8" fmla="*/ 134903 h 1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38" h="139228">
                  <a:moveTo>
                    <a:pt x="0" y="134903"/>
                  </a:moveTo>
                  <a:cubicBezTo>
                    <a:pt x="0" y="134903"/>
                    <a:pt x="25459" y="153997"/>
                    <a:pt x="111383" y="116207"/>
                  </a:cubicBezTo>
                  <a:cubicBezTo>
                    <a:pt x="111383" y="116207"/>
                    <a:pt x="103029" y="70062"/>
                    <a:pt x="119736" y="15167"/>
                  </a:cubicBezTo>
                  <a:cubicBezTo>
                    <a:pt x="136444" y="-39729"/>
                    <a:pt x="9149" y="72051"/>
                    <a:pt x="9149" y="72051"/>
                  </a:cubicBezTo>
                  <a:cubicBezTo>
                    <a:pt x="10740" y="72847"/>
                    <a:pt x="10740" y="78416"/>
                    <a:pt x="9945" y="85974"/>
                  </a:cubicBezTo>
                  <a:cubicBezTo>
                    <a:pt x="9945" y="86372"/>
                    <a:pt x="9945" y="87168"/>
                    <a:pt x="9945" y="87565"/>
                  </a:cubicBezTo>
                  <a:cubicBezTo>
                    <a:pt x="9149" y="93135"/>
                    <a:pt x="8354" y="99499"/>
                    <a:pt x="6365" y="106262"/>
                  </a:cubicBezTo>
                  <a:cubicBezTo>
                    <a:pt x="5967" y="107058"/>
                    <a:pt x="5967" y="107853"/>
                    <a:pt x="5569" y="108649"/>
                  </a:cubicBezTo>
                  <a:cubicBezTo>
                    <a:pt x="795" y="126947"/>
                    <a:pt x="0" y="118594"/>
                    <a:pt x="0" y="134903"/>
                  </a:cubicBezTo>
                  <a:close/>
                </a:path>
              </a:pathLst>
            </a:custGeom>
            <a:solidFill>
              <a:srgbClr val="EEA886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425C246-B516-4DDA-AE93-EE28B33C5AF9}"/>
                </a:ext>
              </a:extLst>
            </p:cNvPr>
            <p:cNvSpPr/>
            <p:nvPr/>
          </p:nvSpPr>
          <p:spPr>
            <a:xfrm>
              <a:off x="7029228" y="5082239"/>
              <a:ext cx="95471" cy="59669"/>
            </a:xfrm>
            <a:custGeom>
              <a:avLst/>
              <a:gdLst>
                <a:gd name="connsiteX0" fmla="*/ 0 w 95470"/>
                <a:gd name="connsiteY0" fmla="*/ 60067 h 59669"/>
                <a:gd name="connsiteX1" fmla="*/ 0 w 95470"/>
                <a:gd name="connsiteY1" fmla="*/ 60067 h 59669"/>
                <a:gd name="connsiteX2" fmla="*/ 95869 w 95470"/>
                <a:gd name="connsiteY2" fmla="*/ 0 h 59669"/>
                <a:gd name="connsiteX3" fmla="*/ 3580 w 95470"/>
                <a:gd name="connsiteY3" fmla="*/ 41371 h 59669"/>
                <a:gd name="connsiteX4" fmla="*/ 3580 w 95470"/>
                <a:gd name="connsiteY4" fmla="*/ 41371 h 59669"/>
                <a:gd name="connsiteX5" fmla="*/ 0 w 95470"/>
                <a:gd name="connsiteY5" fmla="*/ 60067 h 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0" h="59669">
                  <a:moveTo>
                    <a:pt x="0" y="60067"/>
                  </a:moveTo>
                  <a:lnTo>
                    <a:pt x="0" y="60067"/>
                  </a:lnTo>
                  <a:cubicBezTo>
                    <a:pt x="61261" y="68023"/>
                    <a:pt x="95073" y="1989"/>
                    <a:pt x="95869" y="0"/>
                  </a:cubicBezTo>
                  <a:cubicBezTo>
                    <a:pt x="53702" y="61261"/>
                    <a:pt x="3580" y="41371"/>
                    <a:pt x="3580" y="41371"/>
                  </a:cubicBezTo>
                  <a:cubicBezTo>
                    <a:pt x="3580" y="41371"/>
                    <a:pt x="3580" y="41371"/>
                    <a:pt x="3580" y="41371"/>
                  </a:cubicBezTo>
                  <a:cubicBezTo>
                    <a:pt x="2785" y="46940"/>
                    <a:pt x="1591" y="53305"/>
                    <a:pt x="0" y="60067"/>
                  </a:cubicBezTo>
                  <a:close/>
                </a:path>
              </a:pathLst>
            </a:custGeom>
            <a:solidFill>
              <a:srgbClr val="A77860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17AEF4A-FC08-4A2D-B7F1-73D6A81FD16F}"/>
                </a:ext>
              </a:extLst>
            </p:cNvPr>
            <p:cNvSpPr/>
            <p:nvPr/>
          </p:nvSpPr>
          <p:spPr>
            <a:xfrm>
              <a:off x="6973905" y="4851259"/>
              <a:ext cx="198898" cy="274479"/>
            </a:xfrm>
            <a:custGeom>
              <a:avLst/>
              <a:gdLst>
                <a:gd name="connsiteX0" fmla="*/ 175856 w 198897"/>
                <a:gd name="connsiteY0" fmla="*/ 187620 h 274479"/>
                <a:gd name="connsiteX1" fmla="*/ 175856 w 198897"/>
                <a:gd name="connsiteY1" fmla="*/ 187620 h 274479"/>
                <a:gd name="connsiteX2" fmla="*/ 143237 w 198897"/>
                <a:gd name="connsiteY2" fmla="*/ 241721 h 274479"/>
                <a:gd name="connsiteX3" fmla="*/ 30 w 198897"/>
                <a:gd name="connsiteY3" fmla="*/ 147840 h 274479"/>
                <a:gd name="connsiteX4" fmla="*/ 9180 w 198897"/>
                <a:gd name="connsiteY4" fmla="*/ 77828 h 274479"/>
                <a:gd name="connsiteX5" fmla="*/ 77203 w 198897"/>
                <a:gd name="connsiteY5" fmla="*/ 258 h 274479"/>
                <a:gd name="connsiteX6" fmla="*/ 194552 w 198897"/>
                <a:gd name="connsiteY6" fmla="*/ 52768 h 274479"/>
                <a:gd name="connsiteX7" fmla="*/ 175856 w 198897"/>
                <a:gd name="connsiteY7" fmla="*/ 187620 h 27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97" h="274479">
                  <a:moveTo>
                    <a:pt x="175856" y="187620"/>
                  </a:moveTo>
                  <a:cubicBezTo>
                    <a:pt x="175856" y="187620"/>
                    <a:pt x="175856" y="187620"/>
                    <a:pt x="175856" y="187620"/>
                  </a:cubicBezTo>
                  <a:cubicBezTo>
                    <a:pt x="166707" y="207112"/>
                    <a:pt x="155569" y="225809"/>
                    <a:pt x="143237" y="241721"/>
                  </a:cubicBezTo>
                  <a:cubicBezTo>
                    <a:pt x="100673" y="296219"/>
                    <a:pt x="1621" y="297810"/>
                    <a:pt x="30" y="147840"/>
                  </a:cubicBezTo>
                  <a:cubicBezTo>
                    <a:pt x="-368" y="119597"/>
                    <a:pt x="3213" y="96525"/>
                    <a:pt x="9180" y="77828"/>
                  </a:cubicBezTo>
                  <a:cubicBezTo>
                    <a:pt x="29467" y="11397"/>
                    <a:pt x="77203" y="258"/>
                    <a:pt x="77203" y="258"/>
                  </a:cubicBezTo>
                  <a:cubicBezTo>
                    <a:pt x="112606" y="-1731"/>
                    <a:pt x="174265" y="7021"/>
                    <a:pt x="194552" y="52768"/>
                  </a:cubicBezTo>
                  <a:cubicBezTo>
                    <a:pt x="209271" y="85387"/>
                    <a:pt x="198530" y="139487"/>
                    <a:pt x="175856" y="187620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1F845EB-316E-487C-A681-82AC2AA0213A}"/>
                </a:ext>
              </a:extLst>
            </p:cNvPr>
            <p:cNvSpPr/>
            <p:nvPr/>
          </p:nvSpPr>
          <p:spPr>
            <a:xfrm>
              <a:off x="6977334" y="4835948"/>
              <a:ext cx="194920" cy="202876"/>
            </a:xfrm>
            <a:custGeom>
              <a:avLst/>
              <a:gdLst>
                <a:gd name="connsiteX0" fmla="*/ 172427 w 194919"/>
                <a:gd name="connsiteY0" fmla="*/ 202931 h 202875"/>
                <a:gd name="connsiteX1" fmla="*/ 172427 w 194919"/>
                <a:gd name="connsiteY1" fmla="*/ 202931 h 202875"/>
                <a:gd name="connsiteX2" fmla="*/ 148957 w 194919"/>
                <a:gd name="connsiteY2" fmla="*/ 167528 h 202875"/>
                <a:gd name="connsiteX3" fmla="*/ 141001 w 194919"/>
                <a:gd name="connsiteY3" fmla="*/ 161959 h 202875"/>
                <a:gd name="connsiteX4" fmla="*/ 111961 w 194919"/>
                <a:gd name="connsiteY4" fmla="*/ 150423 h 202875"/>
                <a:gd name="connsiteX5" fmla="*/ 101619 w 194919"/>
                <a:gd name="connsiteY5" fmla="*/ 97516 h 202875"/>
                <a:gd name="connsiteX6" fmla="*/ 5352 w 194919"/>
                <a:gd name="connsiteY6" fmla="*/ 92742 h 202875"/>
                <a:gd name="connsiteX7" fmla="*/ 80138 w 194919"/>
                <a:gd name="connsiteY7" fmla="*/ 8012 h 202875"/>
                <a:gd name="connsiteX8" fmla="*/ 191123 w 194919"/>
                <a:gd name="connsiteY8" fmla="*/ 68079 h 202875"/>
                <a:gd name="connsiteX9" fmla="*/ 172427 w 194919"/>
                <a:gd name="connsiteY9" fmla="*/ 202931 h 20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919" h="202875">
                  <a:moveTo>
                    <a:pt x="172427" y="202931"/>
                  </a:moveTo>
                  <a:cubicBezTo>
                    <a:pt x="172427" y="202931"/>
                    <a:pt x="172427" y="202931"/>
                    <a:pt x="172427" y="202931"/>
                  </a:cubicBezTo>
                  <a:cubicBezTo>
                    <a:pt x="172427" y="202931"/>
                    <a:pt x="167255" y="204523"/>
                    <a:pt x="148957" y="167528"/>
                  </a:cubicBezTo>
                  <a:cubicBezTo>
                    <a:pt x="145376" y="159970"/>
                    <a:pt x="142592" y="165539"/>
                    <a:pt x="141001" y="161959"/>
                  </a:cubicBezTo>
                  <a:lnTo>
                    <a:pt x="111961" y="150423"/>
                  </a:lnTo>
                  <a:cubicBezTo>
                    <a:pt x="111961" y="150423"/>
                    <a:pt x="139409" y="111041"/>
                    <a:pt x="101619" y="97516"/>
                  </a:cubicBezTo>
                  <a:cubicBezTo>
                    <a:pt x="63033" y="83991"/>
                    <a:pt x="5352" y="92742"/>
                    <a:pt x="5352" y="92742"/>
                  </a:cubicBezTo>
                  <a:cubicBezTo>
                    <a:pt x="-24482" y="-38530"/>
                    <a:pt x="80138" y="8012"/>
                    <a:pt x="80138" y="8012"/>
                  </a:cubicBezTo>
                  <a:cubicBezTo>
                    <a:pt x="117133" y="15172"/>
                    <a:pt x="170438" y="21934"/>
                    <a:pt x="191123" y="68079"/>
                  </a:cubicBezTo>
                  <a:cubicBezTo>
                    <a:pt x="205842" y="100698"/>
                    <a:pt x="195101" y="154798"/>
                    <a:pt x="172427" y="202931"/>
                  </a:cubicBezTo>
                  <a:close/>
                </a:path>
              </a:pathLst>
            </a:custGeom>
            <a:solidFill>
              <a:srgbClr val="665249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032CCD-CB67-4B60-ADDD-8D0C73544C7C}"/>
                </a:ext>
              </a:extLst>
            </p:cNvPr>
            <p:cNvSpPr/>
            <p:nvPr/>
          </p:nvSpPr>
          <p:spPr>
            <a:xfrm>
              <a:off x="7109733" y="4965134"/>
              <a:ext cx="31824" cy="51713"/>
            </a:xfrm>
            <a:custGeom>
              <a:avLst/>
              <a:gdLst>
                <a:gd name="connsiteX0" fmla="*/ 2635 w 31823"/>
                <a:gd name="connsiteY0" fmla="*/ 10496 h 51713"/>
                <a:gd name="connsiteX1" fmla="*/ 32867 w 31823"/>
                <a:gd name="connsiteY1" fmla="*/ 13280 h 51713"/>
                <a:gd name="connsiteX2" fmla="*/ 5817 w 31823"/>
                <a:gd name="connsiteY2" fmla="*/ 53060 h 51713"/>
                <a:gd name="connsiteX3" fmla="*/ 2635 w 31823"/>
                <a:gd name="connsiteY3" fmla="*/ 10496 h 5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23" h="51713">
                  <a:moveTo>
                    <a:pt x="2635" y="10496"/>
                  </a:moveTo>
                  <a:cubicBezTo>
                    <a:pt x="4623" y="551"/>
                    <a:pt x="24513" y="-8201"/>
                    <a:pt x="32867" y="13280"/>
                  </a:cubicBezTo>
                  <a:cubicBezTo>
                    <a:pt x="41221" y="34761"/>
                    <a:pt x="12977" y="57833"/>
                    <a:pt x="5817" y="53060"/>
                  </a:cubicBezTo>
                  <a:cubicBezTo>
                    <a:pt x="-1741" y="48286"/>
                    <a:pt x="-946" y="26805"/>
                    <a:pt x="2635" y="10496"/>
                  </a:cubicBezTo>
                  <a:close/>
                </a:path>
              </a:pathLst>
            </a:custGeom>
            <a:solidFill>
              <a:srgbClr val="EEA987"/>
            </a:solidFill>
            <a:ln w="3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3" name="Subtitle 2">
            <a:extLst>
              <a:ext uri="{FF2B5EF4-FFF2-40B4-BE49-F238E27FC236}">
                <a16:creationId xmlns:a16="http://schemas.microsoft.com/office/drawing/2014/main" id="{5DCC58E4-4CFE-4583-BB2F-30C6C0035482}"/>
              </a:ext>
            </a:extLst>
          </p:cNvPr>
          <p:cNvSpPr txBox="1">
            <a:spLocks/>
          </p:cNvSpPr>
          <p:nvPr/>
        </p:nvSpPr>
        <p:spPr>
          <a:xfrm>
            <a:off x="318980" y="1472798"/>
            <a:ext cx="6651664" cy="57098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800" dirty="0"/>
              <a:t>Frequency </a:t>
            </a:r>
            <a:r>
              <a:rPr lang="en-ID" sz="1800" dirty="0" err="1"/>
              <a:t>Frequency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periode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f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800" dirty="0"/>
              <a:t>Monetary </a:t>
            </a:r>
            <a:r>
              <a:rPr lang="en-ID" sz="1800" dirty="0" err="1"/>
              <a:t>Monetary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besaran</a:t>
            </a:r>
            <a:r>
              <a:rPr lang="en-ID" sz="1800" dirty="0"/>
              <a:t> uang yang </a:t>
            </a:r>
            <a:r>
              <a:rPr lang="en-ID" sz="1800" dirty="0" err="1"/>
              <a:t>dikeluarkan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periode</a:t>
            </a:r>
            <a:r>
              <a:rPr lang="en-ID" sz="1800" dirty="0"/>
              <a:t>.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besaran</a:t>
            </a:r>
            <a:r>
              <a:rPr lang="en-ID" sz="1800" dirty="0"/>
              <a:t> uang yang </a:t>
            </a:r>
            <a:r>
              <a:rPr lang="en-ID" sz="1800" dirty="0" err="1"/>
              <a:t>dikeluarkan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M </a:t>
            </a:r>
            <a:r>
              <a:rPr lang="en-ID" sz="1800" dirty="0" err="1"/>
              <a:t>semakin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656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28">
            <a:extLst>
              <a:ext uri="{FF2B5EF4-FFF2-40B4-BE49-F238E27FC236}">
                <a16:creationId xmlns:a16="http://schemas.microsoft.com/office/drawing/2014/main" id="{2249B207-F256-4A5C-B758-1297B4C10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66" y="783770"/>
            <a:ext cx="5981779" cy="6966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GIANT</a:t>
            </a:r>
            <a:endParaRPr lang="en-ID" dirty="0"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31922896-481D-4FF4-89E8-0EAFDC213893}"/>
              </a:ext>
            </a:extLst>
          </p:cNvPr>
          <p:cNvGrpSpPr/>
          <p:nvPr/>
        </p:nvGrpSpPr>
        <p:grpSpPr>
          <a:xfrm>
            <a:off x="7004669" y="2239616"/>
            <a:ext cx="4922287" cy="3679205"/>
            <a:chOff x="4005262" y="1804987"/>
            <a:chExt cx="4181475" cy="324802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05D6A7-7D82-408D-8690-A843E9152C5F}"/>
                </a:ext>
              </a:extLst>
            </p:cNvPr>
            <p:cNvSpPr/>
            <p:nvPr/>
          </p:nvSpPr>
          <p:spPr>
            <a:xfrm>
              <a:off x="5293042" y="4185284"/>
              <a:ext cx="1581150" cy="276225"/>
            </a:xfrm>
            <a:custGeom>
              <a:avLst/>
              <a:gdLst>
                <a:gd name="connsiteX0" fmla="*/ 1529715 w 1581150"/>
                <a:gd name="connsiteY0" fmla="*/ 280988 h 276225"/>
                <a:gd name="connsiteX1" fmla="*/ 55245 w 1581150"/>
                <a:gd name="connsiteY1" fmla="*/ 280988 h 276225"/>
                <a:gd name="connsiteX2" fmla="*/ 0 w 1581150"/>
                <a:gd name="connsiteY2" fmla="*/ 225743 h 276225"/>
                <a:gd name="connsiteX3" fmla="*/ 0 w 1581150"/>
                <a:gd name="connsiteY3" fmla="*/ 55245 h 276225"/>
                <a:gd name="connsiteX4" fmla="*/ 55245 w 1581150"/>
                <a:gd name="connsiteY4" fmla="*/ 0 h 276225"/>
                <a:gd name="connsiteX5" fmla="*/ 1529715 w 1581150"/>
                <a:gd name="connsiteY5" fmla="*/ 0 h 276225"/>
                <a:gd name="connsiteX6" fmla="*/ 1584960 w 1581150"/>
                <a:gd name="connsiteY6" fmla="*/ 55245 h 276225"/>
                <a:gd name="connsiteX7" fmla="*/ 1584960 w 1581150"/>
                <a:gd name="connsiteY7" fmla="*/ 225743 h 276225"/>
                <a:gd name="connsiteX8" fmla="*/ 1529715 w 1581150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1150" h="276225">
                  <a:moveTo>
                    <a:pt x="1529715" y="280988"/>
                  </a:moveTo>
                  <a:lnTo>
                    <a:pt x="55245" y="280988"/>
                  </a:lnTo>
                  <a:cubicBezTo>
                    <a:pt x="24765" y="280988"/>
                    <a:pt x="0" y="256222"/>
                    <a:pt x="0" y="225743"/>
                  </a:cubicBezTo>
                  <a:lnTo>
                    <a:pt x="0" y="55245"/>
                  </a:lnTo>
                  <a:cubicBezTo>
                    <a:pt x="0" y="24765"/>
                    <a:pt x="24765" y="0"/>
                    <a:pt x="55245" y="0"/>
                  </a:cubicBezTo>
                  <a:lnTo>
                    <a:pt x="1529715" y="0"/>
                  </a:lnTo>
                  <a:cubicBezTo>
                    <a:pt x="1560195" y="0"/>
                    <a:pt x="1584960" y="24765"/>
                    <a:pt x="1584960" y="55245"/>
                  </a:cubicBezTo>
                  <a:lnTo>
                    <a:pt x="1584960" y="225743"/>
                  </a:lnTo>
                  <a:cubicBezTo>
                    <a:pt x="1584960" y="256222"/>
                    <a:pt x="1560195" y="280988"/>
                    <a:pt x="1529715" y="280988"/>
                  </a:cubicBezTo>
                  <a:close/>
                </a:path>
              </a:pathLst>
            </a:custGeom>
            <a:solidFill>
              <a:srgbClr val="D5E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BB2D6A-86DE-4B52-B3D4-8A1CEFAF20C0}"/>
                </a:ext>
              </a:extLst>
            </p:cNvPr>
            <p:cNvSpPr/>
            <p:nvPr/>
          </p:nvSpPr>
          <p:spPr>
            <a:xfrm>
              <a:off x="7316835" y="1906904"/>
              <a:ext cx="409575" cy="952500"/>
            </a:xfrm>
            <a:custGeom>
              <a:avLst/>
              <a:gdLst>
                <a:gd name="connsiteX0" fmla="*/ 269827 w 409575"/>
                <a:gd name="connsiteY0" fmla="*/ 695325 h 952500"/>
                <a:gd name="connsiteX1" fmla="*/ 126952 w 409575"/>
                <a:gd name="connsiteY1" fmla="*/ 946785 h 952500"/>
                <a:gd name="connsiteX2" fmla="*/ 125999 w 409575"/>
                <a:gd name="connsiteY2" fmla="*/ 954405 h 952500"/>
                <a:gd name="connsiteX3" fmla="*/ 105997 w 409575"/>
                <a:gd name="connsiteY3" fmla="*/ 933450 h 952500"/>
                <a:gd name="connsiteX4" fmla="*/ 81232 w 409575"/>
                <a:gd name="connsiteY4" fmla="*/ 503873 h 952500"/>
                <a:gd name="connsiteX5" fmla="*/ 187912 w 409575"/>
                <a:gd name="connsiteY5" fmla="*/ 179070 h 952500"/>
                <a:gd name="connsiteX6" fmla="*/ 406987 w 409575"/>
                <a:gd name="connsiteY6" fmla="*/ 0 h 952500"/>
                <a:gd name="connsiteX7" fmla="*/ 391747 w 409575"/>
                <a:gd name="connsiteY7" fmla="*/ 322898 h 952500"/>
                <a:gd name="connsiteX8" fmla="*/ 269827 w 409575"/>
                <a:gd name="connsiteY8" fmla="*/ 69532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952500">
                  <a:moveTo>
                    <a:pt x="269827" y="695325"/>
                  </a:moveTo>
                  <a:cubicBezTo>
                    <a:pt x="170767" y="714375"/>
                    <a:pt x="133619" y="905828"/>
                    <a:pt x="126952" y="946785"/>
                  </a:cubicBezTo>
                  <a:cubicBezTo>
                    <a:pt x="125999" y="951548"/>
                    <a:pt x="125999" y="954405"/>
                    <a:pt x="125999" y="954405"/>
                  </a:cubicBezTo>
                  <a:cubicBezTo>
                    <a:pt x="119332" y="947738"/>
                    <a:pt x="112664" y="941070"/>
                    <a:pt x="105997" y="933450"/>
                  </a:cubicBezTo>
                  <a:cubicBezTo>
                    <a:pt x="-2588" y="812483"/>
                    <a:pt x="-54023" y="565785"/>
                    <a:pt x="81232" y="503873"/>
                  </a:cubicBezTo>
                  <a:cubicBezTo>
                    <a:pt x="225059" y="437198"/>
                    <a:pt x="165052" y="299085"/>
                    <a:pt x="187912" y="179070"/>
                  </a:cubicBezTo>
                  <a:cubicBezTo>
                    <a:pt x="210772" y="59055"/>
                    <a:pt x="406987" y="0"/>
                    <a:pt x="406987" y="0"/>
                  </a:cubicBezTo>
                  <a:cubicBezTo>
                    <a:pt x="406987" y="0"/>
                    <a:pt x="337454" y="139065"/>
                    <a:pt x="391747" y="322898"/>
                  </a:cubicBezTo>
                  <a:cubicBezTo>
                    <a:pt x="446039" y="505778"/>
                    <a:pt x="380317" y="674370"/>
                    <a:pt x="269827" y="695325"/>
                  </a:cubicBezTo>
                  <a:close/>
                </a:path>
              </a:pathLst>
            </a:custGeom>
            <a:solidFill>
              <a:srgbClr val="609A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68EE94-563F-4EBE-8190-38F155DD0EF4}"/>
                </a:ext>
              </a:extLst>
            </p:cNvPr>
            <p:cNvSpPr/>
            <p:nvPr/>
          </p:nvSpPr>
          <p:spPr>
            <a:xfrm>
              <a:off x="7388523" y="2237422"/>
              <a:ext cx="228600" cy="619125"/>
            </a:xfrm>
            <a:custGeom>
              <a:avLst/>
              <a:gdLst>
                <a:gd name="connsiteX0" fmla="*/ 54311 w 228600"/>
                <a:gd name="connsiteY0" fmla="*/ 624840 h 619125"/>
                <a:gd name="connsiteX1" fmla="*/ 34309 w 228600"/>
                <a:gd name="connsiteY1" fmla="*/ 603885 h 619125"/>
                <a:gd name="connsiteX2" fmla="*/ 44786 w 228600"/>
                <a:gd name="connsiteY2" fmla="*/ 330517 h 619125"/>
                <a:gd name="connsiteX3" fmla="*/ 114319 w 228600"/>
                <a:gd name="connsiteY3" fmla="*/ 246698 h 619125"/>
                <a:gd name="connsiteX4" fmla="*/ 219094 w 228600"/>
                <a:gd name="connsiteY4" fmla="*/ 0 h 619125"/>
                <a:gd name="connsiteX5" fmla="*/ 233382 w 228600"/>
                <a:gd name="connsiteY5" fmla="*/ 952 h 619125"/>
                <a:gd name="connsiteX6" fmla="*/ 126701 w 228600"/>
                <a:gd name="connsiteY6" fmla="*/ 255270 h 619125"/>
                <a:gd name="connsiteX7" fmla="*/ 58121 w 228600"/>
                <a:gd name="connsiteY7" fmla="*/ 339090 h 619125"/>
                <a:gd name="connsiteX8" fmla="*/ 57169 w 228600"/>
                <a:gd name="connsiteY8" fmla="*/ 617220 h 619125"/>
                <a:gd name="connsiteX9" fmla="*/ 54311 w 228600"/>
                <a:gd name="connsiteY9" fmla="*/ 62484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619125">
                  <a:moveTo>
                    <a:pt x="54311" y="624840"/>
                  </a:moveTo>
                  <a:cubicBezTo>
                    <a:pt x="47644" y="618173"/>
                    <a:pt x="40976" y="611505"/>
                    <a:pt x="34309" y="603885"/>
                  </a:cubicBezTo>
                  <a:cubicBezTo>
                    <a:pt x="971" y="531495"/>
                    <a:pt x="-26651" y="422910"/>
                    <a:pt x="44786" y="330517"/>
                  </a:cubicBezTo>
                  <a:cubicBezTo>
                    <a:pt x="70504" y="297180"/>
                    <a:pt x="93364" y="270510"/>
                    <a:pt x="114319" y="246698"/>
                  </a:cubicBezTo>
                  <a:cubicBezTo>
                    <a:pt x="186709" y="161925"/>
                    <a:pt x="223857" y="119063"/>
                    <a:pt x="219094" y="0"/>
                  </a:cubicBezTo>
                  <a:lnTo>
                    <a:pt x="233382" y="952"/>
                  </a:lnTo>
                  <a:cubicBezTo>
                    <a:pt x="238144" y="123825"/>
                    <a:pt x="199091" y="170497"/>
                    <a:pt x="126701" y="255270"/>
                  </a:cubicBezTo>
                  <a:cubicBezTo>
                    <a:pt x="106699" y="279082"/>
                    <a:pt x="82886" y="305753"/>
                    <a:pt x="58121" y="339090"/>
                  </a:cubicBezTo>
                  <a:cubicBezTo>
                    <a:pt x="-16174" y="434340"/>
                    <a:pt x="21926" y="548640"/>
                    <a:pt x="57169" y="617220"/>
                  </a:cubicBezTo>
                  <a:cubicBezTo>
                    <a:pt x="54311" y="621982"/>
                    <a:pt x="54311" y="624840"/>
                    <a:pt x="54311" y="624840"/>
                  </a:cubicBezTo>
                  <a:close/>
                </a:path>
              </a:pathLst>
            </a:custGeom>
            <a:solidFill>
              <a:srgbClr val="3C61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CB3387-9181-4BF0-AAD6-3E81A02FA50E}"/>
                </a:ext>
              </a:extLst>
            </p:cNvPr>
            <p:cNvSpPr/>
            <p:nvPr/>
          </p:nvSpPr>
          <p:spPr>
            <a:xfrm>
              <a:off x="7201827" y="2065109"/>
              <a:ext cx="809625" cy="952500"/>
            </a:xfrm>
            <a:custGeom>
              <a:avLst/>
              <a:gdLst>
                <a:gd name="connsiteX0" fmla="*/ 267678 w 809625"/>
                <a:gd name="connsiteY0" fmla="*/ 819060 h 952500"/>
                <a:gd name="connsiteX1" fmla="*/ 47650 w 809625"/>
                <a:gd name="connsiteY1" fmla="*/ 930503 h 952500"/>
                <a:gd name="connsiteX2" fmla="*/ 40030 w 809625"/>
                <a:gd name="connsiteY2" fmla="*/ 921930 h 952500"/>
                <a:gd name="connsiteX3" fmla="*/ 24790 w 809625"/>
                <a:gd name="connsiteY3" fmla="*/ 899070 h 952500"/>
                <a:gd name="connsiteX4" fmla="*/ 276250 w 809625"/>
                <a:gd name="connsiteY4" fmla="*/ 386625 h 952500"/>
                <a:gd name="connsiteX5" fmla="*/ 516280 w 809625"/>
                <a:gd name="connsiteY5" fmla="*/ 46583 h 952500"/>
                <a:gd name="connsiteX6" fmla="*/ 814413 w 809625"/>
                <a:gd name="connsiteY6" fmla="*/ 82778 h 952500"/>
                <a:gd name="connsiteX7" fmla="*/ 539141 w 809625"/>
                <a:gd name="connsiteY7" fmla="*/ 552360 h 952500"/>
                <a:gd name="connsiteX8" fmla="*/ 267678 w 809625"/>
                <a:gd name="connsiteY8" fmla="*/ 81906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267678" y="819060"/>
                  </a:moveTo>
                  <a:cubicBezTo>
                    <a:pt x="162903" y="938123"/>
                    <a:pt x="110515" y="994320"/>
                    <a:pt x="47650" y="930503"/>
                  </a:cubicBezTo>
                  <a:cubicBezTo>
                    <a:pt x="44793" y="927645"/>
                    <a:pt x="41935" y="924788"/>
                    <a:pt x="40030" y="921930"/>
                  </a:cubicBezTo>
                  <a:cubicBezTo>
                    <a:pt x="35268" y="915263"/>
                    <a:pt x="29553" y="908595"/>
                    <a:pt x="24790" y="899070"/>
                  </a:cubicBezTo>
                  <a:cubicBezTo>
                    <a:pt x="-49505" y="774293"/>
                    <a:pt x="45745" y="442823"/>
                    <a:pt x="276250" y="386625"/>
                  </a:cubicBezTo>
                  <a:cubicBezTo>
                    <a:pt x="506755" y="330428"/>
                    <a:pt x="385788" y="161835"/>
                    <a:pt x="516280" y="46583"/>
                  </a:cubicBezTo>
                  <a:cubicBezTo>
                    <a:pt x="656298" y="-76290"/>
                    <a:pt x="814413" y="82778"/>
                    <a:pt x="814413" y="82778"/>
                  </a:cubicBezTo>
                  <a:cubicBezTo>
                    <a:pt x="704875" y="47535"/>
                    <a:pt x="613435" y="386625"/>
                    <a:pt x="539141" y="552360"/>
                  </a:cubicBezTo>
                  <a:cubicBezTo>
                    <a:pt x="449605" y="753338"/>
                    <a:pt x="384835" y="685710"/>
                    <a:pt x="267678" y="819060"/>
                  </a:cubicBezTo>
                  <a:close/>
                </a:path>
              </a:pathLst>
            </a:custGeom>
            <a:solidFill>
              <a:srgbClr val="609A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CCC79F-4E01-4950-B501-E9E9301C8086}"/>
                </a:ext>
              </a:extLst>
            </p:cNvPr>
            <p:cNvSpPr/>
            <p:nvPr/>
          </p:nvSpPr>
          <p:spPr>
            <a:xfrm>
              <a:off x="7241857" y="2187892"/>
              <a:ext cx="581025" cy="800100"/>
            </a:xfrm>
            <a:custGeom>
              <a:avLst/>
              <a:gdLst>
                <a:gd name="connsiteX0" fmla="*/ 7620 w 581025"/>
                <a:gd name="connsiteY0" fmla="*/ 808673 h 800100"/>
                <a:gd name="connsiteX1" fmla="*/ 0 w 581025"/>
                <a:gd name="connsiteY1" fmla="*/ 800100 h 800100"/>
                <a:gd name="connsiteX2" fmla="*/ 199073 w 581025"/>
                <a:gd name="connsiteY2" fmla="*/ 461962 h 800100"/>
                <a:gd name="connsiteX3" fmla="*/ 452438 w 581025"/>
                <a:gd name="connsiteY3" fmla="*/ 169545 h 800100"/>
                <a:gd name="connsiteX4" fmla="*/ 588645 w 581025"/>
                <a:gd name="connsiteY4" fmla="*/ 0 h 800100"/>
                <a:gd name="connsiteX5" fmla="*/ 589598 w 581025"/>
                <a:gd name="connsiteY5" fmla="*/ 9525 h 800100"/>
                <a:gd name="connsiteX6" fmla="*/ 461963 w 581025"/>
                <a:gd name="connsiteY6" fmla="*/ 171450 h 800100"/>
                <a:gd name="connsiteX7" fmla="*/ 203835 w 581025"/>
                <a:gd name="connsiteY7" fmla="*/ 470535 h 800100"/>
                <a:gd name="connsiteX8" fmla="*/ 53340 w 581025"/>
                <a:gd name="connsiteY8" fmla="*/ 668655 h 800100"/>
                <a:gd name="connsiteX9" fmla="*/ 7620 w 581025"/>
                <a:gd name="connsiteY9" fmla="*/ 808673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800100">
                  <a:moveTo>
                    <a:pt x="7620" y="808673"/>
                  </a:moveTo>
                  <a:cubicBezTo>
                    <a:pt x="4763" y="805815"/>
                    <a:pt x="1905" y="802958"/>
                    <a:pt x="0" y="800100"/>
                  </a:cubicBezTo>
                  <a:cubicBezTo>
                    <a:pt x="22860" y="687705"/>
                    <a:pt x="101918" y="506730"/>
                    <a:pt x="199073" y="461962"/>
                  </a:cubicBezTo>
                  <a:cubicBezTo>
                    <a:pt x="347663" y="393383"/>
                    <a:pt x="425768" y="302895"/>
                    <a:pt x="452438" y="169545"/>
                  </a:cubicBezTo>
                  <a:cubicBezTo>
                    <a:pt x="483870" y="12382"/>
                    <a:pt x="587693" y="952"/>
                    <a:pt x="588645" y="0"/>
                  </a:cubicBezTo>
                  <a:lnTo>
                    <a:pt x="589598" y="9525"/>
                  </a:lnTo>
                  <a:cubicBezTo>
                    <a:pt x="588645" y="9525"/>
                    <a:pt x="491490" y="20955"/>
                    <a:pt x="461963" y="171450"/>
                  </a:cubicBezTo>
                  <a:cubicBezTo>
                    <a:pt x="434340" y="308610"/>
                    <a:pt x="355283" y="401003"/>
                    <a:pt x="203835" y="470535"/>
                  </a:cubicBezTo>
                  <a:cubicBezTo>
                    <a:pt x="151448" y="495300"/>
                    <a:pt x="96203" y="566737"/>
                    <a:pt x="53340" y="668655"/>
                  </a:cubicBezTo>
                  <a:cubicBezTo>
                    <a:pt x="29528" y="719137"/>
                    <a:pt x="15240" y="769620"/>
                    <a:pt x="7620" y="808673"/>
                  </a:cubicBezTo>
                  <a:close/>
                </a:path>
              </a:pathLst>
            </a:custGeom>
            <a:solidFill>
              <a:srgbClr val="3C61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E2537F-6334-4CFA-A738-387C61246791}"/>
                </a:ext>
              </a:extLst>
            </p:cNvPr>
            <p:cNvSpPr/>
            <p:nvPr/>
          </p:nvSpPr>
          <p:spPr>
            <a:xfrm>
              <a:off x="4725352" y="1804987"/>
              <a:ext cx="2790825" cy="2514600"/>
            </a:xfrm>
            <a:custGeom>
              <a:avLst/>
              <a:gdLst>
                <a:gd name="connsiteX0" fmla="*/ 2684145 w 2790825"/>
                <a:gd name="connsiteY0" fmla="*/ 2521268 h 2514600"/>
                <a:gd name="connsiteX1" fmla="*/ 112395 w 2790825"/>
                <a:gd name="connsiteY1" fmla="*/ 2521268 h 2514600"/>
                <a:gd name="connsiteX2" fmla="*/ 0 w 2790825"/>
                <a:gd name="connsiteY2" fmla="*/ 2408873 h 2514600"/>
                <a:gd name="connsiteX3" fmla="*/ 0 w 2790825"/>
                <a:gd name="connsiteY3" fmla="*/ 112395 h 2514600"/>
                <a:gd name="connsiteX4" fmla="*/ 113348 w 2790825"/>
                <a:gd name="connsiteY4" fmla="*/ 0 h 2514600"/>
                <a:gd name="connsiteX5" fmla="*/ 2685098 w 2790825"/>
                <a:gd name="connsiteY5" fmla="*/ 0 h 2514600"/>
                <a:gd name="connsiteX6" fmla="*/ 2797493 w 2790825"/>
                <a:gd name="connsiteY6" fmla="*/ 112395 h 2514600"/>
                <a:gd name="connsiteX7" fmla="*/ 2797493 w 2790825"/>
                <a:gd name="connsiteY7" fmla="*/ 2408873 h 2514600"/>
                <a:gd name="connsiteX8" fmla="*/ 2684145 w 2790825"/>
                <a:gd name="connsiteY8" fmla="*/ 2521268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0825" h="2514600">
                  <a:moveTo>
                    <a:pt x="2684145" y="2521268"/>
                  </a:moveTo>
                  <a:lnTo>
                    <a:pt x="112395" y="2521268"/>
                  </a:lnTo>
                  <a:cubicBezTo>
                    <a:pt x="50483" y="2521268"/>
                    <a:pt x="0" y="2470785"/>
                    <a:pt x="0" y="2408873"/>
                  </a:cubicBezTo>
                  <a:lnTo>
                    <a:pt x="0" y="112395"/>
                  </a:lnTo>
                  <a:cubicBezTo>
                    <a:pt x="0" y="50483"/>
                    <a:pt x="50483" y="0"/>
                    <a:pt x="113348" y="0"/>
                  </a:cubicBezTo>
                  <a:lnTo>
                    <a:pt x="2685098" y="0"/>
                  </a:lnTo>
                  <a:cubicBezTo>
                    <a:pt x="2747010" y="0"/>
                    <a:pt x="2797493" y="50483"/>
                    <a:pt x="2797493" y="112395"/>
                  </a:cubicBezTo>
                  <a:lnTo>
                    <a:pt x="2797493" y="2408873"/>
                  </a:lnTo>
                  <a:cubicBezTo>
                    <a:pt x="2796540" y="2470785"/>
                    <a:pt x="2746058" y="2521268"/>
                    <a:pt x="2684145" y="2521268"/>
                  </a:cubicBezTo>
                  <a:close/>
                </a:path>
              </a:pathLst>
            </a:custGeom>
            <a:solidFill>
              <a:srgbClr val="D5E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616C96-8EC5-4015-A4F0-4C4CCEA9893E}"/>
                </a:ext>
              </a:extLst>
            </p:cNvPr>
            <p:cNvSpPr/>
            <p:nvPr/>
          </p:nvSpPr>
          <p:spPr>
            <a:xfrm>
              <a:off x="4890135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48281E-F5BB-462D-A889-030AAC81E72C}"/>
                </a:ext>
              </a:extLst>
            </p:cNvPr>
            <p:cNvSpPr/>
            <p:nvPr/>
          </p:nvSpPr>
          <p:spPr>
            <a:xfrm>
              <a:off x="5330190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A7EF79-1627-4F9C-A2CC-4C81CDA6836D}"/>
                </a:ext>
              </a:extLst>
            </p:cNvPr>
            <p:cNvSpPr/>
            <p:nvPr/>
          </p:nvSpPr>
          <p:spPr>
            <a:xfrm>
              <a:off x="5770245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131F4B-DEA4-43AA-AEC3-B12ABA3BAB92}"/>
                </a:ext>
              </a:extLst>
            </p:cNvPr>
            <p:cNvSpPr/>
            <p:nvPr/>
          </p:nvSpPr>
          <p:spPr>
            <a:xfrm>
              <a:off x="6209347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03C728-AD10-47FA-B171-52BBB55BE77E}"/>
                </a:ext>
              </a:extLst>
            </p:cNvPr>
            <p:cNvSpPr/>
            <p:nvPr/>
          </p:nvSpPr>
          <p:spPr>
            <a:xfrm>
              <a:off x="6649402" y="3058477"/>
              <a:ext cx="9525" cy="647700"/>
            </a:xfrm>
            <a:custGeom>
              <a:avLst/>
              <a:gdLst>
                <a:gd name="connsiteX0" fmla="*/ 0 w 0"/>
                <a:gd name="connsiteY0" fmla="*/ 0 h 647700"/>
                <a:gd name="connsiteX1" fmla="*/ 5715 w 0"/>
                <a:gd name="connsiteY1" fmla="*/ 0 h 647700"/>
                <a:gd name="connsiteX2" fmla="*/ 5715 w 0"/>
                <a:gd name="connsiteY2" fmla="*/ 648653 h 647700"/>
                <a:gd name="connsiteX3" fmla="*/ 0 w 0"/>
                <a:gd name="connsiteY3" fmla="*/ 64865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47700">
                  <a:moveTo>
                    <a:pt x="0" y="0"/>
                  </a:moveTo>
                  <a:lnTo>
                    <a:pt x="5715" y="0"/>
                  </a:lnTo>
                  <a:lnTo>
                    <a:pt x="5715" y="648653"/>
                  </a:lnTo>
                  <a:lnTo>
                    <a:pt x="0" y="648653"/>
                  </a:lnTo>
                  <a:close/>
                </a:path>
              </a:pathLst>
            </a:custGeom>
            <a:solidFill>
              <a:srgbClr val="E0E0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32144E-AC91-403F-9806-A4E7682525B6}"/>
                </a:ext>
              </a:extLst>
            </p:cNvPr>
            <p:cNvSpPr/>
            <p:nvPr/>
          </p:nvSpPr>
          <p:spPr>
            <a:xfrm>
              <a:off x="4893945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3 w 66675"/>
                <a:gd name="connsiteY1" fmla="*/ 0 h 19050"/>
                <a:gd name="connsiteX2" fmla="*/ 69533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3" y="0"/>
                  </a:lnTo>
                  <a:lnTo>
                    <a:pt x="69533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4CF03D-DE52-4F84-8972-CDACA47A1555}"/>
                </a:ext>
              </a:extLst>
            </p:cNvPr>
            <p:cNvSpPr/>
            <p:nvPr/>
          </p:nvSpPr>
          <p:spPr>
            <a:xfrm>
              <a:off x="4893945" y="2978467"/>
              <a:ext cx="104775" cy="9525"/>
            </a:xfrm>
            <a:custGeom>
              <a:avLst/>
              <a:gdLst>
                <a:gd name="connsiteX0" fmla="*/ 0 w 104775"/>
                <a:gd name="connsiteY0" fmla="*/ 0 h 9525"/>
                <a:gd name="connsiteX1" fmla="*/ 105728 w 104775"/>
                <a:gd name="connsiteY1" fmla="*/ 0 h 9525"/>
                <a:gd name="connsiteX2" fmla="*/ 105728 w 104775"/>
                <a:gd name="connsiteY2" fmla="*/ 17145 h 9525"/>
                <a:gd name="connsiteX3" fmla="*/ 0 w 1047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9525">
                  <a:moveTo>
                    <a:pt x="0" y="0"/>
                  </a:moveTo>
                  <a:lnTo>
                    <a:pt x="105728" y="0"/>
                  </a:lnTo>
                  <a:lnTo>
                    <a:pt x="105728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502561-C6FD-4D06-9E4E-42CEF679FF9C}"/>
                </a:ext>
              </a:extLst>
            </p:cNvPr>
            <p:cNvSpPr/>
            <p:nvPr/>
          </p:nvSpPr>
          <p:spPr>
            <a:xfrm>
              <a:off x="4893945" y="3009900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9543 w 142875"/>
                <a:gd name="connsiteY1" fmla="*/ 0 h 9525"/>
                <a:gd name="connsiteX2" fmla="*/ 149543 w 142875"/>
                <a:gd name="connsiteY2" fmla="*/ 17145 h 9525"/>
                <a:gd name="connsiteX3" fmla="*/ 0 w 1428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9543" y="0"/>
                  </a:lnTo>
                  <a:lnTo>
                    <a:pt x="149543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8AE60-C96E-42C8-8656-AA50AB1BF38D}"/>
                </a:ext>
              </a:extLst>
            </p:cNvPr>
            <p:cNvSpPr/>
            <p:nvPr/>
          </p:nvSpPr>
          <p:spPr>
            <a:xfrm>
              <a:off x="5328285" y="2978467"/>
              <a:ext cx="123825" cy="9525"/>
            </a:xfrm>
            <a:custGeom>
              <a:avLst/>
              <a:gdLst>
                <a:gd name="connsiteX0" fmla="*/ 0 w 123825"/>
                <a:gd name="connsiteY0" fmla="*/ 0 h 9525"/>
                <a:gd name="connsiteX1" fmla="*/ 123825 w 123825"/>
                <a:gd name="connsiteY1" fmla="*/ 0 h 9525"/>
                <a:gd name="connsiteX2" fmla="*/ 123825 w 123825"/>
                <a:gd name="connsiteY2" fmla="*/ 17145 h 9525"/>
                <a:gd name="connsiteX3" fmla="*/ 0 w 1238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9525">
                  <a:moveTo>
                    <a:pt x="0" y="0"/>
                  </a:moveTo>
                  <a:lnTo>
                    <a:pt x="123825" y="0"/>
                  </a:lnTo>
                  <a:lnTo>
                    <a:pt x="12382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8F8777-F513-4862-A1F8-482D44A9EA6B}"/>
                </a:ext>
              </a:extLst>
            </p:cNvPr>
            <p:cNvSpPr/>
            <p:nvPr/>
          </p:nvSpPr>
          <p:spPr>
            <a:xfrm>
              <a:off x="5328285" y="3009900"/>
              <a:ext cx="76200" cy="9525"/>
            </a:xfrm>
            <a:custGeom>
              <a:avLst/>
              <a:gdLst>
                <a:gd name="connsiteX0" fmla="*/ 0 w 76200"/>
                <a:gd name="connsiteY0" fmla="*/ 0 h 9525"/>
                <a:gd name="connsiteX1" fmla="*/ 79057 w 76200"/>
                <a:gd name="connsiteY1" fmla="*/ 0 h 9525"/>
                <a:gd name="connsiteX2" fmla="*/ 79057 w 76200"/>
                <a:gd name="connsiteY2" fmla="*/ 17145 h 9525"/>
                <a:gd name="connsiteX3" fmla="*/ 0 w 76200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0" y="0"/>
                  </a:moveTo>
                  <a:lnTo>
                    <a:pt x="79057" y="0"/>
                  </a:lnTo>
                  <a:lnTo>
                    <a:pt x="79057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E72F67-1E48-4BEF-ACE8-8777BE0420D2}"/>
                </a:ext>
              </a:extLst>
            </p:cNvPr>
            <p:cNvSpPr/>
            <p:nvPr/>
          </p:nvSpPr>
          <p:spPr>
            <a:xfrm>
              <a:off x="5775960" y="2978467"/>
              <a:ext cx="76200" cy="9525"/>
            </a:xfrm>
            <a:custGeom>
              <a:avLst/>
              <a:gdLst>
                <a:gd name="connsiteX0" fmla="*/ 0 w 76200"/>
                <a:gd name="connsiteY0" fmla="*/ 0 h 9525"/>
                <a:gd name="connsiteX1" fmla="*/ 76200 w 76200"/>
                <a:gd name="connsiteY1" fmla="*/ 0 h 9525"/>
                <a:gd name="connsiteX2" fmla="*/ 76200 w 76200"/>
                <a:gd name="connsiteY2" fmla="*/ 17145 h 9525"/>
                <a:gd name="connsiteX3" fmla="*/ 0 w 76200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0" y="0"/>
                  </a:moveTo>
                  <a:lnTo>
                    <a:pt x="76200" y="0"/>
                  </a:lnTo>
                  <a:lnTo>
                    <a:pt x="76200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4889B3-7897-4053-AF15-310DAECAF670}"/>
                </a:ext>
              </a:extLst>
            </p:cNvPr>
            <p:cNvSpPr/>
            <p:nvPr/>
          </p:nvSpPr>
          <p:spPr>
            <a:xfrm>
              <a:off x="5775960" y="3009900"/>
              <a:ext cx="85725" cy="9525"/>
            </a:xfrm>
            <a:custGeom>
              <a:avLst/>
              <a:gdLst>
                <a:gd name="connsiteX0" fmla="*/ 0 w 85725"/>
                <a:gd name="connsiteY0" fmla="*/ 0 h 9525"/>
                <a:gd name="connsiteX1" fmla="*/ 89535 w 85725"/>
                <a:gd name="connsiteY1" fmla="*/ 0 h 9525"/>
                <a:gd name="connsiteX2" fmla="*/ 89535 w 85725"/>
                <a:gd name="connsiteY2" fmla="*/ 17145 h 9525"/>
                <a:gd name="connsiteX3" fmla="*/ 0 w 857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9525">
                  <a:moveTo>
                    <a:pt x="0" y="0"/>
                  </a:moveTo>
                  <a:lnTo>
                    <a:pt x="89535" y="0"/>
                  </a:lnTo>
                  <a:lnTo>
                    <a:pt x="8953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EADF66-072E-4172-9A21-BB41DAA0CD0F}"/>
                </a:ext>
              </a:extLst>
            </p:cNvPr>
            <p:cNvSpPr/>
            <p:nvPr/>
          </p:nvSpPr>
          <p:spPr>
            <a:xfrm>
              <a:off x="6216015" y="2978467"/>
              <a:ext cx="104775" cy="9525"/>
            </a:xfrm>
            <a:custGeom>
              <a:avLst/>
              <a:gdLst>
                <a:gd name="connsiteX0" fmla="*/ 0 w 104775"/>
                <a:gd name="connsiteY0" fmla="*/ 0 h 9525"/>
                <a:gd name="connsiteX1" fmla="*/ 111443 w 104775"/>
                <a:gd name="connsiteY1" fmla="*/ 0 h 9525"/>
                <a:gd name="connsiteX2" fmla="*/ 111443 w 104775"/>
                <a:gd name="connsiteY2" fmla="*/ 17145 h 9525"/>
                <a:gd name="connsiteX3" fmla="*/ 0 w 1047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9525">
                  <a:moveTo>
                    <a:pt x="0" y="0"/>
                  </a:moveTo>
                  <a:lnTo>
                    <a:pt x="111443" y="0"/>
                  </a:lnTo>
                  <a:lnTo>
                    <a:pt x="111443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5CD0F4-249A-4759-B364-F742D1B77C70}"/>
                </a:ext>
              </a:extLst>
            </p:cNvPr>
            <p:cNvSpPr/>
            <p:nvPr/>
          </p:nvSpPr>
          <p:spPr>
            <a:xfrm>
              <a:off x="6216015" y="3009900"/>
              <a:ext cx="85725" cy="9525"/>
            </a:xfrm>
            <a:custGeom>
              <a:avLst/>
              <a:gdLst>
                <a:gd name="connsiteX0" fmla="*/ 0 w 85725"/>
                <a:gd name="connsiteY0" fmla="*/ 0 h 9525"/>
                <a:gd name="connsiteX1" fmla="*/ 89535 w 85725"/>
                <a:gd name="connsiteY1" fmla="*/ 0 h 9525"/>
                <a:gd name="connsiteX2" fmla="*/ 89535 w 85725"/>
                <a:gd name="connsiteY2" fmla="*/ 17145 h 9525"/>
                <a:gd name="connsiteX3" fmla="*/ 0 w 857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9525">
                  <a:moveTo>
                    <a:pt x="0" y="0"/>
                  </a:moveTo>
                  <a:lnTo>
                    <a:pt x="89535" y="0"/>
                  </a:lnTo>
                  <a:lnTo>
                    <a:pt x="8953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1EEED1-FDB7-43BE-AE7A-E09E1F4CC4B8}"/>
                </a:ext>
              </a:extLst>
            </p:cNvPr>
            <p:cNvSpPr/>
            <p:nvPr/>
          </p:nvSpPr>
          <p:spPr>
            <a:xfrm>
              <a:off x="6652260" y="2978467"/>
              <a:ext cx="66675" cy="9525"/>
            </a:xfrm>
            <a:custGeom>
              <a:avLst/>
              <a:gdLst>
                <a:gd name="connsiteX0" fmla="*/ 0 w 66675"/>
                <a:gd name="connsiteY0" fmla="*/ 0 h 9525"/>
                <a:gd name="connsiteX1" fmla="*/ 66675 w 66675"/>
                <a:gd name="connsiteY1" fmla="*/ 0 h 9525"/>
                <a:gd name="connsiteX2" fmla="*/ 66675 w 66675"/>
                <a:gd name="connsiteY2" fmla="*/ 17145 h 9525"/>
                <a:gd name="connsiteX3" fmla="*/ 0 w 6667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9525">
                  <a:moveTo>
                    <a:pt x="0" y="0"/>
                  </a:moveTo>
                  <a:lnTo>
                    <a:pt x="66675" y="0"/>
                  </a:lnTo>
                  <a:lnTo>
                    <a:pt x="66675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F4CAE5-6013-4B9A-BA7A-6968BBBF41AF}"/>
                </a:ext>
              </a:extLst>
            </p:cNvPr>
            <p:cNvSpPr/>
            <p:nvPr/>
          </p:nvSpPr>
          <p:spPr>
            <a:xfrm>
              <a:off x="6652260" y="3009900"/>
              <a:ext cx="47625" cy="9525"/>
            </a:xfrm>
            <a:custGeom>
              <a:avLst/>
              <a:gdLst>
                <a:gd name="connsiteX0" fmla="*/ 0 w 47625"/>
                <a:gd name="connsiteY0" fmla="*/ 0 h 9525"/>
                <a:gd name="connsiteX1" fmla="*/ 53340 w 47625"/>
                <a:gd name="connsiteY1" fmla="*/ 0 h 9525"/>
                <a:gd name="connsiteX2" fmla="*/ 53340 w 47625"/>
                <a:gd name="connsiteY2" fmla="*/ 17145 h 9525"/>
                <a:gd name="connsiteX3" fmla="*/ 0 w 47625"/>
                <a:gd name="connsiteY3" fmla="*/ 171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9525">
                  <a:moveTo>
                    <a:pt x="0" y="0"/>
                  </a:moveTo>
                  <a:lnTo>
                    <a:pt x="53340" y="0"/>
                  </a:lnTo>
                  <a:lnTo>
                    <a:pt x="53340" y="17145"/>
                  </a:lnTo>
                  <a:lnTo>
                    <a:pt x="0" y="17145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9D3DE2-70D1-48A3-B8CA-90C4D1BCD53B}"/>
                </a:ext>
              </a:extLst>
            </p:cNvPr>
            <p:cNvSpPr/>
            <p:nvPr/>
          </p:nvSpPr>
          <p:spPr>
            <a:xfrm>
              <a:off x="5333047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44CA6F-3A3C-443A-BDDB-C8936658D830}"/>
                </a:ext>
              </a:extLst>
            </p:cNvPr>
            <p:cNvSpPr/>
            <p:nvPr/>
          </p:nvSpPr>
          <p:spPr>
            <a:xfrm>
              <a:off x="5775960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310F1B8-E5C4-4DFA-8685-B60F42E70466}"/>
                </a:ext>
              </a:extLst>
            </p:cNvPr>
            <p:cNvSpPr/>
            <p:nvPr/>
          </p:nvSpPr>
          <p:spPr>
            <a:xfrm>
              <a:off x="6216015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3 w 66675"/>
                <a:gd name="connsiteY1" fmla="*/ 0 h 19050"/>
                <a:gd name="connsiteX2" fmla="*/ 69533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3" y="0"/>
                  </a:lnTo>
                  <a:lnTo>
                    <a:pt x="69533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3F0E0A5-90DE-44EF-ACCF-D4EC62542BD2}"/>
                </a:ext>
              </a:extLst>
            </p:cNvPr>
            <p:cNvSpPr/>
            <p:nvPr/>
          </p:nvSpPr>
          <p:spPr>
            <a:xfrm>
              <a:off x="6656070" y="3746182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2860 h 19050"/>
                <a:gd name="connsiteX3" fmla="*/ 0 w 66675"/>
                <a:gd name="connsiteY3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286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B8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B73BAE-49FE-494C-9E5B-3B242AAC0015}"/>
                </a:ext>
              </a:extLst>
            </p:cNvPr>
            <p:cNvSpPr/>
            <p:nvPr/>
          </p:nvSpPr>
          <p:spPr>
            <a:xfrm>
              <a:off x="4892992" y="3226948"/>
              <a:ext cx="1752600" cy="285750"/>
            </a:xfrm>
            <a:custGeom>
              <a:avLst/>
              <a:gdLst>
                <a:gd name="connsiteX0" fmla="*/ 1606868 w 1752600"/>
                <a:gd name="connsiteY0" fmla="*/ 287776 h 285750"/>
                <a:gd name="connsiteX1" fmla="*/ 1225868 w 1752600"/>
                <a:gd name="connsiteY1" fmla="*/ 166809 h 285750"/>
                <a:gd name="connsiteX2" fmla="*/ 701993 w 1752600"/>
                <a:gd name="connsiteY2" fmla="*/ 33459 h 285750"/>
                <a:gd name="connsiteX3" fmla="*/ 407670 w 1752600"/>
                <a:gd name="connsiteY3" fmla="*/ 150616 h 285750"/>
                <a:gd name="connsiteX4" fmla="*/ 189548 w 1752600"/>
                <a:gd name="connsiteY4" fmla="*/ 236341 h 285750"/>
                <a:gd name="connsiteX5" fmla="*/ 0 w 1752600"/>
                <a:gd name="connsiteY5" fmla="*/ 178239 h 285750"/>
                <a:gd name="connsiteX6" fmla="*/ 0 w 1752600"/>
                <a:gd name="connsiteY6" fmla="*/ 140139 h 285750"/>
                <a:gd name="connsiteX7" fmla="*/ 0 w 1752600"/>
                <a:gd name="connsiteY7" fmla="*/ 140139 h 285750"/>
                <a:gd name="connsiteX8" fmla="*/ 0 w 1752600"/>
                <a:gd name="connsiteY8" fmla="*/ 140139 h 285750"/>
                <a:gd name="connsiteX9" fmla="*/ 189548 w 1752600"/>
                <a:gd name="connsiteY9" fmla="*/ 206814 h 285750"/>
                <a:gd name="connsiteX10" fmla="*/ 392430 w 1752600"/>
                <a:gd name="connsiteY10" fmla="*/ 125851 h 285750"/>
                <a:gd name="connsiteX11" fmla="*/ 700088 w 1752600"/>
                <a:gd name="connsiteY11" fmla="*/ 3931 h 285750"/>
                <a:gd name="connsiteX12" fmla="*/ 1240155 w 1752600"/>
                <a:gd name="connsiteY12" fmla="*/ 140139 h 285750"/>
                <a:gd name="connsiteX13" fmla="*/ 1760220 w 1752600"/>
                <a:gd name="connsiteY13" fmla="*/ 232531 h 285750"/>
                <a:gd name="connsiteX14" fmla="*/ 1760220 w 1752600"/>
                <a:gd name="connsiteY14" fmla="*/ 263964 h 285750"/>
                <a:gd name="connsiteX15" fmla="*/ 1606868 w 1752600"/>
                <a:gd name="connsiteY15" fmla="*/ 28777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2600" h="285750">
                  <a:moveTo>
                    <a:pt x="1606868" y="287776"/>
                  </a:moveTo>
                  <a:cubicBezTo>
                    <a:pt x="1469708" y="287776"/>
                    <a:pt x="1350645" y="228721"/>
                    <a:pt x="1225868" y="166809"/>
                  </a:cubicBezTo>
                  <a:cubicBezTo>
                    <a:pt x="1072515" y="90609"/>
                    <a:pt x="913448" y="11551"/>
                    <a:pt x="701993" y="33459"/>
                  </a:cubicBezTo>
                  <a:cubicBezTo>
                    <a:pt x="566738" y="46794"/>
                    <a:pt x="481965" y="102039"/>
                    <a:pt x="407670" y="150616"/>
                  </a:cubicBezTo>
                  <a:cubicBezTo>
                    <a:pt x="340042" y="194431"/>
                    <a:pt x="276225" y="233484"/>
                    <a:pt x="189548" y="236341"/>
                  </a:cubicBezTo>
                  <a:cubicBezTo>
                    <a:pt x="49530" y="242056"/>
                    <a:pt x="953" y="182049"/>
                    <a:pt x="0" y="178239"/>
                  </a:cubicBezTo>
                  <a:lnTo>
                    <a:pt x="0" y="140139"/>
                  </a:lnTo>
                  <a:lnTo>
                    <a:pt x="0" y="140139"/>
                  </a:lnTo>
                  <a:lnTo>
                    <a:pt x="0" y="140139"/>
                  </a:lnTo>
                  <a:cubicBezTo>
                    <a:pt x="0" y="141091"/>
                    <a:pt x="30480" y="207766"/>
                    <a:pt x="189548" y="206814"/>
                  </a:cubicBezTo>
                  <a:cubicBezTo>
                    <a:pt x="267653" y="206814"/>
                    <a:pt x="325755" y="168714"/>
                    <a:pt x="392430" y="125851"/>
                  </a:cubicBezTo>
                  <a:cubicBezTo>
                    <a:pt x="469583" y="75369"/>
                    <a:pt x="558165" y="18219"/>
                    <a:pt x="700088" y="3931"/>
                  </a:cubicBezTo>
                  <a:cubicBezTo>
                    <a:pt x="920115" y="-18929"/>
                    <a:pt x="1082993" y="62034"/>
                    <a:pt x="1240155" y="140139"/>
                  </a:cubicBezTo>
                  <a:cubicBezTo>
                    <a:pt x="1404938" y="222054"/>
                    <a:pt x="1562100" y="298254"/>
                    <a:pt x="1760220" y="232531"/>
                  </a:cubicBezTo>
                  <a:lnTo>
                    <a:pt x="1760220" y="263964"/>
                  </a:lnTo>
                  <a:cubicBezTo>
                    <a:pt x="1703070" y="283014"/>
                    <a:pt x="1657350" y="287776"/>
                    <a:pt x="1606868" y="287776"/>
                  </a:cubicBezTo>
                  <a:close/>
                </a:path>
              </a:pathLst>
            </a:custGeom>
            <a:solidFill>
              <a:srgbClr val="FFC05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00B62E-BF66-4404-AFAD-D81F907AF79F}"/>
                </a:ext>
              </a:extLst>
            </p:cNvPr>
            <p:cNvSpPr/>
            <p:nvPr/>
          </p:nvSpPr>
          <p:spPr>
            <a:xfrm>
              <a:off x="4893945" y="3139411"/>
              <a:ext cx="1752600" cy="361950"/>
            </a:xfrm>
            <a:custGeom>
              <a:avLst/>
              <a:gdLst>
                <a:gd name="connsiteX0" fmla="*/ 782955 w 1752600"/>
                <a:gd name="connsiteY0" fmla="*/ 367694 h 361950"/>
                <a:gd name="connsiteX1" fmla="*/ 522922 w 1752600"/>
                <a:gd name="connsiteY1" fmla="*/ 233391 h 361950"/>
                <a:gd name="connsiteX2" fmla="*/ 330517 w 1752600"/>
                <a:gd name="connsiteY2" fmla="*/ 105756 h 361950"/>
                <a:gd name="connsiteX3" fmla="*/ 0 w 1752600"/>
                <a:gd name="connsiteY3" fmla="*/ 171479 h 361950"/>
                <a:gd name="connsiteX4" fmla="*/ 0 w 1752600"/>
                <a:gd name="connsiteY4" fmla="*/ 128616 h 361950"/>
                <a:gd name="connsiteX5" fmla="*/ 79057 w 1752600"/>
                <a:gd name="connsiteY5" fmla="*/ 76229 h 361950"/>
                <a:gd name="connsiteX6" fmla="*/ 340042 w 1752600"/>
                <a:gd name="connsiteY6" fmla="*/ 78134 h 361950"/>
                <a:gd name="connsiteX7" fmla="*/ 541972 w 1752600"/>
                <a:gd name="connsiteY7" fmla="*/ 211484 h 361950"/>
                <a:gd name="connsiteX8" fmla="*/ 962977 w 1752600"/>
                <a:gd name="connsiteY8" fmla="*/ 265776 h 361950"/>
                <a:gd name="connsiteX9" fmla="*/ 1370648 w 1752600"/>
                <a:gd name="connsiteY9" fmla="*/ 15269 h 361950"/>
                <a:gd name="connsiteX10" fmla="*/ 1760220 w 1752600"/>
                <a:gd name="connsiteY10" fmla="*/ 131474 h 361950"/>
                <a:gd name="connsiteX11" fmla="*/ 1759268 w 1752600"/>
                <a:gd name="connsiteY11" fmla="*/ 170526 h 361950"/>
                <a:gd name="connsiteX12" fmla="*/ 981075 w 1752600"/>
                <a:gd name="connsiteY12" fmla="*/ 288636 h 361950"/>
                <a:gd name="connsiteX13" fmla="*/ 782955 w 1752600"/>
                <a:gd name="connsiteY13" fmla="*/ 36769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2600" h="361950">
                  <a:moveTo>
                    <a:pt x="782955" y="367694"/>
                  </a:moveTo>
                  <a:cubicBezTo>
                    <a:pt x="681990" y="367694"/>
                    <a:pt x="601027" y="300066"/>
                    <a:pt x="522922" y="233391"/>
                  </a:cubicBezTo>
                  <a:cubicBezTo>
                    <a:pt x="462915" y="182909"/>
                    <a:pt x="401002" y="131474"/>
                    <a:pt x="330517" y="105756"/>
                  </a:cubicBezTo>
                  <a:cubicBezTo>
                    <a:pt x="112395" y="27651"/>
                    <a:pt x="952" y="169574"/>
                    <a:pt x="0" y="171479"/>
                  </a:cubicBezTo>
                  <a:lnTo>
                    <a:pt x="0" y="128616"/>
                  </a:lnTo>
                  <a:cubicBezTo>
                    <a:pt x="952" y="126711"/>
                    <a:pt x="20955" y="100994"/>
                    <a:pt x="79057" y="76229"/>
                  </a:cubicBezTo>
                  <a:cubicBezTo>
                    <a:pt x="131445" y="53369"/>
                    <a:pt x="219075" y="36224"/>
                    <a:pt x="340042" y="78134"/>
                  </a:cubicBezTo>
                  <a:cubicBezTo>
                    <a:pt x="417195" y="104804"/>
                    <a:pt x="481013" y="159096"/>
                    <a:pt x="541972" y="211484"/>
                  </a:cubicBezTo>
                  <a:cubicBezTo>
                    <a:pt x="666750" y="317211"/>
                    <a:pt x="775335" y="409604"/>
                    <a:pt x="962977" y="265776"/>
                  </a:cubicBezTo>
                  <a:cubicBezTo>
                    <a:pt x="1104900" y="157191"/>
                    <a:pt x="1239202" y="53369"/>
                    <a:pt x="1370648" y="15269"/>
                  </a:cubicBezTo>
                  <a:cubicBezTo>
                    <a:pt x="1499235" y="-21879"/>
                    <a:pt x="1633537" y="5744"/>
                    <a:pt x="1760220" y="131474"/>
                  </a:cubicBezTo>
                  <a:lnTo>
                    <a:pt x="1759268" y="170526"/>
                  </a:lnTo>
                  <a:cubicBezTo>
                    <a:pt x="1491615" y="-98079"/>
                    <a:pt x="1264920" y="72419"/>
                    <a:pt x="981075" y="288636"/>
                  </a:cubicBezTo>
                  <a:cubicBezTo>
                    <a:pt x="905827" y="345786"/>
                    <a:pt x="841058" y="367694"/>
                    <a:pt x="782955" y="367694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A57FCF-AC6D-4E0C-96A3-4D2F44693076}"/>
                </a:ext>
              </a:extLst>
            </p:cNvPr>
            <p:cNvSpPr/>
            <p:nvPr/>
          </p:nvSpPr>
          <p:spPr>
            <a:xfrm>
              <a:off x="4872106" y="2076424"/>
              <a:ext cx="466725" cy="466725"/>
            </a:xfrm>
            <a:custGeom>
              <a:avLst/>
              <a:gdLst>
                <a:gd name="connsiteX0" fmla="*/ 281871 w 466725"/>
                <a:gd name="connsiteY0" fmla="*/ 4788 h 466725"/>
                <a:gd name="connsiteX1" fmla="*/ 30411 w 466725"/>
                <a:gd name="connsiteY1" fmla="*/ 120041 h 466725"/>
                <a:gd name="connsiteX2" fmla="*/ 4693 w 466725"/>
                <a:gd name="connsiteY2" fmla="*/ 188621 h 466725"/>
                <a:gd name="connsiteX3" fmla="*/ 58986 w 466725"/>
                <a:gd name="connsiteY3" fmla="*/ 390551 h 466725"/>
                <a:gd name="connsiteX4" fmla="*/ 188526 w 466725"/>
                <a:gd name="connsiteY4" fmla="*/ 464846 h 466725"/>
                <a:gd name="connsiteX5" fmla="*/ 203766 w 466725"/>
                <a:gd name="connsiteY5" fmla="*/ 467703 h 466725"/>
                <a:gd name="connsiteX6" fmla="*/ 272346 w 466725"/>
                <a:gd name="connsiteY6" fmla="*/ 466751 h 466725"/>
                <a:gd name="connsiteX7" fmla="*/ 464751 w 466725"/>
                <a:gd name="connsiteY7" fmla="*/ 281013 h 466725"/>
                <a:gd name="connsiteX8" fmla="*/ 281871 w 466725"/>
                <a:gd name="connsiteY8" fmla="*/ 4788 h 466725"/>
                <a:gd name="connsiteX9" fmla="*/ 407601 w 466725"/>
                <a:gd name="connsiteY9" fmla="*/ 269583 h 466725"/>
                <a:gd name="connsiteX10" fmla="*/ 263773 w 466725"/>
                <a:gd name="connsiteY10" fmla="*/ 408648 h 466725"/>
                <a:gd name="connsiteX11" fmla="*/ 212338 w 466725"/>
                <a:gd name="connsiteY11" fmla="*/ 409601 h 466725"/>
                <a:gd name="connsiteX12" fmla="*/ 200908 w 466725"/>
                <a:gd name="connsiteY12" fmla="*/ 407696 h 466725"/>
                <a:gd name="connsiteX13" fmla="*/ 103753 w 466725"/>
                <a:gd name="connsiteY13" fmla="*/ 351498 h 466725"/>
                <a:gd name="connsiteX14" fmla="*/ 62796 w 466725"/>
                <a:gd name="connsiteY14" fmla="*/ 200051 h 466725"/>
                <a:gd name="connsiteX15" fmla="*/ 81846 w 466725"/>
                <a:gd name="connsiteY15" fmla="*/ 148616 h 466725"/>
                <a:gd name="connsiteX16" fmla="*/ 270441 w 466725"/>
                <a:gd name="connsiteY16" fmla="*/ 61938 h 466725"/>
                <a:gd name="connsiteX17" fmla="*/ 407601 w 466725"/>
                <a:gd name="connsiteY17" fmla="*/ 269583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725" h="466725">
                  <a:moveTo>
                    <a:pt x="281871" y="4788"/>
                  </a:moveTo>
                  <a:cubicBezTo>
                    <a:pt x="179953" y="-16167"/>
                    <a:pt x="78988" y="33363"/>
                    <a:pt x="30411" y="120041"/>
                  </a:cubicBezTo>
                  <a:cubicBezTo>
                    <a:pt x="18981" y="140996"/>
                    <a:pt x="9456" y="163856"/>
                    <a:pt x="4693" y="188621"/>
                  </a:cubicBezTo>
                  <a:cubicBezTo>
                    <a:pt x="-10547" y="263868"/>
                    <a:pt x="12313" y="338163"/>
                    <a:pt x="58986" y="390551"/>
                  </a:cubicBezTo>
                  <a:cubicBezTo>
                    <a:pt x="91371" y="427698"/>
                    <a:pt x="136138" y="454368"/>
                    <a:pt x="188526" y="464846"/>
                  </a:cubicBezTo>
                  <a:cubicBezTo>
                    <a:pt x="193288" y="465798"/>
                    <a:pt x="199003" y="466751"/>
                    <a:pt x="203766" y="467703"/>
                  </a:cubicBezTo>
                  <a:cubicBezTo>
                    <a:pt x="227578" y="470561"/>
                    <a:pt x="250438" y="470561"/>
                    <a:pt x="272346" y="466751"/>
                  </a:cubicBezTo>
                  <a:cubicBezTo>
                    <a:pt x="365691" y="451511"/>
                    <a:pt x="444748" y="380073"/>
                    <a:pt x="464751" y="281013"/>
                  </a:cubicBezTo>
                  <a:cubicBezTo>
                    <a:pt x="491421" y="154331"/>
                    <a:pt x="408553" y="30506"/>
                    <a:pt x="281871" y="4788"/>
                  </a:cubicBezTo>
                  <a:close/>
                  <a:moveTo>
                    <a:pt x="407601" y="269583"/>
                  </a:moveTo>
                  <a:cubicBezTo>
                    <a:pt x="392361" y="343878"/>
                    <a:pt x="333306" y="397218"/>
                    <a:pt x="263773" y="408648"/>
                  </a:cubicBezTo>
                  <a:cubicBezTo>
                    <a:pt x="246628" y="411506"/>
                    <a:pt x="229483" y="411506"/>
                    <a:pt x="212338" y="409601"/>
                  </a:cubicBezTo>
                  <a:cubicBezTo>
                    <a:pt x="208528" y="408648"/>
                    <a:pt x="204718" y="408648"/>
                    <a:pt x="200908" y="407696"/>
                  </a:cubicBezTo>
                  <a:cubicBezTo>
                    <a:pt x="161856" y="400076"/>
                    <a:pt x="128518" y="380073"/>
                    <a:pt x="103753" y="351498"/>
                  </a:cubicBezTo>
                  <a:cubicBezTo>
                    <a:pt x="68511" y="311493"/>
                    <a:pt x="51366" y="256248"/>
                    <a:pt x="62796" y="200051"/>
                  </a:cubicBezTo>
                  <a:cubicBezTo>
                    <a:pt x="66606" y="181001"/>
                    <a:pt x="73273" y="163856"/>
                    <a:pt x="81846" y="148616"/>
                  </a:cubicBezTo>
                  <a:cubicBezTo>
                    <a:pt x="118041" y="83846"/>
                    <a:pt x="193288" y="46698"/>
                    <a:pt x="270441" y="61938"/>
                  </a:cubicBezTo>
                  <a:cubicBezTo>
                    <a:pt x="365691" y="80988"/>
                    <a:pt x="426651" y="174333"/>
                    <a:pt x="407601" y="2695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5A5514-7F4E-4EF7-AEB7-7103F4D51EDE}"/>
                </a:ext>
              </a:extLst>
            </p:cNvPr>
            <p:cNvSpPr/>
            <p:nvPr/>
          </p:nvSpPr>
          <p:spPr>
            <a:xfrm>
              <a:off x="4872959" y="2196464"/>
              <a:ext cx="95250" cy="266700"/>
            </a:xfrm>
            <a:custGeom>
              <a:avLst/>
              <a:gdLst>
                <a:gd name="connsiteX0" fmla="*/ 102900 w 95250"/>
                <a:gd name="connsiteY0" fmla="*/ 231458 h 266700"/>
                <a:gd name="connsiteX1" fmla="*/ 59085 w 95250"/>
                <a:gd name="connsiteY1" fmla="*/ 270510 h 266700"/>
                <a:gd name="connsiteX2" fmla="*/ 4793 w 95250"/>
                <a:gd name="connsiteY2" fmla="*/ 68580 h 266700"/>
                <a:gd name="connsiteX3" fmla="*/ 30510 w 95250"/>
                <a:gd name="connsiteY3" fmla="*/ 0 h 266700"/>
                <a:gd name="connsiteX4" fmla="*/ 81945 w 95250"/>
                <a:gd name="connsiteY4" fmla="*/ 28575 h 266700"/>
                <a:gd name="connsiteX5" fmla="*/ 62895 w 95250"/>
                <a:gd name="connsiteY5" fmla="*/ 80010 h 266700"/>
                <a:gd name="connsiteX6" fmla="*/ 102900 w 95250"/>
                <a:gd name="connsiteY6" fmla="*/ 23145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66700">
                  <a:moveTo>
                    <a:pt x="102900" y="231458"/>
                  </a:moveTo>
                  <a:lnTo>
                    <a:pt x="59085" y="270510"/>
                  </a:lnTo>
                  <a:cubicBezTo>
                    <a:pt x="11460" y="217170"/>
                    <a:pt x="-10447" y="142875"/>
                    <a:pt x="4793" y="68580"/>
                  </a:cubicBezTo>
                  <a:cubicBezTo>
                    <a:pt x="9555" y="43815"/>
                    <a:pt x="18128" y="20955"/>
                    <a:pt x="30510" y="0"/>
                  </a:cubicBezTo>
                  <a:lnTo>
                    <a:pt x="81945" y="28575"/>
                  </a:lnTo>
                  <a:cubicBezTo>
                    <a:pt x="73373" y="43815"/>
                    <a:pt x="66705" y="61913"/>
                    <a:pt x="62895" y="80010"/>
                  </a:cubicBezTo>
                  <a:cubicBezTo>
                    <a:pt x="50513" y="136208"/>
                    <a:pt x="66705" y="191453"/>
                    <a:pt x="102900" y="231458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30326-E7B6-43A1-832A-5095C3B01068}"/>
                </a:ext>
              </a:extLst>
            </p:cNvPr>
            <p:cNvSpPr/>
            <p:nvPr/>
          </p:nvSpPr>
          <p:spPr>
            <a:xfrm>
              <a:off x="4932045" y="2427922"/>
              <a:ext cx="152400" cy="114300"/>
            </a:xfrm>
            <a:custGeom>
              <a:avLst/>
              <a:gdLst>
                <a:gd name="connsiteX0" fmla="*/ 152400 w 152400"/>
                <a:gd name="connsiteY0" fmla="*/ 58102 h 114300"/>
                <a:gd name="connsiteX1" fmla="*/ 144780 w 152400"/>
                <a:gd name="connsiteY1" fmla="*/ 116205 h 114300"/>
                <a:gd name="connsiteX2" fmla="*/ 129540 w 152400"/>
                <a:gd name="connsiteY2" fmla="*/ 113348 h 114300"/>
                <a:gd name="connsiteX3" fmla="*/ 0 w 152400"/>
                <a:gd name="connsiteY3" fmla="*/ 39052 h 114300"/>
                <a:gd name="connsiteX4" fmla="*/ 43815 w 152400"/>
                <a:gd name="connsiteY4" fmla="*/ 0 h 114300"/>
                <a:gd name="connsiteX5" fmla="*/ 140970 w 152400"/>
                <a:gd name="connsiteY5" fmla="*/ 56198 h 114300"/>
                <a:gd name="connsiteX6" fmla="*/ 152400 w 152400"/>
                <a:gd name="connsiteY6" fmla="*/ 5810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114300">
                  <a:moveTo>
                    <a:pt x="152400" y="58102"/>
                  </a:moveTo>
                  <a:lnTo>
                    <a:pt x="144780" y="116205"/>
                  </a:lnTo>
                  <a:cubicBezTo>
                    <a:pt x="140017" y="115252"/>
                    <a:pt x="134302" y="114300"/>
                    <a:pt x="129540" y="113348"/>
                  </a:cubicBezTo>
                  <a:cubicBezTo>
                    <a:pt x="77152" y="102870"/>
                    <a:pt x="33338" y="76200"/>
                    <a:pt x="0" y="39052"/>
                  </a:cubicBezTo>
                  <a:lnTo>
                    <a:pt x="43815" y="0"/>
                  </a:lnTo>
                  <a:cubicBezTo>
                    <a:pt x="68580" y="27623"/>
                    <a:pt x="101917" y="47625"/>
                    <a:pt x="140970" y="56198"/>
                  </a:cubicBezTo>
                  <a:cubicBezTo>
                    <a:pt x="143827" y="57150"/>
                    <a:pt x="148590" y="57150"/>
                    <a:pt x="152400" y="58102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65D7844-F02D-441C-901C-843AE9A333CB}"/>
                </a:ext>
              </a:extLst>
            </p:cNvPr>
            <p:cNvSpPr/>
            <p:nvPr/>
          </p:nvSpPr>
          <p:spPr>
            <a:xfrm>
              <a:off x="5076825" y="2485072"/>
              <a:ext cx="66675" cy="57150"/>
            </a:xfrm>
            <a:custGeom>
              <a:avLst/>
              <a:gdLst>
                <a:gd name="connsiteX0" fmla="*/ 68580 w 66675"/>
                <a:gd name="connsiteY0" fmla="*/ 58102 h 57150"/>
                <a:gd name="connsiteX1" fmla="*/ 0 w 66675"/>
                <a:gd name="connsiteY1" fmla="*/ 59055 h 57150"/>
                <a:gd name="connsiteX2" fmla="*/ 7620 w 66675"/>
                <a:gd name="connsiteY2" fmla="*/ 952 h 57150"/>
                <a:gd name="connsiteX3" fmla="*/ 59055 w 66675"/>
                <a:gd name="connsiteY3" fmla="*/ 0 h 57150"/>
                <a:gd name="connsiteX4" fmla="*/ 68580 w 66675"/>
                <a:gd name="connsiteY4" fmla="*/ 58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68580" y="58102"/>
                  </a:moveTo>
                  <a:cubicBezTo>
                    <a:pt x="46673" y="61913"/>
                    <a:pt x="22860" y="61913"/>
                    <a:pt x="0" y="59055"/>
                  </a:cubicBezTo>
                  <a:lnTo>
                    <a:pt x="7620" y="952"/>
                  </a:lnTo>
                  <a:cubicBezTo>
                    <a:pt x="24765" y="2857"/>
                    <a:pt x="42863" y="2857"/>
                    <a:pt x="59055" y="0"/>
                  </a:cubicBezTo>
                  <a:lnTo>
                    <a:pt x="68580" y="58102"/>
                  </a:lnTo>
                  <a:close/>
                </a:path>
              </a:pathLst>
            </a:custGeom>
            <a:solidFill>
              <a:srgbClr val="3D96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1B47DC-E5BA-4E00-A72E-200F2312EA77}"/>
                </a:ext>
              </a:extLst>
            </p:cNvPr>
            <p:cNvSpPr/>
            <p:nvPr/>
          </p:nvSpPr>
          <p:spPr>
            <a:xfrm>
              <a:off x="5520501" y="2075526"/>
              <a:ext cx="466725" cy="466725"/>
            </a:xfrm>
            <a:custGeom>
              <a:avLst/>
              <a:gdLst>
                <a:gd name="connsiteX0" fmla="*/ 451673 w 466725"/>
                <a:gd name="connsiteY0" fmla="*/ 327631 h 466725"/>
                <a:gd name="connsiteX1" fmla="*/ 389761 w 466725"/>
                <a:gd name="connsiteY1" fmla="*/ 58073 h 466725"/>
                <a:gd name="connsiteX2" fmla="*/ 327848 w 466725"/>
                <a:gd name="connsiteY2" fmla="*/ 19021 h 466725"/>
                <a:gd name="connsiteX3" fmla="*/ 118298 w 466725"/>
                <a:gd name="connsiteY3" fmla="*/ 31403 h 466725"/>
                <a:gd name="connsiteX4" fmla="*/ 19238 w 466725"/>
                <a:gd name="connsiteY4" fmla="*/ 142846 h 466725"/>
                <a:gd name="connsiteX5" fmla="*/ 13523 w 466725"/>
                <a:gd name="connsiteY5" fmla="*/ 157133 h 466725"/>
                <a:gd name="connsiteX6" fmla="*/ 188 w 466725"/>
                <a:gd name="connsiteY6" fmla="*/ 224761 h 466725"/>
                <a:gd name="connsiteX7" fmla="*/ 143063 w 466725"/>
                <a:gd name="connsiteY7" fmla="*/ 450503 h 466725"/>
                <a:gd name="connsiteX8" fmla="*/ 451673 w 466725"/>
                <a:gd name="connsiteY8" fmla="*/ 327631 h 466725"/>
                <a:gd name="connsiteX9" fmla="*/ 166876 w 466725"/>
                <a:gd name="connsiteY9" fmla="*/ 398116 h 466725"/>
                <a:gd name="connsiteX10" fmla="*/ 60195 w 466725"/>
                <a:gd name="connsiteY10" fmla="*/ 228571 h 466725"/>
                <a:gd name="connsiteX11" fmla="*/ 69720 w 466725"/>
                <a:gd name="connsiteY11" fmla="*/ 178088 h 466725"/>
                <a:gd name="connsiteX12" fmla="*/ 73531 w 466725"/>
                <a:gd name="connsiteY12" fmla="*/ 166658 h 466725"/>
                <a:gd name="connsiteX13" fmla="*/ 147826 w 466725"/>
                <a:gd name="connsiteY13" fmla="*/ 82838 h 466725"/>
                <a:gd name="connsiteX14" fmla="*/ 304988 w 466725"/>
                <a:gd name="connsiteY14" fmla="*/ 73313 h 466725"/>
                <a:gd name="connsiteX15" fmla="*/ 351661 w 466725"/>
                <a:gd name="connsiteY15" fmla="*/ 102841 h 466725"/>
                <a:gd name="connsiteX16" fmla="*/ 398333 w 466725"/>
                <a:gd name="connsiteY16" fmla="*/ 304771 h 466725"/>
                <a:gd name="connsiteX17" fmla="*/ 166876 w 466725"/>
                <a:gd name="connsiteY17" fmla="*/ 398116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725" h="466725">
                  <a:moveTo>
                    <a:pt x="451673" y="327631"/>
                  </a:moveTo>
                  <a:cubicBezTo>
                    <a:pt x="492631" y="231428"/>
                    <a:pt x="465008" y="123796"/>
                    <a:pt x="389761" y="58073"/>
                  </a:cubicBezTo>
                  <a:cubicBezTo>
                    <a:pt x="371663" y="41881"/>
                    <a:pt x="350708" y="29498"/>
                    <a:pt x="327848" y="19021"/>
                  </a:cubicBezTo>
                  <a:cubicBezTo>
                    <a:pt x="257363" y="-11459"/>
                    <a:pt x="180211" y="-3839"/>
                    <a:pt x="118298" y="31403"/>
                  </a:cubicBezTo>
                  <a:cubicBezTo>
                    <a:pt x="75436" y="56168"/>
                    <a:pt x="40193" y="94268"/>
                    <a:pt x="19238" y="142846"/>
                  </a:cubicBezTo>
                  <a:cubicBezTo>
                    <a:pt x="17333" y="147608"/>
                    <a:pt x="15428" y="152371"/>
                    <a:pt x="13523" y="157133"/>
                  </a:cubicBezTo>
                  <a:cubicBezTo>
                    <a:pt x="5903" y="179041"/>
                    <a:pt x="1141" y="201901"/>
                    <a:pt x="188" y="224761"/>
                  </a:cubicBezTo>
                  <a:cubicBezTo>
                    <a:pt x="-3622" y="320011"/>
                    <a:pt x="50670" y="411451"/>
                    <a:pt x="143063" y="450503"/>
                  </a:cubicBezTo>
                  <a:cubicBezTo>
                    <a:pt x="263078" y="502891"/>
                    <a:pt x="401191" y="447646"/>
                    <a:pt x="451673" y="327631"/>
                  </a:cubicBezTo>
                  <a:close/>
                  <a:moveTo>
                    <a:pt x="166876" y="398116"/>
                  </a:moveTo>
                  <a:cubicBezTo>
                    <a:pt x="97343" y="368588"/>
                    <a:pt x="57338" y="300008"/>
                    <a:pt x="60195" y="228571"/>
                  </a:cubicBezTo>
                  <a:cubicBezTo>
                    <a:pt x="61148" y="211426"/>
                    <a:pt x="64006" y="194281"/>
                    <a:pt x="69720" y="178088"/>
                  </a:cubicBezTo>
                  <a:cubicBezTo>
                    <a:pt x="70673" y="174278"/>
                    <a:pt x="72578" y="170468"/>
                    <a:pt x="73531" y="166658"/>
                  </a:cubicBezTo>
                  <a:cubicBezTo>
                    <a:pt x="88770" y="130463"/>
                    <a:pt x="115441" y="100936"/>
                    <a:pt x="147826" y="82838"/>
                  </a:cubicBezTo>
                  <a:cubicBezTo>
                    <a:pt x="194498" y="56168"/>
                    <a:pt x="251648" y="51406"/>
                    <a:pt x="304988" y="73313"/>
                  </a:cubicBezTo>
                  <a:cubicBezTo>
                    <a:pt x="322133" y="80933"/>
                    <a:pt x="338326" y="90458"/>
                    <a:pt x="351661" y="102841"/>
                  </a:cubicBezTo>
                  <a:cubicBezTo>
                    <a:pt x="407858" y="151418"/>
                    <a:pt x="428813" y="232381"/>
                    <a:pt x="398333" y="304771"/>
                  </a:cubicBezTo>
                  <a:cubicBezTo>
                    <a:pt x="359281" y="394306"/>
                    <a:pt x="256411" y="436216"/>
                    <a:pt x="166876" y="3981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CC1CFAC-044B-464B-BCF8-05D7DBD4CA40}"/>
                </a:ext>
              </a:extLst>
            </p:cNvPr>
            <p:cNvSpPr/>
            <p:nvPr/>
          </p:nvSpPr>
          <p:spPr>
            <a:xfrm>
              <a:off x="5638800" y="2075526"/>
              <a:ext cx="266700" cy="95250"/>
            </a:xfrm>
            <a:custGeom>
              <a:avLst/>
              <a:gdLst>
                <a:gd name="connsiteX0" fmla="*/ 29528 w 266700"/>
                <a:gd name="connsiteY0" fmla="*/ 82838 h 95250"/>
                <a:gd name="connsiteX1" fmla="*/ 0 w 266700"/>
                <a:gd name="connsiteY1" fmla="*/ 31403 h 95250"/>
                <a:gd name="connsiteX2" fmla="*/ 209550 w 266700"/>
                <a:gd name="connsiteY2" fmla="*/ 19021 h 95250"/>
                <a:gd name="connsiteX3" fmla="*/ 271463 w 266700"/>
                <a:gd name="connsiteY3" fmla="*/ 58073 h 95250"/>
                <a:gd name="connsiteX4" fmla="*/ 232410 w 266700"/>
                <a:gd name="connsiteY4" fmla="*/ 102841 h 95250"/>
                <a:gd name="connsiteX5" fmla="*/ 185738 w 266700"/>
                <a:gd name="connsiteY5" fmla="*/ 73313 h 95250"/>
                <a:gd name="connsiteX6" fmla="*/ 29528 w 266700"/>
                <a:gd name="connsiteY6" fmla="*/ 8283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95250">
                  <a:moveTo>
                    <a:pt x="29528" y="82838"/>
                  </a:moveTo>
                  <a:lnTo>
                    <a:pt x="0" y="31403"/>
                  </a:lnTo>
                  <a:cubicBezTo>
                    <a:pt x="61913" y="-3839"/>
                    <a:pt x="139065" y="-11459"/>
                    <a:pt x="209550" y="19021"/>
                  </a:cubicBezTo>
                  <a:cubicBezTo>
                    <a:pt x="232410" y="28546"/>
                    <a:pt x="253365" y="41881"/>
                    <a:pt x="271463" y="58073"/>
                  </a:cubicBezTo>
                  <a:lnTo>
                    <a:pt x="232410" y="102841"/>
                  </a:lnTo>
                  <a:cubicBezTo>
                    <a:pt x="219075" y="91411"/>
                    <a:pt x="202883" y="80933"/>
                    <a:pt x="185738" y="73313"/>
                  </a:cubicBezTo>
                  <a:cubicBezTo>
                    <a:pt x="133350" y="51406"/>
                    <a:pt x="76200" y="56168"/>
                    <a:pt x="29528" y="82838"/>
                  </a:cubicBezTo>
                  <a:close/>
                </a:path>
              </a:pathLst>
            </a:custGeom>
            <a:solidFill>
              <a:srgbClr val="4B59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A98347-654F-490A-95AD-6079EDB66AF6}"/>
                </a:ext>
              </a:extLst>
            </p:cNvPr>
            <p:cNvSpPr/>
            <p:nvPr/>
          </p:nvSpPr>
          <p:spPr>
            <a:xfrm>
              <a:off x="5534977" y="2108834"/>
              <a:ext cx="133350" cy="142875"/>
            </a:xfrm>
            <a:custGeom>
              <a:avLst/>
              <a:gdLst>
                <a:gd name="connsiteX0" fmla="*/ 55245 w 133350"/>
                <a:gd name="connsiteY0" fmla="*/ 144780 h 142875"/>
                <a:gd name="connsiteX1" fmla="*/ 0 w 133350"/>
                <a:gd name="connsiteY1" fmla="*/ 125730 h 142875"/>
                <a:gd name="connsiteX2" fmla="*/ 5715 w 133350"/>
                <a:gd name="connsiteY2" fmla="*/ 111442 h 142875"/>
                <a:gd name="connsiteX3" fmla="*/ 104775 w 133350"/>
                <a:gd name="connsiteY3" fmla="*/ 0 h 142875"/>
                <a:gd name="connsiteX4" fmla="*/ 134302 w 133350"/>
                <a:gd name="connsiteY4" fmla="*/ 51435 h 142875"/>
                <a:gd name="connsiteX5" fmla="*/ 60007 w 133350"/>
                <a:gd name="connsiteY5" fmla="*/ 135255 h 142875"/>
                <a:gd name="connsiteX6" fmla="*/ 55245 w 133350"/>
                <a:gd name="connsiteY6" fmla="*/ 14478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42875">
                  <a:moveTo>
                    <a:pt x="55245" y="144780"/>
                  </a:moveTo>
                  <a:lnTo>
                    <a:pt x="0" y="125730"/>
                  </a:lnTo>
                  <a:cubicBezTo>
                    <a:pt x="1905" y="120967"/>
                    <a:pt x="3810" y="116205"/>
                    <a:pt x="5715" y="111442"/>
                  </a:cubicBezTo>
                  <a:cubicBezTo>
                    <a:pt x="26670" y="62865"/>
                    <a:pt x="61913" y="24765"/>
                    <a:pt x="104775" y="0"/>
                  </a:cubicBezTo>
                  <a:lnTo>
                    <a:pt x="134302" y="51435"/>
                  </a:lnTo>
                  <a:cubicBezTo>
                    <a:pt x="101917" y="69533"/>
                    <a:pt x="75247" y="98108"/>
                    <a:pt x="60007" y="135255"/>
                  </a:cubicBezTo>
                  <a:cubicBezTo>
                    <a:pt x="58102" y="137160"/>
                    <a:pt x="56197" y="140970"/>
                    <a:pt x="55245" y="144780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B285FB-09E8-4232-A691-ECFAD61B1164}"/>
                </a:ext>
              </a:extLst>
            </p:cNvPr>
            <p:cNvSpPr/>
            <p:nvPr/>
          </p:nvSpPr>
          <p:spPr>
            <a:xfrm>
              <a:off x="5521642" y="2233612"/>
              <a:ext cx="66675" cy="66675"/>
            </a:xfrm>
            <a:custGeom>
              <a:avLst/>
              <a:gdLst>
                <a:gd name="connsiteX0" fmla="*/ 0 w 66675"/>
                <a:gd name="connsiteY0" fmla="*/ 67627 h 66675"/>
                <a:gd name="connsiteX1" fmla="*/ 13335 w 66675"/>
                <a:gd name="connsiteY1" fmla="*/ 0 h 66675"/>
                <a:gd name="connsiteX2" fmla="*/ 68580 w 66675"/>
                <a:gd name="connsiteY2" fmla="*/ 19050 h 66675"/>
                <a:gd name="connsiteX3" fmla="*/ 59055 w 66675"/>
                <a:gd name="connsiteY3" fmla="*/ 69532 h 66675"/>
                <a:gd name="connsiteX4" fmla="*/ 0 w 66675"/>
                <a:gd name="connsiteY4" fmla="*/ 676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67627"/>
                  </a:moveTo>
                  <a:cubicBezTo>
                    <a:pt x="953" y="44768"/>
                    <a:pt x="4763" y="21907"/>
                    <a:pt x="13335" y="0"/>
                  </a:cubicBezTo>
                  <a:lnTo>
                    <a:pt x="68580" y="19050"/>
                  </a:lnTo>
                  <a:cubicBezTo>
                    <a:pt x="62865" y="36195"/>
                    <a:pt x="60008" y="52388"/>
                    <a:pt x="59055" y="69532"/>
                  </a:cubicBezTo>
                  <a:lnTo>
                    <a:pt x="0" y="67627"/>
                  </a:lnTo>
                  <a:close/>
                </a:path>
              </a:pathLst>
            </a:custGeom>
            <a:solidFill>
              <a:srgbClr val="B487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638D7E-93F1-43C4-9CBF-9976A7B6EA8D}"/>
                </a:ext>
              </a:extLst>
            </p:cNvPr>
            <p:cNvSpPr/>
            <p:nvPr/>
          </p:nvSpPr>
          <p:spPr>
            <a:xfrm>
              <a:off x="6170363" y="2076685"/>
              <a:ext cx="466725" cy="466725"/>
            </a:xfrm>
            <a:custGeom>
              <a:avLst/>
              <a:gdLst>
                <a:gd name="connsiteX0" fmla="*/ 375217 w 466725"/>
                <a:gd name="connsiteY0" fmla="*/ 46437 h 466725"/>
                <a:gd name="connsiteX1" fmla="*/ 98992 w 466725"/>
                <a:gd name="connsiteY1" fmla="*/ 43580 h 466725"/>
                <a:gd name="connsiteX2" fmla="*/ 46604 w 466725"/>
                <a:gd name="connsiteY2" fmla="*/ 95015 h 466725"/>
                <a:gd name="connsiteX3" fmla="*/ 9457 w 466725"/>
                <a:gd name="connsiteY3" fmla="*/ 301707 h 466725"/>
                <a:gd name="connsiteX4" fmla="*/ 94229 w 466725"/>
                <a:gd name="connsiteY4" fmla="*/ 424580 h 466725"/>
                <a:gd name="connsiteX5" fmla="*/ 107564 w 466725"/>
                <a:gd name="connsiteY5" fmla="*/ 433152 h 466725"/>
                <a:gd name="connsiteX6" fmla="*/ 170429 w 466725"/>
                <a:gd name="connsiteY6" fmla="*/ 461727 h 466725"/>
                <a:gd name="connsiteX7" fmla="*/ 423794 w 466725"/>
                <a:gd name="connsiteY7" fmla="*/ 376002 h 466725"/>
                <a:gd name="connsiteX8" fmla="*/ 375217 w 466725"/>
                <a:gd name="connsiteY8" fmla="*/ 46437 h 466725"/>
                <a:gd name="connsiteX9" fmla="*/ 376169 w 466725"/>
                <a:gd name="connsiteY9" fmla="*/ 339807 h 466725"/>
                <a:gd name="connsiteX10" fmla="*/ 186622 w 466725"/>
                <a:gd name="connsiteY10" fmla="*/ 403625 h 466725"/>
                <a:gd name="connsiteX11" fmla="*/ 139949 w 466725"/>
                <a:gd name="connsiteY11" fmla="*/ 382670 h 466725"/>
                <a:gd name="connsiteX12" fmla="*/ 130424 w 466725"/>
                <a:gd name="connsiteY12" fmla="*/ 376002 h 466725"/>
                <a:gd name="connsiteX13" fmla="*/ 66607 w 466725"/>
                <a:gd name="connsiteY13" fmla="*/ 284562 h 466725"/>
                <a:gd name="connsiteX14" fmla="*/ 94229 w 466725"/>
                <a:gd name="connsiteY14" fmla="*/ 130257 h 466725"/>
                <a:gd name="connsiteX15" fmla="*/ 133282 w 466725"/>
                <a:gd name="connsiteY15" fmla="*/ 92157 h 466725"/>
                <a:gd name="connsiteX16" fmla="*/ 339974 w 466725"/>
                <a:gd name="connsiteY16" fmla="*/ 95015 h 466725"/>
                <a:gd name="connsiteX17" fmla="*/ 376169 w 466725"/>
                <a:gd name="connsiteY17" fmla="*/ 339807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6725" h="466725">
                  <a:moveTo>
                    <a:pt x="375217" y="46437"/>
                  </a:moveTo>
                  <a:cubicBezTo>
                    <a:pt x="291397" y="-15475"/>
                    <a:pt x="179954" y="-14523"/>
                    <a:pt x="98992" y="43580"/>
                  </a:cubicBezTo>
                  <a:cubicBezTo>
                    <a:pt x="78989" y="57867"/>
                    <a:pt x="61844" y="75012"/>
                    <a:pt x="46604" y="95015"/>
                  </a:cubicBezTo>
                  <a:cubicBezTo>
                    <a:pt x="884" y="156927"/>
                    <a:pt x="-10546" y="233127"/>
                    <a:pt x="9457" y="301707"/>
                  </a:cubicBezTo>
                  <a:cubicBezTo>
                    <a:pt x="23744" y="349332"/>
                    <a:pt x="52319" y="392195"/>
                    <a:pt x="94229" y="424580"/>
                  </a:cubicBezTo>
                  <a:cubicBezTo>
                    <a:pt x="98039" y="427437"/>
                    <a:pt x="102802" y="430295"/>
                    <a:pt x="107564" y="433152"/>
                  </a:cubicBezTo>
                  <a:cubicBezTo>
                    <a:pt x="127567" y="445535"/>
                    <a:pt x="148522" y="455060"/>
                    <a:pt x="170429" y="461727"/>
                  </a:cubicBezTo>
                  <a:cubicBezTo>
                    <a:pt x="261869" y="487445"/>
                    <a:pt x="363787" y="456965"/>
                    <a:pt x="423794" y="376002"/>
                  </a:cubicBezTo>
                  <a:cubicBezTo>
                    <a:pt x="500947" y="271227"/>
                    <a:pt x="479039" y="123590"/>
                    <a:pt x="375217" y="46437"/>
                  </a:cubicBezTo>
                  <a:close/>
                  <a:moveTo>
                    <a:pt x="376169" y="339807"/>
                  </a:moveTo>
                  <a:cubicBezTo>
                    <a:pt x="331402" y="399815"/>
                    <a:pt x="255202" y="423627"/>
                    <a:pt x="186622" y="403625"/>
                  </a:cubicBezTo>
                  <a:cubicBezTo>
                    <a:pt x="170429" y="398862"/>
                    <a:pt x="154237" y="392195"/>
                    <a:pt x="139949" y="382670"/>
                  </a:cubicBezTo>
                  <a:cubicBezTo>
                    <a:pt x="137092" y="380765"/>
                    <a:pt x="133282" y="377907"/>
                    <a:pt x="130424" y="376002"/>
                  </a:cubicBezTo>
                  <a:cubicBezTo>
                    <a:pt x="98039" y="352190"/>
                    <a:pt x="77084" y="319805"/>
                    <a:pt x="66607" y="284562"/>
                  </a:cubicBezTo>
                  <a:cubicBezTo>
                    <a:pt x="51367" y="233127"/>
                    <a:pt x="59939" y="175977"/>
                    <a:pt x="94229" y="130257"/>
                  </a:cubicBezTo>
                  <a:cubicBezTo>
                    <a:pt x="105659" y="115017"/>
                    <a:pt x="118994" y="102635"/>
                    <a:pt x="133282" y="92157"/>
                  </a:cubicBezTo>
                  <a:cubicBezTo>
                    <a:pt x="194242" y="49295"/>
                    <a:pt x="278062" y="47390"/>
                    <a:pt x="339974" y="95015"/>
                  </a:cubicBezTo>
                  <a:cubicBezTo>
                    <a:pt x="418079" y="151212"/>
                    <a:pt x="434272" y="261702"/>
                    <a:pt x="376169" y="33980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7BE58B4-5135-4D52-8F87-11E08F028D2B}"/>
                </a:ext>
              </a:extLst>
            </p:cNvPr>
            <p:cNvSpPr/>
            <p:nvPr/>
          </p:nvSpPr>
          <p:spPr>
            <a:xfrm>
              <a:off x="6170363" y="2118360"/>
              <a:ext cx="123825" cy="257175"/>
            </a:xfrm>
            <a:custGeom>
              <a:avLst/>
              <a:gdLst>
                <a:gd name="connsiteX0" fmla="*/ 65654 w 123825"/>
                <a:gd name="connsiteY0" fmla="*/ 241935 h 257175"/>
                <a:gd name="connsiteX1" fmla="*/ 9457 w 123825"/>
                <a:gd name="connsiteY1" fmla="*/ 258127 h 257175"/>
                <a:gd name="connsiteX2" fmla="*/ 46604 w 123825"/>
                <a:gd name="connsiteY2" fmla="*/ 51435 h 257175"/>
                <a:gd name="connsiteX3" fmla="*/ 98992 w 123825"/>
                <a:gd name="connsiteY3" fmla="*/ 0 h 257175"/>
                <a:gd name="connsiteX4" fmla="*/ 133282 w 123825"/>
                <a:gd name="connsiteY4" fmla="*/ 47625 h 257175"/>
                <a:gd name="connsiteX5" fmla="*/ 94229 w 123825"/>
                <a:gd name="connsiteY5" fmla="*/ 85725 h 257175"/>
                <a:gd name="connsiteX6" fmla="*/ 65654 w 123825"/>
                <a:gd name="connsiteY6" fmla="*/ 24193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57175">
                  <a:moveTo>
                    <a:pt x="65654" y="241935"/>
                  </a:moveTo>
                  <a:lnTo>
                    <a:pt x="9457" y="258127"/>
                  </a:lnTo>
                  <a:cubicBezTo>
                    <a:pt x="-10546" y="189547"/>
                    <a:pt x="884" y="113347"/>
                    <a:pt x="46604" y="51435"/>
                  </a:cubicBezTo>
                  <a:cubicBezTo>
                    <a:pt x="61844" y="31432"/>
                    <a:pt x="79942" y="14288"/>
                    <a:pt x="98992" y="0"/>
                  </a:cubicBezTo>
                  <a:lnTo>
                    <a:pt x="133282" y="47625"/>
                  </a:lnTo>
                  <a:cubicBezTo>
                    <a:pt x="118994" y="58102"/>
                    <a:pt x="105659" y="70485"/>
                    <a:pt x="94229" y="85725"/>
                  </a:cubicBezTo>
                  <a:cubicBezTo>
                    <a:pt x="58987" y="133350"/>
                    <a:pt x="51367" y="191452"/>
                    <a:pt x="65654" y="241935"/>
                  </a:cubicBezTo>
                  <a:close/>
                </a:path>
              </a:pathLst>
            </a:custGeom>
            <a:solidFill>
              <a:srgbClr val="1A59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6EF804-802A-43B5-AB91-CC461F1CFBFD}"/>
                </a:ext>
              </a:extLst>
            </p:cNvPr>
            <p:cNvSpPr/>
            <p:nvPr/>
          </p:nvSpPr>
          <p:spPr>
            <a:xfrm>
              <a:off x="6179820" y="2361247"/>
              <a:ext cx="123825" cy="142875"/>
            </a:xfrm>
            <a:custGeom>
              <a:avLst/>
              <a:gdLst>
                <a:gd name="connsiteX0" fmla="*/ 129540 w 123825"/>
                <a:gd name="connsiteY0" fmla="*/ 98107 h 142875"/>
                <a:gd name="connsiteX1" fmla="*/ 98108 w 123825"/>
                <a:gd name="connsiteY1" fmla="*/ 147638 h 142875"/>
                <a:gd name="connsiteX2" fmla="*/ 84772 w 123825"/>
                <a:gd name="connsiteY2" fmla="*/ 139065 h 142875"/>
                <a:gd name="connsiteX3" fmla="*/ 0 w 123825"/>
                <a:gd name="connsiteY3" fmla="*/ 16192 h 142875"/>
                <a:gd name="connsiteX4" fmla="*/ 56197 w 123825"/>
                <a:gd name="connsiteY4" fmla="*/ 0 h 142875"/>
                <a:gd name="connsiteX5" fmla="*/ 120015 w 123825"/>
                <a:gd name="connsiteY5" fmla="*/ 91440 h 142875"/>
                <a:gd name="connsiteX6" fmla="*/ 129540 w 123825"/>
                <a:gd name="connsiteY6" fmla="*/ 981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42875">
                  <a:moveTo>
                    <a:pt x="129540" y="98107"/>
                  </a:moveTo>
                  <a:lnTo>
                    <a:pt x="98108" y="147638"/>
                  </a:lnTo>
                  <a:cubicBezTo>
                    <a:pt x="93345" y="144780"/>
                    <a:pt x="89535" y="141923"/>
                    <a:pt x="84772" y="139065"/>
                  </a:cubicBezTo>
                  <a:cubicBezTo>
                    <a:pt x="41910" y="107632"/>
                    <a:pt x="13335" y="63817"/>
                    <a:pt x="0" y="16192"/>
                  </a:cubicBezTo>
                  <a:lnTo>
                    <a:pt x="56197" y="0"/>
                  </a:lnTo>
                  <a:cubicBezTo>
                    <a:pt x="66675" y="35242"/>
                    <a:pt x="88583" y="67627"/>
                    <a:pt x="120015" y="91440"/>
                  </a:cubicBezTo>
                  <a:cubicBezTo>
                    <a:pt x="123825" y="93345"/>
                    <a:pt x="126683" y="96202"/>
                    <a:pt x="129540" y="98107"/>
                  </a:cubicBezTo>
                  <a:close/>
                </a:path>
              </a:pathLst>
            </a:custGeom>
            <a:solidFill>
              <a:srgbClr val="2273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091D739-912B-4EAE-8F92-7CE128F6600C}"/>
                </a:ext>
              </a:extLst>
            </p:cNvPr>
            <p:cNvSpPr/>
            <p:nvPr/>
          </p:nvSpPr>
          <p:spPr>
            <a:xfrm>
              <a:off x="6277927" y="2459354"/>
              <a:ext cx="76200" cy="76200"/>
            </a:xfrm>
            <a:custGeom>
              <a:avLst/>
              <a:gdLst>
                <a:gd name="connsiteX0" fmla="*/ 62865 w 76200"/>
                <a:gd name="connsiteY0" fmla="*/ 78105 h 76200"/>
                <a:gd name="connsiteX1" fmla="*/ 0 w 76200"/>
                <a:gd name="connsiteY1" fmla="*/ 49530 h 76200"/>
                <a:gd name="connsiteX2" fmla="*/ 31432 w 76200"/>
                <a:gd name="connsiteY2" fmla="*/ 0 h 76200"/>
                <a:gd name="connsiteX3" fmla="*/ 78105 w 76200"/>
                <a:gd name="connsiteY3" fmla="*/ 20955 h 76200"/>
                <a:gd name="connsiteX4" fmla="*/ 62865 w 76200"/>
                <a:gd name="connsiteY4" fmla="*/ 7810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2865" y="78105"/>
                  </a:moveTo>
                  <a:cubicBezTo>
                    <a:pt x="40957" y="71438"/>
                    <a:pt x="20002" y="62865"/>
                    <a:pt x="0" y="49530"/>
                  </a:cubicBezTo>
                  <a:lnTo>
                    <a:pt x="31432" y="0"/>
                  </a:lnTo>
                  <a:cubicBezTo>
                    <a:pt x="46672" y="9525"/>
                    <a:pt x="61913" y="17145"/>
                    <a:pt x="78105" y="20955"/>
                  </a:cubicBezTo>
                  <a:lnTo>
                    <a:pt x="62865" y="78105"/>
                  </a:lnTo>
                  <a:close/>
                </a:path>
              </a:pathLst>
            </a:custGeom>
            <a:solidFill>
              <a:srgbClr val="3788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8CCF85-30D1-49CF-80AC-CEFD12294472}"/>
                </a:ext>
              </a:extLst>
            </p:cNvPr>
            <p:cNvSpPr/>
            <p:nvPr/>
          </p:nvSpPr>
          <p:spPr>
            <a:xfrm>
              <a:off x="4872037" y="2657475"/>
              <a:ext cx="466725" cy="28575"/>
            </a:xfrm>
            <a:custGeom>
              <a:avLst/>
              <a:gdLst>
                <a:gd name="connsiteX0" fmla="*/ 0 w 466725"/>
                <a:gd name="connsiteY0" fmla="*/ 0 h 28575"/>
                <a:gd name="connsiteX1" fmla="*/ 469583 w 466725"/>
                <a:gd name="connsiteY1" fmla="*/ 0 h 28575"/>
                <a:gd name="connsiteX2" fmla="*/ 469583 w 466725"/>
                <a:gd name="connsiteY2" fmla="*/ 36195 h 28575"/>
                <a:gd name="connsiteX3" fmla="*/ 0 w 46672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8575">
                  <a:moveTo>
                    <a:pt x="0" y="0"/>
                  </a:moveTo>
                  <a:lnTo>
                    <a:pt x="469583" y="0"/>
                  </a:lnTo>
                  <a:lnTo>
                    <a:pt x="46958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05A7F4-811E-46B6-8F39-59DBD95FCD0D}"/>
                </a:ext>
              </a:extLst>
            </p:cNvPr>
            <p:cNvSpPr/>
            <p:nvPr/>
          </p:nvSpPr>
          <p:spPr>
            <a:xfrm>
              <a:off x="4872037" y="2734627"/>
              <a:ext cx="342900" cy="28575"/>
            </a:xfrm>
            <a:custGeom>
              <a:avLst/>
              <a:gdLst>
                <a:gd name="connsiteX0" fmla="*/ 0 w 342900"/>
                <a:gd name="connsiteY0" fmla="*/ 0 h 28575"/>
                <a:gd name="connsiteX1" fmla="*/ 351473 w 342900"/>
                <a:gd name="connsiteY1" fmla="*/ 0 h 28575"/>
                <a:gd name="connsiteX2" fmla="*/ 351473 w 342900"/>
                <a:gd name="connsiteY2" fmla="*/ 36195 h 28575"/>
                <a:gd name="connsiteX3" fmla="*/ 0 w 342900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28575">
                  <a:moveTo>
                    <a:pt x="0" y="0"/>
                  </a:moveTo>
                  <a:lnTo>
                    <a:pt x="351473" y="0"/>
                  </a:lnTo>
                  <a:lnTo>
                    <a:pt x="351473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107997-F583-40E6-B57C-9ECDA1AEF49F}"/>
                </a:ext>
              </a:extLst>
            </p:cNvPr>
            <p:cNvSpPr/>
            <p:nvPr/>
          </p:nvSpPr>
          <p:spPr>
            <a:xfrm>
              <a:off x="5521642" y="2657475"/>
              <a:ext cx="257175" cy="28575"/>
            </a:xfrm>
            <a:custGeom>
              <a:avLst/>
              <a:gdLst>
                <a:gd name="connsiteX0" fmla="*/ 0 w 257175"/>
                <a:gd name="connsiteY0" fmla="*/ 0 h 28575"/>
                <a:gd name="connsiteX1" fmla="*/ 259080 w 257175"/>
                <a:gd name="connsiteY1" fmla="*/ 0 h 28575"/>
                <a:gd name="connsiteX2" fmla="*/ 259080 w 257175"/>
                <a:gd name="connsiteY2" fmla="*/ 36195 h 28575"/>
                <a:gd name="connsiteX3" fmla="*/ 0 w 2571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8575">
                  <a:moveTo>
                    <a:pt x="0" y="0"/>
                  </a:moveTo>
                  <a:lnTo>
                    <a:pt x="259080" y="0"/>
                  </a:lnTo>
                  <a:lnTo>
                    <a:pt x="259080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5B063E-E4A4-4CDA-88D7-B879E762F050}"/>
                </a:ext>
              </a:extLst>
            </p:cNvPr>
            <p:cNvSpPr/>
            <p:nvPr/>
          </p:nvSpPr>
          <p:spPr>
            <a:xfrm>
              <a:off x="5521642" y="2734627"/>
              <a:ext cx="381000" cy="28575"/>
            </a:xfrm>
            <a:custGeom>
              <a:avLst/>
              <a:gdLst>
                <a:gd name="connsiteX0" fmla="*/ 0 w 381000"/>
                <a:gd name="connsiteY0" fmla="*/ 0 h 28575"/>
                <a:gd name="connsiteX1" fmla="*/ 384810 w 381000"/>
                <a:gd name="connsiteY1" fmla="*/ 0 h 28575"/>
                <a:gd name="connsiteX2" fmla="*/ 384810 w 381000"/>
                <a:gd name="connsiteY2" fmla="*/ 36195 h 28575"/>
                <a:gd name="connsiteX3" fmla="*/ 0 w 381000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28575">
                  <a:moveTo>
                    <a:pt x="0" y="0"/>
                  </a:moveTo>
                  <a:lnTo>
                    <a:pt x="384810" y="0"/>
                  </a:lnTo>
                  <a:lnTo>
                    <a:pt x="384810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3C8364-9CE6-4649-AFFD-7AD5010FB38F}"/>
                </a:ext>
              </a:extLst>
            </p:cNvPr>
            <p:cNvSpPr/>
            <p:nvPr/>
          </p:nvSpPr>
          <p:spPr>
            <a:xfrm>
              <a:off x="6213157" y="2657475"/>
              <a:ext cx="285750" cy="28575"/>
            </a:xfrm>
            <a:custGeom>
              <a:avLst/>
              <a:gdLst>
                <a:gd name="connsiteX0" fmla="*/ 0 w 285750"/>
                <a:gd name="connsiteY0" fmla="*/ 0 h 28575"/>
                <a:gd name="connsiteX1" fmla="*/ 287655 w 285750"/>
                <a:gd name="connsiteY1" fmla="*/ 0 h 28575"/>
                <a:gd name="connsiteX2" fmla="*/ 287655 w 285750"/>
                <a:gd name="connsiteY2" fmla="*/ 36195 h 28575"/>
                <a:gd name="connsiteX3" fmla="*/ 0 w 285750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8575">
                  <a:moveTo>
                    <a:pt x="0" y="0"/>
                  </a:moveTo>
                  <a:lnTo>
                    <a:pt x="287655" y="0"/>
                  </a:lnTo>
                  <a:lnTo>
                    <a:pt x="287655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5FE52F5-BFCD-49F7-A6F7-91090DBAE8AE}"/>
                </a:ext>
              </a:extLst>
            </p:cNvPr>
            <p:cNvSpPr/>
            <p:nvPr/>
          </p:nvSpPr>
          <p:spPr>
            <a:xfrm>
              <a:off x="6213157" y="2734627"/>
              <a:ext cx="333375" cy="28575"/>
            </a:xfrm>
            <a:custGeom>
              <a:avLst/>
              <a:gdLst>
                <a:gd name="connsiteX0" fmla="*/ 0 w 333375"/>
                <a:gd name="connsiteY0" fmla="*/ 0 h 28575"/>
                <a:gd name="connsiteX1" fmla="*/ 333375 w 333375"/>
                <a:gd name="connsiteY1" fmla="*/ 0 h 28575"/>
                <a:gd name="connsiteX2" fmla="*/ 333375 w 333375"/>
                <a:gd name="connsiteY2" fmla="*/ 36195 h 28575"/>
                <a:gd name="connsiteX3" fmla="*/ 0 w 333375"/>
                <a:gd name="connsiteY3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28575">
                  <a:moveTo>
                    <a:pt x="0" y="0"/>
                  </a:moveTo>
                  <a:lnTo>
                    <a:pt x="333375" y="0"/>
                  </a:lnTo>
                  <a:lnTo>
                    <a:pt x="333375" y="36195"/>
                  </a:lnTo>
                  <a:lnTo>
                    <a:pt x="0" y="36195"/>
                  </a:ln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491A07-45F1-4E70-9AC7-563CD3C3F792}"/>
                </a:ext>
              </a:extLst>
            </p:cNvPr>
            <p:cNvSpPr/>
            <p:nvPr/>
          </p:nvSpPr>
          <p:spPr>
            <a:xfrm>
              <a:off x="6941820" y="2187892"/>
              <a:ext cx="333375" cy="28575"/>
            </a:xfrm>
            <a:custGeom>
              <a:avLst/>
              <a:gdLst>
                <a:gd name="connsiteX0" fmla="*/ 0 w 333375"/>
                <a:gd name="connsiteY0" fmla="*/ 0 h 28575"/>
                <a:gd name="connsiteX1" fmla="*/ 341947 w 333375"/>
                <a:gd name="connsiteY1" fmla="*/ 0 h 28575"/>
                <a:gd name="connsiteX2" fmla="*/ 341947 w 333375"/>
                <a:gd name="connsiteY2" fmla="*/ 34290 h 28575"/>
                <a:gd name="connsiteX3" fmla="*/ 0 w 333375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28575">
                  <a:moveTo>
                    <a:pt x="0" y="0"/>
                  </a:moveTo>
                  <a:lnTo>
                    <a:pt x="341947" y="0"/>
                  </a:lnTo>
                  <a:lnTo>
                    <a:pt x="341947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B1208E-69E4-426B-8DEF-16D3D3053FD5}"/>
                </a:ext>
              </a:extLst>
            </p:cNvPr>
            <p:cNvSpPr/>
            <p:nvPr/>
          </p:nvSpPr>
          <p:spPr>
            <a:xfrm>
              <a:off x="6941820" y="2293620"/>
              <a:ext cx="390525" cy="28575"/>
            </a:xfrm>
            <a:custGeom>
              <a:avLst/>
              <a:gdLst>
                <a:gd name="connsiteX0" fmla="*/ 0 w 390525"/>
                <a:gd name="connsiteY0" fmla="*/ 0 h 28575"/>
                <a:gd name="connsiteX1" fmla="*/ 392430 w 390525"/>
                <a:gd name="connsiteY1" fmla="*/ 0 h 28575"/>
                <a:gd name="connsiteX2" fmla="*/ 392430 w 390525"/>
                <a:gd name="connsiteY2" fmla="*/ 34290 h 28575"/>
                <a:gd name="connsiteX3" fmla="*/ 0 w 390525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28575">
                  <a:moveTo>
                    <a:pt x="0" y="0"/>
                  </a:moveTo>
                  <a:lnTo>
                    <a:pt x="392430" y="0"/>
                  </a:lnTo>
                  <a:lnTo>
                    <a:pt x="392430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B8F58E2-10B0-41D8-9D6E-A80320928AF9}"/>
                </a:ext>
              </a:extLst>
            </p:cNvPr>
            <p:cNvSpPr/>
            <p:nvPr/>
          </p:nvSpPr>
          <p:spPr>
            <a:xfrm>
              <a:off x="6941820" y="2399347"/>
              <a:ext cx="200025" cy="28575"/>
            </a:xfrm>
            <a:custGeom>
              <a:avLst/>
              <a:gdLst>
                <a:gd name="connsiteX0" fmla="*/ 0 w 200025"/>
                <a:gd name="connsiteY0" fmla="*/ 0 h 28575"/>
                <a:gd name="connsiteX1" fmla="*/ 202882 w 200025"/>
                <a:gd name="connsiteY1" fmla="*/ 0 h 28575"/>
                <a:gd name="connsiteX2" fmla="*/ 202882 w 200025"/>
                <a:gd name="connsiteY2" fmla="*/ 34290 h 28575"/>
                <a:gd name="connsiteX3" fmla="*/ 0 w 200025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8575">
                  <a:moveTo>
                    <a:pt x="0" y="0"/>
                  </a:moveTo>
                  <a:lnTo>
                    <a:pt x="202882" y="0"/>
                  </a:lnTo>
                  <a:lnTo>
                    <a:pt x="202882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E8D3AB-9589-4DA3-9248-86D3FB2EE2E8}"/>
                </a:ext>
              </a:extLst>
            </p:cNvPr>
            <p:cNvSpPr/>
            <p:nvPr/>
          </p:nvSpPr>
          <p:spPr>
            <a:xfrm>
              <a:off x="6941820" y="2505075"/>
              <a:ext cx="304800" cy="28575"/>
            </a:xfrm>
            <a:custGeom>
              <a:avLst/>
              <a:gdLst>
                <a:gd name="connsiteX0" fmla="*/ 0 w 304800"/>
                <a:gd name="connsiteY0" fmla="*/ 0 h 28575"/>
                <a:gd name="connsiteX1" fmla="*/ 313372 w 304800"/>
                <a:gd name="connsiteY1" fmla="*/ 0 h 28575"/>
                <a:gd name="connsiteX2" fmla="*/ 313372 w 304800"/>
                <a:gd name="connsiteY2" fmla="*/ 34290 h 28575"/>
                <a:gd name="connsiteX3" fmla="*/ 0 w 304800"/>
                <a:gd name="connsiteY3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28575">
                  <a:moveTo>
                    <a:pt x="0" y="0"/>
                  </a:moveTo>
                  <a:lnTo>
                    <a:pt x="313372" y="0"/>
                  </a:lnTo>
                  <a:lnTo>
                    <a:pt x="313372" y="3429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B8D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307BC2D-6D6F-4ACE-BBED-8D8506E8E435}"/>
                </a:ext>
              </a:extLst>
            </p:cNvPr>
            <p:cNvSpPr/>
            <p:nvPr/>
          </p:nvSpPr>
          <p:spPr>
            <a:xfrm>
              <a:off x="4872037" y="3977640"/>
              <a:ext cx="1495425" cy="28575"/>
            </a:xfrm>
            <a:custGeom>
              <a:avLst/>
              <a:gdLst>
                <a:gd name="connsiteX0" fmla="*/ 0 w 1495425"/>
                <a:gd name="connsiteY0" fmla="*/ 0 h 28575"/>
                <a:gd name="connsiteX1" fmla="*/ 1495425 w 1495425"/>
                <a:gd name="connsiteY1" fmla="*/ 0 h 28575"/>
                <a:gd name="connsiteX2" fmla="*/ 1495425 w 1495425"/>
                <a:gd name="connsiteY2" fmla="*/ 35243 h 28575"/>
                <a:gd name="connsiteX3" fmla="*/ 0 w 1495425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28575">
                  <a:moveTo>
                    <a:pt x="0" y="0"/>
                  </a:moveTo>
                  <a:lnTo>
                    <a:pt x="1495425" y="0"/>
                  </a:lnTo>
                  <a:lnTo>
                    <a:pt x="1495425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B5183F9-5E13-44A9-82E2-064F18D0FCC5}"/>
                </a:ext>
              </a:extLst>
            </p:cNvPr>
            <p:cNvSpPr/>
            <p:nvPr/>
          </p:nvSpPr>
          <p:spPr>
            <a:xfrm>
              <a:off x="4872037" y="4059555"/>
              <a:ext cx="1609725" cy="28575"/>
            </a:xfrm>
            <a:custGeom>
              <a:avLst/>
              <a:gdLst>
                <a:gd name="connsiteX0" fmla="*/ 0 w 1609725"/>
                <a:gd name="connsiteY0" fmla="*/ 0 h 28575"/>
                <a:gd name="connsiteX1" fmla="*/ 1615440 w 1609725"/>
                <a:gd name="connsiteY1" fmla="*/ 0 h 28575"/>
                <a:gd name="connsiteX2" fmla="*/ 1615440 w 1609725"/>
                <a:gd name="connsiteY2" fmla="*/ 35242 h 28575"/>
                <a:gd name="connsiteX3" fmla="*/ 0 w 1609725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5" h="28575">
                  <a:moveTo>
                    <a:pt x="0" y="0"/>
                  </a:moveTo>
                  <a:lnTo>
                    <a:pt x="1615440" y="0"/>
                  </a:lnTo>
                  <a:lnTo>
                    <a:pt x="1615440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8D8267-A2F5-4FF3-B3F8-A0CED31D60D1}"/>
                </a:ext>
              </a:extLst>
            </p:cNvPr>
            <p:cNvSpPr/>
            <p:nvPr/>
          </p:nvSpPr>
          <p:spPr>
            <a:xfrm>
              <a:off x="4872037" y="4141470"/>
              <a:ext cx="1047750" cy="28575"/>
            </a:xfrm>
            <a:custGeom>
              <a:avLst/>
              <a:gdLst>
                <a:gd name="connsiteX0" fmla="*/ 0 w 1047750"/>
                <a:gd name="connsiteY0" fmla="*/ 0 h 28575"/>
                <a:gd name="connsiteX1" fmla="*/ 1048703 w 1047750"/>
                <a:gd name="connsiteY1" fmla="*/ 0 h 28575"/>
                <a:gd name="connsiteX2" fmla="*/ 1048703 w 1047750"/>
                <a:gd name="connsiteY2" fmla="*/ 35243 h 28575"/>
                <a:gd name="connsiteX3" fmla="*/ 0 w 1047750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" h="28575">
                  <a:moveTo>
                    <a:pt x="0" y="0"/>
                  </a:moveTo>
                  <a:lnTo>
                    <a:pt x="1048703" y="0"/>
                  </a:lnTo>
                  <a:lnTo>
                    <a:pt x="1048703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E5D35C-EE48-4F1D-BF3C-7FF4BDCCC3AB}"/>
                </a:ext>
              </a:extLst>
            </p:cNvPr>
            <p:cNvSpPr/>
            <p:nvPr/>
          </p:nvSpPr>
          <p:spPr>
            <a:xfrm>
              <a:off x="4872037" y="3977640"/>
              <a:ext cx="771525" cy="28575"/>
            </a:xfrm>
            <a:custGeom>
              <a:avLst/>
              <a:gdLst>
                <a:gd name="connsiteX0" fmla="*/ 0 w 771525"/>
                <a:gd name="connsiteY0" fmla="*/ 0 h 28575"/>
                <a:gd name="connsiteX1" fmla="*/ 778193 w 771525"/>
                <a:gd name="connsiteY1" fmla="*/ 0 h 28575"/>
                <a:gd name="connsiteX2" fmla="*/ 778193 w 771525"/>
                <a:gd name="connsiteY2" fmla="*/ 35243 h 28575"/>
                <a:gd name="connsiteX3" fmla="*/ 0 w 771525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525" h="28575">
                  <a:moveTo>
                    <a:pt x="0" y="0"/>
                  </a:moveTo>
                  <a:lnTo>
                    <a:pt x="778193" y="0"/>
                  </a:lnTo>
                  <a:lnTo>
                    <a:pt x="778193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BA6E16-1CC5-4E93-B60E-88FD40D5104A}"/>
                </a:ext>
              </a:extLst>
            </p:cNvPr>
            <p:cNvSpPr/>
            <p:nvPr/>
          </p:nvSpPr>
          <p:spPr>
            <a:xfrm>
              <a:off x="4872037" y="4059555"/>
              <a:ext cx="838200" cy="28575"/>
            </a:xfrm>
            <a:custGeom>
              <a:avLst/>
              <a:gdLst>
                <a:gd name="connsiteX0" fmla="*/ 0 w 838200"/>
                <a:gd name="connsiteY0" fmla="*/ 0 h 28575"/>
                <a:gd name="connsiteX1" fmla="*/ 841058 w 838200"/>
                <a:gd name="connsiteY1" fmla="*/ 0 h 28575"/>
                <a:gd name="connsiteX2" fmla="*/ 841058 w 838200"/>
                <a:gd name="connsiteY2" fmla="*/ 35242 h 28575"/>
                <a:gd name="connsiteX3" fmla="*/ 0 w 838200"/>
                <a:gd name="connsiteY3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8575">
                  <a:moveTo>
                    <a:pt x="0" y="0"/>
                  </a:moveTo>
                  <a:lnTo>
                    <a:pt x="841058" y="0"/>
                  </a:lnTo>
                  <a:lnTo>
                    <a:pt x="841058" y="35242"/>
                  </a:lnTo>
                  <a:lnTo>
                    <a:pt x="0" y="35242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F85A0A9-EA74-4136-BF67-E6C010246B93}"/>
                </a:ext>
              </a:extLst>
            </p:cNvPr>
            <p:cNvSpPr/>
            <p:nvPr/>
          </p:nvSpPr>
          <p:spPr>
            <a:xfrm>
              <a:off x="4872037" y="4141470"/>
              <a:ext cx="542925" cy="28575"/>
            </a:xfrm>
            <a:custGeom>
              <a:avLst/>
              <a:gdLst>
                <a:gd name="connsiteX0" fmla="*/ 0 w 542925"/>
                <a:gd name="connsiteY0" fmla="*/ 0 h 28575"/>
                <a:gd name="connsiteX1" fmla="*/ 545783 w 542925"/>
                <a:gd name="connsiteY1" fmla="*/ 0 h 28575"/>
                <a:gd name="connsiteX2" fmla="*/ 545783 w 542925"/>
                <a:gd name="connsiteY2" fmla="*/ 35243 h 28575"/>
                <a:gd name="connsiteX3" fmla="*/ 0 w 542925"/>
                <a:gd name="connsiteY3" fmla="*/ 3524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28575">
                  <a:moveTo>
                    <a:pt x="0" y="0"/>
                  </a:moveTo>
                  <a:lnTo>
                    <a:pt x="545783" y="0"/>
                  </a:lnTo>
                  <a:lnTo>
                    <a:pt x="545783" y="35243"/>
                  </a:lnTo>
                  <a:lnTo>
                    <a:pt x="0" y="3524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83C1A4-1165-4854-8F32-85496686D30B}"/>
                </a:ext>
              </a:extLst>
            </p:cNvPr>
            <p:cNvSpPr/>
            <p:nvPr/>
          </p:nvSpPr>
          <p:spPr>
            <a:xfrm>
              <a:off x="6764655" y="2803207"/>
              <a:ext cx="1181100" cy="1704975"/>
            </a:xfrm>
            <a:custGeom>
              <a:avLst/>
              <a:gdLst>
                <a:gd name="connsiteX0" fmla="*/ 1070610 w 1181100"/>
                <a:gd name="connsiteY0" fmla="*/ 1706880 h 1704975"/>
                <a:gd name="connsiteX1" fmla="*/ 116205 w 1181100"/>
                <a:gd name="connsiteY1" fmla="*/ 1706880 h 1704975"/>
                <a:gd name="connsiteX2" fmla="*/ 0 w 1181100"/>
                <a:gd name="connsiteY2" fmla="*/ 1590675 h 1704975"/>
                <a:gd name="connsiteX3" fmla="*/ 0 w 1181100"/>
                <a:gd name="connsiteY3" fmla="*/ 116205 h 1704975"/>
                <a:gd name="connsiteX4" fmla="*/ 116205 w 1181100"/>
                <a:gd name="connsiteY4" fmla="*/ 0 h 1704975"/>
                <a:gd name="connsiteX5" fmla="*/ 1070610 w 1181100"/>
                <a:gd name="connsiteY5" fmla="*/ 0 h 1704975"/>
                <a:gd name="connsiteX6" fmla="*/ 1186815 w 1181100"/>
                <a:gd name="connsiteY6" fmla="*/ 116205 h 1704975"/>
                <a:gd name="connsiteX7" fmla="*/ 1186815 w 1181100"/>
                <a:gd name="connsiteY7" fmla="*/ 1591627 h 1704975"/>
                <a:gd name="connsiteX8" fmla="*/ 1070610 w 1181100"/>
                <a:gd name="connsiteY8" fmla="*/ 1706880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100" h="1704975">
                  <a:moveTo>
                    <a:pt x="1070610" y="1706880"/>
                  </a:moveTo>
                  <a:lnTo>
                    <a:pt x="116205" y="1706880"/>
                  </a:lnTo>
                  <a:cubicBezTo>
                    <a:pt x="52388" y="1706880"/>
                    <a:pt x="0" y="1655445"/>
                    <a:pt x="0" y="1590675"/>
                  </a:cubicBezTo>
                  <a:lnTo>
                    <a:pt x="0" y="116205"/>
                  </a:lnTo>
                  <a:cubicBezTo>
                    <a:pt x="0" y="52388"/>
                    <a:pt x="51435" y="0"/>
                    <a:pt x="116205" y="0"/>
                  </a:cubicBezTo>
                  <a:lnTo>
                    <a:pt x="1070610" y="0"/>
                  </a:lnTo>
                  <a:cubicBezTo>
                    <a:pt x="1134427" y="0"/>
                    <a:pt x="1186815" y="51435"/>
                    <a:pt x="1186815" y="116205"/>
                  </a:cubicBezTo>
                  <a:lnTo>
                    <a:pt x="1186815" y="1591627"/>
                  </a:lnTo>
                  <a:cubicBezTo>
                    <a:pt x="1186815" y="1655445"/>
                    <a:pt x="1134427" y="1706880"/>
                    <a:pt x="1070610" y="1706880"/>
                  </a:cubicBezTo>
                  <a:close/>
                </a:path>
              </a:pathLst>
            </a:custGeom>
            <a:solidFill>
              <a:srgbClr val="FFFFFF">
                <a:alpha val="7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98219B-C4FD-4348-8673-3AB130A4D3B4}"/>
                </a:ext>
              </a:extLst>
            </p:cNvPr>
            <p:cNvSpPr/>
            <p:nvPr/>
          </p:nvSpPr>
          <p:spPr>
            <a:xfrm>
              <a:off x="6900862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3 w 0"/>
                <a:gd name="connsiteY1" fmla="*/ 0 h 590550"/>
                <a:gd name="connsiteX2" fmla="*/ 4763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3" y="0"/>
                  </a:lnTo>
                  <a:lnTo>
                    <a:pt x="4763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B154B01-3274-4711-8256-905B0745D4F2}"/>
                </a:ext>
              </a:extLst>
            </p:cNvPr>
            <p:cNvSpPr/>
            <p:nvPr/>
          </p:nvSpPr>
          <p:spPr>
            <a:xfrm>
              <a:off x="7128510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2 w 0"/>
                <a:gd name="connsiteY1" fmla="*/ 0 h 590550"/>
                <a:gd name="connsiteX2" fmla="*/ 4762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2" y="0"/>
                  </a:lnTo>
                  <a:lnTo>
                    <a:pt x="4762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0E87EE-526B-4930-B73C-96601C5EE11C}"/>
                </a:ext>
              </a:extLst>
            </p:cNvPr>
            <p:cNvSpPr/>
            <p:nvPr/>
          </p:nvSpPr>
          <p:spPr>
            <a:xfrm>
              <a:off x="7356157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2 w 0"/>
                <a:gd name="connsiteY1" fmla="*/ 0 h 590550"/>
                <a:gd name="connsiteX2" fmla="*/ 4762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2" y="0"/>
                  </a:lnTo>
                  <a:lnTo>
                    <a:pt x="4762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4FB489A-0A17-4C36-A929-37E3684B6263}"/>
                </a:ext>
              </a:extLst>
            </p:cNvPr>
            <p:cNvSpPr/>
            <p:nvPr/>
          </p:nvSpPr>
          <p:spPr>
            <a:xfrm>
              <a:off x="7582852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3 w 0"/>
                <a:gd name="connsiteY1" fmla="*/ 0 h 590550"/>
                <a:gd name="connsiteX2" fmla="*/ 4763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3" y="0"/>
                  </a:lnTo>
                  <a:lnTo>
                    <a:pt x="4763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8D23DA-17CC-4E64-87F0-A05454FA2C07}"/>
                </a:ext>
              </a:extLst>
            </p:cNvPr>
            <p:cNvSpPr/>
            <p:nvPr/>
          </p:nvSpPr>
          <p:spPr>
            <a:xfrm>
              <a:off x="7810500" y="3656647"/>
              <a:ext cx="9525" cy="590550"/>
            </a:xfrm>
            <a:custGeom>
              <a:avLst/>
              <a:gdLst>
                <a:gd name="connsiteX0" fmla="*/ 0 w 0"/>
                <a:gd name="connsiteY0" fmla="*/ 0 h 590550"/>
                <a:gd name="connsiteX1" fmla="*/ 4763 w 0"/>
                <a:gd name="connsiteY1" fmla="*/ 0 h 590550"/>
                <a:gd name="connsiteX2" fmla="*/ 4763 w 0"/>
                <a:gd name="connsiteY2" fmla="*/ 599122 h 590550"/>
                <a:gd name="connsiteX3" fmla="*/ 0 w 0"/>
                <a:gd name="connsiteY3" fmla="*/ 5991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590550">
                  <a:moveTo>
                    <a:pt x="0" y="0"/>
                  </a:moveTo>
                  <a:lnTo>
                    <a:pt x="4763" y="0"/>
                  </a:lnTo>
                  <a:lnTo>
                    <a:pt x="4763" y="599122"/>
                  </a:lnTo>
                  <a:lnTo>
                    <a:pt x="0" y="599122"/>
                  </a:lnTo>
                  <a:close/>
                </a:path>
              </a:pathLst>
            </a:custGeom>
            <a:solidFill>
              <a:srgbClr val="42CD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248255-6C0F-466B-95F8-DD1DEBD43B27}"/>
                </a:ext>
              </a:extLst>
            </p:cNvPr>
            <p:cNvSpPr/>
            <p:nvPr/>
          </p:nvSpPr>
          <p:spPr>
            <a:xfrm>
              <a:off x="6902767" y="3699509"/>
              <a:ext cx="904875" cy="552450"/>
            </a:xfrm>
            <a:custGeom>
              <a:avLst/>
              <a:gdLst>
                <a:gd name="connsiteX0" fmla="*/ 952 w 904875"/>
                <a:gd name="connsiteY0" fmla="*/ 313373 h 552450"/>
                <a:gd name="connsiteX1" fmla="*/ 174307 w 904875"/>
                <a:gd name="connsiteY1" fmla="*/ 272415 h 552450"/>
                <a:gd name="connsiteX2" fmla="*/ 451485 w 904875"/>
                <a:gd name="connsiteY2" fmla="*/ 184785 h 552450"/>
                <a:gd name="connsiteX3" fmla="*/ 690563 w 904875"/>
                <a:gd name="connsiteY3" fmla="*/ 194310 h 552450"/>
                <a:gd name="connsiteX4" fmla="*/ 909638 w 904875"/>
                <a:gd name="connsiteY4" fmla="*/ 0 h 552450"/>
                <a:gd name="connsiteX5" fmla="*/ 909638 w 904875"/>
                <a:gd name="connsiteY5" fmla="*/ 556260 h 552450"/>
                <a:gd name="connsiteX6" fmla="*/ 0 w 904875"/>
                <a:gd name="connsiteY6" fmla="*/ 556260 h 552450"/>
                <a:gd name="connsiteX7" fmla="*/ 0 w 904875"/>
                <a:gd name="connsiteY7" fmla="*/ 313373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552450">
                  <a:moveTo>
                    <a:pt x="952" y="313373"/>
                  </a:moveTo>
                  <a:cubicBezTo>
                    <a:pt x="952" y="313373"/>
                    <a:pt x="84772" y="364808"/>
                    <a:pt x="174307" y="272415"/>
                  </a:cubicBezTo>
                  <a:cubicBezTo>
                    <a:pt x="263842" y="180023"/>
                    <a:pt x="360045" y="106680"/>
                    <a:pt x="451485" y="184785"/>
                  </a:cubicBezTo>
                  <a:cubicBezTo>
                    <a:pt x="542925" y="262890"/>
                    <a:pt x="599122" y="281940"/>
                    <a:pt x="690563" y="194310"/>
                  </a:cubicBezTo>
                  <a:cubicBezTo>
                    <a:pt x="782002" y="106680"/>
                    <a:pt x="774382" y="0"/>
                    <a:pt x="909638" y="0"/>
                  </a:cubicBezTo>
                  <a:lnTo>
                    <a:pt x="909638" y="556260"/>
                  </a:lnTo>
                  <a:lnTo>
                    <a:pt x="0" y="556260"/>
                  </a:lnTo>
                  <a:lnTo>
                    <a:pt x="0" y="313373"/>
                  </a:ln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A620BBE-8CA8-4485-BF62-E380AAC09014}"/>
                </a:ext>
              </a:extLst>
            </p:cNvPr>
            <p:cNvSpPr/>
            <p:nvPr/>
          </p:nvSpPr>
          <p:spPr>
            <a:xfrm>
              <a:off x="6903720" y="3607117"/>
              <a:ext cx="85725" cy="19050"/>
            </a:xfrm>
            <a:custGeom>
              <a:avLst/>
              <a:gdLst>
                <a:gd name="connsiteX0" fmla="*/ 0 w 85725"/>
                <a:gd name="connsiteY0" fmla="*/ 0 h 19050"/>
                <a:gd name="connsiteX1" fmla="*/ 90487 w 85725"/>
                <a:gd name="connsiteY1" fmla="*/ 0 h 19050"/>
                <a:gd name="connsiteX2" fmla="*/ 90487 w 85725"/>
                <a:gd name="connsiteY2" fmla="*/ 21908 h 19050"/>
                <a:gd name="connsiteX3" fmla="*/ 0 w 8572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9050">
                  <a:moveTo>
                    <a:pt x="0" y="0"/>
                  </a:moveTo>
                  <a:lnTo>
                    <a:pt x="90487" y="0"/>
                  </a:lnTo>
                  <a:lnTo>
                    <a:pt x="90487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8E3C6FD-07EB-4A05-B751-CA34AEF3ACEE}"/>
                </a:ext>
              </a:extLst>
            </p:cNvPr>
            <p:cNvSpPr/>
            <p:nvPr/>
          </p:nvSpPr>
          <p:spPr>
            <a:xfrm>
              <a:off x="7131367" y="36071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56198 w 47625"/>
                <a:gd name="connsiteY1" fmla="*/ 0 h 19050"/>
                <a:gd name="connsiteX2" fmla="*/ 56198 w 47625"/>
                <a:gd name="connsiteY2" fmla="*/ 21908 h 19050"/>
                <a:gd name="connsiteX3" fmla="*/ 0 w 4762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56198" y="0"/>
                  </a:lnTo>
                  <a:lnTo>
                    <a:pt x="56198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BAA4E2-4C78-4EFF-B9D6-B9924E170862}"/>
                </a:ext>
              </a:extLst>
            </p:cNvPr>
            <p:cNvSpPr/>
            <p:nvPr/>
          </p:nvSpPr>
          <p:spPr>
            <a:xfrm>
              <a:off x="7358062" y="3607117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9532 w 66675"/>
                <a:gd name="connsiteY1" fmla="*/ 0 h 19050"/>
                <a:gd name="connsiteX2" fmla="*/ 69532 w 66675"/>
                <a:gd name="connsiteY2" fmla="*/ 21908 h 19050"/>
                <a:gd name="connsiteX3" fmla="*/ 0 w 6667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9532" y="0"/>
                  </a:lnTo>
                  <a:lnTo>
                    <a:pt x="69532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B6B348-CBE2-446B-9783-466CBE7A3765}"/>
                </a:ext>
              </a:extLst>
            </p:cNvPr>
            <p:cNvSpPr/>
            <p:nvPr/>
          </p:nvSpPr>
          <p:spPr>
            <a:xfrm>
              <a:off x="7585710" y="3607117"/>
              <a:ext cx="104775" cy="19050"/>
            </a:xfrm>
            <a:custGeom>
              <a:avLst/>
              <a:gdLst>
                <a:gd name="connsiteX0" fmla="*/ 0 w 104775"/>
                <a:gd name="connsiteY0" fmla="*/ 0 h 19050"/>
                <a:gd name="connsiteX1" fmla="*/ 107632 w 104775"/>
                <a:gd name="connsiteY1" fmla="*/ 0 h 19050"/>
                <a:gd name="connsiteX2" fmla="*/ 107632 w 104775"/>
                <a:gd name="connsiteY2" fmla="*/ 21908 h 19050"/>
                <a:gd name="connsiteX3" fmla="*/ 0 w 10477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9050">
                  <a:moveTo>
                    <a:pt x="0" y="0"/>
                  </a:moveTo>
                  <a:lnTo>
                    <a:pt x="107632" y="0"/>
                  </a:lnTo>
                  <a:lnTo>
                    <a:pt x="107632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DB8C58-47F0-4B47-99F7-410F0B8BD199}"/>
                </a:ext>
              </a:extLst>
            </p:cNvPr>
            <p:cNvSpPr/>
            <p:nvPr/>
          </p:nvSpPr>
          <p:spPr>
            <a:xfrm>
              <a:off x="7813357" y="3607117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7147 w 28575"/>
                <a:gd name="connsiteY1" fmla="*/ 0 h 19050"/>
                <a:gd name="connsiteX2" fmla="*/ 37147 w 28575"/>
                <a:gd name="connsiteY2" fmla="*/ 21908 h 19050"/>
                <a:gd name="connsiteX3" fmla="*/ 0 w 28575"/>
                <a:gd name="connsiteY3" fmla="*/ 219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7147" y="0"/>
                  </a:lnTo>
                  <a:lnTo>
                    <a:pt x="37147" y="21908"/>
                  </a:lnTo>
                  <a:lnTo>
                    <a:pt x="0" y="21908"/>
                  </a:lnTo>
                  <a:close/>
                </a:path>
              </a:pathLst>
            </a:custGeom>
            <a:solidFill>
              <a:srgbClr val="7BD6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6167A34-6151-4A5C-9AAF-362DD6BB1BFB}"/>
                </a:ext>
              </a:extLst>
            </p:cNvPr>
            <p:cNvSpPr/>
            <p:nvPr/>
          </p:nvSpPr>
          <p:spPr>
            <a:xfrm>
              <a:off x="7469505" y="3212782"/>
              <a:ext cx="295275" cy="38100"/>
            </a:xfrm>
            <a:custGeom>
              <a:avLst/>
              <a:gdLst>
                <a:gd name="connsiteX0" fmla="*/ 0 w 295275"/>
                <a:gd name="connsiteY0" fmla="*/ 0 h 38100"/>
                <a:gd name="connsiteX1" fmla="*/ 303848 w 295275"/>
                <a:gd name="connsiteY1" fmla="*/ 0 h 38100"/>
                <a:gd name="connsiteX2" fmla="*/ 303848 w 295275"/>
                <a:gd name="connsiteY2" fmla="*/ 38100 h 38100"/>
                <a:gd name="connsiteX3" fmla="*/ 0 w 2952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" h="38100">
                  <a:moveTo>
                    <a:pt x="0" y="0"/>
                  </a:moveTo>
                  <a:lnTo>
                    <a:pt x="303848" y="0"/>
                  </a:lnTo>
                  <a:lnTo>
                    <a:pt x="30384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DA3CA13-D571-4641-B0AE-232CDE1094FA}"/>
                </a:ext>
              </a:extLst>
            </p:cNvPr>
            <p:cNvSpPr/>
            <p:nvPr/>
          </p:nvSpPr>
          <p:spPr>
            <a:xfrm>
              <a:off x="7469505" y="3373755"/>
              <a:ext cx="276225" cy="38100"/>
            </a:xfrm>
            <a:custGeom>
              <a:avLst/>
              <a:gdLst>
                <a:gd name="connsiteX0" fmla="*/ 0 w 276225"/>
                <a:gd name="connsiteY0" fmla="*/ 0 h 38100"/>
                <a:gd name="connsiteX1" fmla="*/ 279083 w 276225"/>
                <a:gd name="connsiteY1" fmla="*/ 0 h 38100"/>
                <a:gd name="connsiteX2" fmla="*/ 279083 w 276225"/>
                <a:gd name="connsiteY2" fmla="*/ 38100 h 38100"/>
                <a:gd name="connsiteX3" fmla="*/ 0 w 2762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38100">
                  <a:moveTo>
                    <a:pt x="0" y="0"/>
                  </a:moveTo>
                  <a:lnTo>
                    <a:pt x="279083" y="0"/>
                  </a:lnTo>
                  <a:lnTo>
                    <a:pt x="279083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298545-FAA8-4D14-A275-20DB6FB7AC22}"/>
                </a:ext>
              </a:extLst>
            </p:cNvPr>
            <p:cNvSpPr/>
            <p:nvPr/>
          </p:nvSpPr>
          <p:spPr>
            <a:xfrm>
              <a:off x="7469505" y="3292792"/>
              <a:ext cx="238125" cy="38100"/>
            </a:xfrm>
            <a:custGeom>
              <a:avLst/>
              <a:gdLst>
                <a:gd name="connsiteX0" fmla="*/ 0 w 238125"/>
                <a:gd name="connsiteY0" fmla="*/ 0 h 38100"/>
                <a:gd name="connsiteX1" fmla="*/ 240983 w 238125"/>
                <a:gd name="connsiteY1" fmla="*/ 0 h 38100"/>
                <a:gd name="connsiteX2" fmla="*/ 240983 w 238125"/>
                <a:gd name="connsiteY2" fmla="*/ 38100 h 38100"/>
                <a:gd name="connsiteX3" fmla="*/ 0 w 2381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38100">
                  <a:moveTo>
                    <a:pt x="0" y="0"/>
                  </a:moveTo>
                  <a:lnTo>
                    <a:pt x="240983" y="0"/>
                  </a:lnTo>
                  <a:lnTo>
                    <a:pt x="240983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E0D453-9D4B-43B9-B34A-BCBF94737789}"/>
                </a:ext>
              </a:extLst>
            </p:cNvPr>
            <p:cNvSpPr/>
            <p:nvPr/>
          </p:nvSpPr>
          <p:spPr>
            <a:xfrm>
              <a:off x="7090409" y="3104197"/>
              <a:ext cx="104775" cy="104775"/>
            </a:xfrm>
            <a:custGeom>
              <a:avLst/>
              <a:gdLst>
                <a:gd name="connsiteX0" fmla="*/ 106680 w 104775"/>
                <a:gd name="connsiteY0" fmla="*/ 53340 h 104775"/>
                <a:gd name="connsiteX1" fmla="*/ 53340 w 104775"/>
                <a:gd name="connsiteY1" fmla="*/ 106680 h 104775"/>
                <a:gd name="connsiteX2" fmla="*/ 0 w 104775"/>
                <a:gd name="connsiteY2" fmla="*/ 53340 h 104775"/>
                <a:gd name="connsiteX3" fmla="*/ 53340 w 104775"/>
                <a:gd name="connsiteY3" fmla="*/ 0 h 104775"/>
                <a:gd name="connsiteX4" fmla="*/ 106680 w 104775"/>
                <a:gd name="connsiteY4" fmla="*/ 5334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6680" y="53340"/>
                  </a:moveTo>
                  <a:cubicBezTo>
                    <a:pt x="106680" y="82868"/>
                    <a:pt x="82868" y="106680"/>
                    <a:pt x="53340" y="106680"/>
                  </a:cubicBezTo>
                  <a:cubicBezTo>
                    <a:pt x="23813" y="106680"/>
                    <a:pt x="0" y="82868"/>
                    <a:pt x="0" y="53340"/>
                  </a:cubicBezTo>
                  <a:cubicBezTo>
                    <a:pt x="0" y="23813"/>
                    <a:pt x="23813" y="0"/>
                    <a:pt x="53340" y="0"/>
                  </a:cubicBezTo>
                  <a:cubicBezTo>
                    <a:pt x="82868" y="0"/>
                    <a:pt x="106680" y="23813"/>
                    <a:pt x="106680" y="53340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338B82-99A4-495C-A9F1-6B94EFC863D1}"/>
                </a:ext>
              </a:extLst>
            </p:cNvPr>
            <p:cNvSpPr/>
            <p:nvPr/>
          </p:nvSpPr>
          <p:spPr>
            <a:xfrm>
              <a:off x="7046594" y="3234690"/>
              <a:ext cx="190500" cy="209550"/>
            </a:xfrm>
            <a:custGeom>
              <a:avLst/>
              <a:gdLst>
                <a:gd name="connsiteX0" fmla="*/ 192405 w 190500"/>
                <a:gd name="connsiteY0" fmla="*/ 96202 h 209550"/>
                <a:gd name="connsiteX1" fmla="*/ 192405 w 190500"/>
                <a:gd name="connsiteY1" fmla="*/ 197167 h 209550"/>
                <a:gd name="connsiteX2" fmla="*/ 96203 w 190500"/>
                <a:gd name="connsiteY2" fmla="*/ 218122 h 209550"/>
                <a:gd name="connsiteX3" fmla="*/ 0 w 190500"/>
                <a:gd name="connsiteY3" fmla="*/ 197167 h 209550"/>
                <a:gd name="connsiteX4" fmla="*/ 0 w 190500"/>
                <a:gd name="connsiteY4" fmla="*/ 96202 h 209550"/>
                <a:gd name="connsiteX5" fmla="*/ 96203 w 190500"/>
                <a:gd name="connsiteY5" fmla="*/ 0 h 209550"/>
                <a:gd name="connsiteX6" fmla="*/ 192405 w 190500"/>
                <a:gd name="connsiteY6" fmla="*/ 9620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09550">
                  <a:moveTo>
                    <a:pt x="192405" y="96202"/>
                  </a:moveTo>
                  <a:lnTo>
                    <a:pt x="192405" y="197167"/>
                  </a:lnTo>
                  <a:cubicBezTo>
                    <a:pt x="162878" y="210502"/>
                    <a:pt x="130493" y="218122"/>
                    <a:pt x="96203" y="218122"/>
                  </a:cubicBezTo>
                  <a:cubicBezTo>
                    <a:pt x="61913" y="218122"/>
                    <a:pt x="29528" y="210502"/>
                    <a:pt x="0" y="197167"/>
                  </a:cubicBezTo>
                  <a:lnTo>
                    <a:pt x="0" y="96202"/>
                  </a:lnTo>
                  <a:cubicBezTo>
                    <a:pt x="0" y="42863"/>
                    <a:pt x="42863" y="0"/>
                    <a:pt x="96203" y="0"/>
                  </a:cubicBezTo>
                  <a:cubicBezTo>
                    <a:pt x="149543" y="0"/>
                    <a:pt x="192405" y="42863"/>
                    <a:pt x="192405" y="96202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4C96FB-F01B-48F0-B883-99D386BD2CA7}"/>
                </a:ext>
              </a:extLst>
            </p:cNvPr>
            <p:cNvSpPr/>
            <p:nvPr/>
          </p:nvSpPr>
          <p:spPr>
            <a:xfrm>
              <a:off x="6903719" y="2981325"/>
              <a:ext cx="476250" cy="476250"/>
            </a:xfrm>
            <a:custGeom>
              <a:avLst/>
              <a:gdLst>
                <a:gd name="connsiteX0" fmla="*/ 239078 w 476250"/>
                <a:gd name="connsiteY0" fmla="*/ 478155 h 476250"/>
                <a:gd name="connsiteX1" fmla="*/ 140018 w 476250"/>
                <a:gd name="connsiteY1" fmla="*/ 457200 h 476250"/>
                <a:gd name="connsiteX2" fmla="*/ 0 w 476250"/>
                <a:gd name="connsiteY2" fmla="*/ 239078 h 476250"/>
                <a:gd name="connsiteX3" fmla="*/ 239078 w 476250"/>
                <a:gd name="connsiteY3" fmla="*/ 0 h 476250"/>
                <a:gd name="connsiteX4" fmla="*/ 478155 w 476250"/>
                <a:gd name="connsiteY4" fmla="*/ 239078 h 476250"/>
                <a:gd name="connsiteX5" fmla="*/ 338138 w 476250"/>
                <a:gd name="connsiteY5" fmla="*/ 457200 h 476250"/>
                <a:gd name="connsiteX6" fmla="*/ 239078 w 476250"/>
                <a:gd name="connsiteY6" fmla="*/ 478155 h 476250"/>
                <a:gd name="connsiteX7" fmla="*/ 239078 w 476250"/>
                <a:gd name="connsiteY7" fmla="*/ 11430 h 476250"/>
                <a:gd name="connsiteX8" fmla="*/ 12383 w 476250"/>
                <a:gd name="connsiteY8" fmla="*/ 238125 h 476250"/>
                <a:gd name="connsiteX9" fmla="*/ 145733 w 476250"/>
                <a:gd name="connsiteY9" fmla="*/ 444817 h 476250"/>
                <a:gd name="connsiteX10" fmla="*/ 239078 w 476250"/>
                <a:gd name="connsiteY10" fmla="*/ 464820 h 476250"/>
                <a:gd name="connsiteX11" fmla="*/ 332423 w 476250"/>
                <a:gd name="connsiteY11" fmla="*/ 444817 h 476250"/>
                <a:gd name="connsiteX12" fmla="*/ 465773 w 476250"/>
                <a:gd name="connsiteY12" fmla="*/ 238125 h 476250"/>
                <a:gd name="connsiteX13" fmla="*/ 239078 w 476250"/>
                <a:gd name="connsiteY13" fmla="*/ 1143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0" h="476250">
                  <a:moveTo>
                    <a:pt x="239078" y="478155"/>
                  </a:moveTo>
                  <a:cubicBezTo>
                    <a:pt x="204788" y="478155"/>
                    <a:pt x="171450" y="470535"/>
                    <a:pt x="140018" y="457200"/>
                  </a:cubicBezTo>
                  <a:cubicBezTo>
                    <a:pt x="54293" y="418147"/>
                    <a:pt x="0" y="332422"/>
                    <a:pt x="0" y="239078"/>
                  </a:cubicBezTo>
                  <a:cubicBezTo>
                    <a:pt x="0" y="106680"/>
                    <a:pt x="107633" y="0"/>
                    <a:pt x="239078" y="0"/>
                  </a:cubicBezTo>
                  <a:cubicBezTo>
                    <a:pt x="371475" y="0"/>
                    <a:pt x="478155" y="107633"/>
                    <a:pt x="478155" y="239078"/>
                  </a:cubicBezTo>
                  <a:cubicBezTo>
                    <a:pt x="478155" y="332422"/>
                    <a:pt x="422910" y="418147"/>
                    <a:pt x="338138" y="457200"/>
                  </a:cubicBezTo>
                  <a:cubicBezTo>
                    <a:pt x="306705" y="470535"/>
                    <a:pt x="274320" y="478155"/>
                    <a:pt x="239078" y="478155"/>
                  </a:cubicBezTo>
                  <a:close/>
                  <a:moveTo>
                    <a:pt x="239078" y="11430"/>
                  </a:moveTo>
                  <a:cubicBezTo>
                    <a:pt x="114300" y="11430"/>
                    <a:pt x="12383" y="113347"/>
                    <a:pt x="12383" y="238125"/>
                  </a:cubicBezTo>
                  <a:cubicBezTo>
                    <a:pt x="12383" y="326708"/>
                    <a:pt x="64770" y="407670"/>
                    <a:pt x="145733" y="444817"/>
                  </a:cubicBezTo>
                  <a:cubicBezTo>
                    <a:pt x="175260" y="458153"/>
                    <a:pt x="206693" y="464820"/>
                    <a:pt x="239078" y="464820"/>
                  </a:cubicBezTo>
                  <a:cubicBezTo>
                    <a:pt x="271463" y="464820"/>
                    <a:pt x="302895" y="458153"/>
                    <a:pt x="332423" y="444817"/>
                  </a:cubicBezTo>
                  <a:cubicBezTo>
                    <a:pt x="413385" y="407670"/>
                    <a:pt x="465773" y="326708"/>
                    <a:pt x="465773" y="238125"/>
                  </a:cubicBezTo>
                  <a:cubicBezTo>
                    <a:pt x="465773" y="113347"/>
                    <a:pt x="364808" y="11430"/>
                    <a:pt x="239078" y="11430"/>
                  </a:cubicBezTo>
                  <a:close/>
                </a:path>
              </a:pathLst>
            </a:custGeom>
            <a:solidFill>
              <a:srgbClr val="40D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F4CF1D-BC3E-4955-9FFC-9EB1EE8AD7F6}"/>
                </a:ext>
              </a:extLst>
            </p:cNvPr>
            <p:cNvSpPr/>
            <p:nvPr/>
          </p:nvSpPr>
          <p:spPr>
            <a:xfrm>
              <a:off x="4294806" y="3654009"/>
              <a:ext cx="142875" cy="409575"/>
            </a:xfrm>
            <a:custGeom>
              <a:avLst/>
              <a:gdLst>
                <a:gd name="connsiteX0" fmla="*/ 123841 w 142875"/>
                <a:gd name="connsiteY0" fmla="*/ 136941 h 409575"/>
                <a:gd name="connsiteX1" fmla="*/ 113363 w 142875"/>
                <a:gd name="connsiteY1" fmla="*/ 733 h 409575"/>
                <a:gd name="connsiteX2" fmla="*/ 60976 w 142875"/>
                <a:gd name="connsiteY2" fmla="*/ 65503 h 409575"/>
                <a:gd name="connsiteX3" fmla="*/ 16 w 142875"/>
                <a:gd name="connsiteY3" fmla="*/ 215998 h 409575"/>
                <a:gd name="connsiteX4" fmla="*/ 45736 w 142875"/>
                <a:gd name="connsiteY4" fmla="*/ 315058 h 409575"/>
                <a:gd name="connsiteX5" fmla="*/ 95266 w 142875"/>
                <a:gd name="connsiteY5" fmla="*/ 414118 h 409575"/>
                <a:gd name="connsiteX6" fmla="*/ 144796 w 142875"/>
                <a:gd name="connsiteY6" fmla="*/ 388401 h 409575"/>
                <a:gd name="connsiteX7" fmla="*/ 72406 w 142875"/>
                <a:gd name="connsiteY7" fmla="*/ 230286 h 409575"/>
                <a:gd name="connsiteX8" fmla="*/ 123841 w 142875"/>
                <a:gd name="connsiteY8" fmla="*/ 13694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409575">
                  <a:moveTo>
                    <a:pt x="123841" y="136941"/>
                  </a:moveTo>
                  <a:cubicBezTo>
                    <a:pt x="123841" y="136941"/>
                    <a:pt x="189563" y="-11649"/>
                    <a:pt x="113363" y="733"/>
                  </a:cubicBezTo>
                  <a:cubicBezTo>
                    <a:pt x="113363" y="733"/>
                    <a:pt x="87646" y="22641"/>
                    <a:pt x="60976" y="65503"/>
                  </a:cubicBezTo>
                  <a:cubicBezTo>
                    <a:pt x="40973" y="98841"/>
                    <a:pt x="-937" y="186471"/>
                    <a:pt x="16" y="215998"/>
                  </a:cubicBezTo>
                  <a:cubicBezTo>
                    <a:pt x="1921" y="245526"/>
                    <a:pt x="22876" y="267433"/>
                    <a:pt x="45736" y="315058"/>
                  </a:cubicBezTo>
                  <a:cubicBezTo>
                    <a:pt x="45736" y="315058"/>
                    <a:pt x="93361" y="403641"/>
                    <a:pt x="95266" y="414118"/>
                  </a:cubicBezTo>
                  <a:lnTo>
                    <a:pt x="144796" y="388401"/>
                  </a:lnTo>
                  <a:cubicBezTo>
                    <a:pt x="144796" y="388401"/>
                    <a:pt x="102886" y="303628"/>
                    <a:pt x="72406" y="230286"/>
                  </a:cubicBezTo>
                  <a:lnTo>
                    <a:pt x="123841" y="136941"/>
                  </a:ln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D9ED0DA-3E93-45BB-9351-53080E3AB870}"/>
                </a:ext>
              </a:extLst>
            </p:cNvPr>
            <p:cNvSpPr/>
            <p:nvPr/>
          </p:nvSpPr>
          <p:spPr>
            <a:xfrm>
              <a:off x="4005262" y="3894772"/>
              <a:ext cx="1028700" cy="333375"/>
            </a:xfrm>
            <a:custGeom>
              <a:avLst/>
              <a:gdLst>
                <a:gd name="connsiteX0" fmla="*/ 29528 w 1028700"/>
                <a:gd name="connsiteY0" fmla="*/ 341948 h 333375"/>
                <a:gd name="connsiteX1" fmla="*/ 1034415 w 1028700"/>
                <a:gd name="connsiteY1" fmla="*/ 171450 h 333375"/>
                <a:gd name="connsiteX2" fmla="*/ 1005840 w 1028700"/>
                <a:gd name="connsiteY2" fmla="*/ 0 h 333375"/>
                <a:gd name="connsiteX3" fmla="*/ 0 w 1028700"/>
                <a:gd name="connsiteY3" fmla="*/ 17145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333375">
                  <a:moveTo>
                    <a:pt x="29528" y="341948"/>
                  </a:moveTo>
                  <a:lnTo>
                    <a:pt x="1034415" y="171450"/>
                  </a:lnTo>
                  <a:lnTo>
                    <a:pt x="1005840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F9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406FDEB-B3DA-4E10-9512-200751C099BE}"/>
                </a:ext>
              </a:extLst>
            </p:cNvPr>
            <p:cNvSpPr/>
            <p:nvPr/>
          </p:nvSpPr>
          <p:spPr>
            <a:xfrm>
              <a:off x="5014229" y="3906502"/>
              <a:ext cx="66675" cy="133350"/>
            </a:xfrm>
            <a:custGeom>
              <a:avLst/>
              <a:gdLst>
                <a:gd name="connsiteX0" fmla="*/ 75578 w 66675"/>
                <a:gd name="connsiteY0" fmla="*/ 129578 h 133350"/>
                <a:gd name="connsiteX1" fmla="*/ 22057 w 66675"/>
                <a:gd name="connsiteY1" fmla="*/ 138689 h 133350"/>
                <a:gd name="connsiteX2" fmla="*/ 0 w 66675"/>
                <a:gd name="connsiteY2" fmla="*/ 9110 h 133350"/>
                <a:gd name="connsiteX3" fmla="*/ 53522 w 66675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33350">
                  <a:moveTo>
                    <a:pt x="75578" y="129578"/>
                  </a:moveTo>
                  <a:lnTo>
                    <a:pt x="22057" y="138689"/>
                  </a:lnTo>
                  <a:lnTo>
                    <a:pt x="0" y="9110"/>
                  </a:lnTo>
                  <a:lnTo>
                    <a:pt x="53522" y="0"/>
                  </a:lnTo>
                  <a:close/>
                </a:path>
              </a:pathLst>
            </a:custGeom>
            <a:solidFill>
              <a:srgbClr val="2D30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882E3E-E67E-4BB2-AF92-A4EF269DA73E}"/>
                </a:ext>
              </a:extLst>
            </p:cNvPr>
            <p:cNvSpPr/>
            <p:nvPr/>
          </p:nvSpPr>
          <p:spPr>
            <a:xfrm>
              <a:off x="4784364" y="4905375"/>
              <a:ext cx="190500" cy="142875"/>
            </a:xfrm>
            <a:custGeom>
              <a:avLst/>
              <a:gdLst>
                <a:gd name="connsiteX0" fmla="*/ 14330 w 190500"/>
                <a:gd name="connsiteY0" fmla="*/ 145732 h 142875"/>
                <a:gd name="connsiteX1" fmla="*/ 26713 w 190500"/>
                <a:gd name="connsiteY1" fmla="*/ 145732 h 142875"/>
                <a:gd name="connsiteX2" fmla="*/ 34333 w 190500"/>
                <a:gd name="connsiteY2" fmla="*/ 98107 h 142875"/>
                <a:gd name="connsiteX3" fmla="*/ 91483 w 190500"/>
                <a:gd name="connsiteY3" fmla="*/ 141922 h 142875"/>
                <a:gd name="connsiteX4" fmla="*/ 196258 w 190500"/>
                <a:gd name="connsiteY4" fmla="*/ 137160 h 142875"/>
                <a:gd name="connsiteX5" fmla="*/ 152443 w 190500"/>
                <a:gd name="connsiteY5" fmla="*/ 110490 h 142875"/>
                <a:gd name="connsiteX6" fmla="*/ 81005 w 190500"/>
                <a:gd name="connsiteY6" fmla="*/ 49530 h 142875"/>
                <a:gd name="connsiteX7" fmla="*/ 56240 w 190500"/>
                <a:gd name="connsiteY7" fmla="*/ 1905 h 142875"/>
                <a:gd name="connsiteX8" fmla="*/ 7663 w 190500"/>
                <a:gd name="connsiteY8" fmla="*/ 0 h 142875"/>
                <a:gd name="connsiteX9" fmla="*/ 1948 w 190500"/>
                <a:gd name="connsiteY9" fmla="*/ 59055 h 142875"/>
                <a:gd name="connsiteX10" fmla="*/ 43 w 190500"/>
                <a:gd name="connsiteY10" fmla="*/ 78105 h 142875"/>
                <a:gd name="connsiteX11" fmla="*/ 14330 w 190500"/>
                <a:gd name="connsiteY11" fmla="*/ 14573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500" h="142875">
                  <a:moveTo>
                    <a:pt x="14330" y="145732"/>
                  </a:moveTo>
                  <a:lnTo>
                    <a:pt x="26713" y="145732"/>
                  </a:lnTo>
                  <a:cubicBezTo>
                    <a:pt x="26713" y="145732"/>
                    <a:pt x="22903" y="99060"/>
                    <a:pt x="34333" y="98107"/>
                  </a:cubicBezTo>
                  <a:cubicBezTo>
                    <a:pt x="45763" y="98107"/>
                    <a:pt x="74338" y="136207"/>
                    <a:pt x="91483" y="141922"/>
                  </a:cubicBezTo>
                  <a:cubicBezTo>
                    <a:pt x="108628" y="147638"/>
                    <a:pt x="195305" y="153353"/>
                    <a:pt x="196258" y="137160"/>
                  </a:cubicBezTo>
                  <a:cubicBezTo>
                    <a:pt x="196258" y="120968"/>
                    <a:pt x="162920" y="114300"/>
                    <a:pt x="152443" y="110490"/>
                  </a:cubicBezTo>
                  <a:cubicBezTo>
                    <a:pt x="141965" y="105728"/>
                    <a:pt x="90530" y="56197"/>
                    <a:pt x="81005" y="49530"/>
                  </a:cubicBezTo>
                  <a:cubicBezTo>
                    <a:pt x="71480" y="43815"/>
                    <a:pt x="56240" y="1905"/>
                    <a:pt x="56240" y="1905"/>
                  </a:cubicBezTo>
                  <a:lnTo>
                    <a:pt x="7663" y="0"/>
                  </a:lnTo>
                  <a:cubicBezTo>
                    <a:pt x="7663" y="0"/>
                    <a:pt x="4805" y="39053"/>
                    <a:pt x="1948" y="59055"/>
                  </a:cubicBezTo>
                  <a:cubicBezTo>
                    <a:pt x="995" y="66675"/>
                    <a:pt x="43" y="73343"/>
                    <a:pt x="43" y="78105"/>
                  </a:cubicBezTo>
                  <a:cubicBezTo>
                    <a:pt x="-910" y="96203"/>
                    <a:pt x="14330" y="145732"/>
                    <a:pt x="14330" y="14573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B9A8DDE-BC24-440E-B5BC-CDF8B65C034B}"/>
                </a:ext>
              </a:extLst>
            </p:cNvPr>
            <p:cNvSpPr/>
            <p:nvPr/>
          </p:nvSpPr>
          <p:spPr>
            <a:xfrm>
              <a:off x="4472972" y="4898707"/>
              <a:ext cx="161925" cy="142875"/>
            </a:xfrm>
            <a:custGeom>
              <a:avLst/>
              <a:gdLst>
                <a:gd name="connsiteX0" fmla="*/ 12350 w 161925"/>
                <a:gd name="connsiteY0" fmla="*/ 142875 h 142875"/>
                <a:gd name="connsiteX1" fmla="*/ 22828 w 161925"/>
                <a:gd name="connsiteY1" fmla="*/ 142875 h 142875"/>
                <a:gd name="connsiteX2" fmla="*/ 22828 w 161925"/>
                <a:gd name="connsiteY2" fmla="*/ 99060 h 142875"/>
                <a:gd name="connsiteX3" fmla="*/ 69500 w 161925"/>
                <a:gd name="connsiteY3" fmla="*/ 135255 h 142875"/>
                <a:gd name="connsiteX4" fmla="*/ 128555 w 161925"/>
                <a:gd name="connsiteY4" fmla="*/ 144780 h 142875"/>
                <a:gd name="connsiteX5" fmla="*/ 163798 w 161925"/>
                <a:gd name="connsiteY5" fmla="*/ 117158 h 142875"/>
                <a:gd name="connsiteX6" fmla="*/ 128555 w 161925"/>
                <a:gd name="connsiteY6" fmla="*/ 100965 h 142875"/>
                <a:gd name="connsiteX7" fmla="*/ 68548 w 161925"/>
                <a:gd name="connsiteY7" fmla="*/ 40958 h 142875"/>
                <a:gd name="connsiteX8" fmla="*/ 51403 w 161925"/>
                <a:gd name="connsiteY8" fmla="*/ 0 h 142875"/>
                <a:gd name="connsiteX9" fmla="*/ 7588 w 161925"/>
                <a:gd name="connsiteY9" fmla="*/ 3810 h 142875"/>
                <a:gd name="connsiteX10" fmla="*/ 2825 w 161925"/>
                <a:gd name="connsiteY10" fmla="*/ 54293 h 142875"/>
                <a:gd name="connsiteX11" fmla="*/ 2825 w 161925"/>
                <a:gd name="connsiteY11" fmla="*/ 54293 h 142875"/>
                <a:gd name="connsiteX12" fmla="*/ 2825 w 161925"/>
                <a:gd name="connsiteY12" fmla="*/ 54293 h 142875"/>
                <a:gd name="connsiteX13" fmla="*/ 1873 w 161925"/>
                <a:gd name="connsiteY13" fmla="*/ 60008 h 142875"/>
                <a:gd name="connsiteX14" fmla="*/ 12350 w 161925"/>
                <a:gd name="connsiteY14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142875">
                  <a:moveTo>
                    <a:pt x="12350" y="142875"/>
                  </a:moveTo>
                  <a:lnTo>
                    <a:pt x="22828" y="142875"/>
                  </a:lnTo>
                  <a:lnTo>
                    <a:pt x="22828" y="99060"/>
                  </a:lnTo>
                  <a:cubicBezTo>
                    <a:pt x="31400" y="100013"/>
                    <a:pt x="59975" y="126683"/>
                    <a:pt x="69500" y="135255"/>
                  </a:cubicBezTo>
                  <a:cubicBezTo>
                    <a:pt x="78073" y="142875"/>
                    <a:pt x="90455" y="142875"/>
                    <a:pt x="128555" y="144780"/>
                  </a:cubicBezTo>
                  <a:cubicBezTo>
                    <a:pt x="166655" y="147638"/>
                    <a:pt x="169513" y="124778"/>
                    <a:pt x="163798" y="117158"/>
                  </a:cubicBezTo>
                  <a:cubicBezTo>
                    <a:pt x="158083" y="109538"/>
                    <a:pt x="139033" y="105728"/>
                    <a:pt x="128555" y="100965"/>
                  </a:cubicBezTo>
                  <a:cubicBezTo>
                    <a:pt x="118078" y="96203"/>
                    <a:pt x="79025" y="51435"/>
                    <a:pt x="68548" y="40958"/>
                  </a:cubicBezTo>
                  <a:cubicBezTo>
                    <a:pt x="58070" y="30480"/>
                    <a:pt x="51403" y="0"/>
                    <a:pt x="51403" y="0"/>
                  </a:cubicBezTo>
                  <a:lnTo>
                    <a:pt x="7588" y="3810"/>
                  </a:lnTo>
                  <a:cubicBezTo>
                    <a:pt x="7588" y="3810"/>
                    <a:pt x="7588" y="31433"/>
                    <a:pt x="2825" y="54293"/>
                  </a:cubicBezTo>
                  <a:lnTo>
                    <a:pt x="2825" y="54293"/>
                  </a:lnTo>
                  <a:cubicBezTo>
                    <a:pt x="2825" y="54293"/>
                    <a:pt x="2825" y="54293"/>
                    <a:pt x="2825" y="54293"/>
                  </a:cubicBezTo>
                  <a:cubicBezTo>
                    <a:pt x="2825" y="56198"/>
                    <a:pt x="1873" y="58103"/>
                    <a:pt x="1873" y="60008"/>
                  </a:cubicBezTo>
                  <a:cubicBezTo>
                    <a:pt x="-5747" y="85725"/>
                    <a:pt x="12350" y="142875"/>
                    <a:pt x="12350" y="14287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897AEFB-B8AE-4A44-862E-D44538C82F76}"/>
                </a:ext>
              </a:extLst>
            </p:cNvPr>
            <p:cNvSpPr/>
            <p:nvPr/>
          </p:nvSpPr>
          <p:spPr>
            <a:xfrm>
              <a:off x="4464560" y="4023497"/>
              <a:ext cx="381000" cy="885825"/>
            </a:xfrm>
            <a:custGeom>
              <a:avLst/>
              <a:gdLst>
                <a:gd name="connsiteX0" fmla="*/ 183639 w 381000"/>
                <a:gd name="connsiteY0" fmla="*/ 31295 h 885825"/>
                <a:gd name="connsiteX1" fmla="*/ 201737 w 381000"/>
                <a:gd name="connsiteY1" fmla="*/ 80825 h 885825"/>
                <a:gd name="connsiteX2" fmla="*/ 253172 w 381000"/>
                <a:gd name="connsiteY2" fmla="*/ 248465 h 885825"/>
                <a:gd name="connsiteX3" fmla="*/ 279842 w 381000"/>
                <a:gd name="connsiteY3" fmla="*/ 420868 h 885825"/>
                <a:gd name="connsiteX4" fmla="*/ 296034 w 381000"/>
                <a:gd name="connsiteY4" fmla="*/ 530405 h 885825"/>
                <a:gd name="connsiteX5" fmla="*/ 387474 w 381000"/>
                <a:gd name="connsiteY5" fmla="*/ 890450 h 885825"/>
                <a:gd name="connsiteX6" fmla="*/ 314132 w 381000"/>
                <a:gd name="connsiteY6" fmla="*/ 888545 h 885825"/>
                <a:gd name="connsiteX7" fmla="*/ 215072 w 381000"/>
                <a:gd name="connsiteY7" fmla="*/ 592318 h 885825"/>
                <a:gd name="connsiteX8" fmla="*/ 157922 w 381000"/>
                <a:gd name="connsiteY8" fmla="*/ 389435 h 885825"/>
                <a:gd name="connsiteX9" fmla="*/ 37907 w 381000"/>
                <a:gd name="connsiteY9" fmla="*/ 210365 h 885825"/>
                <a:gd name="connsiteX10" fmla="*/ 24572 w 381000"/>
                <a:gd name="connsiteY10" fmla="*/ 38915 h 885825"/>
                <a:gd name="connsiteX11" fmla="*/ 183639 w 381000"/>
                <a:gd name="connsiteY11" fmla="*/ 31295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0" h="885825">
                  <a:moveTo>
                    <a:pt x="183639" y="31295"/>
                  </a:moveTo>
                  <a:cubicBezTo>
                    <a:pt x="183639" y="31295"/>
                    <a:pt x="199832" y="70347"/>
                    <a:pt x="201737" y="80825"/>
                  </a:cubicBezTo>
                  <a:cubicBezTo>
                    <a:pt x="203642" y="90350"/>
                    <a:pt x="241742" y="184647"/>
                    <a:pt x="253172" y="248465"/>
                  </a:cubicBezTo>
                  <a:cubicBezTo>
                    <a:pt x="259839" y="286565"/>
                    <a:pt x="278889" y="405627"/>
                    <a:pt x="279842" y="420868"/>
                  </a:cubicBezTo>
                  <a:cubicBezTo>
                    <a:pt x="282699" y="446585"/>
                    <a:pt x="295082" y="503735"/>
                    <a:pt x="296034" y="530405"/>
                  </a:cubicBezTo>
                  <a:cubicBezTo>
                    <a:pt x="296987" y="545645"/>
                    <a:pt x="370329" y="772340"/>
                    <a:pt x="387474" y="890450"/>
                  </a:cubicBezTo>
                  <a:cubicBezTo>
                    <a:pt x="387474" y="890450"/>
                    <a:pt x="345564" y="897118"/>
                    <a:pt x="314132" y="888545"/>
                  </a:cubicBezTo>
                  <a:cubicBezTo>
                    <a:pt x="314132" y="888545"/>
                    <a:pt x="250314" y="766625"/>
                    <a:pt x="215072" y="592318"/>
                  </a:cubicBezTo>
                  <a:cubicBezTo>
                    <a:pt x="194117" y="487543"/>
                    <a:pt x="175067" y="432297"/>
                    <a:pt x="157922" y="389435"/>
                  </a:cubicBezTo>
                  <a:cubicBezTo>
                    <a:pt x="141729" y="346572"/>
                    <a:pt x="47432" y="224652"/>
                    <a:pt x="37907" y="210365"/>
                  </a:cubicBezTo>
                  <a:cubicBezTo>
                    <a:pt x="28382" y="197030"/>
                    <a:pt x="-33531" y="120830"/>
                    <a:pt x="24572" y="38915"/>
                  </a:cubicBezTo>
                  <a:cubicBezTo>
                    <a:pt x="83627" y="-43953"/>
                    <a:pt x="183639" y="31295"/>
                    <a:pt x="183639" y="31295"/>
                  </a:cubicBezTo>
                  <a:close/>
                </a:path>
              </a:pathLst>
            </a:custGeom>
            <a:solidFill>
              <a:srgbClr val="E4E8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955455-7C49-4115-B04E-3CB7569C6D25}"/>
                </a:ext>
              </a:extLst>
            </p:cNvPr>
            <p:cNvSpPr/>
            <p:nvPr/>
          </p:nvSpPr>
          <p:spPr>
            <a:xfrm>
              <a:off x="4405528" y="4003516"/>
              <a:ext cx="200025" cy="895350"/>
            </a:xfrm>
            <a:custGeom>
              <a:avLst/>
              <a:gdLst>
                <a:gd name="connsiteX0" fmla="*/ 33122 w 200025"/>
                <a:gd name="connsiteY0" fmla="*/ 399891 h 895350"/>
                <a:gd name="connsiteX1" fmla="*/ 21692 w 200025"/>
                <a:gd name="connsiteY1" fmla="*/ 610394 h 895350"/>
                <a:gd name="connsiteX2" fmla="*/ 40742 w 200025"/>
                <a:gd name="connsiteY2" fmla="*/ 896144 h 895350"/>
                <a:gd name="connsiteX3" fmla="*/ 123609 w 200025"/>
                <a:gd name="connsiteY3" fmla="*/ 896144 h 895350"/>
                <a:gd name="connsiteX4" fmla="*/ 123609 w 200025"/>
                <a:gd name="connsiteY4" fmla="*/ 554196 h 895350"/>
                <a:gd name="connsiteX5" fmla="*/ 133134 w 200025"/>
                <a:gd name="connsiteY5" fmla="*/ 464661 h 895350"/>
                <a:gd name="connsiteX6" fmla="*/ 155994 w 200025"/>
                <a:gd name="connsiteY6" fmla="*/ 363696 h 895350"/>
                <a:gd name="connsiteX7" fmla="*/ 166472 w 200025"/>
                <a:gd name="connsiteY7" fmla="*/ 327501 h 895350"/>
                <a:gd name="connsiteX8" fmla="*/ 166472 w 200025"/>
                <a:gd name="connsiteY8" fmla="*/ 327501 h 895350"/>
                <a:gd name="connsiteX9" fmla="*/ 172187 w 200025"/>
                <a:gd name="connsiteY9" fmla="*/ 308451 h 895350"/>
                <a:gd name="connsiteX10" fmla="*/ 209334 w 200025"/>
                <a:gd name="connsiteY10" fmla="*/ 43656 h 895350"/>
                <a:gd name="connsiteX11" fmla="*/ 35027 w 200025"/>
                <a:gd name="connsiteY11" fmla="*/ 37941 h 895350"/>
                <a:gd name="connsiteX12" fmla="*/ 9309 w 200025"/>
                <a:gd name="connsiteY12" fmla="*/ 202724 h 895350"/>
                <a:gd name="connsiteX13" fmla="*/ 33122 w 200025"/>
                <a:gd name="connsiteY13" fmla="*/ 399891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895350">
                  <a:moveTo>
                    <a:pt x="33122" y="399891"/>
                  </a:moveTo>
                  <a:cubicBezTo>
                    <a:pt x="38837" y="435134"/>
                    <a:pt x="33122" y="481806"/>
                    <a:pt x="21692" y="610394"/>
                  </a:cubicBezTo>
                  <a:cubicBezTo>
                    <a:pt x="10262" y="739934"/>
                    <a:pt x="40742" y="896144"/>
                    <a:pt x="40742" y="896144"/>
                  </a:cubicBezTo>
                  <a:cubicBezTo>
                    <a:pt x="78842" y="909478"/>
                    <a:pt x="123609" y="896144"/>
                    <a:pt x="123609" y="896144"/>
                  </a:cubicBezTo>
                  <a:cubicBezTo>
                    <a:pt x="122657" y="886619"/>
                    <a:pt x="123609" y="581819"/>
                    <a:pt x="123609" y="554196"/>
                  </a:cubicBezTo>
                  <a:cubicBezTo>
                    <a:pt x="123609" y="526574"/>
                    <a:pt x="131229" y="496094"/>
                    <a:pt x="133134" y="464661"/>
                  </a:cubicBezTo>
                  <a:cubicBezTo>
                    <a:pt x="134087" y="443706"/>
                    <a:pt x="144564" y="403701"/>
                    <a:pt x="155994" y="363696"/>
                  </a:cubicBezTo>
                  <a:cubicBezTo>
                    <a:pt x="159804" y="351314"/>
                    <a:pt x="162662" y="339884"/>
                    <a:pt x="166472" y="327501"/>
                  </a:cubicBezTo>
                  <a:cubicBezTo>
                    <a:pt x="166472" y="327501"/>
                    <a:pt x="166472" y="327501"/>
                    <a:pt x="166472" y="327501"/>
                  </a:cubicBezTo>
                  <a:cubicBezTo>
                    <a:pt x="168377" y="320834"/>
                    <a:pt x="170282" y="314166"/>
                    <a:pt x="172187" y="308451"/>
                  </a:cubicBezTo>
                  <a:cubicBezTo>
                    <a:pt x="187427" y="254159"/>
                    <a:pt x="209334" y="43656"/>
                    <a:pt x="209334" y="43656"/>
                  </a:cubicBezTo>
                  <a:cubicBezTo>
                    <a:pt x="209334" y="43656"/>
                    <a:pt x="92177" y="-50641"/>
                    <a:pt x="35027" y="37941"/>
                  </a:cubicBezTo>
                  <a:cubicBezTo>
                    <a:pt x="-22123" y="126524"/>
                    <a:pt x="7404" y="191294"/>
                    <a:pt x="9309" y="202724"/>
                  </a:cubicBezTo>
                  <a:cubicBezTo>
                    <a:pt x="10262" y="214154"/>
                    <a:pt x="27407" y="364649"/>
                    <a:pt x="33122" y="399891"/>
                  </a:cubicBezTo>
                  <a:close/>
                </a:path>
              </a:pathLst>
            </a:custGeom>
            <a:solidFill>
              <a:srgbClr val="E4E8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BA6BC5B-1949-40AE-AEDE-FBC353BEA45A}"/>
                </a:ext>
              </a:extLst>
            </p:cNvPr>
            <p:cNvSpPr/>
            <p:nvPr/>
          </p:nvSpPr>
          <p:spPr>
            <a:xfrm>
              <a:off x="4487227" y="4213859"/>
              <a:ext cx="76200" cy="152400"/>
            </a:xfrm>
            <a:custGeom>
              <a:avLst/>
              <a:gdLst>
                <a:gd name="connsiteX0" fmla="*/ 0 w 76200"/>
                <a:gd name="connsiteY0" fmla="*/ 0 h 152400"/>
                <a:gd name="connsiteX1" fmla="*/ 74295 w 76200"/>
                <a:gd name="connsiteY1" fmla="*/ 154305 h 152400"/>
                <a:gd name="connsiteX2" fmla="*/ 84773 w 76200"/>
                <a:gd name="connsiteY2" fmla="*/ 118110 h 152400"/>
                <a:gd name="connsiteX3" fmla="*/ 84773 w 76200"/>
                <a:gd name="connsiteY3" fmla="*/ 118110 h 152400"/>
                <a:gd name="connsiteX4" fmla="*/ 0 w 762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0" y="0"/>
                  </a:moveTo>
                  <a:cubicBezTo>
                    <a:pt x="953" y="1905"/>
                    <a:pt x="59055" y="131445"/>
                    <a:pt x="74295" y="154305"/>
                  </a:cubicBezTo>
                  <a:cubicBezTo>
                    <a:pt x="78105" y="141922"/>
                    <a:pt x="80963" y="130493"/>
                    <a:pt x="84773" y="118110"/>
                  </a:cubicBezTo>
                  <a:cubicBezTo>
                    <a:pt x="84773" y="118110"/>
                    <a:pt x="84773" y="118110"/>
                    <a:pt x="84773" y="118110"/>
                  </a:cubicBezTo>
                  <a:cubicBezTo>
                    <a:pt x="84773" y="118110"/>
                    <a:pt x="1905" y="2858"/>
                    <a:pt x="0" y="0"/>
                  </a:cubicBezTo>
                  <a:close/>
                </a:path>
              </a:pathLst>
            </a:custGeom>
            <a:solidFill>
              <a:srgbClr val="BDC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F63CD8F-5BD9-4A1D-8041-F5060357D86A}"/>
                </a:ext>
              </a:extLst>
            </p:cNvPr>
            <p:cNvSpPr/>
            <p:nvPr/>
          </p:nvSpPr>
          <p:spPr>
            <a:xfrm>
              <a:off x="4472972" y="4945380"/>
              <a:ext cx="161925" cy="95250"/>
            </a:xfrm>
            <a:custGeom>
              <a:avLst/>
              <a:gdLst>
                <a:gd name="connsiteX0" fmla="*/ 12350 w 161925"/>
                <a:gd name="connsiteY0" fmla="*/ 96202 h 95250"/>
                <a:gd name="connsiteX1" fmla="*/ 22828 w 161925"/>
                <a:gd name="connsiteY1" fmla="*/ 96202 h 95250"/>
                <a:gd name="connsiteX2" fmla="*/ 22828 w 161925"/>
                <a:gd name="connsiteY2" fmla="*/ 52388 h 95250"/>
                <a:gd name="connsiteX3" fmla="*/ 69500 w 161925"/>
                <a:gd name="connsiteY3" fmla="*/ 88582 h 95250"/>
                <a:gd name="connsiteX4" fmla="*/ 128555 w 161925"/>
                <a:gd name="connsiteY4" fmla="*/ 98107 h 95250"/>
                <a:gd name="connsiteX5" fmla="*/ 163798 w 161925"/>
                <a:gd name="connsiteY5" fmla="*/ 70485 h 95250"/>
                <a:gd name="connsiteX6" fmla="*/ 128555 w 161925"/>
                <a:gd name="connsiteY6" fmla="*/ 54292 h 95250"/>
                <a:gd name="connsiteX7" fmla="*/ 15208 w 161925"/>
                <a:gd name="connsiteY7" fmla="*/ 0 h 95250"/>
                <a:gd name="connsiteX8" fmla="*/ 2825 w 161925"/>
                <a:gd name="connsiteY8" fmla="*/ 8572 h 95250"/>
                <a:gd name="connsiteX9" fmla="*/ 2825 w 161925"/>
                <a:gd name="connsiteY9" fmla="*/ 8572 h 95250"/>
                <a:gd name="connsiteX10" fmla="*/ 2825 w 161925"/>
                <a:gd name="connsiteY10" fmla="*/ 8572 h 95250"/>
                <a:gd name="connsiteX11" fmla="*/ 1873 w 161925"/>
                <a:gd name="connsiteY11" fmla="*/ 14288 h 95250"/>
                <a:gd name="connsiteX12" fmla="*/ 12350 w 161925"/>
                <a:gd name="connsiteY12" fmla="*/ 9620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95250">
                  <a:moveTo>
                    <a:pt x="12350" y="96202"/>
                  </a:moveTo>
                  <a:lnTo>
                    <a:pt x="22828" y="96202"/>
                  </a:lnTo>
                  <a:lnTo>
                    <a:pt x="22828" y="52388"/>
                  </a:lnTo>
                  <a:cubicBezTo>
                    <a:pt x="31400" y="53340"/>
                    <a:pt x="59975" y="80010"/>
                    <a:pt x="69500" y="88582"/>
                  </a:cubicBezTo>
                  <a:cubicBezTo>
                    <a:pt x="78073" y="96202"/>
                    <a:pt x="90455" y="96202"/>
                    <a:pt x="128555" y="98107"/>
                  </a:cubicBezTo>
                  <a:cubicBezTo>
                    <a:pt x="166655" y="100965"/>
                    <a:pt x="169513" y="78105"/>
                    <a:pt x="163798" y="70485"/>
                  </a:cubicBezTo>
                  <a:cubicBezTo>
                    <a:pt x="158083" y="62865"/>
                    <a:pt x="139033" y="59055"/>
                    <a:pt x="128555" y="54292"/>
                  </a:cubicBezTo>
                  <a:cubicBezTo>
                    <a:pt x="88550" y="56197"/>
                    <a:pt x="39020" y="0"/>
                    <a:pt x="15208" y="0"/>
                  </a:cubicBezTo>
                  <a:cubicBezTo>
                    <a:pt x="2825" y="0"/>
                    <a:pt x="2825" y="6667"/>
                    <a:pt x="2825" y="8572"/>
                  </a:cubicBezTo>
                  <a:lnTo>
                    <a:pt x="2825" y="8572"/>
                  </a:lnTo>
                  <a:cubicBezTo>
                    <a:pt x="2825" y="8572"/>
                    <a:pt x="2825" y="8572"/>
                    <a:pt x="2825" y="8572"/>
                  </a:cubicBezTo>
                  <a:cubicBezTo>
                    <a:pt x="2825" y="10477"/>
                    <a:pt x="1873" y="12382"/>
                    <a:pt x="1873" y="14288"/>
                  </a:cubicBezTo>
                  <a:cubicBezTo>
                    <a:pt x="-5747" y="39052"/>
                    <a:pt x="12350" y="96202"/>
                    <a:pt x="12350" y="96202"/>
                  </a:cubicBezTo>
                  <a:close/>
                </a:path>
              </a:pathLst>
            </a:custGeom>
            <a:solidFill>
              <a:srgbClr val="C6C9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B74FF38-5623-4D7C-ABE3-C4EE60FF4A0C}"/>
                </a:ext>
              </a:extLst>
            </p:cNvPr>
            <p:cNvSpPr/>
            <p:nvPr/>
          </p:nvSpPr>
          <p:spPr>
            <a:xfrm>
              <a:off x="4784364" y="4963912"/>
              <a:ext cx="190500" cy="85725"/>
            </a:xfrm>
            <a:custGeom>
              <a:avLst/>
              <a:gdLst>
                <a:gd name="connsiteX0" fmla="*/ 14330 w 190500"/>
                <a:gd name="connsiteY0" fmla="*/ 87195 h 85725"/>
                <a:gd name="connsiteX1" fmla="*/ 26713 w 190500"/>
                <a:gd name="connsiteY1" fmla="*/ 87195 h 85725"/>
                <a:gd name="connsiteX2" fmla="*/ 34333 w 190500"/>
                <a:gd name="connsiteY2" fmla="*/ 39570 h 85725"/>
                <a:gd name="connsiteX3" fmla="*/ 91483 w 190500"/>
                <a:gd name="connsiteY3" fmla="*/ 83385 h 85725"/>
                <a:gd name="connsiteX4" fmla="*/ 196258 w 190500"/>
                <a:gd name="connsiteY4" fmla="*/ 78622 h 85725"/>
                <a:gd name="connsiteX5" fmla="*/ 152443 w 190500"/>
                <a:gd name="connsiteY5" fmla="*/ 51953 h 85725"/>
                <a:gd name="connsiteX6" fmla="*/ 40048 w 190500"/>
                <a:gd name="connsiteY6" fmla="*/ 4328 h 85725"/>
                <a:gd name="connsiteX7" fmla="*/ 1948 w 190500"/>
                <a:gd name="connsiteY7" fmla="*/ 1470 h 85725"/>
                <a:gd name="connsiteX8" fmla="*/ 43 w 190500"/>
                <a:gd name="connsiteY8" fmla="*/ 20520 h 85725"/>
                <a:gd name="connsiteX9" fmla="*/ 14330 w 190500"/>
                <a:gd name="connsiteY9" fmla="*/ 8719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85725">
                  <a:moveTo>
                    <a:pt x="14330" y="87195"/>
                  </a:moveTo>
                  <a:lnTo>
                    <a:pt x="26713" y="87195"/>
                  </a:lnTo>
                  <a:cubicBezTo>
                    <a:pt x="26713" y="87195"/>
                    <a:pt x="22903" y="40522"/>
                    <a:pt x="34333" y="39570"/>
                  </a:cubicBezTo>
                  <a:cubicBezTo>
                    <a:pt x="45763" y="39570"/>
                    <a:pt x="74338" y="77670"/>
                    <a:pt x="91483" y="83385"/>
                  </a:cubicBezTo>
                  <a:cubicBezTo>
                    <a:pt x="108628" y="89100"/>
                    <a:pt x="195305" y="94815"/>
                    <a:pt x="196258" y="78622"/>
                  </a:cubicBezTo>
                  <a:cubicBezTo>
                    <a:pt x="196258" y="62430"/>
                    <a:pt x="162920" y="55762"/>
                    <a:pt x="152443" y="51953"/>
                  </a:cubicBezTo>
                  <a:cubicBezTo>
                    <a:pt x="116248" y="51953"/>
                    <a:pt x="58145" y="11947"/>
                    <a:pt x="40048" y="4328"/>
                  </a:cubicBezTo>
                  <a:cubicBezTo>
                    <a:pt x="21950" y="-3293"/>
                    <a:pt x="1948" y="1470"/>
                    <a:pt x="1948" y="1470"/>
                  </a:cubicBezTo>
                  <a:cubicBezTo>
                    <a:pt x="995" y="9090"/>
                    <a:pt x="43" y="15757"/>
                    <a:pt x="43" y="20520"/>
                  </a:cubicBezTo>
                  <a:cubicBezTo>
                    <a:pt x="-910" y="37665"/>
                    <a:pt x="14330" y="87195"/>
                    <a:pt x="14330" y="87195"/>
                  </a:cubicBezTo>
                  <a:close/>
                </a:path>
              </a:pathLst>
            </a:custGeom>
            <a:solidFill>
              <a:srgbClr val="C6C9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B7B6ECF-C3A2-4BFF-8E56-0C14A0DCFAB6}"/>
                </a:ext>
              </a:extLst>
            </p:cNvPr>
            <p:cNvSpPr/>
            <p:nvPr/>
          </p:nvSpPr>
          <p:spPr>
            <a:xfrm>
              <a:off x="4461889" y="3527311"/>
              <a:ext cx="76200" cy="114300"/>
            </a:xfrm>
            <a:custGeom>
              <a:avLst/>
              <a:gdLst>
                <a:gd name="connsiteX0" fmla="*/ 82488 w 76200"/>
                <a:gd name="connsiteY0" fmla="*/ 34086 h 114300"/>
                <a:gd name="connsiteX1" fmla="*/ 78678 w 76200"/>
                <a:gd name="connsiteY1" fmla="*/ 121716 h 114300"/>
                <a:gd name="connsiteX2" fmla="*/ 7240 w 76200"/>
                <a:gd name="connsiteY2" fmla="*/ 109333 h 114300"/>
                <a:gd name="connsiteX3" fmla="*/ 573 w 76200"/>
                <a:gd name="connsiteY3" fmla="*/ 5511 h 114300"/>
                <a:gd name="connsiteX4" fmla="*/ 82488 w 76200"/>
                <a:gd name="connsiteY4" fmla="*/ 340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82488" y="34086"/>
                  </a:moveTo>
                  <a:cubicBezTo>
                    <a:pt x="82488" y="34086"/>
                    <a:pt x="63438" y="83616"/>
                    <a:pt x="78678" y="121716"/>
                  </a:cubicBezTo>
                  <a:cubicBezTo>
                    <a:pt x="78678" y="121716"/>
                    <a:pt x="10098" y="116953"/>
                    <a:pt x="7240" y="109333"/>
                  </a:cubicBezTo>
                  <a:cubicBezTo>
                    <a:pt x="4383" y="101713"/>
                    <a:pt x="10098" y="27418"/>
                    <a:pt x="573" y="5511"/>
                  </a:cubicBezTo>
                  <a:cubicBezTo>
                    <a:pt x="-8000" y="-16397"/>
                    <a:pt x="82488" y="34086"/>
                    <a:pt x="82488" y="3408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AE88EC0-D60E-46EA-9DCD-0A9EE2ECD137}"/>
                </a:ext>
              </a:extLst>
            </p:cNvPr>
            <p:cNvSpPr/>
            <p:nvPr/>
          </p:nvSpPr>
          <p:spPr>
            <a:xfrm>
              <a:off x="4381854" y="3626145"/>
              <a:ext cx="276225" cy="419100"/>
            </a:xfrm>
            <a:custGeom>
              <a:avLst/>
              <a:gdLst>
                <a:gd name="connsiteX0" fmla="*/ 169190 w 276225"/>
                <a:gd name="connsiteY0" fmla="*/ 5737 h 419100"/>
                <a:gd name="connsiteX1" fmla="*/ 228245 w 276225"/>
                <a:gd name="connsiteY1" fmla="*/ 23835 h 419100"/>
                <a:gd name="connsiteX2" fmla="*/ 281585 w 276225"/>
                <a:gd name="connsiteY2" fmla="*/ 114322 h 419100"/>
                <a:gd name="connsiteX3" fmla="*/ 262535 w 276225"/>
                <a:gd name="connsiteY3" fmla="*/ 271485 h 419100"/>
                <a:gd name="connsiteX4" fmla="*/ 267298 w 276225"/>
                <a:gd name="connsiteY4" fmla="*/ 411502 h 419100"/>
                <a:gd name="connsiteX5" fmla="*/ 55843 w 276225"/>
                <a:gd name="connsiteY5" fmla="*/ 411502 h 419100"/>
                <a:gd name="connsiteX6" fmla="*/ 75845 w 276225"/>
                <a:gd name="connsiteY6" fmla="*/ 333397 h 419100"/>
                <a:gd name="connsiteX7" fmla="*/ 5360 w 276225"/>
                <a:gd name="connsiteY7" fmla="*/ 164805 h 419100"/>
                <a:gd name="connsiteX8" fmla="*/ 19648 w 276225"/>
                <a:gd name="connsiteY8" fmla="*/ 32407 h 419100"/>
                <a:gd name="connsiteX9" fmla="*/ 88228 w 276225"/>
                <a:gd name="connsiteY9" fmla="*/ 5737 h 419100"/>
                <a:gd name="connsiteX10" fmla="*/ 169190 w 276225"/>
                <a:gd name="connsiteY10" fmla="*/ 573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419100">
                  <a:moveTo>
                    <a:pt x="169190" y="5737"/>
                  </a:moveTo>
                  <a:cubicBezTo>
                    <a:pt x="169190" y="5737"/>
                    <a:pt x="209195" y="20025"/>
                    <a:pt x="228245" y="23835"/>
                  </a:cubicBezTo>
                  <a:cubicBezTo>
                    <a:pt x="246343" y="27645"/>
                    <a:pt x="284443" y="45742"/>
                    <a:pt x="281585" y="114322"/>
                  </a:cubicBezTo>
                  <a:cubicBezTo>
                    <a:pt x="278728" y="182902"/>
                    <a:pt x="267298" y="241957"/>
                    <a:pt x="262535" y="271485"/>
                  </a:cubicBezTo>
                  <a:cubicBezTo>
                    <a:pt x="258725" y="301012"/>
                    <a:pt x="260630" y="375307"/>
                    <a:pt x="267298" y="411502"/>
                  </a:cubicBezTo>
                  <a:cubicBezTo>
                    <a:pt x="267298" y="411502"/>
                    <a:pt x="170143" y="436267"/>
                    <a:pt x="55843" y="411502"/>
                  </a:cubicBezTo>
                  <a:cubicBezTo>
                    <a:pt x="55843" y="411502"/>
                    <a:pt x="75845" y="349590"/>
                    <a:pt x="75845" y="333397"/>
                  </a:cubicBezTo>
                  <a:cubicBezTo>
                    <a:pt x="74893" y="317205"/>
                    <a:pt x="8218" y="185760"/>
                    <a:pt x="5360" y="164805"/>
                  </a:cubicBezTo>
                  <a:cubicBezTo>
                    <a:pt x="2503" y="143850"/>
                    <a:pt x="-10832" y="52410"/>
                    <a:pt x="19648" y="32407"/>
                  </a:cubicBezTo>
                  <a:cubicBezTo>
                    <a:pt x="50128" y="12405"/>
                    <a:pt x="74893" y="15262"/>
                    <a:pt x="88228" y="5737"/>
                  </a:cubicBezTo>
                  <a:cubicBezTo>
                    <a:pt x="101563" y="-2835"/>
                    <a:pt x="151093" y="-930"/>
                    <a:pt x="169190" y="5737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87BF24-AB0E-46FD-8F12-64904D48924F}"/>
                </a:ext>
              </a:extLst>
            </p:cNvPr>
            <p:cNvSpPr/>
            <p:nvPr/>
          </p:nvSpPr>
          <p:spPr>
            <a:xfrm>
              <a:off x="4378519" y="3689743"/>
              <a:ext cx="314325" cy="466725"/>
            </a:xfrm>
            <a:custGeom>
              <a:avLst/>
              <a:gdLst>
                <a:gd name="connsiteX0" fmla="*/ 16315 w 314325"/>
                <a:gd name="connsiteY0" fmla="*/ 455537 h 466725"/>
                <a:gd name="connsiteX1" fmla="*/ 314448 w 314325"/>
                <a:gd name="connsiteY1" fmla="*/ 455537 h 466725"/>
                <a:gd name="connsiteX2" fmla="*/ 286825 w 314325"/>
                <a:gd name="connsiteY2" fmla="*/ 382194 h 466725"/>
                <a:gd name="connsiteX3" fmla="*/ 286825 w 314325"/>
                <a:gd name="connsiteY3" fmla="*/ 382194 h 466725"/>
                <a:gd name="connsiteX4" fmla="*/ 276348 w 314325"/>
                <a:gd name="connsiteY4" fmla="*/ 332664 h 466725"/>
                <a:gd name="connsiteX5" fmla="*/ 276348 w 314325"/>
                <a:gd name="connsiteY5" fmla="*/ 332664 h 466725"/>
                <a:gd name="connsiteX6" fmla="*/ 280158 w 314325"/>
                <a:gd name="connsiteY6" fmla="*/ 173597 h 466725"/>
                <a:gd name="connsiteX7" fmla="*/ 3933 w 314325"/>
                <a:gd name="connsiteY7" fmla="*/ 19292 h 466725"/>
                <a:gd name="connsiteX8" fmla="*/ 43938 w 314325"/>
                <a:gd name="connsiteY8" fmla="*/ 302184 h 466725"/>
                <a:gd name="connsiteX9" fmla="*/ 16315 w 314325"/>
                <a:gd name="connsiteY9" fmla="*/ 455537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466725">
                  <a:moveTo>
                    <a:pt x="16315" y="455537"/>
                  </a:moveTo>
                  <a:cubicBezTo>
                    <a:pt x="182050" y="499352"/>
                    <a:pt x="314448" y="455537"/>
                    <a:pt x="314448" y="455537"/>
                  </a:cubicBezTo>
                  <a:cubicBezTo>
                    <a:pt x="302065" y="430772"/>
                    <a:pt x="293493" y="406007"/>
                    <a:pt x="286825" y="382194"/>
                  </a:cubicBezTo>
                  <a:cubicBezTo>
                    <a:pt x="286825" y="382194"/>
                    <a:pt x="286825" y="382194"/>
                    <a:pt x="286825" y="382194"/>
                  </a:cubicBezTo>
                  <a:cubicBezTo>
                    <a:pt x="282063" y="365049"/>
                    <a:pt x="279205" y="348857"/>
                    <a:pt x="276348" y="332664"/>
                  </a:cubicBezTo>
                  <a:lnTo>
                    <a:pt x="276348" y="332664"/>
                  </a:lnTo>
                  <a:cubicBezTo>
                    <a:pt x="263013" y="242177"/>
                    <a:pt x="280158" y="173597"/>
                    <a:pt x="280158" y="173597"/>
                  </a:cubicBezTo>
                  <a:cubicBezTo>
                    <a:pt x="261108" y="16434"/>
                    <a:pt x="22983" y="-31191"/>
                    <a:pt x="3933" y="19292"/>
                  </a:cubicBezTo>
                  <a:cubicBezTo>
                    <a:pt x="-15117" y="68822"/>
                    <a:pt x="41080" y="284087"/>
                    <a:pt x="43938" y="302184"/>
                  </a:cubicBezTo>
                  <a:cubicBezTo>
                    <a:pt x="46795" y="320282"/>
                    <a:pt x="16315" y="455537"/>
                    <a:pt x="16315" y="455537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719167-BA52-4577-B0CE-08A52A61D2F7}"/>
                </a:ext>
              </a:extLst>
            </p:cNvPr>
            <p:cNvSpPr/>
            <p:nvPr/>
          </p:nvSpPr>
          <p:spPr>
            <a:xfrm>
              <a:off x="4422167" y="3357973"/>
              <a:ext cx="180975" cy="209550"/>
            </a:xfrm>
            <a:custGeom>
              <a:avLst/>
              <a:gdLst>
                <a:gd name="connsiteX0" fmla="*/ 63155 w 180975"/>
                <a:gd name="connsiteY0" fmla="*/ 5304 h 209550"/>
                <a:gd name="connsiteX1" fmla="*/ 184123 w 180975"/>
                <a:gd name="connsiteY1" fmla="*/ 99601 h 209550"/>
                <a:gd name="connsiteX2" fmla="*/ 119353 w 180975"/>
                <a:gd name="connsiteY2" fmla="*/ 212949 h 209550"/>
                <a:gd name="connsiteX3" fmla="*/ 5053 w 180975"/>
                <a:gd name="connsiteY3" fmla="*/ 109126 h 209550"/>
                <a:gd name="connsiteX4" fmla="*/ 63155 w 180975"/>
                <a:gd name="connsiteY4" fmla="*/ 530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09550">
                  <a:moveTo>
                    <a:pt x="63155" y="5304"/>
                  </a:moveTo>
                  <a:cubicBezTo>
                    <a:pt x="90778" y="-4221"/>
                    <a:pt x="165073" y="-13746"/>
                    <a:pt x="184123" y="99601"/>
                  </a:cubicBezTo>
                  <a:cubicBezTo>
                    <a:pt x="203173" y="213901"/>
                    <a:pt x="161263" y="215806"/>
                    <a:pt x="119353" y="212949"/>
                  </a:cubicBezTo>
                  <a:cubicBezTo>
                    <a:pt x="76490" y="210091"/>
                    <a:pt x="9815" y="132939"/>
                    <a:pt x="5053" y="109126"/>
                  </a:cubicBezTo>
                  <a:cubicBezTo>
                    <a:pt x="-662" y="85314"/>
                    <a:pt x="-15902" y="31974"/>
                    <a:pt x="63155" y="530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4A5E29-7486-438B-8FED-C3C224DE2CCA}"/>
                </a:ext>
              </a:extLst>
            </p:cNvPr>
            <p:cNvSpPr/>
            <p:nvPr/>
          </p:nvSpPr>
          <p:spPr>
            <a:xfrm>
              <a:off x="4415132" y="3348740"/>
              <a:ext cx="171450" cy="190500"/>
            </a:xfrm>
            <a:custGeom>
              <a:avLst/>
              <a:gdLst>
                <a:gd name="connsiteX0" fmla="*/ 175918 w 171450"/>
                <a:gd name="connsiteY0" fmla="*/ 58352 h 190500"/>
                <a:gd name="connsiteX1" fmla="*/ 123530 w 171450"/>
                <a:gd name="connsiteY1" fmla="*/ 124074 h 190500"/>
                <a:gd name="connsiteX2" fmla="*/ 64475 w 171450"/>
                <a:gd name="connsiteY2" fmla="*/ 196464 h 190500"/>
                <a:gd name="connsiteX3" fmla="*/ 19708 w 171450"/>
                <a:gd name="connsiteY3" fmla="*/ 41207 h 190500"/>
                <a:gd name="connsiteX4" fmla="*/ 175918 w 171450"/>
                <a:gd name="connsiteY4" fmla="*/ 5835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90500">
                  <a:moveTo>
                    <a:pt x="175918" y="58352"/>
                  </a:moveTo>
                  <a:cubicBezTo>
                    <a:pt x="175918" y="58352"/>
                    <a:pt x="153058" y="106929"/>
                    <a:pt x="123530" y="124074"/>
                  </a:cubicBezTo>
                  <a:cubicBezTo>
                    <a:pt x="123530" y="124074"/>
                    <a:pt x="104480" y="175509"/>
                    <a:pt x="64475" y="196464"/>
                  </a:cubicBezTo>
                  <a:cubicBezTo>
                    <a:pt x="64475" y="196464"/>
                    <a:pt x="-43157" y="125027"/>
                    <a:pt x="19708" y="41207"/>
                  </a:cubicBezTo>
                  <a:cubicBezTo>
                    <a:pt x="81620" y="-43566"/>
                    <a:pt x="168298" y="23109"/>
                    <a:pt x="175918" y="58352"/>
                  </a:cubicBezTo>
                  <a:close/>
                </a:path>
              </a:pathLst>
            </a:custGeom>
            <a:solidFill>
              <a:srgbClr val="0F3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A864229-932B-4001-945B-0A5138F22A1A}"/>
                </a:ext>
              </a:extLst>
            </p:cNvPr>
            <p:cNvSpPr/>
            <p:nvPr/>
          </p:nvSpPr>
          <p:spPr>
            <a:xfrm>
              <a:off x="4513493" y="3447639"/>
              <a:ext cx="28575" cy="47625"/>
            </a:xfrm>
            <a:custGeom>
              <a:avLst/>
              <a:gdLst>
                <a:gd name="connsiteX0" fmla="*/ 27074 w 28575"/>
                <a:gd name="connsiteY0" fmla="*/ 8030 h 47625"/>
                <a:gd name="connsiteX1" fmla="*/ 1356 w 28575"/>
                <a:gd name="connsiteY1" fmla="*/ 8983 h 47625"/>
                <a:gd name="connsiteX2" fmla="*/ 27074 w 28575"/>
                <a:gd name="connsiteY2" fmla="*/ 52798 h 47625"/>
                <a:gd name="connsiteX3" fmla="*/ 27074 w 28575"/>
                <a:gd name="connsiteY3" fmla="*/ 80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7074" y="8030"/>
                  </a:moveTo>
                  <a:cubicBezTo>
                    <a:pt x="24217" y="2315"/>
                    <a:pt x="8976" y="-7210"/>
                    <a:pt x="1356" y="8983"/>
                  </a:cubicBezTo>
                  <a:cubicBezTo>
                    <a:pt x="-6264" y="25175"/>
                    <a:pt x="20406" y="53750"/>
                    <a:pt x="27074" y="52798"/>
                  </a:cubicBezTo>
                  <a:cubicBezTo>
                    <a:pt x="34694" y="50893"/>
                    <a:pt x="36599" y="29938"/>
                    <a:pt x="27074" y="80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F384264-48F3-4506-8CB4-C555E009E12E}"/>
                </a:ext>
              </a:extLst>
            </p:cNvPr>
            <p:cNvSpPr/>
            <p:nvPr/>
          </p:nvSpPr>
          <p:spPr>
            <a:xfrm>
              <a:off x="4347017" y="3391376"/>
              <a:ext cx="123825" cy="333375"/>
            </a:xfrm>
            <a:custGeom>
              <a:avLst/>
              <a:gdLst>
                <a:gd name="connsiteX0" fmla="*/ 90680 w 123825"/>
                <a:gd name="connsiteY0" fmla="*/ 10954 h 333375"/>
                <a:gd name="connsiteX1" fmla="*/ 2097 w 123825"/>
                <a:gd name="connsiteY1" fmla="*/ 43339 h 333375"/>
                <a:gd name="connsiteX2" fmla="*/ 71630 w 123825"/>
                <a:gd name="connsiteY2" fmla="*/ 226219 h 333375"/>
                <a:gd name="connsiteX3" fmla="*/ 65915 w 123825"/>
                <a:gd name="connsiteY3" fmla="*/ 341471 h 333375"/>
                <a:gd name="connsiteX4" fmla="*/ 122112 w 123825"/>
                <a:gd name="connsiteY4" fmla="*/ 257651 h 333375"/>
                <a:gd name="connsiteX5" fmla="*/ 90680 w 123825"/>
                <a:gd name="connsiteY5" fmla="*/ 109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333375">
                  <a:moveTo>
                    <a:pt x="90680" y="10954"/>
                  </a:moveTo>
                  <a:cubicBezTo>
                    <a:pt x="88775" y="7144"/>
                    <a:pt x="17337" y="-25241"/>
                    <a:pt x="2097" y="43339"/>
                  </a:cubicBezTo>
                  <a:cubicBezTo>
                    <a:pt x="-13143" y="111919"/>
                    <a:pt x="59247" y="191929"/>
                    <a:pt x="71630" y="226219"/>
                  </a:cubicBezTo>
                  <a:cubicBezTo>
                    <a:pt x="84012" y="260509"/>
                    <a:pt x="65915" y="341471"/>
                    <a:pt x="65915" y="341471"/>
                  </a:cubicBezTo>
                  <a:cubicBezTo>
                    <a:pt x="65915" y="341471"/>
                    <a:pt x="109730" y="300514"/>
                    <a:pt x="122112" y="257651"/>
                  </a:cubicBezTo>
                  <a:cubicBezTo>
                    <a:pt x="137352" y="210026"/>
                    <a:pt x="142115" y="91916"/>
                    <a:pt x="90680" y="10954"/>
                  </a:cubicBezTo>
                  <a:close/>
                </a:path>
              </a:pathLst>
            </a:custGeom>
            <a:solidFill>
              <a:srgbClr val="0F3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B972F8-4BEC-45C8-B781-604BA95AE252}"/>
                </a:ext>
              </a:extLst>
            </p:cNvPr>
            <p:cNvSpPr/>
            <p:nvPr/>
          </p:nvSpPr>
          <p:spPr>
            <a:xfrm>
              <a:off x="4433887" y="3400167"/>
              <a:ext cx="19050" cy="38100"/>
            </a:xfrm>
            <a:custGeom>
              <a:avLst/>
              <a:gdLst>
                <a:gd name="connsiteX0" fmla="*/ 0 w 19050"/>
                <a:gd name="connsiteY0" fmla="*/ 257 h 38100"/>
                <a:gd name="connsiteX1" fmla="*/ 24765 w 19050"/>
                <a:gd name="connsiteY1" fmla="*/ 45025 h 38100"/>
                <a:gd name="connsiteX2" fmla="*/ 20002 w 19050"/>
                <a:gd name="connsiteY2" fmla="*/ 10735 h 38100"/>
                <a:gd name="connsiteX3" fmla="*/ 0 w 19050"/>
                <a:gd name="connsiteY3" fmla="*/ 2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0" y="257"/>
                  </a:moveTo>
                  <a:cubicBezTo>
                    <a:pt x="0" y="257"/>
                    <a:pt x="21907" y="17402"/>
                    <a:pt x="24765" y="45025"/>
                  </a:cubicBezTo>
                  <a:cubicBezTo>
                    <a:pt x="24765" y="45025"/>
                    <a:pt x="28575" y="24070"/>
                    <a:pt x="20002" y="10735"/>
                  </a:cubicBezTo>
                  <a:cubicBezTo>
                    <a:pt x="11430" y="-2600"/>
                    <a:pt x="0" y="257"/>
                    <a:pt x="0" y="257"/>
                  </a:cubicBezTo>
                  <a:close/>
                </a:path>
              </a:pathLst>
            </a:custGeom>
            <a:solidFill>
              <a:srgbClr val="E542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065C808-C297-4674-B51E-73F54A75A2D7}"/>
                </a:ext>
              </a:extLst>
            </p:cNvPr>
            <p:cNvSpPr/>
            <p:nvPr/>
          </p:nvSpPr>
          <p:spPr>
            <a:xfrm>
              <a:off x="4604513" y="3840479"/>
              <a:ext cx="57150" cy="228600"/>
            </a:xfrm>
            <a:custGeom>
              <a:avLst/>
              <a:gdLst>
                <a:gd name="connsiteX0" fmla="*/ 60831 w 57150"/>
                <a:gd name="connsiteY0" fmla="*/ 231458 h 228600"/>
                <a:gd name="connsiteX1" fmla="*/ 50354 w 57150"/>
                <a:gd name="connsiteY1" fmla="*/ 181928 h 228600"/>
                <a:gd name="connsiteX2" fmla="*/ 50354 w 57150"/>
                <a:gd name="connsiteY2" fmla="*/ 181928 h 228600"/>
                <a:gd name="connsiteX3" fmla="*/ 36066 w 57150"/>
                <a:gd name="connsiteY3" fmla="*/ 147638 h 228600"/>
                <a:gd name="connsiteX4" fmla="*/ 4634 w 57150"/>
                <a:gd name="connsiteY4" fmla="*/ 0 h 228600"/>
                <a:gd name="connsiteX5" fmla="*/ 60831 w 57150"/>
                <a:gd name="connsiteY5" fmla="*/ 23145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28600">
                  <a:moveTo>
                    <a:pt x="60831" y="231458"/>
                  </a:moveTo>
                  <a:cubicBezTo>
                    <a:pt x="56069" y="214313"/>
                    <a:pt x="53211" y="198120"/>
                    <a:pt x="50354" y="181928"/>
                  </a:cubicBezTo>
                  <a:lnTo>
                    <a:pt x="50354" y="181928"/>
                  </a:lnTo>
                  <a:cubicBezTo>
                    <a:pt x="50354" y="181928"/>
                    <a:pt x="39876" y="159067"/>
                    <a:pt x="36066" y="147638"/>
                  </a:cubicBezTo>
                  <a:cubicBezTo>
                    <a:pt x="32256" y="136208"/>
                    <a:pt x="4634" y="0"/>
                    <a:pt x="4634" y="0"/>
                  </a:cubicBezTo>
                  <a:cubicBezTo>
                    <a:pt x="4634" y="0"/>
                    <a:pt x="-23941" y="128588"/>
                    <a:pt x="60831" y="231458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10236E0-C022-44F9-8826-F01E75254480}"/>
                </a:ext>
              </a:extLst>
            </p:cNvPr>
            <p:cNvSpPr/>
            <p:nvPr/>
          </p:nvSpPr>
          <p:spPr>
            <a:xfrm>
              <a:off x="4754879" y="4079557"/>
              <a:ext cx="133350" cy="57150"/>
            </a:xfrm>
            <a:custGeom>
              <a:avLst/>
              <a:gdLst>
                <a:gd name="connsiteX0" fmla="*/ 32385 w 133350"/>
                <a:gd name="connsiteY0" fmla="*/ 0 h 57150"/>
                <a:gd name="connsiteX1" fmla="*/ 60960 w 133350"/>
                <a:gd name="connsiteY1" fmla="*/ 23813 h 57150"/>
                <a:gd name="connsiteX2" fmla="*/ 130493 w 133350"/>
                <a:gd name="connsiteY2" fmla="*/ 10477 h 57150"/>
                <a:gd name="connsiteX3" fmla="*/ 140970 w 133350"/>
                <a:gd name="connsiteY3" fmla="*/ 20002 h 57150"/>
                <a:gd name="connsiteX4" fmla="*/ 108585 w 133350"/>
                <a:gd name="connsiteY4" fmla="*/ 43815 h 57150"/>
                <a:gd name="connsiteX5" fmla="*/ 35243 w 133350"/>
                <a:gd name="connsiteY5" fmla="*/ 55245 h 57150"/>
                <a:gd name="connsiteX6" fmla="*/ 0 w 133350"/>
                <a:gd name="connsiteY6" fmla="*/ 20002 h 57150"/>
                <a:gd name="connsiteX7" fmla="*/ 32385 w 133350"/>
                <a:gd name="connsiteY7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57150">
                  <a:moveTo>
                    <a:pt x="32385" y="0"/>
                  </a:moveTo>
                  <a:cubicBezTo>
                    <a:pt x="32385" y="0"/>
                    <a:pt x="53340" y="20955"/>
                    <a:pt x="60960" y="23813"/>
                  </a:cubicBezTo>
                  <a:cubicBezTo>
                    <a:pt x="67628" y="25717"/>
                    <a:pt x="80963" y="14288"/>
                    <a:pt x="130493" y="10477"/>
                  </a:cubicBezTo>
                  <a:cubicBezTo>
                    <a:pt x="135255" y="10477"/>
                    <a:pt x="141923" y="14288"/>
                    <a:pt x="140970" y="20002"/>
                  </a:cubicBezTo>
                  <a:cubicBezTo>
                    <a:pt x="140018" y="25717"/>
                    <a:pt x="118110" y="40958"/>
                    <a:pt x="108585" y="43815"/>
                  </a:cubicBezTo>
                  <a:cubicBezTo>
                    <a:pt x="99060" y="45720"/>
                    <a:pt x="56198" y="62865"/>
                    <a:pt x="35243" y="55245"/>
                  </a:cubicBezTo>
                  <a:cubicBezTo>
                    <a:pt x="14288" y="46672"/>
                    <a:pt x="0" y="20002"/>
                    <a:pt x="0" y="20002"/>
                  </a:cubicBezTo>
                  <a:lnTo>
                    <a:pt x="32385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1BE4C3C-7276-418C-B22F-9745B3AD13C2}"/>
                </a:ext>
              </a:extLst>
            </p:cNvPr>
            <p:cNvSpPr/>
            <p:nvPr/>
          </p:nvSpPr>
          <p:spPr>
            <a:xfrm>
              <a:off x="4589329" y="3653790"/>
              <a:ext cx="228600" cy="476250"/>
            </a:xfrm>
            <a:custGeom>
              <a:avLst/>
              <a:gdLst>
                <a:gd name="connsiteX0" fmla="*/ 32201 w 228600"/>
                <a:gd name="connsiteY0" fmla="*/ 0 h 476250"/>
                <a:gd name="connsiteX1" fmla="*/ 92208 w 228600"/>
                <a:gd name="connsiteY1" fmla="*/ 100965 h 476250"/>
                <a:gd name="connsiteX2" fmla="*/ 101733 w 228600"/>
                <a:gd name="connsiteY2" fmla="*/ 233363 h 476250"/>
                <a:gd name="connsiteX3" fmla="*/ 124593 w 228600"/>
                <a:gd name="connsiteY3" fmla="*/ 323850 h 476250"/>
                <a:gd name="connsiteX4" fmla="*/ 229368 w 228600"/>
                <a:gd name="connsiteY4" fmla="*/ 442913 h 476250"/>
                <a:gd name="connsiteX5" fmla="*/ 185553 w 228600"/>
                <a:gd name="connsiteY5" fmla="*/ 483870 h 476250"/>
                <a:gd name="connsiteX6" fmla="*/ 51251 w 228600"/>
                <a:gd name="connsiteY6" fmla="*/ 333375 h 476250"/>
                <a:gd name="connsiteX7" fmla="*/ 9341 w 228600"/>
                <a:gd name="connsiteY7" fmla="*/ 120967 h 476250"/>
                <a:gd name="connsiteX8" fmla="*/ 32201 w 228600"/>
                <a:gd name="connsiteY8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476250">
                  <a:moveTo>
                    <a:pt x="32201" y="0"/>
                  </a:moveTo>
                  <a:cubicBezTo>
                    <a:pt x="32201" y="0"/>
                    <a:pt x="89351" y="22860"/>
                    <a:pt x="92208" y="100965"/>
                  </a:cubicBezTo>
                  <a:cubicBezTo>
                    <a:pt x="96018" y="180022"/>
                    <a:pt x="98876" y="220980"/>
                    <a:pt x="101733" y="233363"/>
                  </a:cubicBezTo>
                  <a:cubicBezTo>
                    <a:pt x="104591" y="245745"/>
                    <a:pt x="110306" y="294322"/>
                    <a:pt x="124593" y="323850"/>
                  </a:cubicBezTo>
                  <a:cubicBezTo>
                    <a:pt x="138881" y="352425"/>
                    <a:pt x="229368" y="442913"/>
                    <a:pt x="229368" y="442913"/>
                  </a:cubicBezTo>
                  <a:lnTo>
                    <a:pt x="185553" y="483870"/>
                  </a:lnTo>
                  <a:cubicBezTo>
                    <a:pt x="185553" y="483870"/>
                    <a:pt x="58871" y="356235"/>
                    <a:pt x="51251" y="333375"/>
                  </a:cubicBezTo>
                  <a:cubicBezTo>
                    <a:pt x="43631" y="310515"/>
                    <a:pt x="12198" y="148590"/>
                    <a:pt x="9341" y="120967"/>
                  </a:cubicBezTo>
                  <a:cubicBezTo>
                    <a:pt x="7436" y="100013"/>
                    <a:pt x="-21139" y="1905"/>
                    <a:pt x="32201" y="0"/>
                  </a:cubicBezTo>
                  <a:close/>
                </a:path>
              </a:pathLst>
            </a:custGeom>
            <a:solidFill>
              <a:srgbClr val="6F5B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D836A36-C844-4262-9B42-F7BD8175CFA2}"/>
                </a:ext>
              </a:extLst>
            </p:cNvPr>
            <p:cNvSpPr/>
            <p:nvPr/>
          </p:nvSpPr>
          <p:spPr>
            <a:xfrm>
              <a:off x="5139690" y="3291840"/>
              <a:ext cx="1085850" cy="1085850"/>
            </a:xfrm>
            <a:custGeom>
              <a:avLst/>
              <a:gdLst>
                <a:gd name="connsiteX0" fmla="*/ 1087755 w 1085850"/>
                <a:gd name="connsiteY0" fmla="*/ 543878 h 1085850"/>
                <a:gd name="connsiteX1" fmla="*/ 543878 w 1085850"/>
                <a:gd name="connsiteY1" fmla="*/ 1087755 h 1085850"/>
                <a:gd name="connsiteX2" fmla="*/ 0 w 1085850"/>
                <a:gd name="connsiteY2" fmla="*/ 543877 h 1085850"/>
                <a:gd name="connsiteX3" fmla="*/ 543878 w 1085850"/>
                <a:gd name="connsiteY3" fmla="*/ 0 h 1085850"/>
                <a:gd name="connsiteX4" fmla="*/ 1087755 w 1085850"/>
                <a:gd name="connsiteY4" fmla="*/ 54387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1085850">
                  <a:moveTo>
                    <a:pt x="1087755" y="543878"/>
                  </a:moveTo>
                  <a:cubicBezTo>
                    <a:pt x="1087755" y="844253"/>
                    <a:pt x="844253" y="1087755"/>
                    <a:pt x="543878" y="1087755"/>
                  </a:cubicBezTo>
                  <a:cubicBezTo>
                    <a:pt x="243502" y="1087755"/>
                    <a:pt x="0" y="844253"/>
                    <a:pt x="0" y="543877"/>
                  </a:cubicBezTo>
                  <a:cubicBezTo>
                    <a:pt x="0" y="243502"/>
                    <a:pt x="243502" y="0"/>
                    <a:pt x="543878" y="0"/>
                  </a:cubicBezTo>
                  <a:cubicBezTo>
                    <a:pt x="844253" y="0"/>
                    <a:pt x="1087755" y="243502"/>
                    <a:pt x="1087755" y="543878"/>
                  </a:cubicBezTo>
                  <a:close/>
                </a:path>
              </a:pathLst>
            </a:custGeom>
            <a:solidFill>
              <a:srgbClr val="B8B8B8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55854F-0165-4225-BCE2-A14115036380}"/>
                </a:ext>
              </a:extLst>
            </p:cNvPr>
            <p:cNvSpPr/>
            <p:nvPr/>
          </p:nvSpPr>
          <p:spPr>
            <a:xfrm>
              <a:off x="5328284" y="3301365"/>
              <a:ext cx="885825" cy="781050"/>
            </a:xfrm>
            <a:custGeom>
              <a:avLst/>
              <a:gdLst>
                <a:gd name="connsiteX0" fmla="*/ 0 w 885825"/>
                <a:gd name="connsiteY0" fmla="*/ 139065 h 781050"/>
                <a:gd name="connsiteX1" fmla="*/ 826770 w 885825"/>
                <a:gd name="connsiteY1" fmla="*/ 781050 h 781050"/>
                <a:gd name="connsiteX2" fmla="*/ 826770 w 885825"/>
                <a:gd name="connsiteY2" fmla="*/ 781050 h 781050"/>
                <a:gd name="connsiteX3" fmla="*/ 888683 w 885825"/>
                <a:gd name="connsiteY3" fmla="*/ 531495 h 781050"/>
                <a:gd name="connsiteX4" fmla="*/ 357188 w 885825"/>
                <a:gd name="connsiteY4" fmla="*/ 0 h 781050"/>
                <a:gd name="connsiteX5" fmla="*/ 0 w 885825"/>
                <a:gd name="connsiteY5" fmla="*/ 13906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825" h="781050">
                  <a:moveTo>
                    <a:pt x="0" y="139065"/>
                  </a:moveTo>
                  <a:cubicBezTo>
                    <a:pt x="0" y="139065"/>
                    <a:pt x="689610" y="53340"/>
                    <a:pt x="826770" y="781050"/>
                  </a:cubicBezTo>
                  <a:cubicBezTo>
                    <a:pt x="826770" y="781050"/>
                    <a:pt x="826770" y="781050"/>
                    <a:pt x="826770" y="781050"/>
                  </a:cubicBezTo>
                  <a:cubicBezTo>
                    <a:pt x="866775" y="706755"/>
                    <a:pt x="888683" y="621982"/>
                    <a:pt x="888683" y="531495"/>
                  </a:cubicBezTo>
                  <a:cubicBezTo>
                    <a:pt x="888683" y="238125"/>
                    <a:pt x="650558" y="0"/>
                    <a:pt x="357188" y="0"/>
                  </a:cubicBezTo>
                  <a:cubicBezTo>
                    <a:pt x="220028" y="952"/>
                    <a:pt x="94298" y="53340"/>
                    <a:pt x="0" y="139065"/>
                  </a:cubicBezTo>
                  <a:close/>
                </a:path>
              </a:pathLst>
            </a:custGeom>
            <a:solidFill>
              <a:srgbClr val="869AC2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A8BDBA-0835-4183-89CD-1D19485A372D}"/>
                </a:ext>
              </a:extLst>
            </p:cNvPr>
            <p:cNvSpPr/>
            <p:nvPr/>
          </p:nvSpPr>
          <p:spPr>
            <a:xfrm>
              <a:off x="5052060" y="3204209"/>
              <a:ext cx="1257300" cy="1257300"/>
            </a:xfrm>
            <a:custGeom>
              <a:avLst/>
              <a:gdLst>
                <a:gd name="connsiteX0" fmla="*/ 631507 w 1257300"/>
                <a:gd name="connsiteY0" fmla="*/ 0 h 1257300"/>
                <a:gd name="connsiteX1" fmla="*/ 0 w 1257300"/>
                <a:gd name="connsiteY1" fmla="*/ 631508 h 1257300"/>
                <a:gd name="connsiteX2" fmla="*/ 631507 w 1257300"/>
                <a:gd name="connsiteY2" fmla="*/ 1263015 h 1257300"/>
                <a:gd name="connsiteX3" fmla="*/ 1263015 w 1257300"/>
                <a:gd name="connsiteY3" fmla="*/ 631508 h 1257300"/>
                <a:gd name="connsiteX4" fmla="*/ 631507 w 1257300"/>
                <a:gd name="connsiteY4" fmla="*/ 0 h 1257300"/>
                <a:gd name="connsiteX5" fmla="*/ 631507 w 1257300"/>
                <a:gd name="connsiteY5" fmla="*/ 1160145 h 1257300"/>
                <a:gd name="connsiteX6" fmla="*/ 102870 w 1257300"/>
                <a:gd name="connsiteY6" fmla="*/ 631508 h 1257300"/>
                <a:gd name="connsiteX7" fmla="*/ 631507 w 1257300"/>
                <a:gd name="connsiteY7" fmla="*/ 102870 h 1257300"/>
                <a:gd name="connsiteX8" fmla="*/ 1160145 w 1257300"/>
                <a:gd name="connsiteY8" fmla="*/ 631508 h 1257300"/>
                <a:gd name="connsiteX9" fmla="*/ 631507 w 1257300"/>
                <a:gd name="connsiteY9" fmla="*/ 1160145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7300" h="1257300">
                  <a:moveTo>
                    <a:pt x="631507" y="0"/>
                  </a:moveTo>
                  <a:cubicBezTo>
                    <a:pt x="282893" y="0"/>
                    <a:pt x="0" y="282893"/>
                    <a:pt x="0" y="631508"/>
                  </a:cubicBezTo>
                  <a:cubicBezTo>
                    <a:pt x="0" y="980123"/>
                    <a:pt x="282893" y="1263015"/>
                    <a:pt x="631507" y="1263015"/>
                  </a:cubicBezTo>
                  <a:cubicBezTo>
                    <a:pt x="980123" y="1263015"/>
                    <a:pt x="1263015" y="980123"/>
                    <a:pt x="1263015" y="631508"/>
                  </a:cubicBezTo>
                  <a:cubicBezTo>
                    <a:pt x="1262062" y="282893"/>
                    <a:pt x="980123" y="0"/>
                    <a:pt x="631507" y="0"/>
                  </a:cubicBezTo>
                  <a:close/>
                  <a:moveTo>
                    <a:pt x="631507" y="1160145"/>
                  </a:moveTo>
                  <a:cubicBezTo>
                    <a:pt x="340043" y="1160145"/>
                    <a:pt x="102870" y="923925"/>
                    <a:pt x="102870" y="631508"/>
                  </a:cubicBezTo>
                  <a:cubicBezTo>
                    <a:pt x="102870" y="340043"/>
                    <a:pt x="339090" y="102870"/>
                    <a:pt x="631507" y="102870"/>
                  </a:cubicBezTo>
                  <a:cubicBezTo>
                    <a:pt x="923925" y="102870"/>
                    <a:pt x="1160145" y="339090"/>
                    <a:pt x="1160145" y="631508"/>
                  </a:cubicBezTo>
                  <a:cubicBezTo>
                    <a:pt x="1160145" y="922973"/>
                    <a:pt x="922973" y="1160145"/>
                    <a:pt x="631507" y="1160145"/>
                  </a:cubicBezTo>
                  <a:close/>
                </a:path>
              </a:pathLst>
            </a:custGeom>
            <a:solidFill>
              <a:srgbClr val="3F44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9C32F10-4AAE-4CC4-954F-3807EFB7DC8D}"/>
                </a:ext>
              </a:extLst>
            </p:cNvPr>
            <p:cNvSpPr/>
            <p:nvPr/>
          </p:nvSpPr>
          <p:spPr>
            <a:xfrm>
              <a:off x="7471409" y="3546157"/>
              <a:ext cx="314325" cy="314325"/>
            </a:xfrm>
            <a:custGeom>
              <a:avLst/>
              <a:gdLst>
                <a:gd name="connsiteX0" fmla="*/ 314325 w 314325"/>
                <a:gd name="connsiteY0" fmla="*/ 228600 h 314325"/>
                <a:gd name="connsiteX1" fmla="*/ 157163 w 314325"/>
                <a:gd name="connsiteY1" fmla="*/ 314325 h 314325"/>
                <a:gd name="connsiteX2" fmla="*/ 0 w 314325"/>
                <a:gd name="connsiteY2" fmla="*/ 66675 h 314325"/>
                <a:gd name="connsiteX3" fmla="*/ 190500 w 314325"/>
                <a:gd name="connsiteY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314325">
                  <a:moveTo>
                    <a:pt x="314325" y="228600"/>
                  </a:moveTo>
                  <a:lnTo>
                    <a:pt x="157163" y="314325"/>
                  </a:lnTo>
                  <a:lnTo>
                    <a:pt x="0" y="6667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9C87FB7-1E91-4904-9028-9F3498782B34}"/>
                </a:ext>
              </a:extLst>
            </p:cNvPr>
            <p:cNvSpPr/>
            <p:nvPr/>
          </p:nvSpPr>
          <p:spPr>
            <a:xfrm>
              <a:off x="7481887" y="3553777"/>
              <a:ext cx="285750" cy="285750"/>
            </a:xfrm>
            <a:custGeom>
              <a:avLst/>
              <a:gdLst>
                <a:gd name="connsiteX0" fmla="*/ 294322 w 285750"/>
                <a:gd name="connsiteY0" fmla="*/ 213360 h 285750"/>
                <a:gd name="connsiteX1" fmla="*/ 147638 w 285750"/>
                <a:gd name="connsiteY1" fmla="*/ 293370 h 285750"/>
                <a:gd name="connsiteX2" fmla="*/ 0 w 285750"/>
                <a:gd name="connsiteY2" fmla="*/ 61913 h 285750"/>
                <a:gd name="connsiteX3" fmla="*/ 178118 w 285750"/>
                <a:gd name="connsiteY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85750">
                  <a:moveTo>
                    <a:pt x="294322" y="213360"/>
                  </a:moveTo>
                  <a:lnTo>
                    <a:pt x="147638" y="293370"/>
                  </a:lnTo>
                  <a:lnTo>
                    <a:pt x="0" y="61913"/>
                  </a:lnTo>
                  <a:lnTo>
                    <a:pt x="178118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C2D537-4A8B-4EFC-94E1-BC5CEF153088}"/>
                </a:ext>
              </a:extLst>
            </p:cNvPr>
            <p:cNvSpPr/>
            <p:nvPr/>
          </p:nvSpPr>
          <p:spPr>
            <a:xfrm>
              <a:off x="7642898" y="3671931"/>
              <a:ext cx="180975" cy="76200"/>
            </a:xfrm>
            <a:custGeom>
              <a:avLst/>
              <a:gdLst>
                <a:gd name="connsiteX0" fmla="*/ 186651 w 180975"/>
                <a:gd name="connsiteY0" fmla="*/ 51391 h 76200"/>
                <a:gd name="connsiteX1" fmla="*/ 147599 w 180975"/>
                <a:gd name="connsiteY1" fmla="*/ 31388 h 76200"/>
                <a:gd name="connsiteX2" fmla="*/ 101879 w 180975"/>
                <a:gd name="connsiteY2" fmla="*/ 13291 h 76200"/>
                <a:gd name="connsiteX3" fmla="*/ 4724 w 180975"/>
                <a:gd name="connsiteY3" fmla="*/ 908 h 76200"/>
                <a:gd name="connsiteX4" fmla="*/ 17106 w 180975"/>
                <a:gd name="connsiteY4" fmla="*/ 17101 h 76200"/>
                <a:gd name="connsiteX5" fmla="*/ 74256 w 180975"/>
                <a:gd name="connsiteY5" fmla="*/ 43771 h 76200"/>
                <a:gd name="connsiteX6" fmla="*/ 47586 w 180975"/>
                <a:gd name="connsiteY6" fmla="*/ 61868 h 76200"/>
                <a:gd name="connsiteX7" fmla="*/ 52349 w 180975"/>
                <a:gd name="connsiteY7" fmla="*/ 69488 h 76200"/>
                <a:gd name="connsiteX8" fmla="*/ 94259 w 180975"/>
                <a:gd name="connsiteY8" fmla="*/ 60916 h 76200"/>
                <a:gd name="connsiteX9" fmla="*/ 132359 w 180975"/>
                <a:gd name="connsiteY9" fmla="*/ 62821 h 76200"/>
                <a:gd name="connsiteX10" fmla="*/ 184746 w 180975"/>
                <a:gd name="connsiteY10" fmla="*/ 80918 h 76200"/>
                <a:gd name="connsiteX11" fmla="*/ 186651 w 180975"/>
                <a:gd name="connsiteY11" fmla="*/ 5139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76200">
                  <a:moveTo>
                    <a:pt x="186651" y="51391"/>
                  </a:moveTo>
                  <a:cubicBezTo>
                    <a:pt x="186651" y="51391"/>
                    <a:pt x="159029" y="38056"/>
                    <a:pt x="147599" y="31388"/>
                  </a:cubicBezTo>
                  <a:cubicBezTo>
                    <a:pt x="135216" y="24721"/>
                    <a:pt x="104736" y="15196"/>
                    <a:pt x="101879" y="13291"/>
                  </a:cubicBezTo>
                  <a:cubicBezTo>
                    <a:pt x="99021" y="11386"/>
                    <a:pt x="10439" y="5671"/>
                    <a:pt x="4724" y="908"/>
                  </a:cubicBezTo>
                  <a:cubicBezTo>
                    <a:pt x="-991" y="-3854"/>
                    <a:pt x="-5754" y="11386"/>
                    <a:pt x="17106" y="17101"/>
                  </a:cubicBezTo>
                  <a:cubicBezTo>
                    <a:pt x="39966" y="21863"/>
                    <a:pt x="72351" y="34246"/>
                    <a:pt x="74256" y="43771"/>
                  </a:cubicBezTo>
                  <a:cubicBezTo>
                    <a:pt x="76161" y="52343"/>
                    <a:pt x="50444" y="55201"/>
                    <a:pt x="47586" y="61868"/>
                  </a:cubicBezTo>
                  <a:cubicBezTo>
                    <a:pt x="44729" y="69488"/>
                    <a:pt x="48539" y="67583"/>
                    <a:pt x="52349" y="69488"/>
                  </a:cubicBezTo>
                  <a:cubicBezTo>
                    <a:pt x="56159" y="71393"/>
                    <a:pt x="82829" y="56153"/>
                    <a:pt x="94259" y="60916"/>
                  </a:cubicBezTo>
                  <a:cubicBezTo>
                    <a:pt x="105689" y="64726"/>
                    <a:pt x="123786" y="59011"/>
                    <a:pt x="132359" y="62821"/>
                  </a:cubicBezTo>
                  <a:cubicBezTo>
                    <a:pt x="140931" y="65678"/>
                    <a:pt x="184746" y="80918"/>
                    <a:pt x="184746" y="80918"/>
                  </a:cubicBezTo>
                  <a:lnTo>
                    <a:pt x="186651" y="51391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22B354-8B53-4F6A-9B25-A8437EE9E0CE}"/>
                </a:ext>
              </a:extLst>
            </p:cNvPr>
            <p:cNvSpPr/>
            <p:nvPr/>
          </p:nvSpPr>
          <p:spPr>
            <a:xfrm>
              <a:off x="7765732" y="3697588"/>
              <a:ext cx="38100" cy="38100"/>
            </a:xfrm>
            <a:custGeom>
              <a:avLst/>
              <a:gdLst>
                <a:gd name="connsiteX0" fmla="*/ 14288 w 38100"/>
                <a:gd name="connsiteY0" fmla="*/ 44784 h 38100"/>
                <a:gd name="connsiteX1" fmla="*/ 0 w 38100"/>
                <a:gd name="connsiteY1" fmla="*/ 40021 h 38100"/>
                <a:gd name="connsiteX2" fmla="*/ 24765 w 38100"/>
                <a:gd name="connsiteY2" fmla="*/ 16 h 38100"/>
                <a:gd name="connsiteX3" fmla="*/ 44768 w 38100"/>
                <a:gd name="connsiteY3" fmla="*/ 3826 h 38100"/>
                <a:gd name="connsiteX4" fmla="*/ 14288 w 38100"/>
                <a:gd name="connsiteY4" fmla="*/ 447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4288" y="44784"/>
                  </a:moveTo>
                  <a:lnTo>
                    <a:pt x="0" y="40021"/>
                  </a:lnTo>
                  <a:cubicBezTo>
                    <a:pt x="0" y="40021"/>
                    <a:pt x="17145" y="-936"/>
                    <a:pt x="24765" y="16"/>
                  </a:cubicBezTo>
                  <a:cubicBezTo>
                    <a:pt x="33338" y="969"/>
                    <a:pt x="44768" y="3826"/>
                    <a:pt x="44768" y="3826"/>
                  </a:cubicBezTo>
                  <a:lnTo>
                    <a:pt x="14288" y="44784"/>
                  </a:lnTo>
                  <a:close/>
                </a:path>
              </a:pathLst>
            </a:custGeom>
            <a:solidFill>
              <a:srgbClr val="EAD8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E5D1AE-F93D-4068-AE95-D0EB6DCFB669}"/>
                </a:ext>
              </a:extLst>
            </p:cNvPr>
            <p:cNvSpPr/>
            <p:nvPr/>
          </p:nvSpPr>
          <p:spPr>
            <a:xfrm>
              <a:off x="7777162" y="3694747"/>
              <a:ext cx="85725" cy="66675"/>
            </a:xfrm>
            <a:custGeom>
              <a:avLst/>
              <a:gdLst>
                <a:gd name="connsiteX0" fmla="*/ 0 w 85725"/>
                <a:gd name="connsiteY0" fmla="*/ 55245 h 66675"/>
                <a:gd name="connsiteX1" fmla="*/ 29528 w 85725"/>
                <a:gd name="connsiteY1" fmla="*/ 0 h 66675"/>
                <a:gd name="connsiteX2" fmla="*/ 89535 w 85725"/>
                <a:gd name="connsiteY2" fmla="*/ 8573 h 66675"/>
                <a:gd name="connsiteX3" fmla="*/ 57150 w 85725"/>
                <a:gd name="connsiteY3" fmla="*/ 72390 h 66675"/>
                <a:gd name="connsiteX4" fmla="*/ 0 w 85725"/>
                <a:gd name="connsiteY4" fmla="*/ 55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66675">
                  <a:moveTo>
                    <a:pt x="0" y="55245"/>
                  </a:moveTo>
                  <a:cubicBezTo>
                    <a:pt x="1905" y="54293"/>
                    <a:pt x="29528" y="0"/>
                    <a:pt x="29528" y="0"/>
                  </a:cubicBezTo>
                  <a:lnTo>
                    <a:pt x="89535" y="8573"/>
                  </a:lnTo>
                  <a:lnTo>
                    <a:pt x="57150" y="72390"/>
                  </a:lnTo>
                  <a:lnTo>
                    <a:pt x="0" y="55245"/>
                  </a:lnTo>
                  <a:close/>
                </a:path>
              </a:pathLst>
            </a:custGeom>
            <a:solidFill>
              <a:srgbClr val="DA9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EC36F9A-23A5-41B1-820E-D5B44E578883}"/>
                </a:ext>
              </a:extLst>
            </p:cNvPr>
            <p:cNvSpPr/>
            <p:nvPr/>
          </p:nvSpPr>
          <p:spPr>
            <a:xfrm>
              <a:off x="7500034" y="3671762"/>
              <a:ext cx="142875" cy="152400"/>
            </a:xfrm>
            <a:custGeom>
              <a:avLst/>
              <a:gdLst>
                <a:gd name="connsiteX0" fmla="*/ 120918 w 142875"/>
                <a:gd name="connsiteY0" fmla="*/ 157288 h 152400"/>
                <a:gd name="connsiteX1" fmla="*/ 86628 w 142875"/>
                <a:gd name="connsiteY1" fmla="*/ 127760 h 152400"/>
                <a:gd name="connsiteX2" fmla="*/ 51385 w 142875"/>
                <a:gd name="connsiteY2" fmla="*/ 92518 h 152400"/>
                <a:gd name="connsiteX3" fmla="*/ 1855 w 142875"/>
                <a:gd name="connsiteY3" fmla="*/ 5841 h 152400"/>
                <a:gd name="connsiteX4" fmla="*/ 21858 w 142875"/>
                <a:gd name="connsiteY4" fmla="*/ 11555 h 152400"/>
                <a:gd name="connsiteX5" fmla="*/ 68530 w 142875"/>
                <a:gd name="connsiteY5" fmla="*/ 54418 h 152400"/>
                <a:gd name="connsiteX6" fmla="*/ 76150 w 142875"/>
                <a:gd name="connsiteY6" fmla="*/ 22033 h 152400"/>
                <a:gd name="connsiteX7" fmla="*/ 84722 w 142875"/>
                <a:gd name="connsiteY7" fmla="*/ 22985 h 152400"/>
                <a:gd name="connsiteX8" fmla="*/ 92343 w 142875"/>
                <a:gd name="connsiteY8" fmla="*/ 65848 h 152400"/>
                <a:gd name="connsiteX9" fmla="*/ 108535 w 142875"/>
                <a:gd name="connsiteY9" fmla="*/ 102043 h 152400"/>
                <a:gd name="connsiteX10" fmla="*/ 145683 w 142875"/>
                <a:gd name="connsiteY10" fmla="*/ 144905 h 152400"/>
                <a:gd name="connsiteX11" fmla="*/ 120918 w 142875"/>
                <a:gd name="connsiteY11" fmla="*/ 15728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875" h="152400">
                  <a:moveTo>
                    <a:pt x="120918" y="157288"/>
                  </a:moveTo>
                  <a:cubicBezTo>
                    <a:pt x="120918" y="157288"/>
                    <a:pt x="98058" y="136333"/>
                    <a:pt x="86628" y="127760"/>
                  </a:cubicBezTo>
                  <a:cubicBezTo>
                    <a:pt x="75197" y="119188"/>
                    <a:pt x="54243" y="93470"/>
                    <a:pt x="51385" y="92518"/>
                  </a:cubicBezTo>
                  <a:cubicBezTo>
                    <a:pt x="48528" y="90613"/>
                    <a:pt x="8522" y="9650"/>
                    <a:pt x="1855" y="5841"/>
                  </a:cubicBezTo>
                  <a:cubicBezTo>
                    <a:pt x="-4813" y="2983"/>
                    <a:pt x="7570" y="-8447"/>
                    <a:pt x="21858" y="11555"/>
                  </a:cubicBezTo>
                  <a:cubicBezTo>
                    <a:pt x="35193" y="31558"/>
                    <a:pt x="59958" y="56323"/>
                    <a:pt x="68530" y="54418"/>
                  </a:cubicBezTo>
                  <a:cubicBezTo>
                    <a:pt x="78055" y="52513"/>
                    <a:pt x="69483" y="27748"/>
                    <a:pt x="76150" y="22033"/>
                  </a:cubicBezTo>
                  <a:cubicBezTo>
                    <a:pt x="81865" y="16318"/>
                    <a:pt x="81865" y="20128"/>
                    <a:pt x="84722" y="22985"/>
                  </a:cubicBezTo>
                  <a:cubicBezTo>
                    <a:pt x="87580" y="25843"/>
                    <a:pt x="83770" y="56323"/>
                    <a:pt x="92343" y="65848"/>
                  </a:cubicBezTo>
                  <a:cubicBezTo>
                    <a:pt x="100915" y="75373"/>
                    <a:pt x="101868" y="94423"/>
                    <a:pt x="108535" y="102043"/>
                  </a:cubicBezTo>
                  <a:cubicBezTo>
                    <a:pt x="115203" y="109663"/>
                    <a:pt x="145683" y="144905"/>
                    <a:pt x="145683" y="144905"/>
                  </a:cubicBezTo>
                  <a:lnTo>
                    <a:pt x="120918" y="15728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BE519A-DD5D-412A-9B7D-AE2B057AE93D}"/>
                </a:ext>
              </a:extLst>
            </p:cNvPr>
            <p:cNvSpPr/>
            <p:nvPr/>
          </p:nvSpPr>
          <p:spPr>
            <a:xfrm>
              <a:off x="8115300" y="4929419"/>
              <a:ext cx="57150" cy="38100"/>
            </a:xfrm>
            <a:custGeom>
              <a:avLst/>
              <a:gdLst>
                <a:gd name="connsiteX0" fmla="*/ 0 w 57150"/>
                <a:gd name="connsiteY0" fmla="*/ 4530 h 38100"/>
                <a:gd name="connsiteX1" fmla="*/ 5715 w 57150"/>
                <a:gd name="connsiteY1" fmla="*/ 44535 h 38100"/>
                <a:gd name="connsiteX2" fmla="*/ 60960 w 57150"/>
                <a:gd name="connsiteY2" fmla="*/ 41677 h 38100"/>
                <a:gd name="connsiteX3" fmla="*/ 65722 w 57150"/>
                <a:gd name="connsiteY3" fmla="*/ 720 h 38100"/>
                <a:gd name="connsiteX4" fmla="*/ 0 w 57150"/>
                <a:gd name="connsiteY4" fmla="*/ 45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0" y="4530"/>
                  </a:moveTo>
                  <a:cubicBezTo>
                    <a:pt x="0" y="4530"/>
                    <a:pt x="4763" y="38820"/>
                    <a:pt x="5715" y="44535"/>
                  </a:cubicBezTo>
                  <a:cubicBezTo>
                    <a:pt x="6668" y="49298"/>
                    <a:pt x="60960" y="41677"/>
                    <a:pt x="60960" y="41677"/>
                  </a:cubicBezTo>
                  <a:lnTo>
                    <a:pt x="65722" y="720"/>
                  </a:lnTo>
                  <a:cubicBezTo>
                    <a:pt x="65722" y="-232"/>
                    <a:pt x="6668" y="-1185"/>
                    <a:pt x="0" y="4530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D734BA8-7507-4E99-9228-8952E02DCC54}"/>
                </a:ext>
              </a:extLst>
            </p:cNvPr>
            <p:cNvSpPr/>
            <p:nvPr/>
          </p:nvSpPr>
          <p:spPr>
            <a:xfrm>
              <a:off x="8024535" y="4966334"/>
              <a:ext cx="161925" cy="85725"/>
            </a:xfrm>
            <a:custGeom>
              <a:avLst/>
              <a:gdLst>
                <a:gd name="connsiteX0" fmla="*/ 95527 w 161925"/>
                <a:gd name="connsiteY0" fmla="*/ 2858 h 85725"/>
                <a:gd name="connsiteX1" fmla="*/ 61237 w 161925"/>
                <a:gd name="connsiteY1" fmla="*/ 32385 h 85725"/>
                <a:gd name="connsiteX2" fmla="*/ 7897 w 161925"/>
                <a:gd name="connsiteY2" fmla="*/ 54293 h 85725"/>
                <a:gd name="connsiteX3" fmla="*/ 51712 w 161925"/>
                <a:gd name="connsiteY3" fmla="*/ 89535 h 85725"/>
                <a:gd name="connsiteX4" fmla="*/ 162202 w 161925"/>
                <a:gd name="connsiteY4" fmla="*/ 82868 h 85725"/>
                <a:gd name="connsiteX5" fmla="*/ 151724 w 161925"/>
                <a:gd name="connsiteY5" fmla="*/ 0 h 85725"/>
                <a:gd name="connsiteX6" fmla="*/ 95527 w 161925"/>
                <a:gd name="connsiteY6" fmla="*/ 28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95527" y="2858"/>
                  </a:moveTo>
                  <a:cubicBezTo>
                    <a:pt x="95527" y="2858"/>
                    <a:pt x="78382" y="23813"/>
                    <a:pt x="61237" y="32385"/>
                  </a:cubicBezTo>
                  <a:cubicBezTo>
                    <a:pt x="44092" y="41910"/>
                    <a:pt x="18374" y="44768"/>
                    <a:pt x="7897" y="54293"/>
                  </a:cubicBezTo>
                  <a:cubicBezTo>
                    <a:pt x="277" y="60960"/>
                    <a:pt x="-17821" y="90488"/>
                    <a:pt x="51712" y="89535"/>
                  </a:cubicBezTo>
                  <a:cubicBezTo>
                    <a:pt x="121244" y="88583"/>
                    <a:pt x="154582" y="93345"/>
                    <a:pt x="162202" y="82868"/>
                  </a:cubicBezTo>
                  <a:cubicBezTo>
                    <a:pt x="169822" y="71438"/>
                    <a:pt x="151724" y="0"/>
                    <a:pt x="151724" y="0"/>
                  </a:cubicBezTo>
                  <a:cubicBezTo>
                    <a:pt x="151724" y="0"/>
                    <a:pt x="135532" y="5715"/>
                    <a:pt x="95527" y="285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7B6C37-1057-4817-B323-9EC92DFACCE5}"/>
                </a:ext>
              </a:extLst>
            </p:cNvPr>
            <p:cNvSpPr/>
            <p:nvPr/>
          </p:nvSpPr>
          <p:spPr>
            <a:xfrm>
              <a:off x="7723822" y="4929419"/>
              <a:ext cx="57150" cy="38100"/>
            </a:xfrm>
            <a:custGeom>
              <a:avLst/>
              <a:gdLst>
                <a:gd name="connsiteX0" fmla="*/ 0 w 57150"/>
                <a:gd name="connsiteY0" fmla="*/ 4530 h 38100"/>
                <a:gd name="connsiteX1" fmla="*/ 5715 w 57150"/>
                <a:gd name="connsiteY1" fmla="*/ 44535 h 38100"/>
                <a:gd name="connsiteX2" fmla="*/ 60960 w 57150"/>
                <a:gd name="connsiteY2" fmla="*/ 41677 h 38100"/>
                <a:gd name="connsiteX3" fmla="*/ 65722 w 57150"/>
                <a:gd name="connsiteY3" fmla="*/ 720 h 38100"/>
                <a:gd name="connsiteX4" fmla="*/ 0 w 57150"/>
                <a:gd name="connsiteY4" fmla="*/ 45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0" y="4530"/>
                  </a:moveTo>
                  <a:cubicBezTo>
                    <a:pt x="0" y="4530"/>
                    <a:pt x="4763" y="38820"/>
                    <a:pt x="5715" y="44535"/>
                  </a:cubicBezTo>
                  <a:cubicBezTo>
                    <a:pt x="6668" y="49298"/>
                    <a:pt x="60960" y="41677"/>
                    <a:pt x="60960" y="41677"/>
                  </a:cubicBezTo>
                  <a:lnTo>
                    <a:pt x="65722" y="720"/>
                  </a:lnTo>
                  <a:cubicBezTo>
                    <a:pt x="65722" y="-232"/>
                    <a:pt x="7620" y="-1185"/>
                    <a:pt x="0" y="4530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45C2A8C-25F9-464E-ADB6-0A10780E4696}"/>
                </a:ext>
              </a:extLst>
            </p:cNvPr>
            <p:cNvSpPr/>
            <p:nvPr/>
          </p:nvSpPr>
          <p:spPr>
            <a:xfrm>
              <a:off x="7601836" y="4966334"/>
              <a:ext cx="190500" cy="85725"/>
            </a:xfrm>
            <a:custGeom>
              <a:avLst/>
              <a:gdLst>
                <a:gd name="connsiteX0" fmla="*/ 127701 w 190500"/>
                <a:gd name="connsiteY0" fmla="*/ 2858 h 85725"/>
                <a:gd name="connsiteX1" fmla="*/ 93411 w 190500"/>
                <a:gd name="connsiteY1" fmla="*/ 32385 h 85725"/>
                <a:gd name="connsiteX2" fmla="*/ 4829 w 190500"/>
                <a:gd name="connsiteY2" fmla="*/ 58103 h 85725"/>
                <a:gd name="connsiteX3" fmla="*/ 83886 w 190500"/>
                <a:gd name="connsiteY3" fmla="*/ 89535 h 85725"/>
                <a:gd name="connsiteX4" fmla="*/ 194376 w 190500"/>
                <a:gd name="connsiteY4" fmla="*/ 82868 h 85725"/>
                <a:gd name="connsiteX5" fmla="*/ 183898 w 190500"/>
                <a:gd name="connsiteY5" fmla="*/ 0 h 85725"/>
                <a:gd name="connsiteX6" fmla="*/ 127701 w 190500"/>
                <a:gd name="connsiteY6" fmla="*/ 28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85725">
                  <a:moveTo>
                    <a:pt x="127701" y="2858"/>
                  </a:moveTo>
                  <a:cubicBezTo>
                    <a:pt x="127701" y="2858"/>
                    <a:pt x="110556" y="23813"/>
                    <a:pt x="93411" y="32385"/>
                  </a:cubicBezTo>
                  <a:cubicBezTo>
                    <a:pt x="76266" y="41910"/>
                    <a:pt x="15306" y="48578"/>
                    <a:pt x="4829" y="58103"/>
                  </a:cubicBezTo>
                  <a:cubicBezTo>
                    <a:pt x="-2792" y="64770"/>
                    <a:pt x="-14221" y="92393"/>
                    <a:pt x="83886" y="89535"/>
                  </a:cubicBezTo>
                  <a:cubicBezTo>
                    <a:pt x="153419" y="87630"/>
                    <a:pt x="186756" y="93345"/>
                    <a:pt x="194376" y="82868"/>
                  </a:cubicBezTo>
                  <a:cubicBezTo>
                    <a:pt x="201996" y="71438"/>
                    <a:pt x="183898" y="0"/>
                    <a:pt x="183898" y="0"/>
                  </a:cubicBezTo>
                  <a:cubicBezTo>
                    <a:pt x="183898" y="0"/>
                    <a:pt x="167706" y="6668"/>
                    <a:pt x="127701" y="285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0640367-1434-4A46-8CD9-F21F35D62500}"/>
                </a:ext>
              </a:extLst>
            </p:cNvPr>
            <p:cNvSpPr/>
            <p:nvPr/>
          </p:nvSpPr>
          <p:spPr>
            <a:xfrm>
              <a:off x="7945707" y="4048125"/>
              <a:ext cx="238125" cy="914400"/>
            </a:xfrm>
            <a:custGeom>
              <a:avLst/>
              <a:gdLst>
                <a:gd name="connsiteX0" fmla="*/ 124825 w 238125"/>
                <a:gd name="connsiteY0" fmla="*/ 0 h 914400"/>
                <a:gd name="connsiteX1" fmla="*/ 172450 w 238125"/>
                <a:gd name="connsiteY1" fmla="*/ 155258 h 914400"/>
                <a:gd name="connsiteX2" fmla="*/ 199120 w 238125"/>
                <a:gd name="connsiteY2" fmla="*/ 386715 h 914400"/>
                <a:gd name="connsiteX3" fmla="*/ 243887 w 238125"/>
                <a:gd name="connsiteY3" fmla="*/ 721995 h 914400"/>
                <a:gd name="connsiteX4" fmla="*/ 238172 w 238125"/>
                <a:gd name="connsiteY4" fmla="*/ 914400 h 914400"/>
                <a:gd name="connsiteX5" fmla="*/ 167687 w 238125"/>
                <a:gd name="connsiteY5" fmla="*/ 916305 h 914400"/>
                <a:gd name="connsiteX6" fmla="*/ 93392 w 238125"/>
                <a:gd name="connsiteY6" fmla="*/ 524828 h 914400"/>
                <a:gd name="connsiteX7" fmla="*/ 47 w 238125"/>
                <a:gd name="connsiteY7" fmla="*/ 200978 h 914400"/>
                <a:gd name="connsiteX8" fmla="*/ 124825 w 238125"/>
                <a:gd name="connsiteY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914400">
                  <a:moveTo>
                    <a:pt x="124825" y="0"/>
                  </a:moveTo>
                  <a:cubicBezTo>
                    <a:pt x="124825" y="0"/>
                    <a:pt x="176260" y="81915"/>
                    <a:pt x="172450" y="155258"/>
                  </a:cubicBezTo>
                  <a:cubicBezTo>
                    <a:pt x="168640" y="228600"/>
                    <a:pt x="191500" y="309563"/>
                    <a:pt x="199120" y="386715"/>
                  </a:cubicBezTo>
                  <a:cubicBezTo>
                    <a:pt x="207692" y="472440"/>
                    <a:pt x="242935" y="675322"/>
                    <a:pt x="243887" y="721995"/>
                  </a:cubicBezTo>
                  <a:cubicBezTo>
                    <a:pt x="244840" y="767715"/>
                    <a:pt x="238172" y="914400"/>
                    <a:pt x="238172" y="914400"/>
                  </a:cubicBezTo>
                  <a:lnTo>
                    <a:pt x="167687" y="916305"/>
                  </a:lnTo>
                  <a:cubicBezTo>
                    <a:pt x="167687" y="916305"/>
                    <a:pt x="108632" y="561022"/>
                    <a:pt x="93392" y="524828"/>
                  </a:cubicBezTo>
                  <a:cubicBezTo>
                    <a:pt x="78152" y="488632"/>
                    <a:pt x="1952" y="230505"/>
                    <a:pt x="47" y="200978"/>
                  </a:cubicBezTo>
                  <a:cubicBezTo>
                    <a:pt x="-2810" y="171450"/>
                    <a:pt x="124825" y="0"/>
                    <a:pt x="124825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22C009A-B0B1-4F33-AE08-D1FBFC6CBB6A}"/>
                </a:ext>
              </a:extLst>
            </p:cNvPr>
            <p:cNvSpPr/>
            <p:nvPr/>
          </p:nvSpPr>
          <p:spPr>
            <a:xfrm>
              <a:off x="7714297" y="4034286"/>
              <a:ext cx="381000" cy="923925"/>
            </a:xfrm>
            <a:custGeom>
              <a:avLst/>
              <a:gdLst>
                <a:gd name="connsiteX0" fmla="*/ 85725 w 381000"/>
                <a:gd name="connsiteY0" fmla="*/ 25268 h 923925"/>
                <a:gd name="connsiteX1" fmla="*/ 41910 w 381000"/>
                <a:gd name="connsiteY1" fmla="*/ 271966 h 923925"/>
                <a:gd name="connsiteX2" fmla="*/ 30480 w 381000"/>
                <a:gd name="connsiteY2" fmla="*/ 518663 h 923925"/>
                <a:gd name="connsiteX3" fmla="*/ 0 w 381000"/>
                <a:gd name="connsiteY3" fmla="*/ 929191 h 923925"/>
                <a:gd name="connsiteX4" fmla="*/ 89535 w 381000"/>
                <a:gd name="connsiteY4" fmla="*/ 929191 h 923925"/>
                <a:gd name="connsiteX5" fmla="*/ 159068 w 381000"/>
                <a:gd name="connsiteY5" fmla="*/ 564383 h 923925"/>
                <a:gd name="connsiteX6" fmla="*/ 246697 w 381000"/>
                <a:gd name="connsiteY6" fmla="*/ 231961 h 923925"/>
                <a:gd name="connsiteX7" fmla="*/ 381000 w 381000"/>
                <a:gd name="connsiteY7" fmla="*/ 9076 h 923925"/>
                <a:gd name="connsiteX8" fmla="*/ 85725 w 381000"/>
                <a:gd name="connsiteY8" fmla="*/ 25268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" h="923925">
                  <a:moveTo>
                    <a:pt x="85725" y="25268"/>
                  </a:moveTo>
                  <a:cubicBezTo>
                    <a:pt x="85725" y="25268"/>
                    <a:pt x="46672" y="227198"/>
                    <a:pt x="41910" y="271966"/>
                  </a:cubicBezTo>
                  <a:cubicBezTo>
                    <a:pt x="37147" y="316733"/>
                    <a:pt x="33338" y="490088"/>
                    <a:pt x="30480" y="518663"/>
                  </a:cubicBezTo>
                  <a:cubicBezTo>
                    <a:pt x="27622" y="547238"/>
                    <a:pt x="13335" y="887281"/>
                    <a:pt x="0" y="929191"/>
                  </a:cubicBezTo>
                  <a:lnTo>
                    <a:pt x="89535" y="929191"/>
                  </a:lnTo>
                  <a:cubicBezTo>
                    <a:pt x="89535" y="929191"/>
                    <a:pt x="159068" y="681541"/>
                    <a:pt x="159068" y="564383"/>
                  </a:cubicBezTo>
                  <a:cubicBezTo>
                    <a:pt x="159068" y="447226"/>
                    <a:pt x="212408" y="310066"/>
                    <a:pt x="246697" y="231961"/>
                  </a:cubicBezTo>
                  <a:cubicBezTo>
                    <a:pt x="280988" y="154808"/>
                    <a:pt x="360045" y="152903"/>
                    <a:pt x="381000" y="9076"/>
                  </a:cubicBezTo>
                  <a:cubicBezTo>
                    <a:pt x="381953" y="10028"/>
                    <a:pt x="114300" y="-20452"/>
                    <a:pt x="85725" y="25268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18AAFE4-1658-4711-B4E7-175FC99191A6}"/>
                </a:ext>
              </a:extLst>
            </p:cNvPr>
            <p:cNvSpPr/>
            <p:nvPr/>
          </p:nvSpPr>
          <p:spPr>
            <a:xfrm>
              <a:off x="7861949" y="3356013"/>
              <a:ext cx="161925" cy="209550"/>
            </a:xfrm>
            <a:custGeom>
              <a:avLst/>
              <a:gdLst>
                <a:gd name="connsiteX0" fmla="*/ 122858 w 161925"/>
                <a:gd name="connsiteY0" fmla="*/ 6312 h 209550"/>
                <a:gd name="connsiteX1" fmla="*/ 21893 w 161925"/>
                <a:gd name="connsiteY1" fmla="*/ 32982 h 209550"/>
                <a:gd name="connsiteX2" fmla="*/ 27608 w 161925"/>
                <a:gd name="connsiteY2" fmla="*/ 203479 h 209550"/>
                <a:gd name="connsiteX3" fmla="*/ 132383 w 161925"/>
                <a:gd name="connsiteY3" fmla="*/ 176809 h 209550"/>
                <a:gd name="connsiteX4" fmla="*/ 165721 w 161925"/>
                <a:gd name="connsiteY4" fmla="*/ 64414 h 209550"/>
                <a:gd name="connsiteX5" fmla="*/ 122858 w 161925"/>
                <a:gd name="connsiteY5" fmla="*/ 631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209550">
                  <a:moveTo>
                    <a:pt x="122858" y="6312"/>
                  </a:moveTo>
                  <a:cubicBezTo>
                    <a:pt x="122858" y="6312"/>
                    <a:pt x="54278" y="-19406"/>
                    <a:pt x="21893" y="32982"/>
                  </a:cubicBezTo>
                  <a:cubicBezTo>
                    <a:pt x="-9539" y="85369"/>
                    <a:pt x="-6682" y="190144"/>
                    <a:pt x="27608" y="203479"/>
                  </a:cubicBezTo>
                  <a:cubicBezTo>
                    <a:pt x="61898" y="216814"/>
                    <a:pt x="114286" y="209194"/>
                    <a:pt x="132383" y="176809"/>
                  </a:cubicBezTo>
                  <a:cubicBezTo>
                    <a:pt x="150481" y="144424"/>
                    <a:pt x="166673" y="96799"/>
                    <a:pt x="165721" y="64414"/>
                  </a:cubicBezTo>
                  <a:cubicBezTo>
                    <a:pt x="164768" y="32982"/>
                    <a:pt x="140956" y="15837"/>
                    <a:pt x="122858" y="631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097037B-DBA9-46E5-8D68-B2204A1DE1E2}"/>
                </a:ext>
              </a:extLst>
            </p:cNvPr>
            <p:cNvSpPr/>
            <p:nvPr/>
          </p:nvSpPr>
          <p:spPr>
            <a:xfrm>
              <a:off x="7895097" y="3496611"/>
              <a:ext cx="104775" cy="95250"/>
            </a:xfrm>
            <a:custGeom>
              <a:avLst/>
              <a:gdLst>
                <a:gd name="connsiteX0" fmla="*/ 2080 w 104775"/>
                <a:gd name="connsiteY0" fmla="*/ 65739 h 95250"/>
                <a:gd name="connsiteX1" fmla="*/ 175 w 104775"/>
                <a:gd name="connsiteY1" fmla="*/ 93361 h 95250"/>
                <a:gd name="connsiteX2" fmla="*/ 89709 w 104775"/>
                <a:gd name="connsiteY2" fmla="*/ 102886 h 95250"/>
                <a:gd name="connsiteX3" fmla="*/ 111617 w 104775"/>
                <a:gd name="connsiteY3" fmla="*/ 10494 h 95250"/>
                <a:gd name="connsiteX4" fmla="*/ 2080 w 104775"/>
                <a:gd name="connsiteY4" fmla="*/ 657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95250">
                  <a:moveTo>
                    <a:pt x="2080" y="65739"/>
                  </a:moveTo>
                  <a:cubicBezTo>
                    <a:pt x="2080" y="65739"/>
                    <a:pt x="4937" y="84789"/>
                    <a:pt x="175" y="93361"/>
                  </a:cubicBezTo>
                  <a:cubicBezTo>
                    <a:pt x="-4588" y="101934"/>
                    <a:pt x="89709" y="102886"/>
                    <a:pt x="89709" y="102886"/>
                  </a:cubicBezTo>
                  <a:cubicBezTo>
                    <a:pt x="89709" y="102886"/>
                    <a:pt x="97330" y="53356"/>
                    <a:pt x="111617" y="10494"/>
                  </a:cubicBezTo>
                  <a:cubicBezTo>
                    <a:pt x="125905" y="-31416"/>
                    <a:pt x="2080" y="65739"/>
                    <a:pt x="2080" y="6573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78F608A-C946-41C2-8157-9DFD2650E6F9}"/>
                </a:ext>
              </a:extLst>
            </p:cNvPr>
            <p:cNvSpPr/>
            <p:nvPr/>
          </p:nvSpPr>
          <p:spPr>
            <a:xfrm>
              <a:off x="7864640" y="3348765"/>
              <a:ext cx="161925" cy="161925"/>
            </a:xfrm>
            <a:custGeom>
              <a:avLst/>
              <a:gdLst>
                <a:gd name="connsiteX0" fmla="*/ 142075 w 161925"/>
                <a:gd name="connsiteY0" fmla="*/ 158339 h 161925"/>
                <a:gd name="connsiteX1" fmla="*/ 108737 w 161925"/>
                <a:gd name="connsiteY1" fmla="*/ 165007 h 161925"/>
                <a:gd name="connsiteX2" fmla="*/ 39204 w 161925"/>
                <a:gd name="connsiteY2" fmla="*/ 122144 h 161925"/>
                <a:gd name="connsiteX3" fmla="*/ 27775 w 161925"/>
                <a:gd name="connsiteY3" fmla="*/ 111667 h 161925"/>
                <a:gd name="connsiteX4" fmla="*/ 21107 w 161925"/>
                <a:gd name="connsiteY4" fmla="*/ 122144 h 161925"/>
                <a:gd name="connsiteX5" fmla="*/ 9677 w 161925"/>
                <a:gd name="connsiteY5" fmla="*/ 123097 h 161925"/>
                <a:gd name="connsiteX6" fmla="*/ 3962 w 161925"/>
                <a:gd name="connsiteY6" fmla="*/ 78329 h 161925"/>
                <a:gd name="connsiteX7" fmla="*/ 105879 w 161925"/>
                <a:gd name="connsiteY7" fmla="*/ 5939 h 161925"/>
                <a:gd name="connsiteX8" fmla="*/ 168744 w 161925"/>
                <a:gd name="connsiteY8" fmla="*/ 61184 h 161925"/>
                <a:gd name="connsiteX9" fmla="*/ 142075 w 161925"/>
                <a:gd name="connsiteY9" fmla="*/ 15833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142075" y="158339"/>
                  </a:moveTo>
                  <a:cubicBezTo>
                    <a:pt x="142075" y="158339"/>
                    <a:pt x="135407" y="168817"/>
                    <a:pt x="108737" y="165007"/>
                  </a:cubicBezTo>
                  <a:cubicBezTo>
                    <a:pt x="82067" y="161197"/>
                    <a:pt x="49682" y="125954"/>
                    <a:pt x="39204" y="122144"/>
                  </a:cubicBezTo>
                  <a:cubicBezTo>
                    <a:pt x="27775" y="118334"/>
                    <a:pt x="27775" y="111667"/>
                    <a:pt x="27775" y="111667"/>
                  </a:cubicBezTo>
                  <a:lnTo>
                    <a:pt x="21107" y="122144"/>
                  </a:lnTo>
                  <a:lnTo>
                    <a:pt x="9677" y="123097"/>
                  </a:lnTo>
                  <a:cubicBezTo>
                    <a:pt x="9677" y="123097"/>
                    <a:pt x="20154" y="91664"/>
                    <a:pt x="3962" y="78329"/>
                  </a:cubicBezTo>
                  <a:cubicBezTo>
                    <a:pt x="-12231" y="65947"/>
                    <a:pt x="21107" y="-23588"/>
                    <a:pt x="105879" y="5939"/>
                  </a:cubicBezTo>
                  <a:cubicBezTo>
                    <a:pt x="105879" y="5939"/>
                    <a:pt x="170650" y="24037"/>
                    <a:pt x="168744" y="61184"/>
                  </a:cubicBezTo>
                  <a:cubicBezTo>
                    <a:pt x="166840" y="97379"/>
                    <a:pt x="157315" y="140242"/>
                    <a:pt x="142075" y="158339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7B789C8-C115-4B53-A046-905E8FB447B0}"/>
                </a:ext>
              </a:extLst>
            </p:cNvPr>
            <p:cNvSpPr/>
            <p:nvPr/>
          </p:nvSpPr>
          <p:spPr>
            <a:xfrm>
              <a:off x="7890509" y="3563202"/>
              <a:ext cx="104775" cy="19050"/>
            </a:xfrm>
            <a:custGeom>
              <a:avLst/>
              <a:gdLst>
                <a:gd name="connsiteX0" fmla="*/ 0 w 104775"/>
                <a:gd name="connsiteY0" fmla="*/ 25817 h 19050"/>
                <a:gd name="connsiteX1" fmla="*/ 8572 w 104775"/>
                <a:gd name="connsiteY1" fmla="*/ 6767 h 19050"/>
                <a:gd name="connsiteX2" fmla="*/ 105728 w 104775"/>
                <a:gd name="connsiteY2" fmla="*/ 1052 h 19050"/>
                <a:gd name="connsiteX3" fmla="*/ 105728 w 104775"/>
                <a:gd name="connsiteY3" fmla="*/ 21055 h 19050"/>
                <a:gd name="connsiteX4" fmla="*/ 0 w 104775"/>
                <a:gd name="connsiteY4" fmla="*/ 258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9050">
                  <a:moveTo>
                    <a:pt x="0" y="25817"/>
                  </a:moveTo>
                  <a:cubicBezTo>
                    <a:pt x="0" y="25817"/>
                    <a:pt x="0" y="8672"/>
                    <a:pt x="8572" y="6767"/>
                  </a:cubicBezTo>
                  <a:cubicBezTo>
                    <a:pt x="16193" y="4862"/>
                    <a:pt x="96203" y="-2758"/>
                    <a:pt x="105728" y="1052"/>
                  </a:cubicBezTo>
                  <a:lnTo>
                    <a:pt x="105728" y="21055"/>
                  </a:lnTo>
                  <a:cubicBezTo>
                    <a:pt x="104775" y="21055"/>
                    <a:pt x="86678" y="32485"/>
                    <a:pt x="0" y="25817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554F17-4EBA-4EA3-9F75-62E303DEFD45}"/>
                </a:ext>
              </a:extLst>
            </p:cNvPr>
            <p:cNvSpPr/>
            <p:nvPr/>
          </p:nvSpPr>
          <p:spPr>
            <a:xfrm>
              <a:off x="7892838" y="3433620"/>
              <a:ext cx="19050" cy="47625"/>
            </a:xfrm>
            <a:custGeom>
              <a:avLst/>
              <a:gdLst>
                <a:gd name="connsiteX0" fmla="*/ 1482 w 19050"/>
                <a:gd name="connsiteY0" fmla="*/ 13477 h 47625"/>
                <a:gd name="connsiteX1" fmla="*/ 25294 w 19050"/>
                <a:gd name="connsiteY1" fmla="*/ 8714 h 47625"/>
                <a:gd name="connsiteX2" fmla="*/ 7197 w 19050"/>
                <a:gd name="connsiteY2" fmla="*/ 51577 h 47625"/>
                <a:gd name="connsiteX3" fmla="*/ 1482 w 19050"/>
                <a:gd name="connsiteY3" fmla="*/ 134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1482" y="13477"/>
                  </a:moveTo>
                  <a:cubicBezTo>
                    <a:pt x="3387" y="6809"/>
                    <a:pt x="18627" y="-10336"/>
                    <a:pt x="25294" y="8714"/>
                  </a:cubicBezTo>
                  <a:cubicBezTo>
                    <a:pt x="31009" y="27764"/>
                    <a:pt x="15769" y="53482"/>
                    <a:pt x="7197" y="51577"/>
                  </a:cubicBezTo>
                  <a:cubicBezTo>
                    <a:pt x="-423" y="48719"/>
                    <a:pt x="-1376" y="28717"/>
                    <a:pt x="1482" y="1347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3C80A10-105B-4B7F-846B-AA6F26A09BEA}"/>
                </a:ext>
              </a:extLst>
            </p:cNvPr>
            <p:cNvSpPr/>
            <p:nvPr/>
          </p:nvSpPr>
          <p:spPr>
            <a:xfrm>
              <a:off x="7573565" y="3795712"/>
              <a:ext cx="9525" cy="9525"/>
            </a:xfrm>
            <a:custGeom>
              <a:avLst/>
              <a:gdLst>
                <a:gd name="connsiteX0" fmla="*/ 714 w 0"/>
                <a:gd name="connsiteY0" fmla="*/ 0 h 0"/>
                <a:gd name="connsiteX1" fmla="*/ 714 w 0"/>
                <a:gd name="connsiteY1" fmla="*/ 0 h 0"/>
                <a:gd name="connsiteX2" fmla="*/ 714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714" y="0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639057A-F188-4DA5-8515-749D2DB65767}"/>
                </a:ext>
              </a:extLst>
            </p:cNvPr>
            <p:cNvSpPr/>
            <p:nvPr/>
          </p:nvSpPr>
          <p:spPr>
            <a:xfrm>
              <a:off x="7572375" y="3585209"/>
              <a:ext cx="561975" cy="676275"/>
            </a:xfrm>
            <a:custGeom>
              <a:avLst/>
              <a:gdLst>
                <a:gd name="connsiteX0" fmla="*/ 555307 w 561975"/>
                <a:gd name="connsiteY0" fmla="*/ 657225 h 676275"/>
                <a:gd name="connsiteX1" fmla="*/ 441007 w 561975"/>
                <a:gd name="connsiteY1" fmla="*/ 677228 h 676275"/>
                <a:gd name="connsiteX2" fmla="*/ 187643 w 561975"/>
                <a:gd name="connsiteY2" fmla="*/ 665797 h 676275"/>
                <a:gd name="connsiteX3" fmla="*/ 223838 w 561975"/>
                <a:gd name="connsiteY3" fmla="*/ 333375 h 676275"/>
                <a:gd name="connsiteX4" fmla="*/ 220028 w 561975"/>
                <a:gd name="connsiteY4" fmla="*/ 260985 h 676275"/>
                <a:gd name="connsiteX5" fmla="*/ 183832 w 561975"/>
                <a:gd name="connsiteY5" fmla="*/ 374333 h 676275"/>
                <a:gd name="connsiteX6" fmla="*/ 142875 w 561975"/>
                <a:gd name="connsiteY6" fmla="*/ 417195 h 676275"/>
                <a:gd name="connsiteX7" fmla="*/ 0 w 561975"/>
                <a:gd name="connsiteY7" fmla="*/ 210503 h 676275"/>
                <a:gd name="connsiteX8" fmla="*/ 44768 w 561975"/>
                <a:gd name="connsiteY8" fmla="*/ 190500 h 676275"/>
                <a:gd name="connsiteX9" fmla="*/ 111443 w 561975"/>
                <a:gd name="connsiteY9" fmla="*/ 256223 h 676275"/>
                <a:gd name="connsiteX10" fmla="*/ 129540 w 561975"/>
                <a:gd name="connsiteY10" fmla="*/ 276225 h 676275"/>
                <a:gd name="connsiteX11" fmla="*/ 168593 w 561975"/>
                <a:gd name="connsiteY11" fmla="*/ 131445 h 676275"/>
                <a:gd name="connsiteX12" fmla="*/ 182880 w 561975"/>
                <a:gd name="connsiteY12" fmla="*/ 53340 h 676275"/>
                <a:gd name="connsiteX13" fmla="*/ 315278 w 561975"/>
                <a:gd name="connsiteY13" fmla="*/ 4763 h 676275"/>
                <a:gd name="connsiteX14" fmla="*/ 421005 w 561975"/>
                <a:gd name="connsiteY14" fmla="*/ 0 h 676275"/>
                <a:gd name="connsiteX15" fmla="*/ 556260 w 561975"/>
                <a:gd name="connsiteY15" fmla="*/ 38100 h 676275"/>
                <a:gd name="connsiteX16" fmla="*/ 569595 w 561975"/>
                <a:gd name="connsiteY16" fmla="*/ 146685 h 676275"/>
                <a:gd name="connsiteX17" fmla="*/ 538163 w 561975"/>
                <a:gd name="connsiteY17" fmla="*/ 213360 h 676275"/>
                <a:gd name="connsiteX18" fmla="*/ 516255 w 561975"/>
                <a:gd name="connsiteY18" fmla="*/ 403860 h 676275"/>
                <a:gd name="connsiteX19" fmla="*/ 555307 w 561975"/>
                <a:gd name="connsiteY19" fmla="*/ 65722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1975" h="676275">
                  <a:moveTo>
                    <a:pt x="555307" y="657225"/>
                  </a:moveTo>
                  <a:cubicBezTo>
                    <a:pt x="555307" y="657225"/>
                    <a:pt x="513397" y="669608"/>
                    <a:pt x="441007" y="677228"/>
                  </a:cubicBezTo>
                  <a:cubicBezTo>
                    <a:pt x="368618" y="684847"/>
                    <a:pt x="188595" y="674370"/>
                    <a:pt x="187643" y="665797"/>
                  </a:cubicBezTo>
                  <a:cubicBezTo>
                    <a:pt x="186690" y="657225"/>
                    <a:pt x="226695" y="348615"/>
                    <a:pt x="223838" y="333375"/>
                  </a:cubicBezTo>
                  <a:cubicBezTo>
                    <a:pt x="221932" y="317183"/>
                    <a:pt x="220028" y="260985"/>
                    <a:pt x="220028" y="260985"/>
                  </a:cubicBezTo>
                  <a:cubicBezTo>
                    <a:pt x="219075" y="276225"/>
                    <a:pt x="202882" y="340043"/>
                    <a:pt x="183832" y="374333"/>
                  </a:cubicBezTo>
                  <a:cubicBezTo>
                    <a:pt x="177165" y="386715"/>
                    <a:pt x="154305" y="425768"/>
                    <a:pt x="142875" y="417195"/>
                  </a:cubicBezTo>
                  <a:cubicBezTo>
                    <a:pt x="88582" y="374333"/>
                    <a:pt x="5715" y="212408"/>
                    <a:pt x="0" y="210503"/>
                  </a:cubicBezTo>
                  <a:cubicBezTo>
                    <a:pt x="4763" y="208598"/>
                    <a:pt x="40005" y="192405"/>
                    <a:pt x="44768" y="190500"/>
                  </a:cubicBezTo>
                  <a:cubicBezTo>
                    <a:pt x="49530" y="188595"/>
                    <a:pt x="87630" y="230505"/>
                    <a:pt x="111443" y="256223"/>
                  </a:cubicBezTo>
                  <a:cubicBezTo>
                    <a:pt x="121920" y="267653"/>
                    <a:pt x="129540" y="276225"/>
                    <a:pt x="129540" y="276225"/>
                  </a:cubicBezTo>
                  <a:cubicBezTo>
                    <a:pt x="136207" y="260985"/>
                    <a:pt x="160972" y="164783"/>
                    <a:pt x="168593" y="131445"/>
                  </a:cubicBezTo>
                  <a:cubicBezTo>
                    <a:pt x="185738" y="56198"/>
                    <a:pt x="182880" y="53340"/>
                    <a:pt x="182880" y="53340"/>
                  </a:cubicBezTo>
                  <a:cubicBezTo>
                    <a:pt x="235268" y="37148"/>
                    <a:pt x="315278" y="4763"/>
                    <a:pt x="315278" y="4763"/>
                  </a:cubicBezTo>
                  <a:lnTo>
                    <a:pt x="421005" y="0"/>
                  </a:lnTo>
                  <a:cubicBezTo>
                    <a:pt x="421005" y="0"/>
                    <a:pt x="518160" y="20955"/>
                    <a:pt x="556260" y="38100"/>
                  </a:cubicBezTo>
                  <a:cubicBezTo>
                    <a:pt x="560070" y="40005"/>
                    <a:pt x="560070" y="124778"/>
                    <a:pt x="569595" y="146685"/>
                  </a:cubicBezTo>
                  <a:lnTo>
                    <a:pt x="538163" y="213360"/>
                  </a:lnTo>
                  <a:cubicBezTo>
                    <a:pt x="538163" y="213360"/>
                    <a:pt x="520065" y="345758"/>
                    <a:pt x="516255" y="403860"/>
                  </a:cubicBezTo>
                  <a:cubicBezTo>
                    <a:pt x="516255" y="431483"/>
                    <a:pt x="555307" y="657225"/>
                    <a:pt x="555307" y="65722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A7A9E7A-A4A5-4386-A060-809654AE11FC}"/>
                </a:ext>
              </a:extLst>
            </p:cNvPr>
            <p:cNvSpPr/>
            <p:nvPr/>
          </p:nvSpPr>
          <p:spPr>
            <a:xfrm>
              <a:off x="8030700" y="3623309"/>
              <a:ext cx="123825" cy="238125"/>
            </a:xfrm>
            <a:custGeom>
              <a:avLst/>
              <a:gdLst>
                <a:gd name="connsiteX0" fmla="*/ 117937 w 123825"/>
                <a:gd name="connsiteY0" fmla="*/ 218123 h 238125"/>
                <a:gd name="connsiteX1" fmla="*/ 94124 w 123825"/>
                <a:gd name="connsiteY1" fmla="*/ 238125 h 238125"/>
                <a:gd name="connsiteX2" fmla="*/ 76979 w 123825"/>
                <a:gd name="connsiteY2" fmla="*/ 240030 h 238125"/>
                <a:gd name="connsiteX3" fmla="*/ 73169 w 123825"/>
                <a:gd name="connsiteY3" fmla="*/ 239078 h 238125"/>
                <a:gd name="connsiteX4" fmla="*/ 73169 w 123825"/>
                <a:gd name="connsiteY4" fmla="*/ 239078 h 238125"/>
                <a:gd name="connsiteX5" fmla="*/ 779 w 123825"/>
                <a:gd name="connsiteY5" fmla="*/ 225743 h 238125"/>
                <a:gd name="connsiteX6" fmla="*/ 99839 w 123825"/>
                <a:gd name="connsiteY6" fmla="*/ 0 h 238125"/>
                <a:gd name="connsiteX7" fmla="*/ 117937 w 123825"/>
                <a:gd name="connsiteY7" fmla="*/ 21812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238125">
                  <a:moveTo>
                    <a:pt x="117937" y="218123"/>
                  </a:moveTo>
                  <a:cubicBezTo>
                    <a:pt x="115079" y="226695"/>
                    <a:pt x="102696" y="234315"/>
                    <a:pt x="94124" y="238125"/>
                  </a:cubicBezTo>
                  <a:cubicBezTo>
                    <a:pt x="89362" y="240030"/>
                    <a:pt x="82694" y="240983"/>
                    <a:pt x="76979" y="240030"/>
                  </a:cubicBezTo>
                  <a:lnTo>
                    <a:pt x="73169" y="239078"/>
                  </a:lnTo>
                  <a:lnTo>
                    <a:pt x="73169" y="239078"/>
                  </a:lnTo>
                  <a:lnTo>
                    <a:pt x="779" y="225743"/>
                  </a:lnTo>
                  <a:cubicBezTo>
                    <a:pt x="779" y="225743"/>
                    <a:pt x="-15413" y="43815"/>
                    <a:pt x="99839" y="0"/>
                  </a:cubicBezTo>
                  <a:cubicBezTo>
                    <a:pt x="102696" y="953"/>
                    <a:pt x="142702" y="137160"/>
                    <a:pt x="117937" y="218123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983038-8590-4829-AECF-A443DEAC36E3}"/>
                </a:ext>
              </a:extLst>
            </p:cNvPr>
            <p:cNvSpPr/>
            <p:nvPr/>
          </p:nvSpPr>
          <p:spPr>
            <a:xfrm>
              <a:off x="8103869" y="3769042"/>
              <a:ext cx="19050" cy="85725"/>
            </a:xfrm>
            <a:custGeom>
              <a:avLst/>
              <a:gdLst>
                <a:gd name="connsiteX0" fmla="*/ 20955 w 19050"/>
                <a:gd name="connsiteY0" fmla="*/ 92392 h 85725"/>
                <a:gd name="connsiteX1" fmla="*/ 20955 w 19050"/>
                <a:gd name="connsiteY1" fmla="*/ 92392 h 85725"/>
                <a:gd name="connsiteX2" fmla="*/ 3810 w 19050"/>
                <a:gd name="connsiteY2" fmla="*/ 94298 h 85725"/>
                <a:gd name="connsiteX3" fmla="*/ 0 w 19050"/>
                <a:gd name="connsiteY3" fmla="*/ 93345 h 85725"/>
                <a:gd name="connsiteX4" fmla="*/ 0 w 19050"/>
                <a:gd name="connsiteY4" fmla="*/ 93345 h 85725"/>
                <a:gd name="connsiteX5" fmla="*/ 6668 w 19050"/>
                <a:gd name="connsiteY5" fmla="*/ 0 h 85725"/>
                <a:gd name="connsiteX6" fmla="*/ 20955 w 19050"/>
                <a:gd name="connsiteY6" fmla="*/ 9239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85725">
                  <a:moveTo>
                    <a:pt x="20955" y="92392"/>
                  </a:moveTo>
                  <a:lnTo>
                    <a:pt x="20955" y="92392"/>
                  </a:lnTo>
                  <a:cubicBezTo>
                    <a:pt x="16193" y="94298"/>
                    <a:pt x="9525" y="95250"/>
                    <a:pt x="3810" y="94298"/>
                  </a:cubicBezTo>
                  <a:lnTo>
                    <a:pt x="0" y="93345"/>
                  </a:lnTo>
                  <a:lnTo>
                    <a:pt x="0" y="93345"/>
                  </a:lnTo>
                  <a:lnTo>
                    <a:pt x="6668" y="0"/>
                  </a:lnTo>
                  <a:lnTo>
                    <a:pt x="20955" y="92392"/>
                  </a:lnTo>
                  <a:close/>
                </a:path>
              </a:pathLst>
            </a:custGeom>
            <a:solidFill>
              <a:srgbClr val="252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B762552-FCBD-4632-BE32-CF0ABCCEFFB6}"/>
                </a:ext>
              </a:extLst>
            </p:cNvPr>
            <p:cNvSpPr/>
            <p:nvPr/>
          </p:nvSpPr>
          <p:spPr>
            <a:xfrm>
              <a:off x="7685722" y="3840479"/>
              <a:ext cx="9525" cy="57150"/>
            </a:xfrm>
            <a:custGeom>
              <a:avLst/>
              <a:gdLst>
                <a:gd name="connsiteX0" fmla="*/ 18097 w 9525"/>
                <a:gd name="connsiteY0" fmla="*/ 20003 h 57150"/>
                <a:gd name="connsiteX1" fmla="*/ 9525 w 9525"/>
                <a:gd name="connsiteY1" fmla="*/ 57150 h 57150"/>
                <a:gd name="connsiteX2" fmla="*/ 0 w 9525"/>
                <a:gd name="connsiteY2" fmla="*/ 0 h 57150"/>
                <a:gd name="connsiteX3" fmla="*/ 18097 w 9525"/>
                <a:gd name="connsiteY3" fmla="*/ 200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7150">
                  <a:moveTo>
                    <a:pt x="18097" y="20003"/>
                  </a:moveTo>
                  <a:lnTo>
                    <a:pt x="9525" y="57150"/>
                  </a:lnTo>
                  <a:cubicBezTo>
                    <a:pt x="9525" y="57150"/>
                    <a:pt x="0" y="20003"/>
                    <a:pt x="0" y="0"/>
                  </a:cubicBezTo>
                  <a:cubicBezTo>
                    <a:pt x="10478" y="12383"/>
                    <a:pt x="18097" y="20003"/>
                    <a:pt x="18097" y="20003"/>
                  </a:cubicBezTo>
                  <a:close/>
                </a:path>
              </a:pathLst>
            </a:custGeom>
            <a:solidFill>
              <a:srgbClr val="2528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49BEDE0-62EA-4834-8014-C1E4E30DE958}"/>
                </a:ext>
              </a:extLst>
            </p:cNvPr>
            <p:cNvSpPr/>
            <p:nvPr/>
          </p:nvSpPr>
          <p:spPr>
            <a:xfrm>
              <a:off x="8003857" y="3368835"/>
              <a:ext cx="38100" cy="133350"/>
            </a:xfrm>
            <a:custGeom>
              <a:avLst/>
              <a:gdLst>
                <a:gd name="connsiteX0" fmla="*/ 0 w 38100"/>
                <a:gd name="connsiteY0" fmla="*/ 157 h 133350"/>
                <a:gd name="connsiteX1" fmla="*/ 1905 w 38100"/>
                <a:gd name="connsiteY1" fmla="*/ 140174 h 133350"/>
                <a:gd name="connsiteX2" fmla="*/ 0 w 38100"/>
                <a:gd name="connsiteY2" fmla="*/ 15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33350">
                  <a:moveTo>
                    <a:pt x="0" y="157"/>
                  </a:moveTo>
                  <a:cubicBezTo>
                    <a:pt x="0" y="157"/>
                    <a:pt x="90488" y="-10321"/>
                    <a:pt x="1905" y="140174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E01ADD8-7157-40F8-8B4B-F43A0F80085B}"/>
                </a:ext>
              </a:extLst>
            </p:cNvPr>
            <p:cNvSpPr/>
            <p:nvPr/>
          </p:nvSpPr>
          <p:spPr>
            <a:xfrm>
              <a:off x="7534275" y="3558540"/>
              <a:ext cx="76200" cy="38100"/>
            </a:xfrm>
            <a:custGeom>
              <a:avLst/>
              <a:gdLst>
                <a:gd name="connsiteX0" fmla="*/ 9525 w 76200"/>
                <a:gd name="connsiteY0" fmla="*/ 40957 h 38100"/>
                <a:gd name="connsiteX1" fmla="*/ 0 w 76200"/>
                <a:gd name="connsiteY1" fmla="*/ 24765 h 38100"/>
                <a:gd name="connsiteX2" fmla="*/ 72390 w 76200"/>
                <a:gd name="connsiteY2" fmla="*/ 0 h 38100"/>
                <a:gd name="connsiteX3" fmla="*/ 81915 w 76200"/>
                <a:gd name="connsiteY3" fmla="*/ 1524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9525" y="40957"/>
                  </a:moveTo>
                  <a:lnTo>
                    <a:pt x="0" y="24765"/>
                  </a:lnTo>
                  <a:lnTo>
                    <a:pt x="72390" y="0"/>
                  </a:lnTo>
                  <a:lnTo>
                    <a:pt x="81915" y="15240"/>
                  </a:ln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30" name="Subtitle 2">
            <a:extLst>
              <a:ext uri="{FF2B5EF4-FFF2-40B4-BE49-F238E27FC236}">
                <a16:creationId xmlns:a16="http://schemas.microsoft.com/office/drawing/2014/main" id="{E55B5BE0-BEDC-40F1-B898-5E9753F05C06}"/>
              </a:ext>
            </a:extLst>
          </p:cNvPr>
          <p:cNvSpPr txBox="1">
            <a:spLocks/>
          </p:cNvSpPr>
          <p:nvPr/>
        </p:nvSpPr>
        <p:spPr>
          <a:xfrm>
            <a:off x="618450" y="1533095"/>
            <a:ext cx="6255033" cy="13959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ID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,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, dan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per </a:t>
            </a:r>
            <a:r>
              <a:rPr lang="en-US" sz="1800" dirty="0" err="1"/>
              <a:t>satu</a:t>
            </a:r>
            <a:r>
              <a:rPr lang="en-US" sz="1800" dirty="0"/>
              <a:t> nota / per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CC Bank Permata</a:t>
            </a:r>
          </a:p>
        </p:txBody>
      </p:sp>
      <p:sp>
        <p:nvSpPr>
          <p:cNvPr id="127" name="Title 128">
            <a:extLst>
              <a:ext uri="{FF2B5EF4-FFF2-40B4-BE49-F238E27FC236}">
                <a16:creationId xmlns:a16="http://schemas.microsoft.com/office/drawing/2014/main" id="{73FC64F2-512D-4AED-9466-C2366979E8F3}"/>
              </a:ext>
            </a:extLst>
          </p:cNvPr>
          <p:cNvSpPr txBox="1">
            <a:spLocks/>
          </p:cNvSpPr>
          <p:nvPr/>
        </p:nvSpPr>
        <p:spPr>
          <a:xfrm>
            <a:off x="624301" y="2596913"/>
            <a:ext cx="5981779" cy="696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BISNIS UNDERSTANDING</a:t>
            </a:r>
            <a:endParaRPr lang="en-ID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3D13D6-BEF1-48B4-8372-F3FFCF866578}"/>
              </a:ext>
            </a:extLst>
          </p:cNvPr>
          <p:cNvSpPr txBox="1"/>
          <p:nvPr/>
        </p:nvSpPr>
        <p:spPr>
          <a:xfrm>
            <a:off x="684085" y="3305817"/>
            <a:ext cx="609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: </a:t>
            </a:r>
            <a:r>
              <a:rPr lang="en-US" dirty="0" err="1"/>
              <a:t>Pelanggang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CC Bank Permata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Mengolah</a:t>
            </a:r>
            <a:r>
              <a:rPr lang="en-US" dirty="0"/>
              <a:t> data customer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model untuk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Giant </a:t>
            </a:r>
            <a:r>
              <a:rPr lang="en-US" dirty="0" err="1"/>
              <a:t>Nasabah</a:t>
            </a:r>
            <a:r>
              <a:rPr lang="en-US" dirty="0"/>
              <a:t> Bank Permata.</a:t>
            </a:r>
          </a:p>
        </p:txBody>
      </p:sp>
    </p:spTree>
    <p:extLst>
      <p:ext uri="{BB962C8B-B14F-4D97-AF65-F5344CB8AC3E}">
        <p14:creationId xmlns:p14="http://schemas.microsoft.com/office/powerpoint/2010/main" val="11981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aphic 2">
            <a:extLst>
              <a:ext uri="{FF2B5EF4-FFF2-40B4-BE49-F238E27FC236}">
                <a16:creationId xmlns:a16="http://schemas.microsoft.com/office/drawing/2014/main" id="{A2342A51-3CC4-D143-9669-1214556A852F}"/>
              </a:ext>
            </a:extLst>
          </p:cNvPr>
          <p:cNvGrpSpPr/>
          <p:nvPr/>
        </p:nvGrpSpPr>
        <p:grpSpPr>
          <a:xfrm>
            <a:off x="6453808" y="1086783"/>
            <a:ext cx="5703567" cy="4684434"/>
            <a:chOff x="4576762" y="2181225"/>
            <a:chExt cx="3038475" cy="2495550"/>
          </a:xfrm>
        </p:grpSpPr>
        <p:sp>
          <p:nvSpPr>
            <p:cNvPr id="274" name="Freeform: Shape 4">
              <a:extLst>
                <a:ext uri="{FF2B5EF4-FFF2-40B4-BE49-F238E27FC236}">
                  <a16:creationId xmlns:a16="http://schemas.microsoft.com/office/drawing/2014/main" id="{09262AF2-02C2-434F-A755-EC5BB150DEC2}"/>
                </a:ext>
              </a:extLst>
            </p:cNvPr>
            <p:cNvSpPr/>
            <p:nvPr/>
          </p:nvSpPr>
          <p:spPr>
            <a:xfrm>
              <a:off x="6854190" y="2181225"/>
              <a:ext cx="514350" cy="514350"/>
            </a:xfrm>
            <a:custGeom>
              <a:avLst/>
              <a:gdLst>
                <a:gd name="connsiteX0" fmla="*/ 477203 w 514350"/>
                <a:gd name="connsiteY0" fmla="*/ 203835 h 514350"/>
                <a:gd name="connsiteX1" fmla="*/ 453390 w 514350"/>
                <a:gd name="connsiteY1" fmla="*/ 146685 h 514350"/>
                <a:gd name="connsiteX2" fmla="*/ 477203 w 514350"/>
                <a:gd name="connsiteY2" fmla="*/ 110490 h 514350"/>
                <a:gd name="connsiteX3" fmla="*/ 443865 w 514350"/>
                <a:gd name="connsiteY3" fmla="*/ 76200 h 514350"/>
                <a:gd name="connsiteX4" fmla="*/ 410528 w 514350"/>
                <a:gd name="connsiteY4" fmla="*/ 42863 h 514350"/>
                <a:gd name="connsiteX5" fmla="*/ 373380 w 514350"/>
                <a:gd name="connsiteY5" fmla="*/ 66675 h 514350"/>
                <a:gd name="connsiteX6" fmla="*/ 316230 w 514350"/>
                <a:gd name="connsiteY6" fmla="*/ 42863 h 514350"/>
                <a:gd name="connsiteX7" fmla="*/ 307657 w 514350"/>
                <a:gd name="connsiteY7" fmla="*/ 0 h 514350"/>
                <a:gd name="connsiteX8" fmla="*/ 260032 w 514350"/>
                <a:gd name="connsiteY8" fmla="*/ 0 h 514350"/>
                <a:gd name="connsiteX9" fmla="*/ 212407 w 514350"/>
                <a:gd name="connsiteY9" fmla="*/ 0 h 514350"/>
                <a:gd name="connsiteX10" fmla="*/ 203835 w 514350"/>
                <a:gd name="connsiteY10" fmla="*/ 42863 h 514350"/>
                <a:gd name="connsiteX11" fmla="*/ 146685 w 514350"/>
                <a:gd name="connsiteY11" fmla="*/ 66675 h 514350"/>
                <a:gd name="connsiteX12" fmla="*/ 110490 w 514350"/>
                <a:gd name="connsiteY12" fmla="*/ 42863 h 514350"/>
                <a:gd name="connsiteX13" fmla="*/ 76200 w 514350"/>
                <a:gd name="connsiteY13" fmla="*/ 76200 h 514350"/>
                <a:gd name="connsiteX14" fmla="*/ 42863 w 514350"/>
                <a:gd name="connsiteY14" fmla="*/ 109538 h 514350"/>
                <a:gd name="connsiteX15" fmla="*/ 66675 w 514350"/>
                <a:gd name="connsiteY15" fmla="*/ 145733 h 514350"/>
                <a:gd name="connsiteX16" fmla="*/ 42863 w 514350"/>
                <a:gd name="connsiteY16" fmla="*/ 202883 h 514350"/>
                <a:gd name="connsiteX17" fmla="*/ 0 w 514350"/>
                <a:gd name="connsiteY17" fmla="*/ 211455 h 514350"/>
                <a:gd name="connsiteX18" fmla="*/ 0 w 514350"/>
                <a:gd name="connsiteY18" fmla="*/ 259080 h 514350"/>
                <a:gd name="connsiteX19" fmla="*/ 0 w 514350"/>
                <a:gd name="connsiteY19" fmla="*/ 306705 h 514350"/>
                <a:gd name="connsiteX20" fmla="*/ 42863 w 514350"/>
                <a:gd name="connsiteY20" fmla="*/ 315278 h 514350"/>
                <a:gd name="connsiteX21" fmla="*/ 66675 w 514350"/>
                <a:gd name="connsiteY21" fmla="*/ 372428 h 514350"/>
                <a:gd name="connsiteX22" fmla="*/ 42863 w 514350"/>
                <a:gd name="connsiteY22" fmla="*/ 408623 h 514350"/>
                <a:gd name="connsiteX23" fmla="*/ 76200 w 514350"/>
                <a:gd name="connsiteY23" fmla="*/ 441960 h 514350"/>
                <a:gd name="connsiteX24" fmla="*/ 109538 w 514350"/>
                <a:gd name="connsiteY24" fmla="*/ 475298 h 514350"/>
                <a:gd name="connsiteX25" fmla="*/ 145732 w 514350"/>
                <a:gd name="connsiteY25" fmla="*/ 451485 h 514350"/>
                <a:gd name="connsiteX26" fmla="*/ 202882 w 514350"/>
                <a:gd name="connsiteY26" fmla="*/ 475298 h 514350"/>
                <a:gd name="connsiteX27" fmla="*/ 211455 w 514350"/>
                <a:gd name="connsiteY27" fmla="*/ 518160 h 514350"/>
                <a:gd name="connsiteX28" fmla="*/ 259080 w 514350"/>
                <a:gd name="connsiteY28" fmla="*/ 518160 h 514350"/>
                <a:gd name="connsiteX29" fmla="*/ 306705 w 514350"/>
                <a:gd name="connsiteY29" fmla="*/ 518160 h 514350"/>
                <a:gd name="connsiteX30" fmla="*/ 315278 w 514350"/>
                <a:gd name="connsiteY30" fmla="*/ 475298 h 514350"/>
                <a:gd name="connsiteX31" fmla="*/ 372428 w 514350"/>
                <a:gd name="connsiteY31" fmla="*/ 451485 h 514350"/>
                <a:gd name="connsiteX32" fmla="*/ 408622 w 514350"/>
                <a:gd name="connsiteY32" fmla="*/ 475298 h 514350"/>
                <a:gd name="connsiteX33" fmla="*/ 441960 w 514350"/>
                <a:gd name="connsiteY33" fmla="*/ 441960 h 514350"/>
                <a:gd name="connsiteX34" fmla="*/ 475297 w 514350"/>
                <a:gd name="connsiteY34" fmla="*/ 408623 h 514350"/>
                <a:gd name="connsiteX35" fmla="*/ 451485 w 514350"/>
                <a:gd name="connsiteY35" fmla="*/ 372428 h 514350"/>
                <a:gd name="connsiteX36" fmla="*/ 475297 w 514350"/>
                <a:gd name="connsiteY36" fmla="*/ 315278 h 514350"/>
                <a:gd name="connsiteX37" fmla="*/ 518160 w 514350"/>
                <a:gd name="connsiteY37" fmla="*/ 306705 h 514350"/>
                <a:gd name="connsiteX38" fmla="*/ 518160 w 514350"/>
                <a:gd name="connsiteY38" fmla="*/ 259080 h 514350"/>
                <a:gd name="connsiteX39" fmla="*/ 518160 w 514350"/>
                <a:gd name="connsiteY39" fmla="*/ 211455 h 514350"/>
                <a:gd name="connsiteX40" fmla="*/ 477203 w 514350"/>
                <a:gd name="connsiteY40" fmla="*/ 203835 h 514350"/>
                <a:gd name="connsiteX41" fmla="*/ 260032 w 514350"/>
                <a:gd name="connsiteY41" fmla="*/ 426720 h 514350"/>
                <a:gd name="connsiteX42" fmla="*/ 93345 w 514350"/>
                <a:gd name="connsiteY42" fmla="*/ 260033 h 514350"/>
                <a:gd name="connsiteX43" fmla="*/ 260032 w 514350"/>
                <a:gd name="connsiteY43" fmla="*/ 93345 h 514350"/>
                <a:gd name="connsiteX44" fmla="*/ 426720 w 514350"/>
                <a:gd name="connsiteY44" fmla="*/ 260033 h 514350"/>
                <a:gd name="connsiteX45" fmla="*/ 260032 w 514350"/>
                <a:gd name="connsiteY45" fmla="*/ 42672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4350" h="514350">
                  <a:moveTo>
                    <a:pt x="477203" y="203835"/>
                  </a:moveTo>
                  <a:cubicBezTo>
                    <a:pt x="471488" y="183833"/>
                    <a:pt x="463867" y="163830"/>
                    <a:pt x="453390" y="146685"/>
                  </a:cubicBezTo>
                  <a:lnTo>
                    <a:pt x="477203" y="110490"/>
                  </a:lnTo>
                  <a:lnTo>
                    <a:pt x="443865" y="76200"/>
                  </a:lnTo>
                  <a:lnTo>
                    <a:pt x="410528" y="42863"/>
                  </a:lnTo>
                  <a:lnTo>
                    <a:pt x="373380" y="66675"/>
                  </a:lnTo>
                  <a:cubicBezTo>
                    <a:pt x="355282" y="56198"/>
                    <a:pt x="336232" y="48578"/>
                    <a:pt x="316230" y="42863"/>
                  </a:cubicBezTo>
                  <a:lnTo>
                    <a:pt x="307657" y="0"/>
                  </a:lnTo>
                  <a:lnTo>
                    <a:pt x="260032" y="0"/>
                  </a:lnTo>
                  <a:lnTo>
                    <a:pt x="212407" y="0"/>
                  </a:lnTo>
                  <a:lnTo>
                    <a:pt x="203835" y="42863"/>
                  </a:lnTo>
                  <a:cubicBezTo>
                    <a:pt x="183832" y="48578"/>
                    <a:pt x="163830" y="56198"/>
                    <a:pt x="146685" y="66675"/>
                  </a:cubicBezTo>
                  <a:lnTo>
                    <a:pt x="110490" y="42863"/>
                  </a:lnTo>
                  <a:lnTo>
                    <a:pt x="76200" y="76200"/>
                  </a:lnTo>
                  <a:lnTo>
                    <a:pt x="42863" y="109538"/>
                  </a:lnTo>
                  <a:lnTo>
                    <a:pt x="66675" y="145733"/>
                  </a:lnTo>
                  <a:cubicBezTo>
                    <a:pt x="56197" y="163830"/>
                    <a:pt x="48577" y="182880"/>
                    <a:pt x="42863" y="202883"/>
                  </a:cubicBezTo>
                  <a:lnTo>
                    <a:pt x="0" y="211455"/>
                  </a:lnTo>
                  <a:lnTo>
                    <a:pt x="0" y="259080"/>
                  </a:lnTo>
                  <a:lnTo>
                    <a:pt x="0" y="306705"/>
                  </a:lnTo>
                  <a:lnTo>
                    <a:pt x="42863" y="315278"/>
                  </a:lnTo>
                  <a:cubicBezTo>
                    <a:pt x="48577" y="335280"/>
                    <a:pt x="56197" y="355283"/>
                    <a:pt x="66675" y="372428"/>
                  </a:cubicBezTo>
                  <a:lnTo>
                    <a:pt x="42863" y="408623"/>
                  </a:lnTo>
                  <a:lnTo>
                    <a:pt x="76200" y="441960"/>
                  </a:lnTo>
                  <a:lnTo>
                    <a:pt x="109538" y="475298"/>
                  </a:lnTo>
                  <a:lnTo>
                    <a:pt x="145732" y="451485"/>
                  </a:lnTo>
                  <a:cubicBezTo>
                    <a:pt x="163830" y="461963"/>
                    <a:pt x="182880" y="469583"/>
                    <a:pt x="202882" y="475298"/>
                  </a:cubicBezTo>
                  <a:lnTo>
                    <a:pt x="211455" y="518160"/>
                  </a:lnTo>
                  <a:lnTo>
                    <a:pt x="259080" y="518160"/>
                  </a:lnTo>
                  <a:lnTo>
                    <a:pt x="306705" y="518160"/>
                  </a:lnTo>
                  <a:lnTo>
                    <a:pt x="315278" y="475298"/>
                  </a:lnTo>
                  <a:cubicBezTo>
                    <a:pt x="335280" y="469583"/>
                    <a:pt x="355282" y="461963"/>
                    <a:pt x="372428" y="451485"/>
                  </a:cubicBezTo>
                  <a:lnTo>
                    <a:pt x="408622" y="475298"/>
                  </a:lnTo>
                  <a:lnTo>
                    <a:pt x="441960" y="441960"/>
                  </a:lnTo>
                  <a:lnTo>
                    <a:pt x="475297" y="408623"/>
                  </a:lnTo>
                  <a:lnTo>
                    <a:pt x="451485" y="372428"/>
                  </a:lnTo>
                  <a:cubicBezTo>
                    <a:pt x="461963" y="354330"/>
                    <a:pt x="469582" y="335280"/>
                    <a:pt x="475297" y="315278"/>
                  </a:cubicBezTo>
                  <a:lnTo>
                    <a:pt x="518160" y="306705"/>
                  </a:lnTo>
                  <a:lnTo>
                    <a:pt x="518160" y="259080"/>
                  </a:lnTo>
                  <a:lnTo>
                    <a:pt x="518160" y="211455"/>
                  </a:lnTo>
                  <a:lnTo>
                    <a:pt x="477203" y="203835"/>
                  </a:lnTo>
                  <a:close/>
                  <a:moveTo>
                    <a:pt x="260032" y="426720"/>
                  </a:moveTo>
                  <a:cubicBezTo>
                    <a:pt x="167640" y="426720"/>
                    <a:pt x="93345" y="352425"/>
                    <a:pt x="93345" y="260033"/>
                  </a:cubicBezTo>
                  <a:cubicBezTo>
                    <a:pt x="93345" y="167640"/>
                    <a:pt x="167640" y="93345"/>
                    <a:pt x="260032" y="93345"/>
                  </a:cubicBezTo>
                  <a:cubicBezTo>
                    <a:pt x="352425" y="93345"/>
                    <a:pt x="426720" y="167640"/>
                    <a:pt x="426720" y="260033"/>
                  </a:cubicBezTo>
                  <a:cubicBezTo>
                    <a:pt x="426720" y="351473"/>
                    <a:pt x="351472" y="426720"/>
                    <a:pt x="260032" y="426720"/>
                  </a:cubicBez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5" name="Freeform: Shape 5">
              <a:extLst>
                <a:ext uri="{FF2B5EF4-FFF2-40B4-BE49-F238E27FC236}">
                  <a16:creationId xmlns:a16="http://schemas.microsoft.com/office/drawing/2014/main" id="{3C50985D-FDFB-8743-B5EF-F8A340C09820}"/>
                </a:ext>
              </a:extLst>
            </p:cNvPr>
            <p:cNvSpPr/>
            <p:nvPr/>
          </p:nvSpPr>
          <p:spPr>
            <a:xfrm>
              <a:off x="7178040" y="2695575"/>
              <a:ext cx="238125" cy="238125"/>
            </a:xfrm>
            <a:custGeom>
              <a:avLst/>
              <a:gdLst>
                <a:gd name="connsiteX0" fmla="*/ 218122 w 238125"/>
                <a:gd name="connsiteY0" fmla="*/ 93345 h 238125"/>
                <a:gd name="connsiteX1" fmla="*/ 207645 w 238125"/>
                <a:gd name="connsiteY1" fmla="*/ 66675 h 238125"/>
                <a:gd name="connsiteX2" fmla="*/ 219075 w 238125"/>
                <a:gd name="connsiteY2" fmla="*/ 49530 h 238125"/>
                <a:gd name="connsiteX3" fmla="*/ 203835 w 238125"/>
                <a:gd name="connsiteY3" fmla="*/ 34290 h 238125"/>
                <a:gd name="connsiteX4" fmla="*/ 188595 w 238125"/>
                <a:gd name="connsiteY4" fmla="*/ 19050 h 238125"/>
                <a:gd name="connsiteX5" fmla="*/ 171450 w 238125"/>
                <a:gd name="connsiteY5" fmla="*/ 30480 h 238125"/>
                <a:gd name="connsiteX6" fmla="*/ 144780 w 238125"/>
                <a:gd name="connsiteY6" fmla="*/ 20002 h 238125"/>
                <a:gd name="connsiteX7" fmla="*/ 140970 w 238125"/>
                <a:gd name="connsiteY7" fmla="*/ 0 h 238125"/>
                <a:gd name="connsiteX8" fmla="*/ 119063 w 238125"/>
                <a:gd name="connsiteY8" fmla="*/ 0 h 238125"/>
                <a:gd name="connsiteX9" fmla="*/ 97155 w 238125"/>
                <a:gd name="connsiteY9" fmla="*/ 0 h 238125"/>
                <a:gd name="connsiteX10" fmla="*/ 93345 w 238125"/>
                <a:gd name="connsiteY10" fmla="*/ 20002 h 238125"/>
                <a:gd name="connsiteX11" fmla="*/ 66675 w 238125"/>
                <a:gd name="connsiteY11" fmla="*/ 30480 h 238125"/>
                <a:gd name="connsiteX12" fmla="*/ 49530 w 238125"/>
                <a:gd name="connsiteY12" fmla="*/ 19050 h 238125"/>
                <a:gd name="connsiteX13" fmla="*/ 34290 w 238125"/>
                <a:gd name="connsiteY13" fmla="*/ 34290 h 238125"/>
                <a:gd name="connsiteX14" fmla="*/ 19050 w 238125"/>
                <a:gd name="connsiteY14" fmla="*/ 49530 h 238125"/>
                <a:gd name="connsiteX15" fmla="*/ 30480 w 238125"/>
                <a:gd name="connsiteY15" fmla="*/ 66675 h 238125"/>
                <a:gd name="connsiteX16" fmla="*/ 20003 w 238125"/>
                <a:gd name="connsiteY16" fmla="*/ 93345 h 238125"/>
                <a:gd name="connsiteX17" fmla="*/ 0 w 238125"/>
                <a:gd name="connsiteY17" fmla="*/ 97155 h 238125"/>
                <a:gd name="connsiteX18" fmla="*/ 0 w 238125"/>
                <a:gd name="connsiteY18" fmla="*/ 119063 h 238125"/>
                <a:gd name="connsiteX19" fmla="*/ 0 w 238125"/>
                <a:gd name="connsiteY19" fmla="*/ 140970 h 238125"/>
                <a:gd name="connsiteX20" fmla="*/ 20003 w 238125"/>
                <a:gd name="connsiteY20" fmla="*/ 144780 h 238125"/>
                <a:gd name="connsiteX21" fmla="*/ 30480 w 238125"/>
                <a:gd name="connsiteY21" fmla="*/ 171450 h 238125"/>
                <a:gd name="connsiteX22" fmla="*/ 19050 w 238125"/>
                <a:gd name="connsiteY22" fmla="*/ 188595 h 238125"/>
                <a:gd name="connsiteX23" fmla="*/ 34290 w 238125"/>
                <a:gd name="connsiteY23" fmla="*/ 203835 h 238125"/>
                <a:gd name="connsiteX24" fmla="*/ 49530 w 238125"/>
                <a:gd name="connsiteY24" fmla="*/ 219075 h 238125"/>
                <a:gd name="connsiteX25" fmla="*/ 66675 w 238125"/>
                <a:gd name="connsiteY25" fmla="*/ 207645 h 238125"/>
                <a:gd name="connsiteX26" fmla="*/ 93345 w 238125"/>
                <a:gd name="connsiteY26" fmla="*/ 218123 h 238125"/>
                <a:gd name="connsiteX27" fmla="*/ 97155 w 238125"/>
                <a:gd name="connsiteY27" fmla="*/ 238125 h 238125"/>
                <a:gd name="connsiteX28" fmla="*/ 119063 w 238125"/>
                <a:gd name="connsiteY28" fmla="*/ 238125 h 238125"/>
                <a:gd name="connsiteX29" fmla="*/ 140970 w 238125"/>
                <a:gd name="connsiteY29" fmla="*/ 238125 h 238125"/>
                <a:gd name="connsiteX30" fmla="*/ 144780 w 238125"/>
                <a:gd name="connsiteY30" fmla="*/ 218123 h 238125"/>
                <a:gd name="connsiteX31" fmla="*/ 171450 w 238125"/>
                <a:gd name="connsiteY31" fmla="*/ 207645 h 238125"/>
                <a:gd name="connsiteX32" fmla="*/ 188595 w 238125"/>
                <a:gd name="connsiteY32" fmla="*/ 219075 h 238125"/>
                <a:gd name="connsiteX33" fmla="*/ 203835 w 238125"/>
                <a:gd name="connsiteY33" fmla="*/ 203835 h 238125"/>
                <a:gd name="connsiteX34" fmla="*/ 219075 w 238125"/>
                <a:gd name="connsiteY34" fmla="*/ 188595 h 238125"/>
                <a:gd name="connsiteX35" fmla="*/ 207645 w 238125"/>
                <a:gd name="connsiteY35" fmla="*/ 171450 h 238125"/>
                <a:gd name="connsiteX36" fmla="*/ 218122 w 238125"/>
                <a:gd name="connsiteY36" fmla="*/ 144780 h 238125"/>
                <a:gd name="connsiteX37" fmla="*/ 238125 w 238125"/>
                <a:gd name="connsiteY37" fmla="*/ 140970 h 238125"/>
                <a:gd name="connsiteX38" fmla="*/ 238125 w 238125"/>
                <a:gd name="connsiteY38" fmla="*/ 119063 h 238125"/>
                <a:gd name="connsiteX39" fmla="*/ 238125 w 238125"/>
                <a:gd name="connsiteY39" fmla="*/ 97155 h 238125"/>
                <a:gd name="connsiteX40" fmla="*/ 218122 w 238125"/>
                <a:gd name="connsiteY40" fmla="*/ 93345 h 238125"/>
                <a:gd name="connsiteX41" fmla="*/ 118110 w 238125"/>
                <a:gd name="connsiteY41" fmla="*/ 195263 h 238125"/>
                <a:gd name="connsiteX42" fmla="*/ 41910 w 238125"/>
                <a:gd name="connsiteY42" fmla="*/ 119063 h 238125"/>
                <a:gd name="connsiteX43" fmla="*/ 118110 w 238125"/>
                <a:gd name="connsiteY43" fmla="*/ 42863 h 238125"/>
                <a:gd name="connsiteX44" fmla="*/ 194310 w 238125"/>
                <a:gd name="connsiteY44" fmla="*/ 119063 h 238125"/>
                <a:gd name="connsiteX45" fmla="*/ 118110 w 238125"/>
                <a:gd name="connsiteY45" fmla="*/ 1952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8125" h="238125">
                  <a:moveTo>
                    <a:pt x="218122" y="93345"/>
                  </a:moveTo>
                  <a:cubicBezTo>
                    <a:pt x="215265" y="83820"/>
                    <a:pt x="212407" y="75248"/>
                    <a:pt x="207645" y="66675"/>
                  </a:cubicBezTo>
                  <a:lnTo>
                    <a:pt x="219075" y="49530"/>
                  </a:lnTo>
                  <a:lnTo>
                    <a:pt x="203835" y="34290"/>
                  </a:lnTo>
                  <a:lnTo>
                    <a:pt x="188595" y="19050"/>
                  </a:lnTo>
                  <a:lnTo>
                    <a:pt x="171450" y="30480"/>
                  </a:lnTo>
                  <a:cubicBezTo>
                    <a:pt x="162878" y="25718"/>
                    <a:pt x="154305" y="21907"/>
                    <a:pt x="144780" y="20002"/>
                  </a:cubicBezTo>
                  <a:lnTo>
                    <a:pt x="140970" y="0"/>
                  </a:lnTo>
                  <a:lnTo>
                    <a:pt x="119063" y="0"/>
                  </a:lnTo>
                  <a:lnTo>
                    <a:pt x="97155" y="0"/>
                  </a:lnTo>
                  <a:lnTo>
                    <a:pt x="93345" y="20002"/>
                  </a:lnTo>
                  <a:cubicBezTo>
                    <a:pt x="83820" y="22860"/>
                    <a:pt x="75247" y="25718"/>
                    <a:pt x="66675" y="30480"/>
                  </a:cubicBezTo>
                  <a:lnTo>
                    <a:pt x="49530" y="19050"/>
                  </a:lnTo>
                  <a:lnTo>
                    <a:pt x="34290" y="34290"/>
                  </a:lnTo>
                  <a:lnTo>
                    <a:pt x="19050" y="49530"/>
                  </a:lnTo>
                  <a:lnTo>
                    <a:pt x="30480" y="66675"/>
                  </a:lnTo>
                  <a:cubicBezTo>
                    <a:pt x="25717" y="75248"/>
                    <a:pt x="21907" y="83820"/>
                    <a:pt x="20003" y="93345"/>
                  </a:cubicBezTo>
                  <a:lnTo>
                    <a:pt x="0" y="97155"/>
                  </a:lnTo>
                  <a:lnTo>
                    <a:pt x="0" y="119063"/>
                  </a:lnTo>
                  <a:lnTo>
                    <a:pt x="0" y="140970"/>
                  </a:lnTo>
                  <a:lnTo>
                    <a:pt x="20003" y="144780"/>
                  </a:lnTo>
                  <a:cubicBezTo>
                    <a:pt x="22860" y="154305"/>
                    <a:pt x="25717" y="162877"/>
                    <a:pt x="30480" y="171450"/>
                  </a:cubicBezTo>
                  <a:lnTo>
                    <a:pt x="19050" y="188595"/>
                  </a:lnTo>
                  <a:lnTo>
                    <a:pt x="34290" y="203835"/>
                  </a:lnTo>
                  <a:lnTo>
                    <a:pt x="49530" y="219075"/>
                  </a:lnTo>
                  <a:lnTo>
                    <a:pt x="66675" y="207645"/>
                  </a:lnTo>
                  <a:cubicBezTo>
                    <a:pt x="75247" y="212408"/>
                    <a:pt x="83820" y="216217"/>
                    <a:pt x="93345" y="218123"/>
                  </a:cubicBezTo>
                  <a:lnTo>
                    <a:pt x="97155" y="238125"/>
                  </a:lnTo>
                  <a:lnTo>
                    <a:pt x="119063" y="238125"/>
                  </a:lnTo>
                  <a:lnTo>
                    <a:pt x="140970" y="238125"/>
                  </a:lnTo>
                  <a:lnTo>
                    <a:pt x="144780" y="218123"/>
                  </a:lnTo>
                  <a:cubicBezTo>
                    <a:pt x="154305" y="215265"/>
                    <a:pt x="162878" y="212408"/>
                    <a:pt x="171450" y="207645"/>
                  </a:cubicBezTo>
                  <a:lnTo>
                    <a:pt x="188595" y="219075"/>
                  </a:lnTo>
                  <a:lnTo>
                    <a:pt x="203835" y="203835"/>
                  </a:lnTo>
                  <a:lnTo>
                    <a:pt x="219075" y="188595"/>
                  </a:lnTo>
                  <a:lnTo>
                    <a:pt x="207645" y="171450"/>
                  </a:lnTo>
                  <a:cubicBezTo>
                    <a:pt x="212407" y="162877"/>
                    <a:pt x="216217" y="154305"/>
                    <a:pt x="218122" y="144780"/>
                  </a:cubicBezTo>
                  <a:lnTo>
                    <a:pt x="238125" y="140970"/>
                  </a:lnTo>
                  <a:lnTo>
                    <a:pt x="238125" y="119063"/>
                  </a:lnTo>
                  <a:lnTo>
                    <a:pt x="238125" y="97155"/>
                  </a:lnTo>
                  <a:lnTo>
                    <a:pt x="218122" y="93345"/>
                  </a:lnTo>
                  <a:close/>
                  <a:moveTo>
                    <a:pt x="118110" y="195263"/>
                  </a:moveTo>
                  <a:cubicBezTo>
                    <a:pt x="76200" y="195263"/>
                    <a:pt x="41910" y="160973"/>
                    <a:pt x="41910" y="119063"/>
                  </a:cubicBezTo>
                  <a:cubicBezTo>
                    <a:pt x="41910" y="77152"/>
                    <a:pt x="76200" y="42863"/>
                    <a:pt x="118110" y="42863"/>
                  </a:cubicBezTo>
                  <a:cubicBezTo>
                    <a:pt x="160020" y="42863"/>
                    <a:pt x="194310" y="77152"/>
                    <a:pt x="194310" y="119063"/>
                  </a:cubicBezTo>
                  <a:cubicBezTo>
                    <a:pt x="194310" y="160973"/>
                    <a:pt x="160972" y="195263"/>
                    <a:pt x="118110" y="195263"/>
                  </a:cubicBez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6" name="Freeform: Shape 6">
              <a:extLst>
                <a:ext uri="{FF2B5EF4-FFF2-40B4-BE49-F238E27FC236}">
                  <a16:creationId xmlns:a16="http://schemas.microsoft.com/office/drawing/2014/main" id="{F1553CF8-75F1-8E44-B91B-14B08A656604}"/>
                </a:ext>
              </a:extLst>
            </p:cNvPr>
            <p:cNvSpPr/>
            <p:nvPr/>
          </p:nvSpPr>
          <p:spPr>
            <a:xfrm>
              <a:off x="6013808" y="3593201"/>
              <a:ext cx="228600" cy="704850"/>
            </a:xfrm>
            <a:custGeom>
              <a:avLst/>
              <a:gdLst>
                <a:gd name="connsiteX0" fmla="*/ 234315 w 228600"/>
                <a:gd name="connsiteY0" fmla="*/ 710565 h 704850"/>
                <a:gd name="connsiteX1" fmla="*/ 0 w 228600"/>
                <a:gd name="connsiteY1" fmla="*/ 710565 h 704850"/>
                <a:gd name="connsiteX2" fmla="*/ 0 w 228600"/>
                <a:gd name="connsiteY2" fmla="*/ 0 h 704850"/>
                <a:gd name="connsiteX3" fmla="*/ 234315 w 228600"/>
                <a:gd name="connsiteY3" fmla="*/ 0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704850">
                  <a:moveTo>
                    <a:pt x="234315" y="710565"/>
                  </a:moveTo>
                  <a:lnTo>
                    <a:pt x="0" y="710565"/>
                  </a:lnTo>
                  <a:lnTo>
                    <a:pt x="0" y="0"/>
                  </a:lnTo>
                  <a:lnTo>
                    <a:pt x="234315" y="0"/>
                  </a:lnTo>
                  <a:close/>
                </a:path>
              </a:pathLst>
            </a:custGeom>
            <a:solidFill>
              <a:srgbClr val="AEBE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9" name="Freeform: Shape 7">
              <a:extLst>
                <a:ext uri="{FF2B5EF4-FFF2-40B4-BE49-F238E27FC236}">
                  <a16:creationId xmlns:a16="http://schemas.microsoft.com/office/drawing/2014/main" id="{DB6F5CB4-2387-794A-AFEF-564216293C81}"/>
                </a:ext>
              </a:extLst>
            </p:cNvPr>
            <p:cNvSpPr/>
            <p:nvPr/>
          </p:nvSpPr>
          <p:spPr>
            <a:xfrm>
              <a:off x="5120639" y="2510790"/>
              <a:ext cx="2019300" cy="1419225"/>
            </a:xfrm>
            <a:custGeom>
              <a:avLst/>
              <a:gdLst>
                <a:gd name="connsiteX0" fmla="*/ 102870 w 2019300"/>
                <a:gd name="connsiteY0" fmla="*/ 1424940 h 1419225"/>
                <a:gd name="connsiteX1" fmla="*/ 1917383 w 2019300"/>
                <a:gd name="connsiteY1" fmla="*/ 1424940 h 1419225"/>
                <a:gd name="connsiteX2" fmla="*/ 2020253 w 2019300"/>
                <a:gd name="connsiteY2" fmla="*/ 1322070 h 1419225"/>
                <a:gd name="connsiteX3" fmla="*/ 2020253 w 2019300"/>
                <a:gd name="connsiteY3" fmla="*/ 102870 h 1419225"/>
                <a:gd name="connsiteX4" fmla="*/ 1917383 w 2019300"/>
                <a:gd name="connsiteY4" fmla="*/ 0 h 1419225"/>
                <a:gd name="connsiteX5" fmla="*/ 102870 w 2019300"/>
                <a:gd name="connsiteY5" fmla="*/ 0 h 1419225"/>
                <a:gd name="connsiteX6" fmla="*/ 0 w 2019300"/>
                <a:gd name="connsiteY6" fmla="*/ 102870 h 1419225"/>
                <a:gd name="connsiteX7" fmla="*/ 0 w 2019300"/>
                <a:gd name="connsiteY7" fmla="*/ 1322070 h 1419225"/>
                <a:gd name="connsiteX8" fmla="*/ 102870 w 2019300"/>
                <a:gd name="connsiteY8" fmla="*/ 1424940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9300" h="1419225">
                  <a:moveTo>
                    <a:pt x="102870" y="1424940"/>
                  </a:moveTo>
                  <a:lnTo>
                    <a:pt x="1917383" y="1424940"/>
                  </a:lnTo>
                  <a:cubicBezTo>
                    <a:pt x="1974533" y="1424940"/>
                    <a:pt x="2020253" y="1379220"/>
                    <a:pt x="2020253" y="1322070"/>
                  </a:cubicBezTo>
                  <a:lnTo>
                    <a:pt x="2020253" y="102870"/>
                  </a:lnTo>
                  <a:cubicBezTo>
                    <a:pt x="2020253" y="45720"/>
                    <a:pt x="1974533" y="0"/>
                    <a:pt x="1917383" y="0"/>
                  </a:cubicBezTo>
                  <a:lnTo>
                    <a:pt x="102870" y="0"/>
                  </a:lnTo>
                  <a:cubicBezTo>
                    <a:pt x="45720" y="0"/>
                    <a:pt x="0" y="45720"/>
                    <a:pt x="0" y="102870"/>
                  </a:cubicBezTo>
                  <a:lnTo>
                    <a:pt x="0" y="1322070"/>
                  </a:lnTo>
                  <a:cubicBezTo>
                    <a:pt x="953" y="1379220"/>
                    <a:pt x="46673" y="1424940"/>
                    <a:pt x="102870" y="1424940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0" name="Freeform: Shape 8">
              <a:extLst>
                <a:ext uri="{FF2B5EF4-FFF2-40B4-BE49-F238E27FC236}">
                  <a16:creationId xmlns:a16="http://schemas.microsoft.com/office/drawing/2014/main" id="{F2229DEB-9A0D-E546-BFF4-CA4AD66513EC}"/>
                </a:ext>
              </a:extLst>
            </p:cNvPr>
            <p:cNvSpPr/>
            <p:nvPr/>
          </p:nvSpPr>
          <p:spPr>
            <a:xfrm>
              <a:off x="5200364" y="2358847"/>
              <a:ext cx="1857375" cy="1352550"/>
            </a:xfrm>
            <a:custGeom>
              <a:avLst/>
              <a:gdLst>
                <a:gd name="connsiteX0" fmla="*/ 1861185 w 1857375"/>
                <a:gd name="connsiteY0" fmla="*/ 1353503 h 1352550"/>
                <a:gd name="connsiteX1" fmla="*/ 0 w 1857375"/>
                <a:gd name="connsiteY1" fmla="*/ 1353503 h 1352550"/>
                <a:gd name="connsiteX2" fmla="*/ 0 w 1857375"/>
                <a:gd name="connsiteY2" fmla="*/ 0 h 1352550"/>
                <a:gd name="connsiteX3" fmla="*/ 1861185 w 1857375"/>
                <a:gd name="connsiteY3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5" h="1352550">
                  <a:moveTo>
                    <a:pt x="1861185" y="1353503"/>
                  </a:moveTo>
                  <a:lnTo>
                    <a:pt x="0" y="1353503"/>
                  </a:lnTo>
                  <a:lnTo>
                    <a:pt x="0" y="0"/>
                  </a:lnTo>
                  <a:lnTo>
                    <a:pt x="186118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1" name="Freeform: Shape 9">
              <a:extLst>
                <a:ext uri="{FF2B5EF4-FFF2-40B4-BE49-F238E27FC236}">
                  <a16:creationId xmlns:a16="http://schemas.microsoft.com/office/drawing/2014/main" id="{04D55C2E-8CB2-C24F-814D-0CC03DCBE367}"/>
                </a:ext>
              </a:extLst>
            </p:cNvPr>
            <p:cNvSpPr/>
            <p:nvPr/>
          </p:nvSpPr>
          <p:spPr>
            <a:xfrm>
              <a:off x="5200650" y="2359343"/>
              <a:ext cx="1857375" cy="161925"/>
            </a:xfrm>
            <a:custGeom>
              <a:avLst/>
              <a:gdLst>
                <a:gd name="connsiteX0" fmla="*/ 0 w 1857375"/>
                <a:gd name="connsiteY0" fmla="*/ 162877 h 161925"/>
                <a:gd name="connsiteX1" fmla="*/ 1861185 w 1857375"/>
                <a:gd name="connsiteY1" fmla="*/ 162877 h 161925"/>
                <a:gd name="connsiteX2" fmla="*/ 1861185 w 1857375"/>
                <a:gd name="connsiteY2" fmla="*/ 0 h 161925"/>
                <a:gd name="connsiteX3" fmla="*/ 0 w 185737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7375" h="161925">
                  <a:moveTo>
                    <a:pt x="0" y="162877"/>
                  </a:moveTo>
                  <a:lnTo>
                    <a:pt x="1861185" y="162877"/>
                  </a:lnTo>
                  <a:lnTo>
                    <a:pt x="186118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4942A"/>
                </a:gs>
                <a:gs pos="100000">
                  <a:srgbClr val="FFC000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2" name="Freeform: Shape 10">
              <a:extLst>
                <a:ext uri="{FF2B5EF4-FFF2-40B4-BE49-F238E27FC236}">
                  <a16:creationId xmlns:a16="http://schemas.microsoft.com/office/drawing/2014/main" id="{63DF28E1-7365-9445-9D86-1B47F7DF0949}"/>
                </a:ext>
              </a:extLst>
            </p:cNvPr>
            <p:cNvSpPr/>
            <p:nvPr/>
          </p:nvSpPr>
          <p:spPr>
            <a:xfrm>
              <a:off x="6065520" y="3749970"/>
              <a:ext cx="123825" cy="123825"/>
            </a:xfrm>
            <a:custGeom>
              <a:avLst/>
              <a:gdLst>
                <a:gd name="connsiteX0" fmla="*/ 0 w 123825"/>
                <a:gd name="connsiteY0" fmla="*/ 64792 h 123825"/>
                <a:gd name="connsiteX1" fmla="*/ 64770 w 123825"/>
                <a:gd name="connsiteY1" fmla="*/ 129562 h 123825"/>
                <a:gd name="connsiteX2" fmla="*/ 129540 w 123825"/>
                <a:gd name="connsiteY2" fmla="*/ 64792 h 123825"/>
                <a:gd name="connsiteX3" fmla="*/ 64770 w 123825"/>
                <a:gd name="connsiteY3" fmla="*/ 22 h 123825"/>
                <a:gd name="connsiteX4" fmla="*/ 0 w 123825"/>
                <a:gd name="connsiteY4" fmla="*/ 6479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0" y="64792"/>
                  </a:moveTo>
                  <a:cubicBezTo>
                    <a:pt x="0" y="100987"/>
                    <a:pt x="29527" y="129562"/>
                    <a:pt x="64770" y="129562"/>
                  </a:cubicBezTo>
                  <a:cubicBezTo>
                    <a:pt x="100965" y="129562"/>
                    <a:pt x="129540" y="100035"/>
                    <a:pt x="129540" y="64792"/>
                  </a:cubicBezTo>
                  <a:cubicBezTo>
                    <a:pt x="129540" y="28597"/>
                    <a:pt x="100013" y="22"/>
                    <a:pt x="64770" y="22"/>
                  </a:cubicBezTo>
                  <a:cubicBezTo>
                    <a:pt x="29527" y="-930"/>
                    <a:pt x="0" y="28597"/>
                    <a:pt x="0" y="64792"/>
                  </a:cubicBezTo>
                  <a:close/>
                </a:path>
              </a:pathLst>
            </a:custGeom>
            <a:solidFill>
              <a:srgbClr val="7575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3" name="Freeform: Shape 11">
              <a:extLst>
                <a:ext uri="{FF2B5EF4-FFF2-40B4-BE49-F238E27FC236}">
                  <a16:creationId xmlns:a16="http://schemas.microsoft.com/office/drawing/2014/main" id="{0FABE65E-BB55-0047-81B4-8A4A728F6FBE}"/>
                </a:ext>
              </a:extLst>
            </p:cNvPr>
            <p:cNvSpPr/>
            <p:nvPr/>
          </p:nvSpPr>
          <p:spPr>
            <a:xfrm>
              <a:off x="5753100" y="2638425"/>
              <a:ext cx="647700" cy="47625"/>
            </a:xfrm>
            <a:custGeom>
              <a:avLst/>
              <a:gdLst>
                <a:gd name="connsiteX0" fmla="*/ 23813 w 647700"/>
                <a:gd name="connsiteY0" fmla="*/ 48577 h 47625"/>
                <a:gd name="connsiteX1" fmla="*/ 630555 w 647700"/>
                <a:gd name="connsiteY1" fmla="*/ 48577 h 47625"/>
                <a:gd name="connsiteX2" fmla="*/ 654368 w 647700"/>
                <a:gd name="connsiteY2" fmla="*/ 24765 h 47625"/>
                <a:gd name="connsiteX3" fmla="*/ 654368 w 647700"/>
                <a:gd name="connsiteY3" fmla="*/ 23813 h 47625"/>
                <a:gd name="connsiteX4" fmla="*/ 630555 w 647700"/>
                <a:gd name="connsiteY4" fmla="*/ 0 h 47625"/>
                <a:gd name="connsiteX5" fmla="*/ 23813 w 647700"/>
                <a:gd name="connsiteY5" fmla="*/ 0 h 47625"/>
                <a:gd name="connsiteX6" fmla="*/ 0 w 647700"/>
                <a:gd name="connsiteY6" fmla="*/ 23813 h 47625"/>
                <a:gd name="connsiteX7" fmla="*/ 0 w 647700"/>
                <a:gd name="connsiteY7" fmla="*/ 24765 h 47625"/>
                <a:gd name="connsiteX8" fmla="*/ 23813 w 647700"/>
                <a:gd name="connsiteY8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7625">
                  <a:moveTo>
                    <a:pt x="23813" y="48577"/>
                  </a:moveTo>
                  <a:lnTo>
                    <a:pt x="630555" y="48577"/>
                  </a:lnTo>
                  <a:cubicBezTo>
                    <a:pt x="643890" y="48577"/>
                    <a:pt x="654368" y="38100"/>
                    <a:pt x="654368" y="24765"/>
                  </a:cubicBezTo>
                  <a:lnTo>
                    <a:pt x="654368" y="23813"/>
                  </a:lnTo>
                  <a:cubicBezTo>
                    <a:pt x="654368" y="10477"/>
                    <a:pt x="643890" y="0"/>
                    <a:pt x="630555" y="0"/>
                  </a:cubicBezTo>
                  <a:lnTo>
                    <a:pt x="23813" y="0"/>
                  </a:lnTo>
                  <a:cubicBezTo>
                    <a:pt x="10477" y="0"/>
                    <a:pt x="0" y="10477"/>
                    <a:pt x="0" y="23813"/>
                  </a:cubicBezTo>
                  <a:lnTo>
                    <a:pt x="0" y="24765"/>
                  </a:lnTo>
                  <a:cubicBezTo>
                    <a:pt x="0" y="38100"/>
                    <a:pt x="10477" y="48577"/>
                    <a:pt x="23813" y="485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4" name="Freeform: Shape 12">
              <a:extLst>
                <a:ext uri="{FF2B5EF4-FFF2-40B4-BE49-F238E27FC236}">
                  <a16:creationId xmlns:a16="http://schemas.microsoft.com/office/drawing/2014/main" id="{B61091D8-D588-9949-8AE6-B42BF1F823BB}"/>
                </a:ext>
              </a:extLst>
            </p:cNvPr>
            <p:cNvSpPr/>
            <p:nvPr/>
          </p:nvSpPr>
          <p:spPr>
            <a:xfrm>
              <a:off x="5753100" y="2726055"/>
              <a:ext cx="647700" cy="47625"/>
            </a:xfrm>
            <a:custGeom>
              <a:avLst/>
              <a:gdLst>
                <a:gd name="connsiteX0" fmla="*/ 23813 w 647700"/>
                <a:gd name="connsiteY0" fmla="*/ 48577 h 47625"/>
                <a:gd name="connsiteX1" fmla="*/ 630555 w 647700"/>
                <a:gd name="connsiteY1" fmla="*/ 48577 h 47625"/>
                <a:gd name="connsiteX2" fmla="*/ 654368 w 647700"/>
                <a:gd name="connsiteY2" fmla="*/ 24765 h 47625"/>
                <a:gd name="connsiteX3" fmla="*/ 654368 w 647700"/>
                <a:gd name="connsiteY3" fmla="*/ 23813 h 47625"/>
                <a:gd name="connsiteX4" fmla="*/ 630555 w 647700"/>
                <a:gd name="connsiteY4" fmla="*/ 0 h 47625"/>
                <a:gd name="connsiteX5" fmla="*/ 23813 w 647700"/>
                <a:gd name="connsiteY5" fmla="*/ 0 h 47625"/>
                <a:gd name="connsiteX6" fmla="*/ 0 w 647700"/>
                <a:gd name="connsiteY6" fmla="*/ 23813 h 47625"/>
                <a:gd name="connsiteX7" fmla="*/ 0 w 647700"/>
                <a:gd name="connsiteY7" fmla="*/ 24765 h 47625"/>
                <a:gd name="connsiteX8" fmla="*/ 23813 w 647700"/>
                <a:gd name="connsiteY8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7625">
                  <a:moveTo>
                    <a:pt x="23813" y="48577"/>
                  </a:moveTo>
                  <a:lnTo>
                    <a:pt x="630555" y="48577"/>
                  </a:lnTo>
                  <a:cubicBezTo>
                    <a:pt x="643890" y="48577"/>
                    <a:pt x="654368" y="38100"/>
                    <a:pt x="654368" y="24765"/>
                  </a:cubicBezTo>
                  <a:lnTo>
                    <a:pt x="654368" y="23813"/>
                  </a:lnTo>
                  <a:cubicBezTo>
                    <a:pt x="654368" y="10477"/>
                    <a:pt x="643890" y="0"/>
                    <a:pt x="630555" y="0"/>
                  </a:cubicBezTo>
                  <a:lnTo>
                    <a:pt x="23813" y="0"/>
                  </a:lnTo>
                  <a:cubicBezTo>
                    <a:pt x="10477" y="0"/>
                    <a:pt x="0" y="10477"/>
                    <a:pt x="0" y="23813"/>
                  </a:cubicBezTo>
                  <a:lnTo>
                    <a:pt x="0" y="24765"/>
                  </a:lnTo>
                  <a:cubicBezTo>
                    <a:pt x="0" y="38100"/>
                    <a:pt x="10477" y="48577"/>
                    <a:pt x="23813" y="485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5" name="Freeform: Shape 13">
              <a:extLst>
                <a:ext uri="{FF2B5EF4-FFF2-40B4-BE49-F238E27FC236}">
                  <a16:creationId xmlns:a16="http://schemas.microsoft.com/office/drawing/2014/main" id="{4DF2ADF8-4309-E34E-BB17-931CD1DD3F38}"/>
                </a:ext>
              </a:extLst>
            </p:cNvPr>
            <p:cNvSpPr/>
            <p:nvPr/>
          </p:nvSpPr>
          <p:spPr>
            <a:xfrm>
              <a:off x="5753100" y="2813685"/>
              <a:ext cx="647700" cy="47625"/>
            </a:xfrm>
            <a:custGeom>
              <a:avLst/>
              <a:gdLst>
                <a:gd name="connsiteX0" fmla="*/ 23813 w 647700"/>
                <a:gd name="connsiteY0" fmla="*/ 48577 h 47625"/>
                <a:gd name="connsiteX1" fmla="*/ 630555 w 647700"/>
                <a:gd name="connsiteY1" fmla="*/ 48577 h 47625"/>
                <a:gd name="connsiteX2" fmla="*/ 654368 w 647700"/>
                <a:gd name="connsiteY2" fmla="*/ 24765 h 47625"/>
                <a:gd name="connsiteX3" fmla="*/ 654368 w 647700"/>
                <a:gd name="connsiteY3" fmla="*/ 23813 h 47625"/>
                <a:gd name="connsiteX4" fmla="*/ 630555 w 647700"/>
                <a:gd name="connsiteY4" fmla="*/ 0 h 47625"/>
                <a:gd name="connsiteX5" fmla="*/ 23813 w 647700"/>
                <a:gd name="connsiteY5" fmla="*/ 0 h 47625"/>
                <a:gd name="connsiteX6" fmla="*/ 0 w 647700"/>
                <a:gd name="connsiteY6" fmla="*/ 23813 h 47625"/>
                <a:gd name="connsiteX7" fmla="*/ 0 w 647700"/>
                <a:gd name="connsiteY7" fmla="*/ 24765 h 47625"/>
                <a:gd name="connsiteX8" fmla="*/ 23813 w 647700"/>
                <a:gd name="connsiteY8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7625">
                  <a:moveTo>
                    <a:pt x="23813" y="48577"/>
                  </a:moveTo>
                  <a:lnTo>
                    <a:pt x="630555" y="48577"/>
                  </a:lnTo>
                  <a:cubicBezTo>
                    <a:pt x="643890" y="48577"/>
                    <a:pt x="654368" y="38100"/>
                    <a:pt x="654368" y="24765"/>
                  </a:cubicBezTo>
                  <a:lnTo>
                    <a:pt x="654368" y="23813"/>
                  </a:lnTo>
                  <a:cubicBezTo>
                    <a:pt x="654368" y="10477"/>
                    <a:pt x="643890" y="0"/>
                    <a:pt x="630555" y="0"/>
                  </a:cubicBezTo>
                  <a:lnTo>
                    <a:pt x="23813" y="0"/>
                  </a:lnTo>
                  <a:cubicBezTo>
                    <a:pt x="10477" y="0"/>
                    <a:pt x="0" y="10477"/>
                    <a:pt x="0" y="23813"/>
                  </a:cubicBezTo>
                  <a:lnTo>
                    <a:pt x="0" y="24765"/>
                  </a:lnTo>
                  <a:cubicBezTo>
                    <a:pt x="0" y="38100"/>
                    <a:pt x="10477" y="48577"/>
                    <a:pt x="23813" y="48577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6" name="Freeform: Shape 14">
              <a:extLst>
                <a:ext uri="{FF2B5EF4-FFF2-40B4-BE49-F238E27FC236}">
                  <a16:creationId xmlns:a16="http://schemas.microsoft.com/office/drawing/2014/main" id="{C88165BD-C85E-AD4D-9ECD-9E285B648B20}"/>
                </a:ext>
              </a:extLst>
            </p:cNvPr>
            <p:cNvSpPr/>
            <p:nvPr/>
          </p:nvSpPr>
          <p:spPr>
            <a:xfrm>
              <a:off x="5286375" y="2981325"/>
              <a:ext cx="904875" cy="628650"/>
            </a:xfrm>
            <a:custGeom>
              <a:avLst/>
              <a:gdLst>
                <a:gd name="connsiteX0" fmla="*/ 803910 w 904875"/>
                <a:gd name="connsiteY0" fmla="*/ 636270 h 628650"/>
                <a:gd name="connsiteX1" fmla="*/ 105727 w 904875"/>
                <a:gd name="connsiteY1" fmla="*/ 636270 h 628650"/>
                <a:gd name="connsiteX2" fmla="*/ 0 w 904875"/>
                <a:gd name="connsiteY2" fmla="*/ 530543 h 628650"/>
                <a:gd name="connsiteX3" fmla="*/ 0 w 904875"/>
                <a:gd name="connsiteY3" fmla="*/ 105727 h 628650"/>
                <a:gd name="connsiteX4" fmla="*/ 105727 w 904875"/>
                <a:gd name="connsiteY4" fmla="*/ 0 h 628650"/>
                <a:gd name="connsiteX5" fmla="*/ 803910 w 904875"/>
                <a:gd name="connsiteY5" fmla="*/ 0 h 628650"/>
                <a:gd name="connsiteX6" fmla="*/ 909638 w 904875"/>
                <a:gd name="connsiteY6" fmla="*/ 105727 h 628650"/>
                <a:gd name="connsiteX7" fmla="*/ 909638 w 904875"/>
                <a:gd name="connsiteY7" fmla="*/ 530543 h 628650"/>
                <a:gd name="connsiteX8" fmla="*/ 803910 w 904875"/>
                <a:gd name="connsiteY8" fmla="*/ 636270 h 628650"/>
                <a:gd name="connsiteX9" fmla="*/ 105727 w 904875"/>
                <a:gd name="connsiteY9" fmla="*/ 13335 h 628650"/>
                <a:gd name="connsiteX10" fmla="*/ 13335 w 904875"/>
                <a:gd name="connsiteY10" fmla="*/ 105727 h 628650"/>
                <a:gd name="connsiteX11" fmla="*/ 13335 w 904875"/>
                <a:gd name="connsiteY11" fmla="*/ 530543 h 628650"/>
                <a:gd name="connsiteX12" fmla="*/ 105727 w 904875"/>
                <a:gd name="connsiteY12" fmla="*/ 622935 h 628650"/>
                <a:gd name="connsiteX13" fmla="*/ 803910 w 904875"/>
                <a:gd name="connsiteY13" fmla="*/ 622935 h 628650"/>
                <a:gd name="connsiteX14" fmla="*/ 896303 w 904875"/>
                <a:gd name="connsiteY14" fmla="*/ 530543 h 628650"/>
                <a:gd name="connsiteX15" fmla="*/ 896303 w 904875"/>
                <a:gd name="connsiteY15" fmla="*/ 105727 h 628650"/>
                <a:gd name="connsiteX16" fmla="*/ 803910 w 904875"/>
                <a:gd name="connsiteY16" fmla="*/ 13335 h 628650"/>
                <a:gd name="connsiteX17" fmla="*/ 105727 w 904875"/>
                <a:gd name="connsiteY17" fmla="*/ 13335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4875" h="628650">
                  <a:moveTo>
                    <a:pt x="803910" y="636270"/>
                  </a:moveTo>
                  <a:lnTo>
                    <a:pt x="105727" y="636270"/>
                  </a:lnTo>
                  <a:cubicBezTo>
                    <a:pt x="47625" y="636270"/>
                    <a:pt x="0" y="588645"/>
                    <a:pt x="0" y="530543"/>
                  </a:cubicBezTo>
                  <a:lnTo>
                    <a:pt x="0" y="105727"/>
                  </a:lnTo>
                  <a:cubicBezTo>
                    <a:pt x="0" y="47625"/>
                    <a:pt x="47625" y="0"/>
                    <a:pt x="105727" y="0"/>
                  </a:cubicBezTo>
                  <a:lnTo>
                    <a:pt x="803910" y="0"/>
                  </a:lnTo>
                  <a:cubicBezTo>
                    <a:pt x="862013" y="0"/>
                    <a:pt x="909638" y="47625"/>
                    <a:pt x="909638" y="105727"/>
                  </a:cubicBezTo>
                  <a:lnTo>
                    <a:pt x="909638" y="530543"/>
                  </a:lnTo>
                  <a:cubicBezTo>
                    <a:pt x="908685" y="588645"/>
                    <a:pt x="862013" y="636270"/>
                    <a:pt x="803910" y="636270"/>
                  </a:cubicBezTo>
                  <a:close/>
                  <a:moveTo>
                    <a:pt x="105727" y="13335"/>
                  </a:moveTo>
                  <a:cubicBezTo>
                    <a:pt x="55245" y="13335"/>
                    <a:pt x="13335" y="54292"/>
                    <a:pt x="13335" y="105727"/>
                  </a:cubicBezTo>
                  <a:lnTo>
                    <a:pt x="13335" y="530543"/>
                  </a:lnTo>
                  <a:cubicBezTo>
                    <a:pt x="13335" y="581025"/>
                    <a:pt x="54292" y="622935"/>
                    <a:pt x="105727" y="622935"/>
                  </a:cubicBezTo>
                  <a:lnTo>
                    <a:pt x="803910" y="622935"/>
                  </a:lnTo>
                  <a:cubicBezTo>
                    <a:pt x="854393" y="622935"/>
                    <a:pt x="896303" y="581978"/>
                    <a:pt x="896303" y="530543"/>
                  </a:cubicBezTo>
                  <a:lnTo>
                    <a:pt x="896303" y="105727"/>
                  </a:lnTo>
                  <a:cubicBezTo>
                    <a:pt x="896303" y="55245"/>
                    <a:pt x="855345" y="13335"/>
                    <a:pt x="803910" y="13335"/>
                  </a:cubicBezTo>
                  <a:lnTo>
                    <a:pt x="105727" y="13335"/>
                  </a:ln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7" name="Freeform: Shape 15">
              <a:extLst>
                <a:ext uri="{FF2B5EF4-FFF2-40B4-BE49-F238E27FC236}">
                  <a16:creationId xmlns:a16="http://schemas.microsoft.com/office/drawing/2014/main" id="{7834E2FC-CB2D-1E4B-BE68-D5E5092D0FEB}"/>
                </a:ext>
              </a:extLst>
            </p:cNvPr>
            <p:cNvSpPr/>
            <p:nvPr/>
          </p:nvSpPr>
          <p:spPr>
            <a:xfrm>
              <a:off x="5400675" y="3039427"/>
              <a:ext cx="676275" cy="95250"/>
            </a:xfrm>
            <a:custGeom>
              <a:avLst/>
              <a:gdLst>
                <a:gd name="connsiteX0" fmla="*/ 46673 w 676275"/>
                <a:gd name="connsiteY0" fmla="*/ 101918 h 95250"/>
                <a:gd name="connsiteX1" fmla="*/ 634365 w 676275"/>
                <a:gd name="connsiteY1" fmla="*/ 101918 h 95250"/>
                <a:gd name="connsiteX2" fmla="*/ 681038 w 676275"/>
                <a:gd name="connsiteY2" fmla="*/ 55245 h 95250"/>
                <a:gd name="connsiteX3" fmla="*/ 681038 w 676275"/>
                <a:gd name="connsiteY3" fmla="*/ 46673 h 95250"/>
                <a:gd name="connsiteX4" fmla="*/ 634365 w 676275"/>
                <a:gd name="connsiteY4" fmla="*/ 0 h 95250"/>
                <a:gd name="connsiteX5" fmla="*/ 46673 w 676275"/>
                <a:gd name="connsiteY5" fmla="*/ 0 h 95250"/>
                <a:gd name="connsiteX6" fmla="*/ 0 w 676275"/>
                <a:gd name="connsiteY6" fmla="*/ 46673 h 95250"/>
                <a:gd name="connsiteX7" fmla="*/ 0 w 676275"/>
                <a:gd name="connsiteY7" fmla="*/ 55245 h 95250"/>
                <a:gd name="connsiteX8" fmla="*/ 46673 w 676275"/>
                <a:gd name="connsiteY8" fmla="*/ 10191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95250">
                  <a:moveTo>
                    <a:pt x="46673" y="101918"/>
                  </a:moveTo>
                  <a:lnTo>
                    <a:pt x="634365" y="101918"/>
                  </a:lnTo>
                  <a:cubicBezTo>
                    <a:pt x="660083" y="101918"/>
                    <a:pt x="681038" y="80963"/>
                    <a:pt x="681038" y="55245"/>
                  </a:cubicBezTo>
                  <a:lnTo>
                    <a:pt x="681038" y="46673"/>
                  </a:lnTo>
                  <a:cubicBezTo>
                    <a:pt x="681038" y="20955"/>
                    <a:pt x="660083" y="0"/>
                    <a:pt x="634365" y="0"/>
                  </a:cubicBezTo>
                  <a:lnTo>
                    <a:pt x="46673" y="0"/>
                  </a:lnTo>
                  <a:cubicBezTo>
                    <a:pt x="20955" y="0"/>
                    <a:pt x="0" y="20955"/>
                    <a:pt x="0" y="46673"/>
                  </a:cubicBezTo>
                  <a:lnTo>
                    <a:pt x="0" y="55245"/>
                  </a:lnTo>
                  <a:cubicBezTo>
                    <a:pt x="0" y="80963"/>
                    <a:pt x="20955" y="101918"/>
                    <a:pt x="46673" y="101918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8" name="Freeform: Shape 16">
              <a:extLst>
                <a:ext uri="{FF2B5EF4-FFF2-40B4-BE49-F238E27FC236}">
                  <a16:creationId xmlns:a16="http://schemas.microsoft.com/office/drawing/2014/main" id="{F74845AD-5591-5F4A-B817-68FC6A9AFA5C}"/>
                </a:ext>
              </a:extLst>
            </p:cNvPr>
            <p:cNvSpPr/>
            <p:nvPr/>
          </p:nvSpPr>
          <p:spPr>
            <a:xfrm>
              <a:off x="5604510" y="4276725"/>
              <a:ext cx="1047750" cy="47625"/>
            </a:xfrm>
            <a:custGeom>
              <a:avLst/>
              <a:gdLst>
                <a:gd name="connsiteX0" fmla="*/ 0 w 1047750"/>
                <a:gd name="connsiteY0" fmla="*/ 0 h 47625"/>
                <a:gd name="connsiteX1" fmla="*/ 1052513 w 1047750"/>
                <a:gd name="connsiteY1" fmla="*/ 0 h 47625"/>
                <a:gd name="connsiteX2" fmla="*/ 1052513 w 1047750"/>
                <a:gd name="connsiteY2" fmla="*/ 53340 h 47625"/>
                <a:gd name="connsiteX3" fmla="*/ 0 w 1047750"/>
                <a:gd name="connsiteY3" fmla="*/ 53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" h="47625">
                  <a:moveTo>
                    <a:pt x="0" y="0"/>
                  </a:moveTo>
                  <a:lnTo>
                    <a:pt x="1052513" y="0"/>
                  </a:lnTo>
                  <a:lnTo>
                    <a:pt x="1052513" y="5334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9" name="Freeform: Shape 17">
              <a:extLst>
                <a:ext uri="{FF2B5EF4-FFF2-40B4-BE49-F238E27FC236}">
                  <a16:creationId xmlns:a16="http://schemas.microsoft.com/office/drawing/2014/main" id="{20B29077-163F-B04F-A586-109340E0427E}"/>
                </a:ext>
              </a:extLst>
            </p:cNvPr>
            <p:cNvSpPr/>
            <p:nvPr/>
          </p:nvSpPr>
          <p:spPr>
            <a:xfrm>
              <a:off x="6549390" y="2968942"/>
              <a:ext cx="295275" cy="295275"/>
            </a:xfrm>
            <a:custGeom>
              <a:avLst/>
              <a:gdLst>
                <a:gd name="connsiteX0" fmla="*/ 302895 w 295275"/>
                <a:gd name="connsiteY0" fmla="*/ 152400 h 295275"/>
                <a:gd name="connsiteX1" fmla="*/ 227647 w 295275"/>
                <a:gd name="connsiteY1" fmla="*/ 282893 h 295275"/>
                <a:gd name="connsiteX2" fmla="*/ 199072 w 295275"/>
                <a:gd name="connsiteY2" fmla="*/ 296228 h 295275"/>
                <a:gd name="connsiteX3" fmla="*/ 196215 w 295275"/>
                <a:gd name="connsiteY3" fmla="*/ 297180 h 295275"/>
                <a:gd name="connsiteX4" fmla="*/ 151447 w 295275"/>
                <a:gd name="connsiteY4" fmla="*/ 303848 h 295275"/>
                <a:gd name="connsiteX5" fmla="*/ 83820 w 295275"/>
                <a:gd name="connsiteY5" fmla="*/ 287655 h 295275"/>
                <a:gd name="connsiteX6" fmla="*/ 0 w 295275"/>
                <a:gd name="connsiteY6" fmla="*/ 151448 h 295275"/>
                <a:gd name="connsiteX7" fmla="*/ 151447 w 295275"/>
                <a:gd name="connsiteY7" fmla="*/ 0 h 295275"/>
                <a:gd name="connsiteX8" fmla="*/ 302895 w 295275"/>
                <a:gd name="connsiteY8" fmla="*/ 15240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295275">
                  <a:moveTo>
                    <a:pt x="302895" y="152400"/>
                  </a:moveTo>
                  <a:cubicBezTo>
                    <a:pt x="302895" y="208598"/>
                    <a:pt x="272415" y="257175"/>
                    <a:pt x="227647" y="282893"/>
                  </a:cubicBezTo>
                  <a:cubicBezTo>
                    <a:pt x="219075" y="288608"/>
                    <a:pt x="208597" y="292418"/>
                    <a:pt x="199072" y="296228"/>
                  </a:cubicBezTo>
                  <a:cubicBezTo>
                    <a:pt x="198120" y="296228"/>
                    <a:pt x="197167" y="297180"/>
                    <a:pt x="196215" y="297180"/>
                  </a:cubicBezTo>
                  <a:cubicBezTo>
                    <a:pt x="181927" y="301943"/>
                    <a:pt x="166688" y="303848"/>
                    <a:pt x="151447" y="303848"/>
                  </a:cubicBezTo>
                  <a:cubicBezTo>
                    <a:pt x="127635" y="303848"/>
                    <a:pt x="104775" y="298133"/>
                    <a:pt x="83820" y="287655"/>
                  </a:cubicBezTo>
                  <a:cubicBezTo>
                    <a:pt x="34290" y="262890"/>
                    <a:pt x="0" y="211455"/>
                    <a:pt x="0" y="151448"/>
                  </a:cubicBezTo>
                  <a:cubicBezTo>
                    <a:pt x="0" y="67628"/>
                    <a:pt x="67627" y="0"/>
                    <a:pt x="151447" y="0"/>
                  </a:cubicBezTo>
                  <a:cubicBezTo>
                    <a:pt x="235267" y="953"/>
                    <a:pt x="302895" y="68580"/>
                    <a:pt x="302895" y="152400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0" name="Freeform: Shape 18">
              <a:extLst>
                <a:ext uri="{FF2B5EF4-FFF2-40B4-BE49-F238E27FC236}">
                  <a16:creationId xmlns:a16="http://schemas.microsoft.com/office/drawing/2014/main" id="{27598F3A-0C82-8D48-AC01-1C81F12F4C60}"/>
                </a:ext>
              </a:extLst>
            </p:cNvPr>
            <p:cNvSpPr/>
            <p:nvPr/>
          </p:nvSpPr>
          <p:spPr>
            <a:xfrm>
              <a:off x="6663850" y="3039417"/>
              <a:ext cx="104775" cy="180975"/>
            </a:xfrm>
            <a:custGeom>
              <a:avLst/>
              <a:gdLst>
                <a:gd name="connsiteX0" fmla="*/ 792 w 104775"/>
                <a:gd name="connsiteY0" fmla="*/ 65733 h 180975"/>
                <a:gd name="connsiteX1" fmla="*/ 45560 w 104775"/>
                <a:gd name="connsiteY1" fmla="*/ 10 h 180975"/>
                <a:gd name="connsiteX2" fmla="*/ 98900 w 104775"/>
                <a:gd name="connsiteY2" fmla="*/ 67638 h 180975"/>
                <a:gd name="connsiteX3" fmla="*/ 100805 w 104775"/>
                <a:gd name="connsiteY3" fmla="*/ 143838 h 180975"/>
                <a:gd name="connsiteX4" fmla="*/ 79850 w 104775"/>
                <a:gd name="connsiteY4" fmla="*/ 189558 h 180975"/>
                <a:gd name="connsiteX5" fmla="*/ 45560 w 104775"/>
                <a:gd name="connsiteY5" fmla="*/ 141933 h 180975"/>
                <a:gd name="connsiteX6" fmla="*/ 792 w 104775"/>
                <a:gd name="connsiteY6" fmla="*/ 6573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80975">
                  <a:moveTo>
                    <a:pt x="792" y="65733"/>
                  </a:moveTo>
                  <a:cubicBezTo>
                    <a:pt x="792" y="65733"/>
                    <a:pt x="-9685" y="-942"/>
                    <a:pt x="45560" y="10"/>
                  </a:cubicBezTo>
                  <a:cubicBezTo>
                    <a:pt x="100805" y="963"/>
                    <a:pt x="99852" y="34300"/>
                    <a:pt x="98900" y="67638"/>
                  </a:cubicBezTo>
                  <a:cubicBezTo>
                    <a:pt x="97947" y="100023"/>
                    <a:pt x="76992" y="98118"/>
                    <a:pt x="100805" y="143838"/>
                  </a:cubicBezTo>
                  <a:cubicBezTo>
                    <a:pt x="124617" y="189558"/>
                    <a:pt x="79850" y="189558"/>
                    <a:pt x="79850" y="189558"/>
                  </a:cubicBezTo>
                  <a:lnTo>
                    <a:pt x="45560" y="141933"/>
                  </a:lnTo>
                  <a:lnTo>
                    <a:pt x="792" y="65733"/>
                  </a:ln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1" name="Freeform: Shape 19">
              <a:extLst>
                <a:ext uri="{FF2B5EF4-FFF2-40B4-BE49-F238E27FC236}">
                  <a16:creationId xmlns:a16="http://schemas.microsoft.com/office/drawing/2014/main" id="{8851FB5F-2FEC-5F4A-B11E-60FB1FAAFA36}"/>
                </a:ext>
              </a:extLst>
            </p:cNvPr>
            <p:cNvSpPr/>
            <p:nvPr/>
          </p:nvSpPr>
          <p:spPr>
            <a:xfrm>
              <a:off x="6664453" y="3045261"/>
              <a:ext cx="85725" cy="114300"/>
            </a:xfrm>
            <a:custGeom>
              <a:avLst/>
              <a:gdLst>
                <a:gd name="connsiteX0" fmla="*/ 39241 w 85725"/>
                <a:gd name="connsiteY0" fmla="*/ 834 h 114300"/>
                <a:gd name="connsiteX1" fmla="*/ 189 w 85725"/>
                <a:gd name="connsiteY1" fmla="*/ 59889 h 114300"/>
                <a:gd name="connsiteX2" fmla="*/ 43051 w 85725"/>
                <a:gd name="connsiteY2" fmla="*/ 113229 h 114300"/>
                <a:gd name="connsiteX3" fmla="*/ 86866 w 85725"/>
                <a:gd name="connsiteY3" fmla="*/ 37981 h 114300"/>
                <a:gd name="connsiteX4" fmla="*/ 39241 w 85725"/>
                <a:gd name="connsiteY4" fmla="*/ 8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39241" y="834"/>
                  </a:moveTo>
                  <a:cubicBezTo>
                    <a:pt x="39241" y="834"/>
                    <a:pt x="2094" y="6549"/>
                    <a:pt x="189" y="59889"/>
                  </a:cubicBezTo>
                  <a:cubicBezTo>
                    <a:pt x="-1716" y="113229"/>
                    <a:pt x="10666" y="124659"/>
                    <a:pt x="43051" y="113229"/>
                  </a:cubicBezTo>
                  <a:cubicBezTo>
                    <a:pt x="75436" y="101799"/>
                    <a:pt x="85914" y="46554"/>
                    <a:pt x="86866" y="37981"/>
                  </a:cubicBezTo>
                  <a:cubicBezTo>
                    <a:pt x="87819" y="29409"/>
                    <a:pt x="89724" y="-5834"/>
                    <a:pt x="39241" y="83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2" name="Freeform: Shape 20">
              <a:extLst>
                <a:ext uri="{FF2B5EF4-FFF2-40B4-BE49-F238E27FC236}">
                  <a16:creationId xmlns:a16="http://schemas.microsoft.com/office/drawing/2014/main" id="{F98FA491-E0FA-4046-936E-1BC70B623940}"/>
                </a:ext>
              </a:extLst>
            </p:cNvPr>
            <p:cNvSpPr/>
            <p:nvPr/>
          </p:nvSpPr>
          <p:spPr>
            <a:xfrm>
              <a:off x="6631675" y="3178017"/>
              <a:ext cx="133350" cy="85725"/>
            </a:xfrm>
            <a:custGeom>
              <a:avLst/>
              <a:gdLst>
                <a:gd name="connsiteX0" fmla="*/ 137742 w 133350"/>
                <a:gd name="connsiteY0" fmla="*/ 53815 h 85725"/>
                <a:gd name="connsiteX1" fmla="*/ 116787 w 133350"/>
                <a:gd name="connsiteY1" fmla="*/ 87153 h 85725"/>
                <a:gd name="connsiteX2" fmla="*/ 113929 w 133350"/>
                <a:gd name="connsiteY2" fmla="*/ 88105 h 85725"/>
                <a:gd name="connsiteX3" fmla="*/ 69162 w 133350"/>
                <a:gd name="connsiteY3" fmla="*/ 94773 h 85725"/>
                <a:gd name="connsiteX4" fmla="*/ 1534 w 133350"/>
                <a:gd name="connsiteY4" fmla="*/ 78580 h 85725"/>
                <a:gd name="connsiteX5" fmla="*/ 16774 w 133350"/>
                <a:gd name="connsiteY5" fmla="*/ 36670 h 85725"/>
                <a:gd name="connsiteX6" fmla="*/ 50112 w 133350"/>
                <a:gd name="connsiteY6" fmla="*/ 2380 h 85725"/>
                <a:gd name="connsiteX7" fmla="*/ 113929 w 133350"/>
                <a:gd name="connsiteY7" fmla="*/ 8095 h 85725"/>
                <a:gd name="connsiteX8" fmla="*/ 137742 w 133350"/>
                <a:gd name="connsiteY8" fmla="*/ 5381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85725">
                  <a:moveTo>
                    <a:pt x="137742" y="53815"/>
                  </a:moveTo>
                  <a:cubicBezTo>
                    <a:pt x="137742" y="70008"/>
                    <a:pt x="129169" y="80485"/>
                    <a:pt x="116787" y="87153"/>
                  </a:cubicBezTo>
                  <a:cubicBezTo>
                    <a:pt x="115834" y="87153"/>
                    <a:pt x="114882" y="88105"/>
                    <a:pt x="113929" y="88105"/>
                  </a:cubicBezTo>
                  <a:cubicBezTo>
                    <a:pt x="99642" y="92868"/>
                    <a:pt x="84402" y="94773"/>
                    <a:pt x="69162" y="94773"/>
                  </a:cubicBezTo>
                  <a:cubicBezTo>
                    <a:pt x="45349" y="94773"/>
                    <a:pt x="22490" y="89058"/>
                    <a:pt x="1534" y="78580"/>
                  </a:cubicBezTo>
                  <a:cubicBezTo>
                    <a:pt x="-3228" y="69055"/>
                    <a:pt x="3440" y="56673"/>
                    <a:pt x="16774" y="36670"/>
                  </a:cubicBezTo>
                  <a:cubicBezTo>
                    <a:pt x="26299" y="23335"/>
                    <a:pt x="34872" y="9048"/>
                    <a:pt x="50112" y="2380"/>
                  </a:cubicBezTo>
                  <a:cubicBezTo>
                    <a:pt x="72972" y="-1430"/>
                    <a:pt x="96784" y="-1430"/>
                    <a:pt x="113929" y="8095"/>
                  </a:cubicBezTo>
                  <a:cubicBezTo>
                    <a:pt x="129169" y="15715"/>
                    <a:pt x="137742" y="30003"/>
                    <a:pt x="137742" y="53815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3" name="Freeform: Shape 21">
              <a:extLst>
                <a:ext uri="{FF2B5EF4-FFF2-40B4-BE49-F238E27FC236}">
                  <a16:creationId xmlns:a16="http://schemas.microsoft.com/office/drawing/2014/main" id="{73110628-9006-4045-9808-1C4E664EA60F}"/>
                </a:ext>
              </a:extLst>
            </p:cNvPr>
            <p:cNvSpPr/>
            <p:nvPr/>
          </p:nvSpPr>
          <p:spPr>
            <a:xfrm>
              <a:off x="6639877" y="3185160"/>
              <a:ext cx="28575" cy="57150"/>
            </a:xfrm>
            <a:custGeom>
              <a:avLst/>
              <a:gdLst>
                <a:gd name="connsiteX0" fmla="*/ 17145 w 28575"/>
                <a:gd name="connsiteY0" fmla="*/ 29527 h 57150"/>
                <a:gd name="connsiteX1" fmla="*/ 0 w 28575"/>
                <a:gd name="connsiteY1" fmla="*/ 57150 h 57150"/>
                <a:gd name="connsiteX2" fmla="*/ 2857 w 28575"/>
                <a:gd name="connsiteY2" fmla="*/ 40957 h 57150"/>
                <a:gd name="connsiteX3" fmla="*/ 3810 w 28575"/>
                <a:gd name="connsiteY3" fmla="*/ 33338 h 57150"/>
                <a:gd name="connsiteX4" fmla="*/ 4763 w 28575"/>
                <a:gd name="connsiteY4" fmla="*/ 30480 h 57150"/>
                <a:gd name="connsiteX5" fmla="*/ 4763 w 28575"/>
                <a:gd name="connsiteY5" fmla="*/ 30480 h 57150"/>
                <a:gd name="connsiteX6" fmla="*/ 36195 w 28575"/>
                <a:gd name="connsiteY6" fmla="*/ 0 h 57150"/>
                <a:gd name="connsiteX7" fmla="*/ 17145 w 28575"/>
                <a:gd name="connsiteY7" fmla="*/ 295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57150">
                  <a:moveTo>
                    <a:pt x="17145" y="29527"/>
                  </a:moveTo>
                  <a:lnTo>
                    <a:pt x="0" y="57150"/>
                  </a:lnTo>
                  <a:cubicBezTo>
                    <a:pt x="0" y="57150"/>
                    <a:pt x="952" y="53340"/>
                    <a:pt x="2857" y="40957"/>
                  </a:cubicBezTo>
                  <a:cubicBezTo>
                    <a:pt x="2857" y="39052"/>
                    <a:pt x="3810" y="36195"/>
                    <a:pt x="3810" y="33338"/>
                  </a:cubicBezTo>
                  <a:cubicBezTo>
                    <a:pt x="3810" y="32385"/>
                    <a:pt x="3810" y="31432"/>
                    <a:pt x="4763" y="30480"/>
                  </a:cubicBezTo>
                  <a:lnTo>
                    <a:pt x="4763" y="30480"/>
                  </a:lnTo>
                  <a:cubicBezTo>
                    <a:pt x="12382" y="13335"/>
                    <a:pt x="35242" y="952"/>
                    <a:pt x="36195" y="0"/>
                  </a:cubicBezTo>
                  <a:lnTo>
                    <a:pt x="17145" y="29527"/>
                  </a:ln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4" name="Freeform: Shape 22">
              <a:extLst>
                <a:ext uri="{FF2B5EF4-FFF2-40B4-BE49-F238E27FC236}">
                  <a16:creationId xmlns:a16="http://schemas.microsoft.com/office/drawing/2014/main" id="{A45A1828-8883-7C4C-BA1A-D6256306EB39}"/>
                </a:ext>
              </a:extLst>
            </p:cNvPr>
            <p:cNvSpPr/>
            <p:nvPr/>
          </p:nvSpPr>
          <p:spPr>
            <a:xfrm>
              <a:off x="6727507" y="3186351"/>
              <a:ext cx="47625" cy="76200"/>
            </a:xfrm>
            <a:custGeom>
              <a:avLst/>
              <a:gdLst>
                <a:gd name="connsiteX0" fmla="*/ 50483 w 47625"/>
                <a:gd name="connsiteY0" fmla="*/ 65484 h 76200"/>
                <a:gd name="connsiteX1" fmla="*/ 21908 w 47625"/>
                <a:gd name="connsiteY1" fmla="*/ 78819 h 76200"/>
                <a:gd name="connsiteX2" fmla="*/ 19050 w 47625"/>
                <a:gd name="connsiteY2" fmla="*/ 79772 h 76200"/>
                <a:gd name="connsiteX3" fmla="*/ 11430 w 47625"/>
                <a:gd name="connsiteY3" fmla="*/ 58817 h 76200"/>
                <a:gd name="connsiteX4" fmla="*/ 10477 w 47625"/>
                <a:gd name="connsiteY4" fmla="*/ 55007 h 76200"/>
                <a:gd name="connsiteX5" fmla="*/ 0 w 47625"/>
                <a:gd name="connsiteY5" fmla="*/ 17859 h 76200"/>
                <a:gd name="connsiteX6" fmla="*/ 11430 w 47625"/>
                <a:gd name="connsiteY6" fmla="*/ 714 h 76200"/>
                <a:gd name="connsiteX7" fmla="*/ 20955 w 47625"/>
                <a:gd name="connsiteY7" fmla="*/ 714 h 76200"/>
                <a:gd name="connsiteX8" fmla="*/ 39052 w 47625"/>
                <a:gd name="connsiteY8" fmla="*/ 18812 h 76200"/>
                <a:gd name="connsiteX9" fmla="*/ 39052 w 47625"/>
                <a:gd name="connsiteY9" fmla="*/ 18812 h 76200"/>
                <a:gd name="connsiteX10" fmla="*/ 42863 w 47625"/>
                <a:gd name="connsiteY10" fmla="*/ 31194 h 76200"/>
                <a:gd name="connsiteX11" fmla="*/ 42863 w 47625"/>
                <a:gd name="connsiteY11" fmla="*/ 33099 h 76200"/>
                <a:gd name="connsiteX12" fmla="*/ 45720 w 47625"/>
                <a:gd name="connsiteY12" fmla="*/ 44529 h 76200"/>
                <a:gd name="connsiteX13" fmla="*/ 50483 w 47625"/>
                <a:gd name="connsiteY13" fmla="*/ 65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76200">
                  <a:moveTo>
                    <a:pt x="50483" y="65484"/>
                  </a:moveTo>
                  <a:cubicBezTo>
                    <a:pt x="41910" y="71199"/>
                    <a:pt x="31433" y="75009"/>
                    <a:pt x="21908" y="78819"/>
                  </a:cubicBezTo>
                  <a:cubicBezTo>
                    <a:pt x="20955" y="78819"/>
                    <a:pt x="20002" y="79772"/>
                    <a:pt x="19050" y="79772"/>
                  </a:cubicBezTo>
                  <a:cubicBezTo>
                    <a:pt x="15240" y="70247"/>
                    <a:pt x="11430" y="61674"/>
                    <a:pt x="11430" y="58817"/>
                  </a:cubicBezTo>
                  <a:cubicBezTo>
                    <a:pt x="11430" y="57864"/>
                    <a:pt x="10477" y="56912"/>
                    <a:pt x="10477" y="55007"/>
                  </a:cubicBezTo>
                  <a:cubicBezTo>
                    <a:pt x="7620" y="47387"/>
                    <a:pt x="0" y="30242"/>
                    <a:pt x="0" y="17859"/>
                  </a:cubicBezTo>
                  <a:cubicBezTo>
                    <a:pt x="0" y="9287"/>
                    <a:pt x="2858" y="2619"/>
                    <a:pt x="11430" y="714"/>
                  </a:cubicBezTo>
                  <a:cubicBezTo>
                    <a:pt x="15240" y="-238"/>
                    <a:pt x="18097" y="-238"/>
                    <a:pt x="20955" y="714"/>
                  </a:cubicBezTo>
                  <a:cubicBezTo>
                    <a:pt x="30480" y="2619"/>
                    <a:pt x="36195" y="11192"/>
                    <a:pt x="39052" y="18812"/>
                  </a:cubicBezTo>
                  <a:cubicBezTo>
                    <a:pt x="39052" y="18812"/>
                    <a:pt x="39052" y="18812"/>
                    <a:pt x="39052" y="18812"/>
                  </a:cubicBezTo>
                  <a:cubicBezTo>
                    <a:pt x="41910" y="25479"/>
                    <a:pt x="42863" y="31194"/>
                    <a:pt x="42863" y="31194"/>
                  </a:cubicBezTo>
                  <a:cubicBezTo>
                    <a:pt x="42863" y="31194"/>
                    <a:pt x="42863" y="32147"/>
                    <a:pt x="42863" y="33099"/>
                  </a:cubicBezTo>
                  <a:cubicBezTo>
                    <a:pt x="43815" y="35004"/>
                    <a:pt x="44767" y="38814"/>
                    <a:pt x="45720" y="44529"/>
                  </a:cubicBezTo>
                  <a:cubicBezTo>
                    <a:pt x="45720" y="49292"/>
                    <a:pt x="47625" y="56912"/>
                    <a:pt x="50483" y="6548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5" name="Freeform: Shape 23">
              <a:extLst>
                <a:ext uri="{FF2B5EF4-FFF2-40B4-BE49-F238E27FC236}">
                  <a16:creationId xmlns:a16="http://schemas.microsoft.com/office/drawing/2014/main" id="{4A793699-300F-1342-A1DE-C34A495779D7}"/>
                </a:ext>
              </a:extLst>
            </p:cNvPr>
            <p:cNvSpPr/>
            <p:nvPr/>
          </p:nvSpPr>
          <p:spPr>
            <a:xfrm>
              <a:off x="6681439" y="3133964"/>
              <a:ext cx="47625" cy="47625"/>
            </a:xfrm>
            <a:custGeom>
              <a:avLst/>
              <a:gdLst>
                <a:gd name="connsiteX0" fmla="*/ 47973 w 47625"/>
                <a:gd name="connsiteY0" fmla="*/ 714 h 47625"/>
                <a:gd name="connsiteX1" fmla="*/ 41305 w 47625"/>
                <a:gd name="connsiteY1" fmla="*/ 44529 h 47625"/>
                <a:gd name="connsiteX2" fmla="*/ 348 w 47625"/>
                <a:gd name="connsiteY2" fmla="*/ 52149 h 47625"/>
                <a:gd name="connsiteX3" fmla="*/ 3205 w 47625"/>
                <a:gd name="connsiteY3" fmla="*/ 36909 h 47625"/>
                <a:gd name="connsiteX4" fmla="*/ 2253 w 47625"/>
                <a:gd name="connsiteY4" fmla="*/ 27384 h 47625"/>
                <a:gd name="connsiteX5" fmla="*/ 2253 w 47625"/>
                <a:gd name="connsiteY5" fmla="*/ 25479 h 47625"/>
                <a:gd name="connsiteX6" fmla="*/ 47973 w 47625"/>
                <a:gd name="connsiteY6" fmla="*/ 71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7973" y="714"/>
                  </a:moveTo>
                  <a:cubicBezTo>
                    <a:pt x="45115" y="6429"/>
                    <a:pt x="41305" y="44529"/>
                    <a:pt x="41305" y="44529"/>
                  </a:cubicBezTo>
                  <a:cubicBezTo>
                    <a:pt x="41305" y="44529"/>
                    <a:pt x="-4415" y="61674"/>
                    <a:pt x="348" y="52149"/>
                  </a:cubicBezTo>
                  <a:cubicBezTo>
                    <a:pt x="2253" y="47386"/>
                    <a:pt x="3205" y="41671"/>
                    <a:pt x="3205" y="36909"/>
                  </a:cubicBezTo>
                  <a:cubicBezTo>
                    <a:pt x="3205" y="33099"/>
                    <a:pt x="3205" y="29289"/>
                    <a:pt x="2253" y="27384"/>
                  </a:cubicBezTo>
                  <a:cubicBezTo>
                    <a:pt x="2253" y="26431"/>
                    <a:pt x="2253" y="25479"/>
                    <a:pt x="2253" y="25479"/>
                  </a:cubicBezTo>
                  <a:cubicBezTo>
                    <a:pt x="2253" y="25479"/>
                    <a:pt x="50830" y="-5001"/>
                    <a:pt x="47973" y="71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6" name="Freeform: Shape 24">
              <a:extLst>
                <a:ext uri="{FF2B5EF4-FFF2-40B4-BE49-F238E27FC236}">
                  <a16:creationId xmlns:a16="http://schemas.microsoft.com/office/drawing/2014/main" id="{15286403-ADAE-E545-A344-D8D3A172D9AB}"/>
                </a:ext>
              </a:extLst>
            </p:cNvPr>
            <p:cNvSpPr/>
            <p:nvPr/>
          </p:nvSpPr>
          <p:spPr>
            <a:xfrm>
              <a:off x="6664642" y="3044071"/>
              <a:ext cx="85725" cy="104775"/>
            </a:xfrm>
            <a:custGeom>
              <a:avLst/>
              <a:gdLst>
                <a:gd name="connsiteX0" fmla="*/ 23813 w 85725"/>
                <a:gd name="connsiteY0" fmla="*/ 40124 h 104775"/>
                <a:gd name="connsiteX1" fmla="*/ 60960 w 85725"/>
                <a:gd name="connsiteY1" fmla="*/ 83939 h 104775"/>
                <a:gd name="connsiteX2" fmla="*/ 69533 w 85725"/>
                <a:gd name="connsiteY2" fmla="*/ 105847 h 104775"/>
                <a:gd name="connsiteX3" fmla="*/ 71438 w 85725"/>
                <a:gd name="connsiteY3" fmla="*/ 2977 h 104775"/>
                <a:gd name="connsiteX4" fmla="*/ 0 w 85725"/>
                <a:gd name="connsiteY4" fmla="*/ 61079 h 104775"/>
                <a:gd name="connsiteX5" fmla="*/ 23813 w 85725"/>
                <a:gd name="connsiteY5" fmla="*/ 4012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04775">
                  <a:moveTo>
                    <a:pt x="23813" y="40124"/>
                  </a:moveTo>
                  <a:cubicBezTo>
                    <a:pt x="23813" y="40124"/>
                    <a:pt x="42863" y="71557"/>
                    <a:pt x="60960" y="83939"/>
                  </a:cubicBezTo>
                  <a:cubicBezTo>
                    <a:pt x="78105" y="96322"/>
                    <a:pt x="69533" y="105847"/>
                    <a:pt x="69533" y="105847"/>
                  </a:cubicBezTo>
                  <a:cubicBezTo>
                    <a:pt x="69533" y="105847"/>
                    <a:pt x="115253" y="9644"/>
                    <a:pt x="71438" y="2977"/>
                  </a:cubicBezTo>
                  <a:cubicBezTo>
                    <a:pt x="27623" y="-3691"/>
                    <a:pt x="953" y="-4643"/>
                    <a:pt x="0" y="61079"/>
                  </a:cubicBezTo>
                  <a:cubicBezTo>
                    <a:pt x="0" y="61079"/>
                    <a:pt x="20003" y="39172"/>
                    <a:pt x="23813" y="40124"/>
                  </a:cubicBezTo>
                  <a:close/>
                </a:path>
              </a:pathLst>
            </a:custGeom>
            <a:solidFill>
              <a:srgbClr val="3C41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7" name="Freeform: Shape 25">
              <a:extLst>
                <a:ext uri="{FF2B5EF4-FFF2-40B4-BE49-F238E27FC236}">
                  <a16:creationId xmlns:a16="http://schemas.microsoft.com/office/drawing/2014/main" id="{7725721A-7471-C846-832D-F699B8B01341}"/>
                </a:ext>
              </a:extLst>
            </p:cNvPr>
            <p:cNvSpPr/>
            <p:nvPr/>
          </p:nvSpPr>
          <p:spPr>
            <a:xfrm>
              <a:off x="6682740" y="3158490"/>
              <a:ext cx="19050" cy="9525"/>
            </a:xfrm>
            <a:custGeom>
              <a:avLst/>
              <a:gdLst>
                <a:gd name="connsiteX0" fmla="*/ 26670 w 19050"/>
                <a:gd name="connsiteY0" fmla="*/ 0 h 9525"/>
                <a:gd name="connsiteX1" fmla="*/ 952 w 19050"/>
                <a:gd name="connsiteY1" fmla="*/ 13335 h 9525"/>
                <a:gd name="connsiteX2" fmla="*/ 952 w 19050"/>
                <a:gd name="connsiteY2" fmla="*/ 13335 h 9525"/>
                <a:gd name="connsiteX3" fmla="*/ 0 w 19050"/>
                <a:gd name="connsiteY3" fmla="*/ 3810 h 9525"/>
                <a:gd name="connsiteX4" fmla="*/ 26670 w 19050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26670" y="0"/>
                  </a:moveTo>
                  <a:cubicBezTo>
                    <a:pt x="20002" y="10477"/>
                    <a:pt x="952" y="13335"/>
                    <a:pt x="952" y="13335"/>
                  </a:cubicBezTo>
                  <a:cubicBezTo>
                    <a:pt x="952" y="13335"/>
                    <a:pt x="952" y="13335"/>
                    <a:pt x="952" y="13335"/>
                  </a:cubicBezTo>
                  <a:cubicBezTo>
                    <a:pt x="952" y="9525"/>
                    <a:pt x="952" y="5715"/>
                    <a:pt x="0" y="3810"/>
                  </a:cubicBezTo>
                  <a:cubicBezTo>
                    <a:pt x="12382" y="5715"/>
                    <a:pt x="26670" y="0"/>
                    <a:pt x="26670" y="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8" name="Freeform: Shape 26">
              <a:extLst>
                <a:ext uri="{FF2B5EF4-FFF2-40B4-BE49-F238E27FC236}">
                  <a16:creationId xmlns:a16="http://schemas.microsoft.com/office/drawing/2014/main" id="{D400C661-0D7E-1042-8549-08D31680545C}"/>
                </a:ext>
              </a:extLst>
            </p:cNvPr>
            <p:cNvSpPr/>
            <p:nvPr/>
          </p:nvSpPr>
          <p:spPr>
            <a:xfrm>
              <a:off x="6642734" y="3184208"/>
              <a:ext cx="28575" cy="38100"/>
            </a:xfrm>
            <a:custGeom>
              <a:avLst/>
              <a:gdLst>
                <a:gd name="connsiteX0" fmla="*/ 1905 w 28575"/>
                <a:gd name="connsiteY0" fmla="*/ 30480 h 38100"/>
                <a:gd name="connsiteX1" fmla="*/ 1905 w 28575"/>
                <a:gd name="connsiteY1" fmla="*/ 30480 h 38100"/>
                <a:gd name="connsiteX2" fmla="*/ 0 w 28575"/>
                <a:gd name="connsiteY2" fmla="*/ 40957 h 38100"/>
                <a:gd name="connsiteX3" fmla="*/ 6668 w 28575"/>
                <a:gd name="connsiteY3" fmla="*/ 30480 h 38100"/>
                <a:gd name="connsiteX4" fmla="*/ 22860 w 28575"/>
                <a:gd name="connsiteY4" fmla="*/ 8572 h 38100"/>
                <a:gd name="connsiteX5" fmla="*/ 33338 w 28575"/>
                <a:gd name="connsiteY5" fmla="*/ 0 h 38100"/>
                <a:gd name="connsiteX6" fmla="*/ 1905 w 28575"/>
                <a:gd name="connsiteY6" fmla="*/ 30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1905" y="30480"/>
                  </a:moveTo>
                  <a:lnTo>
                    <a:pt x="1905" y="30480"/>
                  </a:lnTo>
                  <a:cubicBezTo>
                    <a:pt x="1905" y="30480"/>
                    <a:pt x="953" y="32385"/>
                    <a:pt x="0" y="40957"/>
                  </a:cubicBezTo>
                  <a:lnTo>
                    <a:pt x="6668" y="30480"/>
                  </a:lnTo>
                  <a:cubicBezTo>
                    <a:pt x="6668" y="30480"/>
                    <a:pt x="19050" y="13335"/>
                    <a:pt x="22860" y="8572"/>
                  </a:cubicBezTo>
                  <a:cubicBezTo>
                    <a:pt x="26670" y="3810"/>
                    <a:pt x="33338" y="0"/>
                    <a:pt x="33338" y="0"/>
                  </a:cubicBezTo>
                  <a:cubicBezTo>
                    <a:pt x="33338" y="0"/>
                    <a:pt x="8573" y="12382"/>
                    <a:pt x="1905" y="30480"/>
                  </a:cubicBezTo>
                  <a:close/>
                </a:path>
              </a:pathLst>
            </a:custGeom>
            <a:solidFill>
              <a:srgbClr val="BD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9" name="Freeform: Shape 27">
              <a:extLst>
                <a:ext uri="{FF2B5EF4-FFF2-40B4-BE49-F238E27FC236}">
                  <a16:creationId xmlns:a16="http://schemas.microsoft.com/office/drawing/2014/main" id="{5958E8C1-3385-2140-9BC3-11EF4EE1300F}"/>
                </a:ext>
              </a:extLst>
            </p:cNvPr>
            <p:cNvSpPr/>
            <p:nvPr/>
          </p:nvSpPr>
          <p:spPr>
            <a:xfrm>
              <a:off x="6725451" y="3185636"/>
              <a:ext cx="47625" cy="47625"/>
            </a:xfrm>
            <a:custGeom>
              <a:avLst/>
              <a:gdLst>
                <a:gd name="connsiteX0" fmla="*/ 10628 w 47625"/>
                <a:gd name="connsiteY0" fmla="*/ 54769 h 47625"/>
                <a:gd name="connsiteX1" fmla="*/ 48728 w 47625"/>
                <a:gd name="connsiteY1" fmla="*/ 42386 h 47625"/>
                <a:gd name="connsiteX2" fmla="*/ 13486 w 47625"/>
                <a:gd name="connsiteY2" fmla="*/ 476 h 47625"/>
                <a:gd name="connsiteX3" fmla="*/ 10628 w 47625"/>
                <a:gd name="connsiteY3" fmla="*/ 547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10628" y="54769"/>
                  </a:moveTo>
                  <a:cubicBezTo>
                    <a:pt x="10628" y="54769"/>
                    <a:pt x="40156" y="43339"/>
                    <a:pt x="48728" y="42386"/>
                  </a:cubicBezTo>
                  <a:cubicBezTo>
                    <a:pt x="48728" y="42386"/>
                    <a:pt x="43013" y="-5239"/>
                    <a:pt x="13486" y="476"/>
                  </a:cubicBezTo>
                  <a:cubicBezTo>
                    <a:pt x="-15089" y="5239"/>
                    <a:pt x="10628" y="54769"/>
                    <a:pt x="10628" y="54769"/>
                  </a:cubicBezTo>
                  <a:close/>
                </a:path>
              </a:pathLst>
            </a:custGeom>
            <a:solidFill>
              <a:srgbClr val="E553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0" name="Freeform: Shape 28">
              <a:extLst>
                <a:ext uri="{FF2B5EF4-FFF2-40B4-BE49-F238E27FC236}">
                  <a16:creationId xmlns:a16="http://schemas.microsoft.com/office/drawing/2014/main" id="{AC6C3B88-A693-8245-94BD-8FC923777AA5}"/>
                </a:ext>
              </a:extLst>
            </p:cNvPr>
            <p:cNvSpPr/>
            <p:nvPr/>
          </p:nvSpPr>
          <p:spPr>
            <a:xfrm>
              <a:off x="6666842" y="3175131"/>
              <a:ext cx="57150" cy="38100"/>
            </a:xfrm>
            <a:custGeom>
              <a:avLst/>
              <a:gdLst>
                <a:gd name="connsiteX0" fmla="*/ 15897 w 57150"/>
                <a:gd name="connsiteY0" fmla="*/ 5267 h 38100"/>
                <a:gd name="connsiteX1" fmla="*/ 1610 w 57150"/>
                <a:gd name="connsiteY1" fmla="*/ 41462 h 38100"/>
                <a:gd name="connsiteX2" fmla="*/ 65427 w 57150"/>
                <a:gd name="connsiteY2" fmla="*/ 6219 h 38100"/>
                <a:gd name="connsiteX3" fmla="*/ 15897 w 57150"/>
                <a:gd name="connsiteY3" fmla="*/ 526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15897" y="5267"/>
                  </a:moveTo>
                  <a:cubicBezTo>
                    <a:pt x="15897" y="5267"/>
                    <a:pt x="-6010" y="38604"/>
                    <a:pt x="1610" y="41462"/>
                  </a:cubicBezTo>
                  <a:cubicBezTo>
                    <a:pt x="9230" y="44319"/>
                    <a:pt x="48282" y="37652"/>
                    <a:pt x="65427" y="6219"/>
                  </a:cubicBezTo>
                  <a:cubicBezTo>
                    <a:pt x="65427" y="6219"/>
                    <a:pt x="40662" y="-7116"/>
                    <a:pt x="15897" y="526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1" name="Freeform: Shape 29">
              <a:extLst>
                <a:ext uri="{FF2B5EF4-FFF2-40B4-BE49-F238E27FC236}">
                  <a16:creationId xmlns:a16="http://schemas.microsoft.com/office/drawing/2014/main" id="{DEE8943B-6499-F340-BFE1-DD5F9BB35BFA}"/>
                </a:ext>
              </a:extLst>
            </p:cNvPr>
            <p:cNvSpPr/>
            <p:nvPr/>
          </p:nvSpPr>
          <p:spPr>
            <a:xfrm>
              <a:off x="6513195" y="2480310"/>
              <a:ext cx="390525" cy="390525"/>
            </a:xfrm>
            <a:custGeom>
              <a:avLst/>
              <a:gdLst>
                <a:gd name="connsiteX0" fmla="*/ 395288 w 390525"/>
                <a:gd name="connsiteY0" fmla="*/ 199073 h 390525"/>
                <a:gd name="connsiteX1" fmla="*/ 349567 w 390525"/>
                <a:gd name="connsiteY1" fmla="*/ 325755 h 390525"/>
                <a:gd name="connsiteX2" fmla="*/ 327660 w 390525"/>
                <a:gd name="connsiteY2" fmla="*/ 347663 h 390525"/>
                <a:gd name="connsiteX3" fmla="*/ 320992 w 390525"/>
                <a:gd name="connsiteY3" fmla="*/ 353378 h 390525"/>
                <a:gd name="connsiteX4" fmla="*/ 312420 w 390525"/>
                <a:gd name="connsiteY4" fmla="*/ 359093 h 390525"/>
                <a:gd name="connsiteX5" fmla="*/ 222885 w 390525"/>
                <a:gd name="connsiteY5" fmla="*/ 393382 h 390525"/>
                <a:gd name="connsiteX6" fmla="*/ 204788 w 390525"/>
                <a:gd name="connsiteY6" fmla="*/ 394335 h 390525"/>
                <a:gd name="connsiteX7" fmla="*/ 198120 w 390525"/>
                <a:gd name="connsiteY7" fmla="*/ 394335 h 390525"/>
                <a:gd name="connsiteX8" fmla="*/ 179070 w 390525"/>
                <a:gd name="connsiteY8" fmla="*/ 393382 h 390525"/>
                <a:gd name="connsiteX9" fmla="*/ 158115 w 390525"/>
                <a:gd name="connsiteY9" fmla="*/ 390525 h 390525"/>
                <a:gd name="connsiteX10" fmla="*/ 77152 w 390525"/>
                <a:gd name="connsiteY10" fmla="*/ 353378 h 390525"/>
                <a:gd name="connsiteX11" fmla="*/ 57150 w 390525"/>
                <a:gd name="connsiteY11" fmla="*/ 336232 h 390525"/>
                <a:gd name="connsiteX12" fmla="*/ 53340 w 390525"/>
                <a:gd name="connsiteY12" fmla="*/ 332423 h 390525"/>
                <a:gd name="connsiteX13" fmla="*/ 40958 w 390525"/>
                <a:gd name="connsiteY13" fmla="*/ 318135 h 390525"/>
                <a:gd name="connsiteX14" fmla="*/ 0 w 390525"/>
                <a:gd name="connsiteY14" fmla="*/ 197167 h 390525"/>
                <a:gd name="connsiteX15" fmla="*/ 197167 w 390525"/>
                <a:gd name="connsiteY15" fmla="*/ 0 h 390525"/>
                <a:gd name="connsiteX16" fmla="*/ 395288 w 390525"/>
                <a:gd name="connsiteY16" fmla="*/ 19907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390525">
                  <a:moveTo>
                    <a:pt x="395288" y="199073"/>
                  </a:moveTo>
                  <a:cubicBezTo>
                    <a:pt x="395288" y="247650"/>
                    <a:pt x="378142" y="291465"/>
                    <a:pt x="349567" y="325755"/>
                  </a:cubicBezTo>
                  <a:cubicBezTo>
                    <a:pt x="342900" y="333375"/>
                    <a:pt x="335280" y="340995"/>
                    <a:pt x="327660" y="347663"/>
                  </a:cubicBezTo>
                  <a:cubicBezTo>
                    <a:pt x="325755" y="349568"/>
                    <a:pt x="322897" y="351473"/>
                    <a:pt x="320992" y="353378"/>
                  </a:cubicBezTo>
                  <a:cubicBezTo>
                    <a:pt x="318135" y="355282"/>
                    <a:pt x="315277" y="357188"/>
                    <a:pt x="312420" y="359093"/>
                  </a:cubicBezTo>
                  <a:cubicBezTo>
                    <a:pt x="286702" y="377190"/>
                    <a:pt x="256222" y="389573"/>
                    <a:pt x="222885" y="393382"/>
                  </a:cubicBezTo>
                  <a:cubicBezTo>
                    <a:pt x="217170" y="394335"/>
                    <a:pt x="211455" y="394335"/>
                    <a:pt x="204788" y="394335"/>
                  </a:cubicBezTo>
                  <a:cubicBezTo>
                    <a:pt x="202883" y="394335"/>
                    <a:pt x="200025" y="394335"/>
                    <a:pt x="198120" y="394335"/>
                  </a:cubicBezTo>
                  <a:cubicBezTo>
                    <a:pt x="191452" y="394335"/>
                    <a:pt x="185738" y="394335"/>
                    <a:pt x="179070" y="393382"/>
                  </a:cubicBezTo>
                  <a:cubicBezTo>
                    <a:pt x="172402" y="392430"/>
                    <a:pt x="165735" y="391478"/>
                    <a:pt x="158115" y="390525"/>
                  </a:cubicBezTo>
                  <a:cubicBezTo>
                    <a:pt x="128588" y="384810"/>
                    <a:pt x="100965" y="371475"/>
                    <a:pt x="77152" y="353378"/>
                  </a:cubicBezTo>
                  <a:cubicBezTo>
                    <a:pt x="70485" y="347663"/>
                    <a:pt x="63817" y="341948"/>
                    <a:pt x="57150" y="336232"/>
                  </a:cubicBezTo>
                  <a:cubicBezTo>
                    <a:pt x="56197" y="335280"/>
                    <a:pt x="54292" y="333375"/>
                    <a:pt x="53340" y="332423"/>
                  </a:cubicBezTo>
                  <a:cubicBezTo>
                    <a:pt x="48577" y="327660"/>
                    <a:pt x="44767" y="322898"/>
                    <a:pt x="40958" y="318135"/>
                  </a:cubicBezTo>
                  <a:cubicBezTo>
                    <a:pt x="15240" y="284798"/>
                    <a:pt x="0" y="242888"/>
                    <a:pt x="0" y="197167"/>
                  </a:cubicBezTo>
                  <a:cubicBezTo>
                    <a:pt x="0" y="88583"/>
                    <a:pt x="88583" y="0"/>
                    <a:pt x="197167" y="0"/>
                  </a:cubicBezTo>
                  <a:cubicBezTo>
                    <a:pt x="306705" y="1905"/>
                    <a:pt x="395288" y="90488"/>
                    <a:pt x="395288" y="199073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2" name="Freeform: Shape 30">
              <a:extLst>
                <a:ext uri="{FF2B5EF4-FFF2-40B4-BE49-F238E27FC236}">
                  <a16:creationId xmlns:a16="http://schemas.microsoft.com/office/drawing/2014/main" id="{A133390D-9687-E44F-A92E-6EF4B3032139}"/>
                </a:ext>
              </a:extLst>
            </p:cNvPr>
            <p:cNvSpPr/>
            <p:nvPr/>
          </p:nvSpPr>
          <p:spPr>
            <a:xfrm>
              <a:off x="6581775" y="2741295"/>
              <a:ext cx="257175" cy="133350"/>
            </a:xfrm>
            <a:custGeom>
              <a:avLst/>
              <a:gdLst>
                <a:gd name="connsiteX0" fmla="*/ 258128 w 257175"/>
                <a:gd name="connsiteY0" fmla="*/ 46673 h 133350"/>
                <a:gd name="connsiteX1" fmla="*/ 243840 w 257175"/>
                <a:gd name="connsiteY1" fmla="*/ 99060 h 133350"/>
                <a:gd name="connsiteX2" fmla="*/ 154305 w 257175"/>
                <a:gd name="connsiteY2" fmla="*/ 133350 h 133350"/>
                <a:gd name="connsiteX3" fmla="*/ 136208 w 257175"/>
                <a:gd name="connsiteY3" fmla="*/ 134303 h 133350"/>
                <a:gd name="connsiteX4" fmla="*/ 129540 w 257175"/>
                <a:gd name="connsiteY4" fmla="*/ 134303 h 133350"/>
                <a:gd name="connsiteX5" fmla="*/ 110490 w 257175"/>
                <a:gd name="connsiteY5" fmla="*/ 133350 h 133350"/>
                <a:gd name="connsiteX6" fmla="*/ 89535 w 257175"/>
                <a:gd name="connsiteY6" fmla="*/ 130493 h 133350"/>
                <a:gd name="connsiteX7" fmla="*/ 8572 w 257175"/>
                <a:gd name="connsiteY7" fmla="*/ 93345 h 133350"/>
                <a:gd name="connsiteX8" fmla="*/ 0 w 257175"/>
                <a:gd name="connsiteY8" fmla="*/ 39053 h 133350"/>
                <a:gd name="connsiteX9" fmla="*/ 89535 w 257175"/>
                <a:gd name="connsiteY9" fmla="*/ 8573 h 133350"/>
                <a:gd name="connsiteX10" fmla="*/ 90488 w 257175"/>
                <a:gd name="connsiteY10" fmla="*/ 8573 h 133350"/>
                <a:gd name="connsiteX11" fmla="*/ 92392 w 257175"/>
                <a:gd name="connsiteY11" fmla="*/ 7620 h 133350"/>
                <a:gd name="connsiteX12" fmla="*/ 97155 w 257175"/>
                <a:gd name="connsiteY12" fmla="*/ 5715 h 133350"/>
                <a:gd name="connsiteX13" fmla="*/ 101917 w 257175"/>
                <a:gd name="connsiteY13" fmla="*/ 3810 h 133350"/>
                <a:gd name="connsiteX14" fmla="*/ 113347 w 257175"/>
                <a:gd name="connsiteY14" fmla="*/ 0 h 133350"/>
                <a:gd name="connsiteX15" fmla="*/ 113347 w 257175"/>
                <a:gd name="connsiteY15" fmla="*/ 0 h 133350"/>
                <a:gd name="connsiteX16" fmla="*/ 114300 w 257175"/>
                <a:gd name="connsiteY16" fmla="*/ 0 h 133350"/>
                <a:gd name="connsiteX17" fmla="*/ 114300 w 257175"/>
                <a:gd name="connsiteY17" fmla="*/ 0 h 133350"/>
                <a:gd name="connsiteX18" fmla="*/ 153353 w 257175"/>
                <a:gd name="connsiteY18" fmla="*/ 2857 h 133350"/>
                <a:gd name="connsiteX19" fmla="*/ 160020 w 257175"/>
                <a:gd name="connsiteY19" fmla="*/ 3810 h 133350"/>
                <a:gd name="connsiteX20" fmla="*/ 161925 w 257175"/>
                <a:gd name="connsiteY20" fmla="*/ 3810 h 133350"/>
                <a:gd name="connsiteX21" fmla="*/ 162878 w 257175"/>
                <a:gd name="connsiteY21" fmla="*/ 3810 h 133350"/>
                <a:gd name="connsiteX22" fmla="*/ 180975 w 257175"/>
                <a:gd name="connsiteY22" fmla="*/ 8573 h 133350"/>
                <a:gd name="connsiteX23" fmla="*/ 180975 w 257175"/>
                <a:gd name="connsiteY23" fmla="*/ 8573 h 133350"/>
                <a:gd name="connsiteX24" fmla="*/ 258128 w 257175"/>
                <a:gd name="connsiteY24" fmla="*/ 4667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7175" h="133350">
                  <a:moveTo>
                    <a:pt x="258128" y="46673"/>
                  </a:moveTo>
                  <a:lnTo>
                    <a:pt x="243840" y="99060"/>
                  </a:lnTo>
                  <a:cubicBezTo>
                    <a:pt x="218122" y="117157"/>
                    <a:pt x="187642" y="129540"/>
                    <a:pt x="154305" y="133350"/>
                  </a:cubicBezTo>
                  <a:cubicBezTo>
                    <a:pt x="148590" y="134303"/>
                    <a:pt x="142875" y="134303"/>
                    <a:pt x="136208" y="134303"/>
                  </a:cubicBezTo>
                  <a:cubicBezTo>
                    <a:pt x="134303" y="134303"/>
                    <a:pt x="131445" y="134303"/>
                    <a:pt x="129540" y="134303"/>
                  </a:cubicBezTo>
                  <a:cubicBezTo>
                    <a:pt x="122872" y="134303"/>
                    <a:pt x="117158" y="134303"/>
                    <a:pt x="110490" y="133350"/>
                  </a:cubicBezTo>
                  <a:cubicBezTo>
                    <a:pt x="103822" y="132397"/>
                    <a:pt x="97155" y="131445"/>
                    <a:pt x="89535" y="130493"/>
                  </a:cubicBezTo>
                  <a:cubicBezTo>
                    <a:pt x="60008" y="124778"/>
                    <a:pt x="32385" y="111443"/>
                    <a:pt x="8572" y="93345"/>
                  </a:cubicBezTo>
                  <a:cubicBezTo>
                    <a:pt x="5715" y="76200"/>
                    <a:pt x="2858" y="57150"/>
                    <a:pt x="0" y="39053"/>
                  </a:cubicBezTo>
                  <a:cubicBezTo>
                    <a:pt x="14288" y="33338"/>
                    <a:pt x="60960" y="18098"/>
                    <a:pt x="89535" y="8573"/>
                  </a:cubicBezTo>
                  <a:cubicBezTo>
                    <a:pt x="89535" y="8573"/>
                    <a:pt x="90488" y="8573"/>
                    <a:pt x="90488" y="8573"/>
                  </a:cubicBezTo>
                  <a:cubicBezTo>
                    <a:pt x="91440" y="8573"/>
                    <a:pt x="91440" y="8573"/>
                    <a:pt x="92392" y="7620"/>
                  </a:cubicBezTo>
                  <a:cubicBezTo>
                    <a:pt x="94297" y="6668"/>
                    <a:pt x="96203" y="6668"/>
                    <a:pt x="97155" y="5715"/>
                  </a:cubicBezTo>
                  <a:cubicBezTo>
                    <a:pt x="99060" y="4763"/>
                    <a:pt x="100013" y="4763"/>
                    <a:pt x="101917" y="3810"/>
                  </a:cubicBezTo>
                  <a:cubicBezTo>
                    <a:pt x="107633" y="1905"/>
                    <a:pt x="112395" y="0"/>
                    <a:pt x="113347" y="0"/>
                  </a:cubicBezTo>
                  <a:cubicBezTo>
                    <a:pt x="113347" y="0"/>
                    <a:pt x="113347" y="0"/>
                    <a:pt x="113347" y="0"/>
                  </a:cubicBezTo>
                  <a:cubicBezTo>
                    <a:pt x="113347" y="0"/>
                    <a:pt x="114300" y="0"/>
                    <a:pt x="114300" y="0"/>
                  </a:cubicBezTo>
                  <a:lnTo>
                    <a:pt x="114300" y="0"/>
                  </a:lnTo>
                  <a:lnTo>
                    <a:pt x="153353" y="2857"/>
                  </a:lnTo>
                  <a:lnTo>
                    <a:pt x="160020" y="3810"/>
                  </a:lnTo>
                  <a:lnTo>
                    <a:pt x="161925" y="3810"/>
                  </a:lnTo>
                  <a:cubicBezTo>
                    <a:pt x="161925" y="3810"/>
                    <a:pt x="161925" y="3810"/>
                    <a:pt x="162878" y="3810"/>
                  </a:cubicBezTo>
                  <a:cubicBezTo>
                    <a:pt x="164783" y="4763"/>
                    <a:pt x="172403" y="6668"/>
                    <a:pt x="180975" y="8573"/>
                  </a:cubicBezTo>
                  <a:cubicBezTo>
                    <a:pt x="180975" y="8573"/>
                    <a:pt x="180975" y="8573"/>
                    <a:pt x="180975" y="8573"/>
                  </a:cubicBezTo>
                  <a:cubicBezTo>
                    <a:pt x="206692" y="17145"/>
                    <a:pt x="243840" y="30480"/>
                    <a:pt x="258128" y="46673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3" name="Freeform: Shape 31">
              <a:extLst>
                <a:ext uri="{FF2B5EF4-FFF2-40B4-BE49-F238E27FC236}">
                  <a16:creationId xmlns:a16="http://schemas.microsoft.com/office/drawing/2014/main" id="{8A0CC76A-D5BB-3044-A629-E832EEFAAC27}"/>
                </a:ext>
              </a:extLst>
            </p:cNvPr>
            <p:cNvSpPr/>
            <p:nvPr/>
          </p:nvSpPr>
          <p:spPr>
            <a:xfrm>
              <a:off x="6664642" y="2580800"/>
              <a:ext cx="95250" cy="142875"/>
            </a:xfrm>
            <a:custGeom>
              <a:avLst/>
              <a:gdLst>
                <a:gd name="connsiteX0" fmla="*/ 57150 w 95250"/>
                <a:gd name="connsiteY0" fmla="*/ 475 h 142875"/>
                <a:gd name="connsiteX1" fmla="*/ 96203 w 95250"/>
                <a:gd name="connsiteY1" fmla="*/ 81438 h 142875"/>
                <a:gd name="connsiteX2" fmla="*/ 43815 w 95250"/>
                <a:gd name="connsiteY2" fmla="*/ 148113 h 142875"/>
                <a:gd name="connsiteX3" fmla="*/ 0 w 95250"/>
                <a:gd name="connsiteY3" fmla="*/ 59530 h 142875"/>
                <a:gd name="connsiteX4" fmla="*/ 57150 w 95250"/>
                <a:gd name="connsiteY4" fmla="*/ 4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42875">
                  <a:moveTo>
                    <a:pt x="57150" y="475"/>
                  </a:moveTo>
                  <a:cubicBezTo>
                    <a:pt x="57150" y="475"/>
                    <a:pt x="103823" y="8095"/>
                    <a:pt x="96203" y="81438"/>
                  </a:cubicBezTo>
                  <a:cubicBezTo>
                    <a:pt x="88583" y="154780"/>
                    <a:pt x="46673" y="148113"/>
                    <a:pt x="43815" y="148113"/>
                  </a:cubicBezTo>
                  <a:cubicBezTo>
                    <a:pt x="40958" y="148113"/>
                    <a:pt x="1905" y="149065"/>
                    <a:pt x="0" y="59530"/>
                  </a:cubicBezTo>
                  <a:cubicBezTo>
                    <a:pt x="0" y="59530"/>
                    <a:pt x="0" y="-6192"/>
                    <a:pt x="57150" y="475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4" name="Freeform: Shape 32">
              <a:extLst>
                <a:ext uri="{FF2B5EF4-FFF2-40B4-BE49-F238E27FC236}">
                  <a16:creationId xmlns:a16="http://schemas.microsoft.com/office/drawing/2014/main" id="{FC35038A-550C-9442-9B5D-9735FC0A6D5C}"/>
                </a:ext>
              </a:extLst>
            </p:cNvPr>
            <p:cNvSpPr/>
            <p:nvPr/>
          </p:nvSpPr>
          <p:spPr>
            <a:xfrm>
              <a:off x="6679882" y="2699897"/>
              <a:ext cx="57150" cy="57150"/>
            </a:xfrm>
            <a:custGeom>
              <a:avLst/>
              <a:gdLst>
                <a:gd name="connsiteX0" fmla="*/ 61913 w 57150"/>
                <a:gd name="connsiteY0" fmla="*/ 8061 h 57150"/>
                <a:gd name="connsiteX1" fmla="*/ 62865 w 57150"/>
                <a:gd name="connsiteY1" fmla="*/ 45208 h 57150"/>
                <a:gd name="connsiteX2" fmla="*/ 0 w 57150"/>
                <a:gd name="connsiteY2" fmla="*/ 49018 h 57150"/>
                <a:gd name="connsiteX3" fmla="*/ 3810 w 57150"/>
                <a:gd name="connsiteY3" fmla="*/ 4251 h 57150"/>
                <a:gd name="connsiteX4" fmla="*/ 61913 w 57150"/>
                <a:gd name="connsiteY4" fmla="*/ 80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1913" y="8061"/>
                  </a:moveTo>
                  <a:cubicBezTo>
                    <a:pt x="61913" y="8061"/>
                    <a:pt x="60008" y="38541"/>
                    <a:pt x="62865" y="45208"/>
                  </a:cubicBezTo>
                  <a:cubicBezTo>
                    <a:pt x="65722" y="51876"/>
                    <a:pt x="24765" y="72831"/>
                    <a:pt x="0" y="49018"/>
                  </a:cubicBezTo>
                  <a:cubicBezTo>
                    <a:pt x="0" y="49018"/>
                    <a:pt x="4763" y="15681"/>
                    <a:pt x="3810" y="4251"/>
                  </a:cubicBezTo>
                  <a:cubicBezTo>
                    <a:pt x="2858" y="-7179"/>
                    <a:pt x="61913" y="8061"/>
                    <a:pt x="61913" y="8061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5" name="Freeform: Shape 33">
              <a:extLst>
                <a:ext uri="{FF2B5EF4-FFF2-40B4-BE49-F238E27FC236}">
                  <a16:creationId xmlns:a16="http://schemas.microsoft.com/office/drawing/2014/main" id="{E1E9DAB4-26DC-7646-B14F-644AE0E7CB14}"/>
                </a:ext>
              </a:extLst>
            </p:cNvPr>
            <p:cNvSpPr/>
            <p:nvPr/>
          </p:nvSpPr>
          <p:spPr>
            <a:xfrm>
              <a:off x="6758787" y="2639695"/>
              <a:ext cx="9525" cy="28575"/>
            </a:xfrm>
            <a:custGeom>
              <a:avLst/>
              <a:gdLst>
                <a:gd name="connsiteX0" fmla="*/ 3010 w 9525"/>
                <a:gd name="connsiteY0" fmla="*/ 2540 h 28575"/>
                <a:gd name="connsiteX1" fmla="*/ 9678 w 9525"/>
                <a:gd name="connsiteY1" fmla="*/ 2540 h 28575"/>
                <a:gd name="connsiteX2" fmla="*/ 2058 w 9525"/>
                <a:gd name="connsiteY2" fmla="*/ 33973 h 28575"/>
                <a:gd name="connsiteX3" fmla="*/ 153 w 9525"/>
                <a:gd name="connsiteY3" fmla="*/ 34925 h 28575"/>
                <a:gd name="connsiteX4" fmla="*/ 3010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3010" y="2540"/>
                  </a:moveTo>
                  <a:cubicBezTo>
                    <a:pt x="3010" y="2540"/>
                    <a:pt x="7773" y="-3175"/>
                    <a:pt x="9678" y="2540"/>
                  </a:cubicBezTo>
                  <a:cubicBezTo>
                    <a:pt x="11583" y="8255"/>
                    <a:pt x="1105" y="33020"/>
                    <a:pt x="2058" y="33973"/>
                  </a:cubicBezTo>
                  <a:cubicBezTo>
                    <a:pt x="2058" y="33973"/>
                    <a:pt x="1105" y="35878"/>
                    <a:pt x="153" y="34925"/>
                  </a:cubicBezTo>
                  <a:cubicBezTo>
                    <a:pt x="-800" y="33973"/>
                    <a:pt x="3010" y="2540"/>
                    <a:pt x="3010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6" name="Freeform: Shape 34">
              <a:extLst>
                <a:ext uri="{FF2B5EF4-FFF2-40B4-BE49-F238E27FC236}">
                  <a16:creationId xmlns:a16="http://schemas.microsoft.com/office/drawing/2014/main" id="{0C12B3FB-E0E0-6341-88BC-96291B76C98F}"/>
                </a:ext>
              </a:extLst>
            </p:cNvPr>
            <p:cNvSpPr/>
            <p:nvPr/>
          </p:nvSpPr>
          <p:spPr>
            <a:xfrm>
              <a:off x="6658623" y="2637790"/>
              <a:ext cx="9525" cy="28575"/>
            </a:xfrm>
            <a:custGeom>
              <a:avLst/>
              <a:gdLst>
                <a:gd name="connsiteX0" fmla="*/ 6972 w 9525"/>
                <a:gd name="connsiteY0" fmla="*/ 2540 h 28575"/>
                <a:gd name="connsiteX1" fmla="*/ 304 w 9525"/>
                <a:gd name="connsiteY1" fmla="*/ 2540 h 28575"/>
                <a:gd name="connsiteX2" fmla="*/ 6972 w 9525"/>
                <a:gd name="connsiteY2" fmla="*/ 33973 h 28575"/>
                <a:gd name="connsiteX3" fmla="*/ 9829 w 9525"/>
                <a:gd name="connsiteY3" fmla="*/ 34925 h 28575"/>
                <a:gd name="connsiteX4" fmla="*/ 6972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6972" y="2540"/>
                  </a:moveTo>
                  <a:cubicBezTo>
                    <a:pt x="6972" y="2540"/>
                    <a:pt x="2209" y="-3175"/>
                    <a:pt x="304" y="2540"/>
                  </a:cubicBezTo>
                  <a:cubicBezTo>
                    <a:pt x="-1601" y="8255"/>
                    <a:pt x="6019" y="33020"/>
                    <a:pt x="6972" y="33973"/>
                  </a:cubicBezTo>
                  <a:cubicBezTo>
                    <a:pt x="6972" y="33973"/>
                    <a:pt x="8877" y="36830"/>
                    <a:pt x="9829" y="34925"/>
                  </a:cubicBezTo>
                  <a:cubicBezTo>
                    <a:pt x="9829" y="33973"/>
                    <a:pt x="6972" y="2540"/>
                    <a:pt x="6972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7" name="Freeform: Shape 35">
              <a:extLst>
                <a:ext uri="{FF2B5EF4-FFF2-40B4-BE49-F238E27FC236}">
                  <a16:creationId xmlns:a16="http://schemas.microsoft.com/office/drawing/2014/main" id="{63BF471E-60E2-B94C-9A98-7D43A2E3FDFA}"/>
                </a:ext>
              </a:extLst>
            </p:cNvPr>
            <p:cNvSpPr/>
            <p:nvPr/>
          </p:nvSpPr>
          <p:spPr>
            <a:xfrm>
              <a:off x="6662538" y="2566251"/>
              <a:ext cx="95250" cy="95250"/>
            </a:xfrm>
            <a:custGeom>
              <a:avLst/>
              <a:gdLst>
                <a:gd name="connsiteX0" fmla="*/ 102117 w 95250"/>
                <a:gd name="connsiteY0" fmla="*/ 69317 h 95250"/>
                <a:gd name="connsiteX1" fmla="*/ 99259 w 95250"/>
                <a:gd name="connsiteY1" fmla="*/ 86462 h 95250"/>
                <a:gd name="connsiteX2" fmla="*/ 92592 w 95250"/>
                <a:gd name="connsiteY2" fmla="*/ 95034 h 95250"/>
                <a:gd name="connsiteX3" fmla="*/ 91639 w 95250"/>
                <a:gd name="connsiteY3" fmla="*/ 72174 h 95250"/>
                <a:gd name="connsiteX4" fmla="*/ 90687 w 95250"/>
                <a:gd name="connsiteY4" fmla="*/ 66459 h 95250"/>
                <a:gd name="connsiteX5" fmla="*/ 88782 w 95250"/>
                <a:gd name="connsiteY5" fmla="*/ 56934 h 95250"/>
                <a:gd name="connsiteX6" fmla="*/ 13534 w 95250"/>
                <a:gd name="connsiteY6" fmla="*/ 59792 h 95250"/>
                <a:gd name="connsiteX7" fmla="*/ 13534 w 95250"/>
                <a:gd name="connsiteY7" fmla="*/ 66459 h 95250"/>
                <a:gd name="connsiteX8" fmla="*/ 11629 w 95250"/>
                <a:gd name="connsiteY8" fmla="*/ 75032 h 95250"/>
                <a:gd name="connsiteX9" fmla="*/ 9724 w 95250"/>
                <a:gd name="connsiteY9" fmla="*/ 97892 h 95250"/>
                <a:gd name="connsiteX10" fmla="*/ 4009 w 95250"/>
                <a:gd name="connsiteY10" fmla="*/ 91224 h 95250"/>
                <a:gd name="connsiteX11" fmla="*/ 1152 w 95250"/>
                <a:gd name="connsiteY11" fmla="*/ 66459 h 95250"/>
                <a:gd name="connsiteX12" fmla="*/ 1152 w 95250"/>
                <a:gd name="connsiteY12" fmla="*/ 66459 h 95250"/>
                <a:gd name="connsiteX13" fmla="*/ 199 w 95250"/>
                <a:gd name="connsiteY13" fmla="*/ 56934 h 95250"/>
                <a:gd name="connsiteX14" fmla="*/ 18297 w 95250"/>
                <a:gd name="connsiteY14" fmla="*/ 5499 h 95250"/>
                <a:gd name="connsiteX15" fmla="*/ 79257 w 95250"/>
                <a:gd name="connsiteY15" fmla="*/ 5499 h 95250"/>
                <a:gd name="connsiteX16" fmla="*/ 88782 w 95250"/>
                <a:gd name="connsiteY16" fmla="*/ 8357 h 95250"/>
                <a:gd name="connsiteX17" fmla="*/ 102117 w 95250"/>
                <a:gd name="connsiteY17" fmla="*/ 6931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95250">
                  <a:moveTo>
                    <a:pt x="102117" y="69317"/>
                  </a:moveTo>
                  <a:cubicBezTo>
                    <a:pt x="100212" y="79794"/>
                    <a:pt x="99259" y="86462"/>
                    <a:pt x="99259" y="86462"/>
                  </a:cubicBezTo>
                  <a:lnTo>
                    <a:pt x="92592" y="95034"/>
                  </a:lnTo>
                  <a:cubicBezTo>
                    <a:pt x="92592" y="95034"/>
                    <a:pt x="92592" y="75032"/>
                    <a:pt x="91639" y="72174"/>
                  </a:cubicBezTo>
                  <a:cubicBezTo>
                    <a:pt x="91639" y="71222"/>
                    <a:pt x="90687" y="69317"/>
                    <a:pt x="90687" y="66459"/>
                  </a:cubicBezTo>
                  <a:cubicBezTo>
                    <a:pt x="89734" y="62649"/>
                    <a:pt x="88782" y="58839"/>
                    <a:pt x="88782" y="56934"/>
                  </a:cubicBezTo>
                  <a:cubicBezTo>
                    <a:pt x="87829" y="55029"/>
                    <a:pt x="48777" y="43599"/>
                    <a:pt x="13534" y="59792"/>
                  </a:cubicBezTo>
                  <a:cubicBezTo>
                    <a:pt x="13534" y="59792"/>
                    <a:pt x="13534" y="62649"/>
                    <a:pt x="13534" y="66459"/>
                  </a:cubicBezTo>
                  <a:cubicBezTo>
                    <a:pt x="13534" y="70269"/>
                    <a:pt x="13534" y="75032"/>
                    <a:pt x="11629" y="75032"/>
                  </a:cubicBezTo>
                  <a:cubicBezTo>
                    <a:pt x="7819" y="75984"/>
                    <a:pt x="9724" y="97892"/>
                    <a:pt x="9724" y="97892"/>
                  </a:cubicBezTo>
                  <a:lnTo>
                    <a:pt x="4009" y="91224"/>
                  </a:lnTo>
                  <a:cubicBezTo>
                    <a:pt x="4009" y="91224"/>
                    <a:pt x="2104" y="79794"/>
                    <a:pt x="1152" y="66459"/>
                  </a:cubicBezTo>
                  <a:cubicBezTo>
                    <a:pt x="1152" y="66459"/>
                    <a:pt x="1152" y="66459"/>
                    <a:pt x="1152" y="66459"/>
                  </a:cubicBezTo>
                  <a:cubicBezTo>
                    <a:pt x="1152" y="63602"/>
                    <a:pt x="199" y="59792"/>
                    <a:pt x="199" y="56934"/>
                  </a:cubicBezTo>
                  <a:cubicBezTo>
                    <a:pt x="-753" y="43599"/>
                    <a:pt x="1152" y="19787"/>
                    <a:pt x="18297" y="5499"/>
                  </a:cubicBezTo>
                  <a:cubicBezTo>
                    <a:pt x="29727" y="737"/>
                    <a:pt x="48777" y="-4026"/>
                    <a:pt x="79257" y="5499"/>
                  </a:cubicBezTo>
                  <a:cubicBezTo>
                    <a:pt x="79257" y="5499"/>
                    <a:pt x="85924" y="5499"/>
                    <a:pt x="88782" y="8357"/>
                  </a:cubicBezTo>
                  <a:cubicBezTo>
                    <a:pt x="105927" y="31217"/>
                    <a:pt x="102117" y="69317"/>
                    <a:pt x="102117" y="69317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8" name="Freeform: Shape 36">
              <a:extLst>
                <a:ext uri="{FF2B5EF4-FFF2-40B4-BE49-F238E27FC236}">
                  <a16:creationId xmlns:a16="http://schemas.microsoft.com/office/drawing/2014/main" id="{9CE80E85-226F-B046-B721-F429CA9607ED}"/>
                </a:ext>
              </a:extLst>
            </p:cNvPr>
            <p:cNvSpPr/>
            <p:nvPr/>
          </p:nvSpPr>
          <p:spPr>
            <a:xfrm>
              <a:off x="6687502" y="2719388"/>
              <a:ext cx="47625" cy="9525"/>
            </a:xfrm>
            <a:custGeom>
              <a:avLst/>
              <a:gdLst>
                <a:gd name="connsiteX0" fmla="*/ 0 w 47625"/>
                <a:gd name="connsiteY0" fmla="*/ 0 h 9525"/>
                <a:gd name="connsiteX1" fmla="*/ 24765 w 47625"/>
                <a:gd name="connsiteY1" fmla="*/ 10477 h 9525"/>
                <a:gd name="connsiteX2" fmla="*/ 49530 w 47625"/>
                <a:gd name="connsiteY2" fmla="*/ 952 h 9525"/>
                <a:gd name="connsiteX3" fmla="*/ 24765 w 47625"/>
                <a:gd name="connsiteY3" fmla="*/ 18098 h 9525"/>
                <a:gd name="connsiteX4" fmla="*/ 0 w 476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9525">
                  <a:moveTo>
                    <a:pt x="0" y="0"/>
                  </a:moveTo>
                  <a:cubicBezTo>
                    <a:pt x="0" y="0"/>
                    <a:pt x="7620" y="10477"/>
                    <a:pt x="24765" y="10477"/>
                  </a:cubicBezTo>
                  <a:cubicBezTo>
                    <a:pt x="41910" y="10477"/>
                    <a:pt x="49530" y="952"/>
                    <a:pt x="49530" y="952"/>
                  </a:cubicBezTo>
                  <a:cubicBezTo>
                    <a:pt x="49530" y="952"/>
                    <a:pt x="40957" y="18098"/>
                    <a:pt x="24765" y="18098"/>
                  </a:cubicBezTo>
                  <a:cubicBezTo>
                    <a:pt x="7620" y="1809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9" name="Freeform: Shape 37">
              <a:extLst>
                <a:ext uri="{FF2B5EF4-FFF2-40B4-BE49-F238E27FC236}">
                  <a16:creationId xmlns:a16="http://schemas.microsoft.com/office/drawing/2014/main" id="{ABF0C00E-30A8-3549-850B-5234C3AD7B60}"/>
                </a:ext>
              </a:extLst>
            </p:cNvPr>
            <p:cNvSpPr/>
            <p:nvPr/>
          </p:nvSpPr>
          <p:spPr>
            <a:xfrm>
              <a:off x="6676072" y="2740702"/>
              <a:ext cx="66675" cy="28575"/>
            </a:xfrm>
            <a:custGeom>
              <a:avLst/>
              <a:gdLst>
                <a:gd name="connsiteX0" fmla="*/ 0 w 66675"/>
                <a:gd name="connsiteY0" fmla="*/ 9166 h 28575"/>
                <a:gd name="connsiteX1" fmla="*/ 36195 w 66675"/>
                <a:gd name="connsiteY1" fmla="*/ 32978 h 28575"/>
                <a:gd name="connsiteX2" fmla="*/ 70485 w 66675"/>
                <a:gd name="connsiteY2" fmla="*/ 5356 h 28575"/>
                <a:gd name="connsiteX3" fmla="*/ 0 w 66675"/>
                <a:gd name="connsiteY3" fmla="*/ 916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8575">
                  <a:moveTo>
                    <a:pt x="0" y="9166"/>
                  </a:moveTo>
                  <a:cubicBezTo>
                    <a:pt x="0" y="9166"/>
                    <a:pt x="12383" y="31073"/>
                    <a:pt x="36195" y="32978"/>
                  </a:cubicBezTo>
                  <a:cubicBezTo>
                    <a:pt x="51435" y="33931"/>
                    <a:pt x="64770" y="14881"/>
                    <a:pt x="70485" y="5356"/>
                  </a:cubicBezTo>
                  <a:cubicBezTo>
                    <a:pt x="70485" y="5356"/>
                    <a:pt x="37148" y="-8932"/>
                    <a:pt x="0" y="9166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0" name="Freeform: Shape 38">
              <a:extLst>
                <a:ext uri="{FF2B5EF4-FFF2-40B4-BE49-F238E27FC236}">
                  <a16:creationId xmlns:a16="http://schemas.microsoft.com/office/drawing/2014/main" id="{A145E353-BF19-CB4A-B6C9-AE0D5FAB4A2D}"/>
                </a:ext>
              </a:extLst>
            </p:cNvPr>
            <p:cNvSpPr/>
            <p:nvPr/>
          </p:nvSpPr>
          <p:spPr>
            <a:xfrm>
              <a:off x="6712267" y="2739390"/>
              <a:ext cx="28575" cy="38100"/>
            </a:xfrm>
            <a:custGeom>
              <a:avLst/>
              <a:gdLst>
                <a:gd name="connsiteX0" fmla="*/ 30480 w 28575"/>
                <a:gd name="connsiteY0" fmla="*/ 0 h 38100"/>
                <a:gd name="connsiteX1" fmla="*/ 0 w 28575"/>
                <a:gd name="connsiteY1" fmla="*/ 25718 h 38100"/>
                <a:gd name="connsiteX2" fmla="*/ 12383 w 28575"/>
                <a:gd name="connsiteY2" fmla="*/ 45720 h 38100"/>
                <a:gd name="connsiteX3" fmla="*/ 34290 w 28575"/>
                <a:gd name="connsiteY3" fmla="*/ 6668 h 38100"/>
                <a:gd name="connsiteX4" fmla="*/ 30480 w 2857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30480" y="0"/>
                  </a:moveTo>
                  <a:cubicBezTo>
                    <a:pt x="30480" y="0"/>
                    <a:pt x="20955" y="12383"/>
                    <a:pt x="0" y="25718"/>
                  </a:cubicBezTo>
                  <a:lnTo>
                    <a:pt x="12383" y="45720"/>
                  </a:lnTo>
                  <a:lnTo>
                    <a:pt x="34290" y="6668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1" name="Freeform: Shape 39">
              <a:extLst>
                <a:ext uri="{FF2B5EF4-FFF2-40B4-BE49-F238E27FC236}">
                  <a16:creationId xmlns:a16="http://schemas.microsoft.com/office/drawing/2014/main" id="{5FF58FE3-46B1-4A4E-9A67-83C8CF447735}"/>
                </a:ext>
              </a:extLst>
            </p:cNvPr>
            <p:cNvSpPr/>
            <p:nvPr/>
          </p:nvSpPr>
          <p:spPr>
            <a:xfrm>
              <a:off x="6673215" y="2742248"/>
              <a:ext cx="38100" cy="38100"/>
            </a:xfrm>
            <a:custGeom>
              <a:avLst/>
              <a:gdLst>
                <a:gd name="connsiteX0" fmla="*/ 8572 w 38100"/>
                <a:gd name="connsiteY0" fmla="*/ 0 h 38100"/>
                <a:gd name="connsiteX1" fmla="*/ 39052 w 38100"/>
                <a:gd name="connsiteY1" fmla="*/ 22860 h 38100"/>
                <a:gd name="connsiteX2" fmla="*/ 24765 w 38100"/>
                <a:gd name="connsiteY2" fmla="*/ 42863 h 38100"/>
                <a:gd name="connsiteX3" fmla="*/ 0 w 38100"/>
                <a:gd name="connsiteY3" fmla="*/ 7620 h 38100"/>
                <a:gd name="connsiteX4" fmla="*/ 8572 w 3810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8572" y="0"/>
                  </a:moveTo>
                  <a:cubicBezTo>
                    <a:pt x="8572" y="0"/>
                    <a:pt x="20955" y="15240"/>
                    <a:pt x="39052" y="22860"/>
                  </a:cubicBezTo>
                  <a:lnTo>
                    <a:pt x="24765" y="42863"/>
                  </a:lnTo>
                  <a:lnTo>
                    <a:pt x="0" y="7620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2" name="Freeform: Shape 40">
              <a:extLst>
                <a:ext uri="{FF2B5EF4-FFF2-40B4-BE49-F238E27FC236}">
                  <a16:creationId xmlns:a16="http://schemas.microsoft.com/office/drawing/2014/main" id="{935235B8-ABFB-F342-BC0A-02D6FE915226}"/>
                </a:ext>
              </a:extLst>
            </p:cNvPr>
            <p:cNvSpPr/>
            <p:nvPr/>
          </p:nvSpPr>
          <p:spPr>
            <a:xfrm>
              <a:off x="6700837" y="2765107"/>
              <a:ext cx="19050" cy="19050"/>
            </a:xfrm>
            <a:custGeom>
              <a:avLst/>
              <a:gdLst>
                <a:gd name="connsiteX0" fmla="*/ 11430 w 19050"/>
                <a:gd name="connsiteY0" fmla="*/ 0 h 19050"/>
                <a:gd name="connsiteX1" fmla="*/ 21908 w 19050"/>
                <a:gd name="connsiteY1" fmla="*/ 16193 h 19050"/>
                <a:gd name="connsiteX2" fmla="*/ 0 w 19050"/>
                <a:gd name="connsiteY2" fmla="*/ 16193 h 19050"/>
                <a:gd name="connsiteX3" fmla="*/ 11430 w 190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430" y="0"/>
                  </a:moveTo>
                  <a:lnTo>
                    <a:pt x="21908" y="16193"/>
                  </a:lnTo>
                  <a:cubicBezTo>
                    <a:pt x="21908" y="16193"/>
                    <a:pt x="10478" y="22860"/>
                    <a:pt x="0" y="16193"/>
                  </a:cubicBezTo>
                  <a:lnTo>
                    <a:pt x="11430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3" name="Freeform: Shape 41">
              <a:extLst>
                <a:ext uri="{FF2B5EF4-FFF2-40B4-BE49-F238E27FC236}">
                  <a16:creationId xmlns:a16="http://schemas.microsoft.com/office/drawing/2014/main" id="{CE277F98-80AF-F94C-AD4A-18D54BB22224}"/>
                </a:ext>
              </a:extLst>
            </p:cNvPr>
            <p:cNvSpPr/>
            <p:nvPr/>
          </p:nvSpPr>
          <p:spPr>
            <a:xfrm>
              <a:off x="6736079" y="2745105"/>
              <a:ext cx="114300" cy="123825"/>
            </a:xfrm>
            <a:custGeom>
              <a:avLst/>
              <a:gdLst>
                <a:gd name="connsiteX0" fmla="*/ 116205 w 114300"/>
                <a:gd name="connsiteY0" fmla="*/ 40005 h 123825"/>
                <a:gd name="connsiteX1" fmla="*/ 116205 w 114300"/>
                <a:gd name="connsiteY1" fmla="*/ 40957 h 123825"/>
                <a:gd name="connsiteX2" fmla="*/ 104775 w 114300"/>
                <a:gd name="connsiteY2" fmla="*/ 82868 h 123825"/>
                <a:gd name="connsiteX3" fmla="*/ 98108 w 114300"/>
                <a:gd name="connsiteY3" fmla="*/ 88582 h 123825"/>
                <a:gd name="connsiteX4" fmla="*/ 89535 w 114300"/>
                <a:gd name="connsiteY4" fmla="*/ 94297 h 123825"/>
                <a:gd name="connsiteX5" fmla="*/ 0 w 114300"/>
                <a:gd name="connsiteY5" fmla="*/ 128587 h 123825"/>
                <a:gd name="connsiteX6" fmla="*/ 11430 w 114300"/>
                <a:gd name="connsiteY6" fmla="*/ 0 h 123825"/>
                <a:gd name="connsiteX7" fmla="*/ 29528 w 114300"/>
                <a:gd name="connsiteY7" fmla="*/ 4763 h 123825"/>
                <a:gd name="connsiteX8" fmla="*/ 29528 w 114300"/>
                <a:gd name="connsiteY8" fmla="*/ 4763 h 123825"/>
                <a:gd name="connsiteX9" fmla="*/ 113348 w 114300"/>
                <a:gd name="connsiteY9" fmla="*/ 36195 h 123825"/>
                <a:gd name="connsiteX10" fmla="*/ 113348 w 114300"/>
                <a:gd name="connsiteY10" fmla="*/ 36195 h 123825"/>
                <a:gd name="connsiteX11" fmla="*/ 116205 w 114300"/>
                <a:gd name="connsiteY11" fmla="*/ 4000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123825">
                  <a:moveTo>
                    <a:pt x="116205" y="40005"/>
                  </a:moveTo>
                  <a:cubicBezTo>
                    <a:pt x="116205" y="40005"/>
                    <a:pt x="116205" y="40005"/>
                    <a:pt x="116205" y="40957"/>
                  </a:cubicBezTo>
                  <a:cubicBezTo>
                    <a:pt x="115253" y="44768"/>
                    <a:pt x="110490" y="61912"/>
                    <a:pt x="104775" y="82868"/>
                  </a:cubicBezTo>
                  <a:cubicBezTo>
                    <a:pt x="102870" y="84772"/>
                    <a:pt x="100013" y="86678"/>
                    <a:pt x="98108" y="88582"/>
                  </a:cubicBezTo>
                  <a:cubicBezTo>
                    <a:pt x="95250" y="90487"/>
                    <a:pt x="92392" y="92393"/>
                    <a:pt x="89535" y="94297"/>
                  </a:cubicBezTo>
                  <a:cubicBezTo>
                    <a:pt x="63817" y="112395"/>
                    <a:pt x="33338" y="124778"/>
                    <a:pt x="0" y="128587"/>
                  </a:cubicBezTo>
                  <a:cubicBezTo>
                    <a:pt x="2858" y="60007"/>
                    <a:pt x="11430" y="0"/>
                    <a:pt x="11430" y="0"/>
                  </a:cubicBezTo>
                  <a:cubicBezTo>
                    <a:pt x="18098" y="1905"/>
                    <a:pt x="23813" y="3810"/>
                    <a:pt x="29528" y="4763"/>
                  </a:cubicBezTo>
                  <a:cubicBezTo>
                    <a:pt x="29528" y="4763"/>
                    <a:pt x="29528" y="4763"/>
                    <a:pt x="29528" y="4763"/>
                  </a:cubicBezTo>
                  <a:cubicBezTo>
                    <a:pt x="80010" y="19050"/>
                    <a:pt x="104775" y="31432"/>
                    <a:pt x="113348" y="36195"/>
                  </a:cubicBezTo>
                  <a:cubicBezTo>
                    <a:pt x="113348" y="36195"/>
                    <a:pt x="113348" y="36195"/>
                    <a:pt x="113348" y="36195"/>
                  </a:cubicBezTo>
                  <a:cubicBezTo>
                    <a:pt x="115253" y="39052"/>
                    <a:pt x="116205" y="40005"/>
                    <a:pt x="116205" y="4000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4" name="Freeform: Shape 42">
              <a:extLst>
                <a:ext uri="{FF2B5EF4-FFF2-40B4-BE49-F238E27FC236}">
                  <a16:creationId xmlns:a16="http://schemas.microsoft.com/office/drawing/2014/main" id="{AE172821-D6E5-944B-BC11-31AA5DC620E2}"/>
                </a:ext>
              </a:extLst>
            </p:cNvPr>
            <p:cNvSpPr/>
            <p:nvPr/>
          </p:nvSpPr>
          <p:spPr>
            <a:xfrm>
              <a:off x="6561772" y="2750820"/>
              <a:ext cx="104775" cy="114300"/>
            </a:xfrm>
            <a:custGeom>
              <a:avLst/>
              <a:gdLst>
                <a:gd name="connsiteX0" fmla="*/ 110490 w 104775"/>
                <a:gd name="connsiteY0" fmla="*/ 121920 h 114300"/>
                <a:gd name="connsiteX1" fmla="*/ 29528 w 104775"/>
                <a:gd name="connsiteY1" fmla="*/ 84772 h 114300"/>
                <a:gd name="connsiteX2" fmla="*/ 9525 w 104775"/>
                <a:gd name="connsiteY2" fmla="*/ 67628 h 114300"/>
                <a:gd name="connsiteX3" fmla="*/ 5715 w 104775"/>
                <a:gd name="connsiteY3" fmla="*/ 63818 h 114300"/>
                <a:gd name="connsiteX4" fmla="*/ 0 w 104775"/>
                <a:gd name="connsiteY4" fmla="*/ 39053 h 114300"/>
                <a:gd name="connsiteX5" fmla="*/ 0 w 104775"/>
                <a:gd name="connsiteY5" fmla="*/ 39053 h 114300"/>
                <a:gd name="connsiteX6" fmla="*/ 110490 w 104775"/>
                <a:gd name="connsiteY6" fmla="*/ 0 h 114300"/>
                <a:gd name="connsiteX7" fmla="*/ 110490 w 104775"/>
                <a:gd name="connsiteY7" fmla="*/ 0 h 114300"/>
                <a:gd name="connsiteX8" fmla="*/ 110490 w 104775"/>
                <a:gd name="connsiteY8" fmla="*/ 12192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114300">
                  <a:moveTo>
                    <a:pt x="110490" y="121920"/>
                  </a:moveTo>
                  <a:cubicBezTo>
                    <a:pt x="80963" y="116205"/>
                    <a:pt x="53340" y="102870"/>
                    <a:pt x="29528" y="84772"/>
                  </a:cubicBezTo>
                  <a:cubicBezTo>
                    <a:pt x="22860" y="79057"/>
                    <a:pt x="16193" y="73343"/>
                    <a:pt x="9525" y="67628"/>
                  </a:cubicBezTo>
                  <a:cubicBezTo>
                    <a:pt x="8573" y="66675"/>
                    <a:pt x="6668" y="64770"/>
                    <a:pt x="5715" y="63818"/>
                  </a:cubicBezTo>
                  <a:cubicBezTo>
                    <a:pt x="1905" y="49530"/>
                    <a:pt x="0" y="40005"/>
                    <a:pt x="0" y="39053"/>
                  </a:cubicBezTo>
                  <a:lnTo>
                    <a:pt x="0" y="39053"/>
                  </a:lnTo>
                  <a:cubicBezTo>
                    <a:pt x="0" y="39053"/>
                    <a:pt x="24765" y="22860"/>
                    <a:pt x="110490" y="0"/>
                  </a:cubicBezTo>
                  <a:cubicBezTo>
                    <a:pt x="110490" y="0"/>
                    <a:pt x="110490" y="0"/>
                    <a:pt x="110490" y="0"/>
                  </a:cubicBezTo>
                  <a:cubicBezTo>
                    <a:pt x="110490" y="1905"/>
                    <a:pt x="111443" y="57150"/>
                    <a:pt x="110490" y="12192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5" name="Freeform: Shape 43">
              <a:extLst>
                <a:ext uri="{FF2B5EF4-FFF2-40B4-BE49-F238E27FC236}">
                  <a16:creationId xmlns:a16="http://schemas.microsoft.com/office/drawing/2014/main" id="{BF498263-7F30-D24A-96DC-C2A035170934}"/>
                </a:ext>
              </a:extLst>
            </p:cNvPr>
            <p:cNvSpPr/>
            <p:nvPr/>
          </p:nvSpPr>
          <p:spPr>
            <a:xfrm>
              <a:off x="6692265" y="2777490"/>
              <a:ext cx="19050" cy="95250"/>
            </a:xfrm>
            <a:custGeom>
              <a:avLst/>
              <a:gdLst>
                <a:gd name="connsiteX0" fmla="*/ 26670 w 19050"/>
                <a:gd name="connsiteY0" fmla="*/ 5715 h 95250"/>
                <a:gd name="connsiteX1" fmla="*/ 25717 w 19050"/>
                <a:gd name="connsiteY1" fmla="*/ 98108 h 95250"/>
                <a:gd name="connsiteX2" fmla="*/ 19050 w 19050"/>
                <a:gd name="connsiteY2" fmla="*/ 98108 h 95250"/>
                <a:gd name="connsiteX3" fmla="*/ 0 w 19050"/>
                <a:gd name="connsiteY3" fmla="*/ 97155 h 95250"/>
                <a:gd name="connsiteX4" fmla="*/ 13335 w 19050"/>
                <a:gd name="connsiteY4" fmla="*/ 5715 h 95250"/>
                <a:gd name="connsiteX5" fmla="*/ 15240 w 19050"/>
                <a:gd name="connsiteY5" fmla="*/ 0 h 95250"/>
                <a:gd name="connsiteX6" fmla="*/ 26670 w 19050"/>
                <a:gd name="connsiteY6" fmla="*/ 1905 h 95250"/>
                <a:gd name="connsiteX7" fmla="*/ 26670 w 19050"/>
                <a:gd name="connsiteY7" fmla="*/ 5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" h="95250">
                  <a:moveTo>
                    <a:pt x="26670" y="5715"/>
                  </a:moveTo>
                  <a:cubicBezTo>
                    <a:pt x="25717" y="23813"/>
                    <a:pt x="25717" y="58102"/>
                    <a:pt x="25717" y="98108"/>
                  </a:cubicBezTo>
                  <a:cubicBezTo>
                    <a:pt x="23813" y="98108"/>
                    <a:pt x="20955" y="98108"/>
                    <a:pt x="19050" y="98108"/>
                  </a:cubicBezTo>
                  <a:cubicBezTo>
                    <a:pt x="12382" y="98108"/>
                    <a:pt x="6667" y="98108"/>
                    <a:pt x="0" y="97155"/>
                  </a:cubicBezTo>
                  <a:cubicBezTo>
                    <a:pt x="3810" y="47625"/>
                    <a:pt x="10477" y="17145"/>
                    <a:pt x="13335" y="5715"/>
                  </a:cubicBezTo>
                  <a:cubicBezTo>
                    <a:pt x="14288" y="1905"/>
                    <a:pt x="15240" y="0"/>
                    <a:pt x="15240" y="0"/>
                  </a:cubicBezTo>
                  <a:lnTo>
                    <a:pt x="26670" y="1905"/>
                  </a:lnTo>
                  <a:cubicBezTo>
                    <a:pt x="26670" y="2858"/>
                    <a:pt x="26670" y="4763"/>
                    <a:pt x="26670" y="5715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6" name="Freeform: Shape 44">
              <a:extLst>
                <a:ext uri="{FF2B5EF4-FFF2-40B4-BE49-F238E27FC236}">
                  <a16:creationId xmlns:a16="http://schemas.microsoft.com/office/drawing/2014/main" id="{7E718518-CED0-934A-B40F-2DB601106C3B}"/>
                </a:ext>
              </a:extLst>
            </p:cNvPr>
            <p:cNvSpPr/>
            <p:nvPr/>
          </p:nvSpPr>
          <p:spPr>
            <a:xfrm>
              <a:off x="6834187" y="2782252"/>
              <a:ext cx="28575" cy="47625"/>
            </a:xfrm>
            <a:custGeom>
              <a:avLst/>
              <a:gdLst>
                <a:gd name="connsiteX0" fmla="*/ 28575 w 28575"/>
                <a:gd name="connsiteY0" fmla="*/ 23813 h 47625"/>
                <a:gd name="connsiteX1" fmla="*/ 6667 w 28575"/>
                <a:gd name="connsiteY1" fmla="*/ 45720 h 47625"/>
                <a:gd name="connsiteX2" fmla="*/ 0 w 28575"/>
                <a:gd name="connsiteY2" fmla="*/ 51435 h 47625"/>
                <a:gd name="connsiteX3" fmla="*/ 15240 w 28575"/>
                <a:gd name="connsiteY3" fmla="*/ 0 h 47625"/>
                <a:gd name="connsiteX4" fmla="*/ 15240 w 28575"/>
                <a:gd name="connsiteY4" fmla="*/ 0 h 47625"/>
                <a:gd name="connsiteX5" fmla="*/ 15240 w 28575"/>
                <a:gd name="connsiteY5" fmla="*/ 0 h 47625"/>
                <a:gd name="connsiteX6" fmla="*/ 18097 w 28575"/>
                <a:gd name="connsiteY6" fmla="*/ 2858 h 47625"/>
                <a:gd name="connsiteX7" fmla="*/ 28575 w 28575"/>
                <a:gd name="connsiteY7" fmla="*/ 23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47625">
                  <a:moveTo>
                    <a:pt x="28575" y="23813"/>
                  </a:moveTo>
                  <a:cubicBezTo>
                    <a:pt x="21908" y="31433"/>
                    <a:pt x="14288" y="39052"/>
                    <a:pt x="6667" y="45720"/>
                  </a:cubicBezTo>
                  <a:cubicBezTo>
                    <a:pt x="4763" y="47625"/>
                    <a:pt x="1905" y="49530"/>
                    <a:pt x="0" y="51435"/>
                  </a:cubicBezTo>
                  <a:lnTo>
                    <a:pt x="15240" y="0"/>
                  </a:lnTo>
                  <a:lnTo>
                    <a:pt x="15240" y="0"/>
                  </a:lnTo>
                  <a:cubicBezTo>
                    <a:pt x="15240" y="0"/>
                    <a:pt x="15240" y="0"/>
                    <a:pt x="15240" y="0"/>
                  </a:cubicBezTo>
                  <a:cubicBezTo>
                    <a:pt x="16192" y="953"/>
                    <a:pt x="17145" y="1905"/>
                    <a:pt x="18097" y="2858"/>
                  </a:cubicBezTo>
                  <a:cubicBezTo>
                    <a:pt x="20955" y="7620"/>
                    <a:pt x="24765" y="14288"/>
                    <a:pt x="28575" y="23813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7" name="Freeform: Shape 45">
              <a:extLst>
                <a:ext uri="{FF2B5EF4-FFF2-40B4-BE49-F238E27FC236}">
                  <a16:creationId xmlns:a16="http://schemas.microsoft.com/office/drawing/2014/main" id="{0CA690DC-60DD-744D-BD50-2E7FF29E42B4}"/>
                </a:ext>
              </a:extLst>
            </p:cNvPr>
            <p:cNvSpPr/>
            <p:nvPr/>
          </p:nvSpPr>
          <p:spPr>
            <a:xfrm>
              <a:off x="6555104" y="2789873"/>
              <a:ext cx="9525" cy="28575"/>
            </a:xfrm>
            <a:custGeom>
              <a:avLst/>
              <a:gdLst>
                <a:gd name="connsiteX0" fmla="*/ 16192 w 9525"/>
                <a:gd name="connsiteY0" fmla="*/ 28575 h 28575"/>
                <a:gd name="connsiteX1" fmla="*/ 12383 w 9525"/>
                <a:gd name="connsiteY1" fmla="*/ 24765 h 28575"/>
                <a:gd name="connsiteX2" fmla="*/ 0 w 9525"/>
                <a:gd name="connsiteY2" fmla="*/ 10477 h 28575"/>
                <a:gd name="connsiteX3" fmla="*/ 6667 w 9525"/>
                <a:gd name="connsiteY3" fmla="*/ 0 h 28575"/>
                <a:gd name="connsiteX4" fmla="*/ 6667 w 9525"/>
                <a:gd name="connsiteY4" fmla="*/ 0 h 28575"/>
                <a:gd name="connsiteX5" fmla="*/ 16192 w 9525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" h="28575">
                  <a:moveTo>
                    <a:pt x="16192" y="28575"/>
                  </a:moveTo>
                  <a:cubicBezTo>
                    <a:pt x="15240" y="27623"/>
                    <a:pt x="13335" y="25717"/>
                    <a:pt x="12383" y="24765"/>
                  </a:cubicBezTo>
                  <a:cubicBezTo>
                    <a:pt x="7620" y="20002"/>
                    <a:pt x="3810" y="15240"/>
                    <a:pt x="0" y="10477"/>
                  </a:cubicBezTo>
                  <a:cubicBezTo>
                    <a:pt x="1905" y="4763"/>
                    <a:pt x="4763" y="1905"/>
                    <a:pt x="6667" y="0"/>
                  </a:cubicBezTo>
                  <a:lnTo>
                    <a:pt x="6667" y="0"/>
                  </a:lnTo>
                  <a:lnTo>
                    <a:pt x="16192" y="28575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8" name="Freeform: Shape 46">
              <a:extLst>
                <a:ext uri="{FF2B5EF4-FFF2-40B4-BE49-F238E27FC236}">
                  <a16:creationId xmlns:a16="http://schemas.microsoft.com/office/drawing/2014/main" id="{A339CE92-8E62-4743-97F7-8F599657FB1C}"/>
                </a:ext>
              </a:extLst>
            </p:cNvPr>
            <p:cNvSpPr/>
            <p:nvPr/>
          </p:nvSpPr>
          <p:spPr>
            <a:xfrm>
              <a:off x="5278754" y="2410778"/>
              <a:ext cx="257175" cy="57150"/>
            </a:xfrm>
            <a:custGeom>
              <a:avLst/>
              <a:gdLst>
                <a:gd name="connsiteX0" fmla="*/ 242888 w 257175"/>
                <a:gd name="connsiteY0" fmla="*/ 60960 h 57150"/>
                <a:gd name="connsiteX1" fmla="*/ 21908 w 257175"/>
                <a:gd name="connsiteY1" fmla="*/ 60960 h 57150"/>
                <a:gd name="connsiteX2" fmla="*/ 0 w 257175"/>
                <a:gd name="connsiteY2" fmla="*/ 39053 h 57150"/>
                <a:gd name="connsiteX3" fmla="*/ 0 w 257175"/>
                <a:gd name="connsiteY3" fmla="*/ 21907 h 57150"/>
                <a:gd name="connsiteX4" fmla="*/ 21908 w 257175"/>
                <a:gd name="connsiteY4" fmla="*/ 0 h 57150"/>
                <a:gd name="connsiteX5" fmla="*/ 242888 w 257175"/>
                <a:gd name="connsiteY5" fmla="*/ 0 h 57150"/>
                <a:gd name="connsiteX6" fmla="*/ 264795 w 257175"/>
                <a:gd name="connsiteY6" fmla="*/ 21907 h 57150"/>
                <a:gd name="connsiteX7" fmla="*/ 264795 w 257175"/>
                <a:gd name="connsiteY7" fmla="*/ 39053 h 57150"/>
                <a:gd name="connsiteX8" fmla="*/ 242888 w 257175"/>
                <a:gd name="connsiteY8" fmla="*/ 609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57150">
                  <a:moveTo>
                    <a:pt x="242888" y="60960"/>
                  </a:moveTo>
                  <a:lnTo>
                    <a:pt x="21908" y="60960"/>
                  </a:lnTo>
                  <a:cubicBezTo>
                    <a:pt x="9525" y="60960"/>
                    <a:pt x="0" y="51435"/>
                    <a:pt x="0" y="39053"/>
                  </a:cubicBezTo>
                  <a:lnTo>
                    <a:pt x="0" y="21907"/>
                  </a:lnTo>
                  <a:cubicBezTo>
                    <a:pt x="0" y="9525"/>
                    <a:pt x="9525" y="0"/>
                    <a:pt x="21908" y="0"/>
                  </a:cubicBezTo>
                  <a:lnTo>
                    <a:pt x="242888" y="0"/>
                  </a:lnTo>
                  <a:cubicBezTo>
                    <a:pt x="255270" y="0"/>
                    <a:pt x="264795" y="9525"/>
                    <a:pt x="264795" y="21907"/>
                  </a:cubicBezTo>
                  <a:lnTo>
                    <a:pt x="264795" y="39053"/>
                  </a:lnTo>
                  <a:cubicBezTo>
                    <a:pt x="264795" y="51435"/>
                    <a:pt x="255270" y="60960"/>
                    <a:pt x="242888" y="60960"/>
                  </a:cubicBez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9" name="Freeform: Shape 47">
              <a:extLst>
                <a:ext uri="{FF2B5EF4-FFF2-40B4-BE49-F238E27FC236}">
                  <a16:creationId xmlns:a16="http://schemas.microsoft.com/office/drawing/2014/main" id="{576506E7-901D-A14A-904C-32C2EE49AA81}"/>
                </a:ext>
              </a:extLst>
            </p:cNvPr>
            <p:cNvSpPr/>
            <p:nvPr/>
          </p:nvSpPr>
          <p:spPr>
            <a:xfrm>
              <a:off x="6549390" y="3330892"/>
              <a:ext cx="295275" cy="295275"/>
            </a:xfrm>
            <a:custGeom>
              <a:avLst/>
              <a:gdLst>
                <a:gd name="connsiteX0" fmla="*/ 302895 w 295275"/>
                <a:gd name="connsiteY0" fmla="*/ 151448 h 295275"/>
                <a:gd name="connsiteX1" fmla="*/ 151447 w 295275"/>
                <a:gd name="connsiteY1" fmla="*/ 302895 h 295275"/>
                <a:gd name="connsiteX2" fmla="*/ 0 w 295275"/>
                <a:gd name="connsiteY2" fmla="*/ 151448 h 295275"/>
                <a:gd name="connsiteX3" fmla="*/ 151447 w 295275"/>
                <a:gd name="connsiteY3" fmla="*/ 0 h 295275"/>
                <a:gd name="connsiteX4" fmla="*/ 302895 w 295275"/>
                <a:gd name="connsiteY4" fmla="*/ 15144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295275">
                  <a:moveTo>
                    <a:pt x="302895" y="151448"/>
                  </a:moveTo>
                  <a:cubicBezTo>
                    <a:pt x="302895" y="235267"/>
                    <a:pt x="235267" y="302895"/>
                    <a:pt x="151447" y="302895"/>
                  </a:cubicBezTo>
                  <a:cubicBezTo>
                    <a:pt x="67627" y="302895"/>
                    <a:pt x="0" y="235267"/>
                    <a:pt x="0" y="151448"/>
                  </a:cubicBezTo>
                  <a:cubicBezTo>
                    <a:pt x="0" y="67628"/>
                    <a:pt x="67627" y="0"/>
                    <a:pt x="151447" y="0"/>
                  </a:cubicBezTo>
                  <a:cubicBezTo>
                    <a:pt x="235267" y="0"/>
                    <a:pt x="302895" y="67628"/>
                    <a:pt x="302895" y="151448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0" name="Freeform: Shape 48">
              <a:extLst>
                <a:ext uri="{FF2B5EF4-FFF2-40B4-BE49-F238E27FC236}">
                  <a16:creationId xmlns:a16="http://schemas.microsoft.com/office/drawing/2014/main" id="{2630357B-7782-2043-BDFE-B1668FDE8783}"/>
                </a:ext>
              </a:extLst>
            </p:cNvPr>
            <p:cNvSpPr/>
            <p:nvPr/>
          </p:nvSpPr>
          <p:spPr>
            <a:xfrm>
              <a:off x="6693217" y="3421380"/>
              <a:ext cx="9525" cy="114300"/>
            </a:xfrm>
            <a:custGeom>
              <a:avLst/>
              <a:gdLst>
                <a:gd name="connsiteX0" fmla="*/ 7620 w 9525"/>
                <a:gd name="connsiteY0" fmla="*/ 120967 h 114300"/>
                <a:gd name="connsiteX1" fmla="*/ 0 w 9525"/>
                <a:gd name="connsiteY1" fmla="*/ 113348 h 114300"/>
                <a:gd name="connsiteX2" fmla="*/ 0 w 9525"/>
                <a:gd name="connsiteY2" fmla="*/ 7620 h 114300"/>
                <a:gd name="connsiteX3" fmla="*/ 7620 w 9525"/>
                <a:gd name="connsiteY3" fmla="*/ 0 h 114300"/>
                <a:gd name="connsiteX4" fmla="*/ 15240 w 9525"/>
                <a:gd name="connsiteY4" fmla="*/ 7620 h 114300"/>
                <a:gd name="connsiteX5" fmla="*/ 15240 w 9525"/>
                <a:gd name="connsiteY5" fmla="*/ 113348 h 114300"/>
                <a:gd name="connsiteX6" fmla="*/ 7620 w 9525"/>
                <a:gd name="connsiteY6" fmla="*/ 12096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114300">
                  <a:moveTo>
                    <a:pt x="7620" y="120967"/>
                  </a:moveTo>
                  <a:cubicBezTo>
                    <a:pt x="3810" y="120967"/>
                    <a:pt x="0" y="117158"/>
                    <a:pt x="0" y="113348"/>
                  </a:cubicBezTo>
                  <a:lnTo>
                    <a:pt x="0" y="7620"/>
                  </a:lnTo>
                  <a:cubicBezTo>
                    <a:pt x="0" y="3810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lnTo>
                    <a:pt x="15240" y="113348"/>
                  </a:lnTo>
                  <a:cubicBezTo>
                    <a:pt x="15240" y="118110"/>
                    <a:pt x="12383" y="120967"/>
                    <a:pt x="7620" y="120967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1" name="Freeform: Shape 49">
              <a:extLst>
                <a:ext uri="{FF2B5EF4-FFF2-40B4-BE49-F238E27FC236}">
                  <a16:creationId xmlns:a16="http://schemas.microsoft.com/office/drawing/2014/main" id="{C137045C-75D3-9146-96C4-D8614A0DDEC0}"/>
                </a:ext>
              </a:extLst>
            </p:cNvPr>
            <p:cNvSpPr/>
            <p:nvPr/>
          </p:nvSpPr>
          <p:spPr>
            <a:xfrm>
              <a:off x="6640829" y="3474720"/>
              <a:ext cx="114300" cy="9525"/>
            </a:xfrm>
            <a:custGeom>
              <a:avLst/>
              <a:gdLst>
                <a:gd name="connsiteX0" fmla="*/ 113348 w 114300"/>
                <a:gd name="connsiteY0" fmla="*/ 15240 h 9525"/>
                <a:gd name="connsiteX1" fmla="*/ 7620 w 114300"/>
                <a:gd name="connsiteY1" fmla="*/ 15240 h 9525"/>
                <a:gd name="connsiteX2" fmla="*/ 0 w 114300"/>
                <a:gd name="connsiteY2" fmla="*/ 7620 h 9525"/>
                <a:gd name="connsiteX3" fmla="*/ 7620 w 114300"/>
                <a:gd name="connsiteY3" fmla="*/ 0 h 9525"/>
                <a:gd name="connsiteX4" fmla="*/ 113348 w 114300"/>
                <a:gd name="connsiteY4" fmla="*/ 0 h 9525"/>
                <a:gd name="connsiteX5" fmla="*/ 120967 w 114300"/>
                <a:gd name="connsiteY5" fmla="*/ 7620 h 9525"/>
                <a:gd name="connsiteX6" fmla="*/ 113348 w 114300"/>
                <a:gd name="connsiteY6" fmla="*/ 1524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9525">
                  <a:moveTo>
                    <a:pt x="113348" y="15240"/>
                  </a:moveTo>
                  <a:lnTo>
                    <a:pt x="7620" y="15240"/>
                  </a:lnTo>
                  <a:cubicBezTo>
                    <a:pt x="3810" y="15240"/>
                    <a:pt x="0" y="11430"/>
                    <a:pt x="0" y="7620"/>
                  </a:cubicBezTo>
                  <a:cubicBezTo>
                    <a:pt x="0" y="3810"/>
                    <a:pt x="3810" y="0"/>
                    <a:pt x="7620" y="0"/>
                  </a:cubicBezTo>
                  <a:lnTo>
                    <a:pt x="113348" y="0"/>
                  </a:lnTo>
                  <a:cubicBezTo>
                    <a:pt x="117158" y="0"/>
                    <a:pt x="120967" y="3810"/>
                    <a:pt x="120967" y="7620"/>
                  </a:cubicBezTo>
                  <a:cubicBezTo>
                    <a:pt x="120967" y="11430"/>
                    <a:pt x="117158" y="15240"/>
                    <a:pt x="113348" y="15240"/>
                  </a:cubicBezTo>
                  <a:close/>
                </a:path>
              </a:pathLst>
            </a:custGeom>
            <a:solidFill>
              <a:srgbClr val="9494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2" name="Freeform: Shape 50">
              <a:extLst>
                <a:ext uri="{FF2B5EF4-FFF2-40B4-BE49-F238E27FC236}">
                  <a16:creationId xmlns:a16="http://schemas.microsoft.com/office/drawing/2014/main" id="{0F5F6237-AD47-7E4D-A7BD-F22C363EA94C}"/>
                </a:ext>
              </a:extLst>
            </p:cNvPr>
            <p:cNvSpPr/>
            <p:nvPr/>
          </p:nvSpPr>
          <p:spPr>
            <a:xfrm>
              <a:off x="6265545" y="2988945"/>
              <a:ext cx="133350" cy="133350"/>
            </a:xfrm>
            <a:custGeom>
              <a:avLst/>
              <a:gdLst>
                <a:gd name="connsiteX0" fmla="*/ 112395 w 133350"/>
                <a:gd name="connsiteY0" fmla="*/ 141922 h 133350"/>
                <a:gd name="connsiteX1" fmla="*/ 29527 w 133350"/>
                <a:gd name="connsiteY1" fmla="*/ 141922 h 133350"/>
                <a:gd name="connsiteX2" fmla="*/ 0 w 133350"/>
                <a:gd name="connsiteY2" fmla="*/ 112395 h 133350"/>
                <a:gd name="connsiteX3" fmla="*/ 0 w 133350"/>
                <a:gd name="connsiteY3" fmla="*/ 29527 h 133350"/>
                <a:gd name="connsiteX4" fmla="*/ 29527 w 133350"/>
                <a:gd name="connsiteY4" fmla="*/ 0 h 133350"/>
                <a:gd name="connsiteX5" fmla="*/ 112395 w 133350"/>
                <a:gd name="connsiteY5" fmla="*/ 0 h 133350"/>
                <a:gd name="connsiteX6" fmla="*/ 141922 w 133350"/>
                <a:gd name="connsiteY6" fmla="*/ 29527 h 133350"/>
                <a:gd name="connsiteX7" fmla="*/ 141922 w 133350"/>
                <a:gd name="connsiteY7" fmla="*/ 112395 h 133350"/>
                <a:gd name="connsiteX8" fmla="*/ 112395 w 133350"/>
                <a:gd name="connsiteY8" fmla="*/ 14192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33350">
                  <a:moveTo>
                    <a:pt x="112395" y="141922"/>
                  </a:moveTo>
                  <a:lnTo>
                    <a:pt x="29527" y="141922"/>
                  </a:lnTo>
                  <a:cubicBezTo>
                    <a:pt x="13335" y="141922"/>
                    <a:pt x="0" y="128588"/>
                    <a:pt x="0" y="112395"/>
                  </a:cubicBezTo>
                  <a:lnTo>
                    <a:pt x="0" y="29527"/>
                  </a:lnTo>
                  <a:cubicBezTo>
                    <a:pt x="0" y="13335"/>
                    <a:pt x="13335" y="0"/>
                    <a:pt x="29527" y="0"/>
                  </a:cubicBezTo>
                  <a:lnTo>
                    <a:pt x="112395" y="0"/>
                  </a:lnTo>
                  <a:cubicBezTo>
                    <a:pt x="128588" y="0"/>
                    <a:pt x="141922" y="13335"/>
                    <a:pt x="141922" y="29527"/>
                  </a:cubicBezTo>
                  <a:lnTo>
                    <a:pt x="141922" y="112395"/>
                  </a:lnTo>
                  <a:cubicBezTo>
                    <a:pt x="141922" y="128588"/>
                    <a:pt x="128588" y="141922"/>
                    <a:pt x="112395" y="141922"/>
                  </a:cubicBezTo>
                  <a:close/>
                </a:path>
              </a:pathLst>
            </a:custGeom>
            <a:solidFill>
              <a:srgbClr val="FFB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3" name="Freeform: Shape 51">
              <a:extLst>
                <a:ext uri="{FF2B5EF4-FFF2-40B4-BE49-F238E27FC236}">
                  <a16:creationId xmlns:a16="http://schemas.microsoft.com/office/drawing/2014/main" id="{18099B18-C261-0C4E-A23A-287137CCFF0B}"/>
                </a:ext>
              </a:extLst>
            </p:cNvPr>
            <p:cNvSpPr/>
            <p:nvPr/>
          </p:nvSpPr>
          <p:spPr>
            <a:xfrm>
              <a:off x="6292792" y="3028575"/>
              <a:ext cx="76200" cy="57150"/>
            </a:xfrm>
            <a:custGeom>
              <a:avLst/>
              <a:gdLst>
                <a:gd name="connsiteX0" fmla="*/ 38475 w 76200"/>
                <a:gd name="connsiteY0" fmla="*/ 62288 h 57150"/>
                <a:gd name="connsiteX1" fmla="*/ 2280 w 76200"/>
                <a:gd name="connsiteY1" fmla="*/ 30855 h 57150"/>
                <a:gd name="connsiteX2" fmla="*/ 1328 w 76200"/>
                <a:gd name="connsiteY2" fmla="*/ 21330 h 57150"/>
                <a:gd name="connsiteX3" fmla="*/ 10853 w 76200"/>
                <a:gd name="connsiteY3" fmla="*/ 20378 h 57150"/>
                <a:gd name="connsiteX4" fmla="*/ 36570 w 76200"/>
                <a:gd name="connsiteY4" fmla="*/ 42285 h 57150"/>
                <a:gd name="connsiteX5" fmla="*/ 72765 w 76200"/>
                <a:gd name="connsiteY5" fmla="*/ 2280 h 57150"/>
                <a:gd name="connsiteX6" fmla="*/ 82290 w 76200"/>
                <a:gd name="connsiteY6" fmla="*/ 1328 h 57150"/>
                <a:gd name="connsiteX7" fmla="*/ 83243 w 76200"/>
                <a:gd name="connsiteY7" fmla="*/ 10853 h 57150"/>
                <a:gd name="connsiteX8" fmla="*/ 38475 w 76200"/>
                <a:gd name="connsiteY8" fmla="*/ 62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57150">
                  <a:moveTo>
                    <a:pt x="38475" y="62288"/>
                  </a:moveTo>
                  <a:lnTo>
                    <a:pt x="2280" y="30855"/>
                  </a:lnTo>
                  <a:cubicBezTo>
                    <a:pt x="-577" y="27998"/>
                    <a:pt x="-577" y="24188"/>
                    <a:pt x="1328" y="21330"/>
                  </a:cubicBezTo>
                  <a:cubicBezTo>
                    <a:pt x="4185" y="18473"/>
                    <a:pt x="7995" y="18473"/>
                    <a:pt x="10853" y="20378"/>
                  </a:cubicBezTo>
                  <a:lnTo>
                    <a:pt x="36570" y="42285"/>
                  </a:lnTo>
                  <a:lnTo>
                    <a:pt x="72765" y="2280"/>
                  </a:lnTo>
                  <a:cubicBezTo>
                    <a:pt x="75623" y="-577"/>
                    <a:pt x="79433" y="-577"/>
                    <a:pt x="82290" y="1328"/>
                  </a:cubicBezTo>
                  <a:cubicBezTo>
                    <a:pt x="85148" y="4185"/>
                    <a:pt x="85148" y="7995"/>
                    <a:pt x="83243" y="10853"/>
                  </a:cubicBezTo>
                  <a:lnTo>
                    <a:pt x="38475" y="622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4" name="Freeform: Shape 52">
              <a:extLst>
                <a:ext uri="{FF2B5EF4-FFF2-40B4-BE49-F238E27FC236}">
                  <a16:creationId xmlns:a16="http://schemas.microsoft.com/office/drawing/2014/main" id="{E5E609A8-6BA7-0944-8F3F-B7CE35E4441B}"/>
                </a:ext>
              </a:extLst>
            </p:cNvPr>
            <p:cNvSpPr/>
            <p:nvPr/>
          </p:nvSpPr>
          <p:spPr>
            <a:xfrm>
              <a:off x="6265545" y="3170873"/>
              <a:ext cx="133350" cy="133350"/>
            </a:xfrm>
            <a:custGeom>
              <a:avLst/>
              <a:gdLst>
                <a:gd name="connsiteX0" fmla="*/ 112395 w 133350"/>
                <a:gd name="connsiteY0" fmla="*/ 141923 h 133350"/>
                <a:gd name="connsiteX1" fmla="*/ 29527 w 133350"/>
                <a:gd name="connsiteY1" fmla="*/ 141923 h 133350"/>
                <a:gd name="connsiteX2" fmla="*/ 0 w 133350"/>
                <a:gd name="connsiteY2" fmla="*/ 112395 h 133350"/>
                <a:gd name="connsiteX3" fmla="*/ 0 w 133350"/>
                <a:gd name="connsiteY3" fmla="*/ 29527 h 133350"/>
                <a:gd name="connsiteX4" fmla="*/ 29527 w 133350"/>
                <a:gd name="connsiteY4" fmla="*/ 0 h 133350"/>
                <a:gd name="connsiteX5" fmla="*/ 112395 w 133350"/>
                <a:gd name="connsiteY5" fmla="*/ 0 h 133350"/>
                <a:gd name="connsiteX6" fmla="*/ 141922 w 133350"/>
                <a:gd name="connsiteY6" fmla="*/ 29527 h 133350"/>
                <a:gd name="connsiteX7" fmla="*/ 141922 w 133350"/>
                <a:gd name="connsiteY7" fmla="*/ 112395 h 133350"/>
                <a:gd name="connsiteX8" fmla="*/ 112395 w 133350"/>
                <a:gd name="connsiteY8" fmla="*/ 14192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33350">
                  <a:moveTo>
                    <a:pt x="112395" y="141923"/>
                  </a:moveTo>
                  <a:lnTo>
                    <a:pt x="29527" y="141923"/>
                  </a:lnTo>
                  <a:cubicBezTo>
                    <a:pt x="13335" y="141923"/>
                    <a:pt x="0" y="128588"/>
                    <a:pt x="0" y="112395"/>
                  </a:cubicBezTo>
                  <a:lnTo>
                    <a:pt x="0" y="29527"/>
                  </a:lnTo>
                  <a:cubicBezTo>
                    <a:pt x="0" y="13335"/>
                    <a:pt x="13335" y="0"/>
                    <a:pt x="29527" y="0"/>
                  </a:cubicBezTo>
                  <a:lnTo>
                    <a:pt x="112395" y="0"/>
                  </a:lnTo>
                  <a:cubicBezTo>
                    <a:pt x="128588" y="0"/>
                    <a:pt x="141922" y="13335"/>
                    <a:pt x="141922" y="29527"/>
                  </a:cubicBezTo>
                  <a:lnTo>
                    <a:pt x="141922" y="112395"/>
                  </a:lnTo>
                  <a:cubicBezTo>
                    <a:pt x="141922" y="128588"/>
                    <a:pt x="128588" y="141923"/>
                    <a:pt x="112395" y="141923"/>
                  </a:cubicBezTo>
                  <a:close/>
                </a:path>
              </a:pathLst>
            </a:custGeom>
            <a:solidFill>
              <a:srgbClr val="FFB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5" name="Freeform: Shape 53">
              <a:extLst>
                <a:ext uri="{FF2B5EF4-FFF2-40B4-BE49-F238E27FC236}">
                  <a16:creationId xmlns:a16="http://schemas.microsoft.com/office/drawing/2014/main" id="{A65925A6-F837-5042-BFE1-8FC780BB2A9E}"/>
                </a:ext>
              </a:extLst>
            </p:cNvPr>
            <p:cNvSpPr/>
            <p:nvPr/>
          </p:nvSpPr>
          <p:spPr>
            <a:xfrm>
              <a:off x="6292792" y="3210502"/>
              <a:ext cx="76200" cy="57150"/>
            </a:xfrm>
            <a:custGeom>
              <a:avLst/>
              <a:gdLst>
                <a:gd name="connsiteX0" fmla="*/ 38475 w 76200"/>
                <a:gd name="connsiteY0" fmla="*/ 62288 h 57150"/>
                <a:gd name="connsiteX1" fmla="*/ 2280 w 76200"/>
                <a:gd name="connsiteY1" fmla="*/ 30855 h 57150"/>
                <a:gd name="connsiteX2" fmla="*/ 1328 w 76200"/>
                <a:gd name="connsiteY2" fmla="*/ 21330 h 57150"/>
                <a:gd name="connsiteX3" fmla="*/ 10853 w 76200"/>
                <a:gd name="connsiteY3" fmla="*/ 20378 h 57150"/>
                <a:gd name="connsiteX4" fmla="*/ 36570 w 76200"/>
                <a:gd name="connsiteY4" fmla="*/ 42285 h 57150"/>
                <a:gd name="connsiteX5" fmla="*/ 72765 w 76200"/>
                <a:gd name="connsiteY5" fmla="*/ 2280 h 57150"/>
                <a:gd name="connsiteX6" fmla="*/ 82290 w 76200"/>
                <a:gd name="connsiteY6" fmla="*/ 1328 h 57150"/>
                <a:gd name="connsiteX7" fmla="*/ 83243 w 76200"/>
                <a:gd name="connsiteY7" fmla="*/ 10853 h 57150"/>
                <a:gd name="connsiteX8" fmla="*/ 38475 w 76200"/>
                <a:gd name="connsiteY8" fmla="*/ 62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57150">
                  <a:moveTo>
                    <a:pt x="38475" y="62288"/>
                  </a:moveTo>
                  <a:lnTo>
                    <a:pt x="2280" y="30855"/>
                  </a:lnTo>
                  <a:cubicBezTo>
                    <a:pt x="-577" y="27998"/>
                    <a:pt x="-577" y="24188"/>
                    <a:pt x="1328" y="21330"/>
                  </a:cubicBezTo>
                  <a:cubicBezTo>
                    <a:pt x="4185" y="18473"/>
                    <a:pt x="7995" y="18473"/>
                    <a:pt x="10853" y="20378"/>
                  </a:cubicBezTo>
                  <a:lnTo>
                    <a:pt x="36570" y="42285"/>
                  </a:lnTo>
                  <a:lnTo>
                    <a:pt x="72765" y="2280"/>
                  </a:lnTo>
                  <a:cubicBezTo>
                    <a:pt x="75623" y="-577"/>
                    <a:pt x="79433" y="-577"/>
                    <a:pt x="82290" y="1328"/>
                  </a:cubicBezTo>
                  <a:cubicBezTo>
                    <a:pt x="85148" y="4185"/>
                    <a:pt x="85148" y="7995"/>
                    <a:pt x="83243" y="10853"/>
                  </a:cubicBezTo>
                  <a:lnTo>
                    <a:pt x="38475" y="62288"/>
                  </a:lnTo>
                  <a:close/>
                </a:path>
              </a:pathLst>
            </a:custGeom>
            <a:solidFill>
              <a:srgbClr val="F3F3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6" name="Freeform: Shape 54">
              <a:extLst>
                <a:ext uri="{FF2B5EF4-FFF2-40B4-BE49-F238E27FC236}">
                  <a16:creationId xmlns:a16="http://schemas.microsoft.com/office/drawing/2014/main" id="{79932E9D-5734-1946-829F-B8045A6930AE}"/>
                </a:ext>
              </a:extLst>
            </p:cNvPr>
            <p:cNvSpPr/>
            <p:nvPr/>
          </p:nvSpPr>
          <p:spPr>
            <a:xfrm>
              <a:off x="6265545" y="3352800"/>
              <a:ext cx="133350" cy="133350"/>
            </a:xfrm>
            <a:custGeom>
              <a:avLst/>
              <a:gdLst>
                <a:gd name="connsiteX0" fmla="*/ 112395 w 133350"/>
                <a:gd name="connsiteY0" fmla="*/ 141922 h 133350"/>
                <a:gd name="connsiteX1" fmla="*/ 29527 w 133350"/>
                <a:gd name="connsiteY1" fmla="*/ 141922 h 133350"/>
                <a:gd name="connsiteX2" fmla="*/ 0 w 133350"/>
                <a:gd name="connsiteY2" fmla="*/ 112395 h 133350"/>
                <a:gd name="connsiteX3" fmla="*/ 0 w 133350"/>
                <a:gd name="connsiteY3" fmla="*/ 29527 h 133350"/>
                <a:gd name="connsiteX4" fmla="*/ 29527 w 133350"/>
                <a:gd name="connsiteY4" fmla="*/ 0 h 133350"/>
                <a:gd name="connsiteX5" fmla="*/ 112395 w 133350"/>
                <a:gd name="connsiteY5" fmla="*/ 0 h 133350"/>
                <a:gd name="connsiteX6" fmla="*/ 141922 w 133350"/>
                <a:gd name="connsiteY6" fmla="*/ 29527 h 133350"/>
                <a:gd name="connsiteX7" fmla="*/ 141922 w 133350"/>
                <a:gd name="connsiteY7" fmla="*/ 112395 h 133350"/>
                <a:gd name="connsiteX8" fmla="*/ 112395 w 133350"/>
                <a:gd name="connsiteY8" fmla="*/ 14192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33350">
                  <a:moveTo>
                    <a:pt x="112395" y="141922"/>
                  </a:moveTo>
                  <a:lnTo>
                    <a:pt x="29527" y="141922"/>
                  </a:lnTo>
                  <a:cubicBezTo>
                    <a:pt x="13335" y="141922"/>
                    <a:pt x="0" y="128588"/>
                    <a:pt x="0" y="112395"/>
                  </a:cubicBezTo>
                  <a:lnTo>
                    <a:pt x="0" y="29527"/>
                  </a:lnTo>
                  <a:cubicBezTo>
                    <a:pt x="0" y="13335"/>
                    <a:pt x="13335" y="0"/>
                    <a:pt x="29527" y="0"/>
                  </a:cubicBezTo>
                  <a:lnTo>
                    <a:pt x="112395" y="0"/>
                  </a:lnTo>
                  <a:cubicBezTo>
                    <a:pt x="128588" y="0"/>
                    <a:pt x="141922" y="13335"/>
                    <a:pt x="141922" y="29527"/>
                  </a:cubicBezTo>
                  <a:lnTo>
                    <a:pt x="141922" y="112395"/>
                  </a:lnTo>
                  <a:cubicBezTo>
                    <a:pt x="141922" y="128588"/>
                    <a:pt x="128588" y="141922"/>
                    <a:pt x="112395" y="141922"/>
                  </a:cubicBezTo>
                  <a:close/>
                </a:path>
              </a:pathLst>
            </a:custGeom>
            <a:solidFill>
              <a:srgbClr val="FFBF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7" name="Freeform: Shape 55">
              <a:extLst>
                <a:ext uri="{FF2B5EF4-FFF2-40B4-BE49-F238E27FC236}">
                  <a16:creationId xmlns:a16="http://schemas.microsoft.com/office/drawing/2014/main" id="{144AB5E7-2240-3E49-B688-FA2F15872D88}"/>
                </a:ext>
              </a:extLst>
            </p:cNvPr>
            <p:cNvSpPr/>
            <p:nvPr/>
          </p:nvSpPr>
          <p:spPr>
            <a:xfrm>
              <a:off x="5650229" y="4374833"/>
              <a:ext cx="85725" cy="66675"/>
            </a:xfrm>
            <a:custGeom>
              <a:avLst/>
              <a:gdLst>
                <a:gd name="connsiteX0" fmla="*/ 42863 w 85725"/>
                <a:gd name="connsiteY0" fmla="*/ 0 h 66675"/>
                <a:gd name="connsiteX1" fmla="*/ 29528 w 85725"/>
                <a:gd name="connsiteY1" fmla="*/ 22860 h 66675"/>
                <a:gd name="connsiteX2" fmla="*/ 0 w 85725"/>
                <a:gd name="connsiteY2" fmla="*/ 60008 h 66675"/>
                <a:gd name="connsiteX3" fmla="*/ 54293 w 85725"/>
                <a:gd name="connsiteY3" fmla="*/ 74295 h 66675"/>
                <a:gd name="connsiteX4" fmla="*/ 77153 w 85725"/>
                <a:gd name="connsiteY4" fmla="*/ 50483 h 66675"/>
                <a:gd name="connsiteX5" fmla="*/ 91440 w 85725"/>
                <a:gd name="connsiteY5" fmla="*/ 31433 h 66675"/>
                <a:gd name="connsiteX6" fmla="*/ 86678 w 85725"/>
                <a:gd name="connsiteY6" fmla="*/ 952 h 66675"/>
                <a:gd name="connsiteX7" fmla="*/ 42863 w 85725"/>
                <a:gd name="connsiteY7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66675">
                  <a:moveTo>
                    <a:pt x="42863" y="0"/>
                  </a:moveTo>
                  <a:cubicBezTo>
                    <a:pt x="42863" y="0"/>
                    <a:pt x="35243" y="16192"/>
                    <a:pt x="29528" y="22860"/>
                  </a:cubicBezTo>
                  <a:cubicBezTo>
                    <a:pt x="23813" y="29527"/>
                    <a:pt x="0" y="40958"/>
                    <a:pt x="0" y="60008"/>
                  </a:cubicBezTo>
                  <a:cubicBezTo>
                    <a:pt x="0" y="80963"/>
                    <a:pt x="39053" y="75247"/>
                    <a:pt x="54293" y="74295"/>
                  </a:cubicBezTo>
                  <a:cubicBezTo>
                    <a:pt x="69533" y="73342"/>
                    <a:pt x="70485" y="62865"/>
                    <a:pt x="77153" y="50483"/>
                  </a:cubicBezTo>
                  <a:cubicBezTo>
                    <a:pt x="83820" y="39052"/>
                    <a:pt x="90488" y="40958"/>
                    <a:pt x="91440" y="31433"/>
                  </a:cubicBezTo>
                  <a:cubicBezTo>
                    <a:pt x="92393" y="21908"/>
                    <a:pt x="86678" y="952"/>
                    <a:pt x="86678" y="952"/>
                  </a:cubicBezTo>
                  <a:lnTo>
                    <a:pt x="42863" y="0"/>
                  </a:lnTo>
                  <a:close/>
                </a:path>
              </a:pathLst>
            </a:custGeom>
            <a:solidFill>
              <a:srgbClr val="13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8" name="Freeform: Shape 56">
              <a:extLst>
                <a:ext uri="{FF2B5EF4-FFF2-40B4-BE49-F238E27FC236}">
                  <a16:creationId xmlns:a16="http://schemas.microsoft.com/office/drawing/2014/main" id="{E7B01A49-52EC-5049-94FF-452A5E5724EB}"/>
                </a:ext>
              </a:extLst>
            </p:cNvPr>
            <p:cNvSpPr/>
            <p:nvPr/>
          </p:nvSpPr>
          <p:spPr>
            <a:xfrm>
              <a:off x="5692139" y="4366260"/>
              <a:ext cx="47625" cy="9525"/>
            </a:xfrm>
            <a:custGeom>
              <a:avLst/>
              <a:gdLst>
                <a:gd name="connsiteX0" fmla="*/ 952 w 47625"/>
                <a:gd name="connsiteY0" fmla="*/ 2858 h 9525"/>
                <a:gd name="connsiteX1" fmla="*/ 0 w 47625"/>
                <a:gd name="connsiteY1" fmla="*/ 12383 h 9525"/>
                <a:gd name="connsiteX2" fmla="*/ 47625 w 47625"/>
                <a:gd name="connsiteY2" fmla="*/ 13335 h 9525"/>
                <a:gd name="connsiteX3" fmla="*/ 46673 w 47625"/>
                <a:gd name="connsiteY3" fmla="*/ 0 h 9525"/>
                <a:gd name="connsiteX4" fmla="*/ 952 w 47625"/>
                <a:gd name="connsiteY4" fmla="*/ 2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9525">
                  <a:moveTo>
                    <a:pt x="952" y="2858"/>
                  </a:moveTo>
                  <a:lnTo>
                    <a:pt x="0" y="12383"/>
                  </a:lnTo>
                  <a:cubicBezTo>
                    <a:pt x="0" y="12383"/>
                    <a:pt x="23813" y="20955"/>
                    <a:pt x="47625" y="13335"/>
                  </a:cubicBezTo>
                  <a:lnTo>
                    <a:pt x="46673" y="0"/>
                  </a:lnTo>
                  <a:lnTo>
                    <a:pt x="952" y="2858"/>
                  </a:lnTo>
                  <a:close/>
                </a:path>
              </a:pathLst>
            </a:custGeom>
            <a:solidFill>
              <a:srgbClr val="4F49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9" name="Freeform: Shape 57">
              <a:extLst>
                <a:ext uri="{FF2B5EF4-FFF2-40B4-BE49-F238E27FC236}">
                  <a16:creationId xmlns:a16="http://schemas.microsoft.com/office/drawing/2014/main" id="{33A86AF3-C6DA-2749-878E-08B7756CCEDB}"/>
                </a:ext>
              </a:extLst>
            </p:cNvPr>
            <p:cNvSpPr/>
            <p:nvPr/>
          </p:nvSpPr>
          <p:spPr>
            <a:xfrm>
              <a:off x="5929205" y="4374833"/>
              <a:ext cx="85725" cy="66675"/>
            </a:xfrm>
            <a:custGeom>
              <a:avLst/>
              <a:gdLst>
                <a:gd name="connsiteX0" fmla="*/ 48685 w 85725"/>
                <a:gd name="connsiteY0" fmla="*/ 0 h 66675"/>
                <a:gd name="connsiteX1" fmla="*/ 62020 w 85725"/>
                <a:gd name="connsiteY1" fmla="*/ 22860 h 66675"/>
                <a:gd name="connsiteX2" fmla="*/ 91547 w 85725"/>
                <a:gd name="connsiteY2" fmla="*/ 60008 h 66675"/>
                <a:gd name="connsiteX3" fmla="*/ 37255 w 85725"/>
                <a:gd name="connsiteY3" fmla="*/ 74295 h 66675"/>
                <a:gd name="connsiteX4" fmla="*/ 14395 w 85725"/>
                <a:gd name="connsiteY4" fmla="*/ 50483 h 66675"/>
                <a:gd name="connsiteX5" fmla="*/ 107 w 85725"/>
                <a:gd name="connsiteY5" fmla="*/ 31433 h 66675"/>
                <a:gd name="connsiteX6" fmla="*/ 4870 w 85725"/>
                <a:gd name="connsiteY6" fmla="*/ 952 h 66675"/>
                <a:gd name="connsiteX7" fmla="*/ 48685 w 85725"/>
                <a:gd name="connsiteY7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66675">
                  <a:moveTo>
                    <a:pt x="48685" y="0"/>
                  </a:moveTo>
                  <a:cubicBezTo>
                    <a:pt x="48685" y="0"/>
                    <a:pt x="56305" y="16192"/>
                    <a:pt x="62020" y="22860"/>
                  </a:cubicBezTo>
                  <a:cubicBezTo>
                    <a:pt x="67735" y="29527"/>
                    <a:pt x="91547" y="40958"/>
                    <a:pt x="91547" y="60008"/>
                  </a:cubicBezTo>
                  <a:cubicBezTo>
                    <a:pt x="91547" y="80963"/>
                    <a:pt x="52495" y="75247"/>
                    <a:pt x="37255" y="74295"/>
                  </a:cubicBezTo>
                  <a:cubicBezTo>
                    <a:pt x="22015" y="73342"/>
                    <a:pt x="21062" y="62865"/>
                    <a:pt x="14395" y="50483"/>
                  </a:cubicBezTo>
                  <a:cubicBezTo>
                    <a:pt x="7727" y="39052"/>
                    <a:pt x="1060" y="40958"/>
                    <a:pt x="107" y="31433"/>
                  </a:cubicBezTo>
                  <a:cubicBezTo>
                    <a:pt x="-845" y="21908"/>
                    <a:pt x="4870" y="952"/>
                    <a:pt x="4870" y="952"/>
                  </a:cubicBezTo>
                  <a:lnTo>
                    <a:pt x="48685" y="0"/>
                  </a:lnTo>
                  <a:close/>
                </a:path>
              </a:pathLst>
            </a:custGeom>
            <a:solidFill>
              <a:srgbClr val="131C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0" name="Freeform: Shape 58">
              <a:extLst>
                <a:ext uri="{FF2B5EF4-FFF2-40B4-BE49-F238E27FC236}">
                  <a16:creationId xmlns:a16="http://schemas.microsoft.com/office/drawing/2014/main" id="{9514F3D8-57AA-DD47-92A0-28047DDEF2E5}"/>
                </a:ext>
              </a:extLst>
            </p:cNvPr>
            <p:cNvSpPr/>
            <p:nvPr/>
          </p:nvSpPr>
          <p:spPr>
            <a:xfrm>
              <a:off x="5932170" y="4366260"/>
              <a:ext cx="47625" cy="9525"/>
            </a:xfrm>
            <a:custGeom>
              <a:avLst/>
              <a:gdLst>
                <a:gd name="connsiteX0" fmla="*/ 46672 w 47625"/>
                <a:gd name="connsiteY0" fmla="*/ 2858 h 9525"/>
                <a:gd name="connsiteX1" fmla="*/ 47625 w 47625"/>
                <a:gd name="connsiteY1" fmla="*/ 12383 h 9525"/>
                <a:gd name="connsiteX2" fmla="*/ 0 w 47625"/>
                <a:gd name="connsiteY2" fmla="*/ 13335 h 9525"/>
                <a:gd name="connsiteX3" fmla="*/ 952 w 47625"/>
                <a:gd name="connsiteY3" fmla="*/ 0 h 9525"/>
                <a:gd name="connsiteX4" fmla="*/ 46672 w 47625"/>
                <a:gd name="connsiteY4" fmla="*/ 2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9525">
                  <a:moveTo>
                    <a:pt x="46672" y="2858"/>
                  </a:moveTo>
                  <a:lnTo>
                    <a:pt x="47625" y="12383"/>
                  </a:lnTo>
                  <a:cubicBezTo>
                    <a:pt x="47625" y="12383"/>
                    <a:pt x="23813" y="20955"/>
                    <a:pt x="0" y="13335"/>
                  </a:cubicBezTo>
                  <a:lnTo>
                    <a:pt x="952" y="0"/>
                  </a:lnTo>
                  <a:lnTo>
                    <a:pt x="46672" y="2858"/>
                  </a:lnTo>
                  <a:close/>
                </a:path>
              </a:pathLst>
            </a:custGeom>
            <a:solidFill>
              <a:srgbClr val="4F49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1" name="Freeform: Shape 59">
              <a:extLst>
                <a:ext uri="{FF2B5EF4-FFF2-40B4-BE49-F238E27FC236}">
                  <a16:creationId xmlns:a16="http://schemas.microsoft.com/office/drawing/2014/main" id="{8014EDA9-0A83-D34C-8643-39ED0ACC97DD}"/>
                </a:ext>
              </a:extLst>
            </p:cNvPr>
            <p:cNvSpPr/>
            <p:nvPr/>
          </p:nvSpPr>
          <p:spPr>
            <a:xfrm>
              <a:off x="5678804" y="3710901"/>
              <a:ext cx="304800" cy="657225"/>
            </a:xfrm>
            <a:custGeom>
              <a:avLst/>
              <a:gdLst>
                <a:gd name="connsiteX0" fmla="*/ 286703 w 304800"/>
                <a:gd name="connsiteY0" fmla="*/ 396279 h 657225"/>
                <a:gd name="connsiteX1" fmla="*/ 310515 w 304800"/>
                <a:gd name="connsiteY1" fmla="*/ 655359 h 657225"/>
                <a:gd name="connsiteX2" fmla="*/ 240030 w 304800"/>
                <a:gd name="connsiteY2" fmla="*/ 658216 h 657225"/>
                <a:gd name="connsiteX3" fmla="*/ 202883 w 304800"/>
                <a:gd name="connsiteY3" fmla="*/ 397231 h 657225"/>
                <a:gd name="connsiteX4" fmla="*/ 155258 w 304800"/>
                <a:gd name="connsiteY4" fmla="*/ 148629 h 657225"/>
                <a:gd name="connsiteX5" fmla="*/ 102870 w 304800"/>
                <a:gd name="connsiteY5" fmla="*/ 409614 h 657225"/>
                <a:gd name="connsiteX6" fmla="*/ 67628 w 304800"/>
                <a:gd name="connsiteY6" fmla="*/ 661074 h 657225"/>
                <a:gd name="connsiteX7" fmla="*/ 0 w 304800"/>
                <a:gd name="connsiteY7" fmla="*/ 658216 h 657225"/>
                <a:gd name="connsiteX8" fmla="*/ 11430 w 304800"/>
                <a:gd name="connsiteY8" fmla="*/ 412471 h 657225"/>
                <a:gd name="connsiteX9" fmla="*/ 16193 w 304800"/>
                <a:gd name="connsiteY9" fmla="*/ 309601 h 657225"/>
                <a:gd name="connsiteX10" fmla="*/ 44768 w 304800"/>
                <a:gd name="connsiteY10" fmla="*/ 60999 h 657225"/>
                <a:gd name="connsiteX11" fmla="*/ 45720 w 304800"/>
                <a:gd name="connsiteY11" fmla="*/ 54331 h 657225"/>
                <a:gd name="connsiteX12" fmla="*/ 49530 w 304800"/>
                <a:gd name="connsiteY12" fmla="*/ 26709 h 657225"/>
                <a:gd name="connsiteX13" fmla="*/ 49530 w 304800"/>
                <a:gd name="connsiteY13" fmla="*/ 23851 h 657225"/>
                <a:gd name="connsiteX14" fmla="*/ 57150 w 304800"/>
                <a:gd name="connsiteY14" fmla="*/ 20994 h 657225"/>
                <a:gd name="connsiteX15" fmla="*/ 251460 w 304800"/>
                <a:gd name="connsiteY15" fmla="*/ 39 h 657225"/>
                <a:gd name="connsiteX16" fmla="*/ 253365 w 304800"/>
                <a:gd name="connsiteY16" fmla="*/ 23851 h 657225"/>
                <a:gd name="connsiteX17" fmla="*/ 254317 w 304800"/>
                <a:gd name="connsiteY17" fmla="*/ 30519 h 657225"/>
                <a:gd name="connsiteX18" fmla="*/ 257175 w 304800"/>
                <a:gd name="connsiteY18" fmla="*/ 55284 h 657225"/>
                <a:gd name="connsiteX19" fmla="*/ 257175 w 304800"/>
                <a:gd name="connsiteY19" fmla="*/ 55284 h 657225"/>
                <a:gd name="connsiteX20" fmla="*/ 257175 w 304800"/>
                <a:gd name="connsiteY20" fmla="*/ 56236 h 657225"/>
                <a:gd name="connsiteX21" fmla="*/ 267653 w 304800"/>
                <a:gd name="connsiteY21" fmla="*/ 151486 h 657225"/>
                <a:gd name="connsiteX22" fmla="*/ 286703 w 304800"/>
                <a:gd name="connsiteY22" fmla="*/ 396279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00" h="657225">
                  <a:moveTo>
                    <a:pt x="286703" y="396279"/>
                  </a:moveTo>
                  <a:cubicBezTo>
                    <a:pt x="286703" y="421996"/>
                    <a:pt x="310515" y="655359"/>
                    <a:pt x="310515" y="655359"/>
                  </a:cubicBezTo>
                  <a:cubicBezTo>
                    <a:pt x="307658" y="663931"/>
                    <a:pt x="249555" y="662979"/>
                    <a:pt x="240030" y="658216"/>
                  </a:cubicBezTo>
                  <a:cubicBezTo>
                    <a:pt x="230505" y="654406"/>
                    <a:pt x="204788" y="422949"/>
                    <a:pt x="202883" y="397231"/>
                  </a:cubicBezTo>
                  <a:cubicBezTo>
                    <a:pt x="200978" y="371514"/>
                    <a:pt x="162878" y="147676"/>
                    <a:pt x="155258" y="148629"/>
                  </a:cubicBezTo>
                  <a:cubicBezTo>
                    <a:pt x="147638" y="149581"/>
                    <a:pt x="109538" y="389611"/>
                    <a:pt x="102870" y="409614"/>
                  </a:cubicBezTo>
                  <a:cubicBezTo>
                    <a:pt x="96203" y="429616"/>
                    <a:pt x="67628" y="661074"/>
                    <a:pt x="67628" y="661074"/>
                  </a:cubicBezTo>
                  <a:cubicBezTo>
                    <a:pt x="47625" y="672504"/>
                    <a:pt x="0" y="658216"/>
                    <a:pt x="0" y="658216"/>
                  </a:cubicBezTo>
                  <a:cubicBezTo>
                    <a:pt x="0" y="658216"/>
                    <a:pt x="10478" y="420091"/>
                    <a:pt x="11430" y="412471"/>
                  </a:cubicBezTo>
                  <a:cubicBezTo>
                    <a:pt x="13335" y="401994"/>
                    <a:pt x="11430" y="373419"/>
                    <a:pt x="16193" y="309601"/>
                  </a:cubicBezTo>
                  <a:cubicBezTo>
                    <a:pt x="20003" y="252451"/>
                    <a:pt x="35243" y="128626"/>
                    <a:pt x="44768" y="60999"/>
                  </a:cubicBezTo>
                  <a:cubicBezTo>
                    <a:pt x="44768" y="58141"/>
                    <a:pt x="45720" y="56236"/>
                    <a:pt x="45720" y="54331"/>
                  </a:cubicBezTo>
                  <a:cubicBezTo>
                    <a:pt x="47625" y="40996"/>
                    <a:pt x="48578" y="31471"/>
                    <a:pt x="49530" y="26709"/>
                  </a:cubicBezTo>
                  <a:cubicBezTo>
                    <a:pt x="49530" y="24804"/>
                    <a:pt x="49530" y="23851"/>
                    <a:pt x="49530" y="23851"/>
                  </a:cubicBezTo>
                  <a:cubicBezTo>
                    <a:pt x="52388" y="22899"/>
                    <a:pt x="55245" y="21946"/>
                    <a:pt x="57150" y="20994"/>
                  </a:cubicBezTo>
                  <a:cubicBezTo>
                    <a:pt x="123825" y="-1866"/>
                    <a:pt x="251460" y="39"/>
                    <a:pt x="251460" y="39"/>
                  </a:cubicBezTo>
                  <a:cubicBezTo>
                    <a:pt x="251460" y="39"/>
                    <a:pt x="253365" y="22899"/>
                    <a:pt x="253365" y="23851"/>
                  </a:cubicBezTo>
                  <a:cubicBezTo>
                    <a:pt x="253365" y="24804"/>
                    <a:pt x="253365" y="27661"/>
                    <a:pt x="254317" y="30519"/>
                  </a:cubicBezTo>
                  <a:cubicBezTo>
                    <a:pt x="255270" y="36234"/>
                    <a:pt x="256223" y="44806"/>
                    <a:pt x="257175" y="55284"/>
                  </a:cubicBezTo>
                  <a:cubicBezTo>
                    <a:pt x="257175" y="55284"/>
                    <a:pt x="257175" y="55284"/>
                    <a:pt x="257175" y="55284"/>
                  </a:cubicBezTo>
                  <a:cubicBezTo>
                    <a:pt x="257175" y="55284"/>
                    <a:pt x="257175" y="56236"/>
                    <a:pt x="257175" y="56236"/>
                  </a:cubicBezTo>
                  <a:cubicBezTo>
                    <a:pt x="261938" y="92431"/>
                    <a:pt x="267653" y="145771"/>
                    <a:pt x="267653" y="151486"/>
                  </a:cubicBezTo>
                  <a:cubicBezTo>
                    <a:pt x="266700" y="159106"/>
                    <a:pt x="286703" y="370561"/>
                    <a:pt x="286703" y="396279"/>
                  </a:cubicBezTo>
                  <a:close/>
                </a:path>
              </a:pathLst>
            </a:custGeom>
            <a:solidFill>
              <a:srgbClr val="293E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2" name="Freeform: Shape 60">
              <a:extLst>
                <a:ext uri="{FF2B5EF4-FFF2-40B4-BE49-F238E27FC236}">
                  <a16:creationId xmlns:a16="http://schemas.microsoft.com/office/drawing/2014/main" id="{460BB575-FF4B-3A40-985A-39DB24872595}"/>
                </a:ext>
              </a:extLst>
            </p:cNvPr>
            <p:cNvSpPr/>
            <p:nvPr/>
          </p:nvSpPr>
          <p:spPr>
            <a:xfrm>
              <a:off x="5710237" y="3304223"/>
              <a:ext cx="257175" cy="400050"/>
            </a:xfrm>
            <a:custGeom>
              <a:avLst/>
              <a:gdLst>
                <a:gd name="connsiteX0" fmla="*/ 264795 w 257175"/>
                <a:gd name="connsiteY0" fmla="*/ 46673 h 400050"/>
                <a:gd name="connsiteX1" fmla="*/ 231458 w 257175"/>
                <a:gd name="connsiteY1" fmla="*/ 164782 h 400050"/>
                <a:gd name="connsiteX2" fmla="*/ 227647 w 257175"/>
                <a:gd name="connsiteY2" fmla="*/ 179070 h 400050"/>
                <a:gd name="connsiteX3" fmla="*/ 227647 w 257175"/>
                <a:gd name="connsiteY3" fmla="*/ 179070 h 400050"/>
                <a:gd name="connsiteX4" fmla="*/ 227647 w 257175"/>
                <a:gd name="connsiteY4" fmla="*/ 179070 h 400050"/>
                <a:gd name="connsiteX5" fmla="*/ 213360 w 257175"/>
                <a:gd name="connsiteY5" fmla="*/ 267653 h 400050"/>
                <a:gd name="connsiteX6" fmla="*/ 216217 w 257175"/>
                <a:gd name="connsiteY6" fmla="*/ 389573 h 400050"/>
                <a:gd name="connsiteX7" fmla="*/ 92392 w 257175"/>
                <a:gd name="connsiteY7" fmla="*/ 403860 h 400050"/>
                <a:gd name="connsiteX8" fmla="*/ 19050 w 257175"/>
                <a:gd name="connsiteY8" fmla="*/ 352425 h 400050"/>
                <a:gd name="connsiteX9" fmla="*/ 17145 w 257175"/>
                <a:gd name="connsiteY9" fmla="*/ 156210 h 400050"/>
                <a:gd name="connsiteX10" fmla="*/ 0 w 257175"/>
                <a:gd name="connsiteY10" fmla="*/ 43815 h 400050"/>
                <a:gd name="connsiteX11" fmla="*/ 117158 w 257175"/>
                <a:gd name="connsiteY11" fmla="*/ 0 h 400050"/>
                <a:gd name="connsiteX12" fmla="*/ 166688 w 257175"/>
                <a:gd name="connsiteY12" fmla="*/ 3810 h 400050"/>
                <a:gd name="connsiteX13" fmla="*/ 264795 w 257175"/>
                <a:gd name="connsiteY13" fmla="*/ 4667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7175" h="400050">
                  <a:moveTo>
                    <a:pt x="264795" y="46673"/>
                  </a:moveTo>
                  <a:lnTo>
                    <a:pt x="231458" y="164782"/>
                  </a:lnTo>
                  <a:cubicBezTo>
                    <a:pt x="230505" y="168593"/>
                    <a:pt x="228600" y="173355"/>
                    <a:pt x="227647" y="179070"/>
                  </a:cubicBezTo>
                  <a:lnTo>
                    <a:pt x="227647" y="179070"/>
                  </a:lnTo>
                  <a:cubicBezTo>
                    <a:pt x="227647" y="179070"/>
                    <a:pt x="227647" y="179070"/>
                    <a:pt x="227647" y="179070"/>
                  </a:cubicBezTo>
                  <a:cubicBezTo>
                    <a:pt x="221933" y="200025"/>
                    <a:pt x="215265" y="232410"/>
                    <a:pt x="213360" y="267653"/>
                  </a:cubicBezTo>
                  <a:cubicBezTo>
                    <a:pt x="212408" y="291465"/>
                    <a:pt x="216217" y="389573"/>
                    <a:pt x="216217" y="389573"/>
                  </a:cubicBezTo>
                  <a:cubicBezTo>
                    <a:pt x="216217" y="389573"/>
                    <a:pt x="166688" y="407670"/>
                    <a:pt x="92392" y="403860"/>
                  </a:cubicBezTo>
                  <a:cubicBezTo>
                    <a:pt x="92392" y="403860"/>
                    <a:pt x="12383" y="401955"/>
                    <a:pt x="19050" y="352425"/>
                  </a:cubicBezTo>
                  <a:cubicBezTo>
                    <a:pt x="36195" y="222885"/>
                    <a:pt x="19050" y="168593"/>
                    <a:pt x="17145" y="156210"/>
                  </a:cubicBezTo>
                  <a:cubicBezTo>
                    <a:pt x="17145" y="156210"/>
                    <a:pt x="7620" y="96202"/>
                    <a:pt x="0" y="43815"/>
                  </a:cubicBezTo>
                  <a:cubicBezTo>
                    <a:pt x="22860" y="35242"/>
                    <a:pt x="117158" y="0"/>
                    <a:pt x="117158" y="0"/>
                  </a:cubicBezTo>
                  <a:lnTo>
                    <a:pt x="166688" y="3810"/>
                  </a:lnTo>
                  <a:cubicBezTo>
                    <a:pt x="167640" y="2857"/>
                    <a:pt x="243840" y="21907"/>
                    <a:pt x="264795" y="46673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3" name="Freeform: Shape 61">
              <a:extLst>
                <a:ext uri="{FF2B5EF4-FFF2-40B4-BE49-F238E27FC236}">
                  <a16:creationId xmlns:a16="http://schemas.microsoft.com/office/drawing/2014/main" id="{447D02D0-F6C4-BA40-A602-7EDA244AA845}"/>
                </a:ext>
              </a:extLst>
            </p:cNvPr>
            <p:cNvSpPr/>
            <p:nvPr/>
          </p:nvSpPr>
          <p:spPr>
            <a:xfrm>
              <a:off x="5793104" y="3135999"/>
              <a:ext cx="95250" cy="152400"/>
            </a:xfrm>
            <a:custGeom>
              <a:avLst/>
              <a:gdLst>
                <a:gd name="connsiteX0" fmla="*/ 60008 w 95250"/>
                <a:gd name="connsiteY0" fmla="*/ 583 h 152400"/>
                <a:gd name="connsiteX1" fmla="*/ 100013 w 95250"/>
                <a:gd name="connsiteY1" fmla="*/ 85356 h 152400"/>
                <a:gd name="connsiteX2" fmla="*/ 45720 w 95250"/>
                <a:gd name="connsiteY2" fmla="*/ 154888 h 152400"/>
                <a:gd name="connsiteX3" fmla="*/ 0 w 95250"/>
                <a:gd name="connsiteY3" fmla="*/ 62496 h 152400"/>
                <a:gd name="connsiteX4" fmla="*/ 60008 w 95250"/>
                <a:gd name="connsiteY4" fmla="*/ 5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52400">
                  <a:moveTo>
                    <a:pt x="60008" y="583"/>
                  </a:moveTo>
                  <a:cubicBezTo>
                    <a:pt x="60008" y="583"/>
                    <a:pt x="108585" y="9156"/>
                    <a:pt x="100013" y="85356"/>
                  </a:cubicBezTo>
                  <a:cubicBezTo>
                    <a:pt x="91440" y="161556"/>
                    <a:pt x="48578" y="154888"/>
                    <a:pt x="45720" y="154888"/>
                  </a:cubicBezTo>
                  <a:cubicBezTo>
                    <a:pt x="42863" y="154888"/>
                    <a:pt x="2858" y="155841"/>
                    <a:pt x="0" y="62496"/>
                  </a:cubicBezTo>
                  <a:cubicBezTo>
                    <a:pt x="953" y="62496"/>
                    <a:pt x="0" y="-7037"/>
                    <a:pt x="60008" y="58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4" name="Freeform: Shape 62">
              <a:extLst>
                <a:ext uri="{FF2B5EF4-FFF2-40B4-BE49-F238E27FC236}">
                  <a16:creationId xmlns:a16="http://schemas.microsoft.com/office/drawing/2014/main" id="{844427DD-3006-CA45-B940-5A5FA3F84E7B}"/>
                </a:ext>
              </a:extLst>
            </p:cNvPr>
            <p:cNvSpPr/>
            <p:nvPr/>
          </p:nvSpPr>
          <p:spPr>
            <a:xfrm>
              <a:off x="5810250" y="3258773"/>
              <a:ext cx="57150" cy="57150"/>
            </a:xfrm>
            <a:custGeom>
              <a:avLst/>
              <a:gdLst>
                <a:gd name="connsiteX0" fmla="*/ 63817 w 57150"/>
                <a:gd name="connsiteY0" fmla="*/ 9254 h 57150"/>
                <a:gd name="connsiteX1" fmla="*/ 64770 w 57150"/>
                <a:gd name="connsiteY1" fmla="*/ 47354 h 57150"/>
                <a:gd name="connsiteX2" fmla="*/ 0 w 57150"/>
                <a:gd name="connsiteY2" fmla="*/ 51164 h 57150"/>
                <a:gd name="connsiteX3" fmla="*/ 3810 w 57150"/>
                <a:gd name="connsiteY3" fmla="*/ 4492 h 57150"/>
                <a:gd name="connsiteX4" fmla="*/ 63817 w 57150"/>
                <a:gd name="connsiteY4" fmla="*/ 92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817" y="9254"/>
                  </a:moveTo>
                  <a:cubicBezTo>
                    <a:pt x="63817" y="9254"/>
                    <a:pt x="61913" y="40687"/>
                    <a:pt x="64770" y="47354"/>
                  </a:cubicBezTo>
                  <a:cubicBezTo>
                    <a:pt x="67628" y="54022"/>
                    <a:pt x="25717" y="75929"/>
                    <a:pt x="0" y="51164"/>
                  </a:cubicBezTo>
                  <a:cubicBezTo>
                    <a:pt x="0" y="51164"/>
                    <a:pt x="5715" y="16874"/>
                    <a:pt x="3810" y="4492"/>
                  </a:cubicBezTo>
                  <a:cubicBezTo>
                    <a:pt x="1905" y="-7891"/>
                    <a:pt x="63817" y="9254"/>
                    <a:pt x="63817" y="9254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5" name="Freeform: Shape 63">
              <a:extLst>
                <a:ext uri="{FF2B5EF4-FFF2-40B4-BE49-F238E27FC236}">
                  <a16:creationId xmlns:a16="http://schemas.microsoft.com/office/drawing/2014/main" id="{BA5A4734-D4BA-8E43-8342-CD7D1306233C}"/>
                </a:ext>
              </a:extLst>
            </p:cNvPr>
            <p:cNvSpPr/>
            <p:nvPr/>
          </p:nvSpPr>
          <p:spPr>
            <a:xfrm>
              <a:off x="5891631" y="3196908"/>
              <a:ext cx="9525" cy="28575"/>
            </a:xfrm>
            <a:custGeom>
              <a:avLst/>
              <a:gdLst>
                <a:gd name="connsiteX0" fmla="*/ 2438 w 9525"/>
                <a:gd name="connsiteY0" fmla="*/ 2540 h 28575"/>
                <a:gd name="connsiteX1" fmla="*/ 10058 w 9525"/>
                <a:gd name="connsiteY1" fmla="*/ 2540 h 28575"/>
                <a:gd name="connsiteX2" fmla="*/ 2438 w 9525"/>
                <a:gd name="connsiteY2" fmla="*/ 34925 h 28575"/>
                <a:gd name="connsiteX3" fmla="*/ 533 w 9525"/>
                <a:gd name="connsiteY3" fmla="*/ 35877 h 28575"/>
                <a:gd name="connsiteX4" fmla="*/ 2438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2438" y="2540"/>
                  </a:moveTo>
                  <a:cubicBezTo>
                    <a:pt x="2438" y="2540"/>
                    <a:pt x="8153" y="-3175"/>
                    <a:pt x="10058" y="2540"/>
                  </a:cubicBezTo>
                  <a:cubicBezTo>
                    <a:pt x="11963" y="8255"/>
                    <a:pt x="1486" y="33972"/>
                    <a:pt x="2438" y="34925"/>
                  </a:cubicBezTo>
                  <a:cubicBezTo>
                    <a:pt x="2438" y="34925"/>
                    <a:pt x="1486" y="36830"/>
                    <a:pt x="533" y="35877"/>
                  </a:cubicBezTo>
                  <a:cubicBezTo>
                    <a:pt x="-1372" y="34925"/>
                    <a:pt x="2438" y="2540"/>
                    <a:pt x="2438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6" name="Freeform: Shape 64">
              <a:extLst>
                <a:ext uri="{FF2B5EF4-FFF2-40B4-BE49-F238E27FC236}">
                  <a16:creationId xmlns:a16="http://schemas.microsoft.com/office/drawing/2014/main" id="{9E0F2AD4-E867-9F44-85DC-B7CFCBD3B7B9}"/>
                </a:ext>
              </a:extLst>
            </p:cNvPr>
            <p:cNvSpPr/>
            <p:nvPr/>
          </p:nvSpPr>
          <p:spPr>
            <a:xfrm>
              <a:off x="5785857" y="3195002"/>
              <a:ext cx="9525" cy="28575"/>
            </a:xfrm>
            <a:custGeom>
              <a:avLst/>
              <a:gdLst>
                <a:gd name="connsiteX0" fmla="*/ 8200 w 9525"/>
                <a:gd name="connsiteY0" fmla="*/ 2540 h 28575"/>
                <a:gd name="connsiteX1" fmla="*/ 580 w 9525"/>
                <a:gd name="connsiteY1" fmla="*/ 2540 h 28575"/>
                <a:gd name="connsiteX2" fmla="*/ 7248 w 9525"/>
                <a:gd name="connsiteY2" fmla="*/ 35877 h 28575"/>
                <a:gd name="connsiteX3" fmla="*/ 10105 w 9525"/>
                <a:gd name="connsiteY3" fmla="*/ 37783 h 28575"/>
                <a:gd name="connsiteX4" fmla="*/ 8200 w 9525"/>
                <a:gd name="connsiteY4" fmla="*/ 254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75">
                  <a:moveTo>
                    <a:pt x="8200" y="2540"/>
                  </a:moveTo>
                  <a:cubicBezTo>
                    <a:pt x="8200" y="2540"/>
                    <a:pt x="3438" y="-3175"/>
                    <a:pt x="580" y="2540"/>
                  </a:cubicBezTo>
                  <a:cubicBezTo>
                    <a:pt x="-2277" y="8255"/>
                    <a:pt x="6295" y="33973"/>
                    <a:pt x="7248" y="35877"/>
                  </a:cubicBezTo>
                  <a:cubicBezTo>
                    <a:pt x="7248" y="35877"/>
                    <a:pt x="9153" y="38735"/>
                    <a:pt x="10105" y="37783"/>
                  </a:cubicBezTo>
                  <a:cubicBezTo>
                    <a:pt x="12010" y="35877"/>
                    <a:pt x="8200" y="2540"/>
                    <a:pt x="8200" y="254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7" name="Freeform: Shape 65">
              <a:extLst>
                <a:ext uri="{FF2B5EF4-FFF2-40B4-BE49-F238E27FC236}">
                  <a16:creationId xmlns:a16="http://schemas.microsoft.com/office/drawing/2014/main" id="{F27D8317-B25A-6944-83A0-7073F3E67F26}"/>
                </a:ext>
              </a:extLst>
            </p:cNvPr>
            <p:cNvSpPr/>
            <p:nvPr/>
          </p:nvSpPr>
          <p:spPr>
            <a:xfrm>
              <a:off x="5792905" y="3123059"/>
              <a:ext cx="104775" cy="95250"/>
            </a:xfrm>
            <a:custGeom>
              <a:avLst/>
              <a:gdLst>
                <a:gd name="connsiteX0" fmla="*/ 104974 w 104775"/>
                <a:gd name="connsiteY0" fmla="*/ 69721 h 95250"/>
                <a:gd name="connsiteX1" fmla="*/ 102117 w 104775"/>
                <a:gd name="connsiteY1" fmla="*/ 87819 h 95250"/>
                <a:gd name="connsiteX2" fmla="*/ 95449 w 104775"/>
                <a:gd name="connsiteY2" fmla="*/ 97344 h 95250"/>
                <a:gd name="connsiteX3" fmla="*/ 94497 w 104775"/>
                <a:gd name="connsiteY3" fmla="*/ 73531 h 95250"/>
                <a:gd name="connsiteX4" fmla="*/ 93544 w 104775"/>
                <a:gd name="connsiteY4" fmla="*/ 67816 h 95250"/>
                <a:gd name="connsiteX5" fmla="*/ 91639 w 104775"/>
                <a:gd name="connsiteY5" fmla="*/ 58291 h 95250"/>
                <a:gd name="connsiteX6" fmla="*/ 13534 w 104775"/>
                <a:gd name="connsiteY6" fmla="*/ 61149 h 95250"/>
                <a:gd name="connsiteX7" fmla="*/ 13534 w 104775"/>
                <a:gd name="connsiteY7" fmla="*/ 67816 h 95250"/>
                <a:gd name="connsiteX8" fmla="*/ 11629 w 104775"/>
                <a:gd name="connsiteY8" fmla="*/ 77341 h 95250"/>
                <a:gd name="connsiteX9" fmla="*/ 9724 w 104775"/>
                <a:gd name="connsiteY9" fmla="*/ 101154 h 95250"/>
                <a:gd name="connsiteX10" fmla="*/ 4009 w 104775"/>
                <a:gd name="connsiteY10" fmla="*/ 94486 h 95250"/>
                <a:gd name="connsiteX11" fmla="*/ 1152 w 104775"/>
                <a:gd name="connsiteY11" fmla="*/ 68769 h 95250"/>
                <a:gd name="connsiteX12" fmla="*/ 1152 w 104775"/>
                <a:gd name="connsiteY12" fmla="*/ 68769 h 95250"/>
                <a:gd name="connsiteX13" fmla="*/ 199 w 104775"/>
                <a:gd name="connsiteY13" fmla="*/ 59244 h 95250"/>
                <a:gd name="connsiteX14" fmla="*/ 18297 w 104775"/>
                <a:gd name="connsiteY14" fmla="*/ 5904 h 95250"/>
                <a:gd name="connsiteX15" fmla="*/ 81162 w 104775"/>
                <a:gd name="connsiteY15" fmla="*/ 5904 h 95250"/>
                <a:gd name="connsiteX16" fmla="*/ 92592 w 104775"/>
                <a:gd name="connsiteY16" fmla="*/ 13524 h 95250"/>
                <a:gd name="connsiteX17" fmla="*/ 104974 w 104775"/>
                <a:gd name="connsiteY17" fmla="*/ 69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95250">
                  <a:moveTo>
                    <a:pt x="104974" y="69721"/>
                  </a:moveTo>
                  <a:cubicBezTo>
                    <a:pt x="103069" y="80199"/>
                    <a:pt x="102117" y="87819"/>
                    <a:pt x="102117" y="87819"/>
                  </a:cubicBezTo>
                  <a:lnTo>
                    <a:pt x="95449" y="97344"/>
                  </a:lnTo>
                  <a:cubicBezTo>
                    <a:pt x="95449" y="97344"/>
                    <a:pt x="95449" y="77341"/>
                    <a:pt x="94497" y="73531"/>
                  </a:cubicBezTo>
                  <a:cubicBezTo>
                    <a:pt x="94497" y="72579"/>
                    <a:pt x="93544" y="69721"/>
                    <a:pt x="93544" y="67816"/>
                  </a:cubicBezTo>
                  <a:cubicBezTo>
                    <a:pt x="92592" y="64006"/>
                    <a:pt x="91639" y="59244"/>
                    <a:pt x="91639" y="58291"/>
                  </a:cubicBezTo>
                  <a:cubicBezTo>
                    <a:pt x="90687" y="56386"/>
                    <a:pt x="49729" y="44004"/>
                    <a:pt x="13534" y="61149"/>
                  </a:cubicBezTo>
                  <a:cubicBezTo>
                    <a:pt x="13534" y="61149"/>
                    <a:pt x="13534" y="64006"/>
                    <a:pt x="13534" y="67816"/>
                  </a:cubicBezTo>
                  <a:cubicBezTo>
                    <a:pt x="13534" y="71626"/>
                    <a:pt x="13534" y="76389"/>
                    <a:pt x="11629" y="77341"/>
                  </a:cubicBezTo>
                  <a:cubicBezTo>
                    <a:pt x="7819" y="78294"/>
                    <a:pt x="9724" y="101154"/>
                    <a:pt x="9724" y="101154"/>
                  </a:cubicBezTo>
                  <a:lnTo>
                    <a:pt x="4009" y="94486"/>
                  </a:lnTo>
                  <a:cubicBezTo>
                    <a:pt x="4009" y="94486"/>
                    <a:pt x="2104" y="83056"/>
                    <a:pt x="1152" y="68769"/>
                  </a:cubicBezTo>
                  <a:cubicBezTo>
                    <a:pt x="1152" y="68769"/>
                    <a:pt x="1152" y="68769"/>
                    <a:pt x="1152" y="68769"/>
                  </a:cubicBezTo>
                  <a:cubicBezTo>
                    <a:pt x="1152" y="65911"/>
                    <a:pt x="199" y="62101"/>
                    <a:pt x="199" y="59244"/>
                  </a:cubicBezTo>
                  <a:cubicBezTo>
                    <a:pt x="-753" y="45909"/>
                    <a:pt x="1152" y="21144"/>
                    <a:pt x="18297" y="5904"/>
                  </a:cubicBezTo>
                  <a:cubicBezTo>
                    <a:pt x="30679" y="1141"/>
                    <a:pt x="63064" y="-4574"/>
                    <a:pt x="81162" y="5904"/>
                  </a:cubicBezTo>
                  <a:cubicBezTo>
                    <a:pt x="81162" y="5904"/>
                    <a:pt x="90687" y="11619"/>
                    <a:pt x="92592" y="13524"/>
                  </a:cubicBezTo>
                  <a:cubicBezTo>
                    <a:pt x="111642" y="36384"/>
                    <a:pt x="104974" y="69721"/>
                    <a:pt x="104974" y="69721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8" name="Freeform: Shape 66">
              <a:extLst>
                <a:ext uri="{FF2B5EF4-FFF2-40B4-BE49-F238E27FC236}">
                  <a16:creationId xmlns:a16="http://schemas.microsoft.com/office/drawing/2014/main" id="{114F1C1B-79C7-BF47-A722-16E681A03196}"/>
                </a:ext>
              </a:extLst>
            </p:cNvPr>
            <p:cNvSpPr/>
            <p:nvPr/>
          </p:nvSpPr>
          <p:spPr>
            <a:xfrm>
              <a:off x="5816917" y="3280410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25717 w 47625"/>
                <a:gd name="connsiteY1" fmla="*/ 10477 h 19050"/>
                <a:gd name="connsiteX2" fmla="*/ 51435 w 47625"/>
                <a:gd name="connsiteY2" fmla="*/ 952 h 19050"/>
                <a:gd name="connsiteX3" fmla="*/ 25717 w 47625"/>
                <a:gd name="connsiteY3" fmla="*/ 19050 h 19050"/>
                <a:gd name="connsiteX4" fmla="*/ 0 w 476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cubicBezTo>
                    <a:pt x="0" y="0"/>
                    <a:pt x="7620" y="10477"/>
                    <a:pt x="25717" y="10477"/>
                  </a:cubicBezTo>
                  <a:cubicBezTo>
                    <a:pt x="43815" y="10477"/>
                    <a:pt x="51435" y="952"/>
                    <a:pt x="51435" y="952"/>
                  </a:cubicBezTo>
                  <a:cubicBezTo>
                    <a:pt x="51435" y="952"/>
                    <a:pt x="42863" y="19050"/>
                    <a:pt x="25717" y="19050"/>
                  </a:cubicBezTo>
                  <a:cubicBezTo>
                    <a:pt x="8573" y="1809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9" name="Freeform: Shape 67">
              <a:extLst>
                <a:ext uri="{FF2B5EF4-FFF2-40B4-BE49-F238E27FC236}">
                  <a16:creationId xmlns:a16="http://schemas.microsoft.com/office/drawing/2014/main" id="{5AA4A0B6-7C84-454F-B2BF-EE7FEB99DBD5}"/>
                </a:ext>
              </a:extLst>
            </p:cNvPr>
            <p:cNvSpPr/>
            <p:nvPr/>
          </p:nvSpPr>
          <p:spPr>
            <a:xfrm>
              <a:off x="5805487" y="3301982"/>
              <a:ext cx="66675" cy="28575"/>
            </a:xfrm>
            <a:custGeom>
              <a:avLst/>
              <a:gdLst>
                <a:gd name="connsiteX0" fmla="*/ 0 w 66675"/>
                <a:gd name="connsiteY0" fmla="*/ 8908 h 28575"/>
                <a:gd name="connsiteX1" fmla="*/ 38100 w 66675"/>
                <a:gd name="connsiteY1" fmla="*/ 33673 h 28575"/>
                <a:gd name="connsiteX2" fmla="*/ 73342 w 66675"/>
                <a:gd name="connsiteY2" fmla="*/ 5098 h 28575"/>
                <a:gd name="connsiteX3" fmla="*/ 0 w 66675"/>
                <a:gd name="connsiteY3" fmla="*/ 89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8575">
                  <a:moveTo>
                    <a:pt x="0" y="8908"/>
                  </a:moveTo>
                  <a:cubicBezTo>
                    <a:pt x="0" y="8908"/>
                    <a:pt x="13335" y="31768"/>
                    <a:pt x="38100" y="33673"/>
                  </a:cubicBezTo>
                  <a:cubicBezTo>
                    <a:pt x="53340" y="34625"/>
                    <a:pt x="67628" y="14623"/>
                    <a:pt x="73342" y="5098"/>
                  </a:cubicBezTo>
                  <a:cubicBezTo>
                    <a:pt x="73342" y="6050"/>
                    <a:pt x="38100" y="-9190"/>
                    <a:pt x="0" y="890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0" name="Freeform: Shape 68">
              <a:extLst>
                <a:ext uri="{FF2B5EF4-FFF2-40B4-BE49-F238E27FC236}">
                  <a16:creationId xmlns:a16="http://schemas.microsoft.com/office/drawing/2014/main" id="{412C7F63-F542-2E4E-BA62-04293D1E118D}"/>
                </a:ext>
              </a:extLst>
            </p:cNvPr>
            <p:cNvSpPr/>
            <p:nvPr/>
          </p:nvSpPr>
          <p:spPr>
            <a:xfrm>
              <a:off x="5842634" y="3300413"/>
              <a:ext cx="28575" cy="38100"/>
            </a:xfrm>
            <a:custGeom>
              <a:avLst/>
              <a:gdLst>
                <a:gd name="connsiteX0" fmla="*/ 31433 w 28575"/>
                <a:gd name="connsiteY0" fmla="*/ 0 h 38100"/>
                <a:gd name="connsiteX1" fmla="*/ 0 w 28575"/>
                <a:gd name="connsiteY1" fmla="*/ 26670 h 38100"/>
                <a:gd name="connsiteX2" fmla="*/ 13335 w 28575"/>
                <a:gd name="connsiteY2" fmla="*/ 46673 h 38100"/>
                <a:gd name="connsiteX3" fmla="*/ 36195 w 28575"/>
                <a:gd name="connsiteY3" fmla="*/ 6667 h 38100"/>
                <a:gd name="connsiteX4" fmla="*/ 31433 w 2857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31433" y="0"/>
                  </a:moveTo>
                  <a:cubicBezTo>
                    <a:pt x="31433" y="0"/>
                    <a:pt x="21908" y="13335"/>
                    <a:pt x="0" y="26670"/>
                  </a:cubicBezTo>
                  <a:lnTo>
                    <a:pt x="13335" y="46673"/>
                  </a:lnTo>
                  <a:lnTo>
                    <a:pt x="36195" y="6667"/>
                  </a:lnTo>
                  <a:lnTo>
                    <a:pt x="31433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1" name="Freeform: Shape 69">
              <a:extLst>
                <a:ext uri="{FF2B5EF4-FFF2-40B4-BE49-F238E27FC236}">
                  <a16:creationId xmlns:a16="http://schemas.microsoft.com/office/drawing/2014/main" id="{49F60AFE-A4C6-7F41-B13E-A4A72CDFA06F}"/>
                </a:ext>
              </a:extLst>
            </p:cNvPr>
            <p:cNvSpPr/>
            <p:nvPr/>
          </p:nvSpPr>
          <p:spPr>
            <a:xfrm>
              <a:off x="5803582" y="3303270"/>
              <a:ext cx="38100" cy="38100"/>
            </a:xfrm>
            <a:custGeom>
              <a:avLst/>
              <a:gdLst>
                <a:gd name="connsiteX0" fmla="*/ 7620 w 38100"/>
                <a:gd name="connsiteY0" fmla="*/ 0 h 38100"/>
                <a:gd name="connsiteX1" fmla="*/ 39052 w 38100"/>
                <a:gd name="connsiteY1" fmla="*/ 23813 h 38100"/>
                <a:gd name="connsiteX2" fmla="*/ 24765 w 38100"/>
                <a:gd name="connsiteY2" fmla="*/ 44767 h 38100"/>
                <a:gd name="connsiteX3" fmla="*/ 0 w 38100"/>
                <a:gd name="connsiteY3" fmla="*/ 8572 h 38100"/>
                <a:gd name="connsiteX4" fmla="*/ 7620 w 3810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620" y="0"/>
                  </a:moveTo>
                  <a:cubicBezTo>
                    <a:pt x="7620" y="0"/>
                    <a:pt x="20002" y="16192"/>
                    <a:pt x="39052" y="23813"/>
                  </a:cubicBezTo>
                  <a:lnTo>
                    <a:pt x="24765" y="44767"/>
                  </a:lnTo>
                  <a:lnTo>
                    <a:pt x="0" y="857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2" name="Freeform: Shape 70">
              <a:extLst>
                <a:ext uri="{FF2B5EF4-FFF2-40B4-BE49-F238E27FC236}">
                  <a16:creationId xmlns:a16="http://schemas.microsoft.com/office/drawing/2014/main" id="{3F006431-C7E8-4E4A-93A6-627F8F8E4404}"/>
                </a:ext>
              </a:extLst>
            </p:cNvPr>
            <p:cNvSpPr/>
            <p:nvPr/>
          </p:nvSpPr>
          <p:spPr>
            <a:xfrm>
              <a:off x="5832157" y="3327083"/>
              <a:ext cx="19050" cy="19050"/>
            </a:xfrm>
            <a:custGeom>
              <a:avLst/>
              <a:gdLst>
                <a:gd name="connsiteX0" fmla="*/ 11430 w 19050"/>
                <a:gd name="connsiteY0" fmla="*/ 0 h 19050"/>
                <a:gd name="connsiteX1" fmla="*/ 22860 w 19050"/>
                <a:gd name="connsiteY1" fmla="*/ 17145 h 19050"/>
                <a:gd name="connsiteX2" fmla="*/ 0 w 19050"/>
                <a:gd name="connsiteY2" fmla="*/ 17145 h 19050"/>
                <a:gd name="connsiteX3" fmla="*/ 11430 w 190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1430" y="0"/>
                  </a:moveTo>
                  <a:lnTo>
                    <a:pt x="22860" y="17145"/>
                  </a:lnTo>
                  <a:cubicBezTo>
                    <a:pt x="22860" y="17145"/>
                    <a:pt x="11430" y="23813"/>
                    <a:pt x="0" y="17145"/>
                  </a:cubicBezTo>
                  <a:lnTo>
                    <a:pt x="11430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3" name="Freeform: Shape 71">
              <a:extLst>
                <a:ext uri="{FF2B5EF4-FFF2-40B4-BE49-F238E27FC236}">
                  <a16:creationId xmlns:a16="http://schemas.microsoft.com/office/drawing/2014/main" id="{9E3B8AA3-A864-5D4C-B309-1A62CCC08AEB}"/>
                </a:ext>
              </a:extLst>
            </p:cNvPr>
            <p:cNvSpPr/>
            <p:nvPr/>
          </p:nvSpPr>
          <p:spPr>
            <a:xfrm>
              <a:off x="5727382" y="3692842"/>
              <a:ext cx="190500" cy="28575"/>
            </a:xfrm>
            <a:custGeom>
              <a:avLst/>
              <a:gdLst>
                <a:gd name="connsiteX0" fmla="*/ 0 w 190500"/>
                <a:gd name="connsiteY0" fmla="*/ 23813 h 28575"/>
                <a:gd name="connsiteX1" fmla="*/ 199072 w 190500"/>
                <a:gd name="connsiteY1" fmla="*/ 24765 h 28575"/>
                <a:gd name="connsiteX2" fmla="*/ 197167 w 190500"/>
                <a:gd name="connsiteY2" fmla="*/ 0 h 28575"/>
                <a:gd name="connsiteX3" fmla="*/ 1905 w 190500"/>
                <a:gd name="connsiteY3" fmla="*/ 3810 h 28575"/>
                <a:gd name="connsiteX4" fmla="*/ 0 w 190500"/>
                <a:gd name="connsiteY4" fmla="*/ 238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8575">
                  <a:moveTo>
                    <a:pt x="0" y="23813"/>
                  </a:moveTo>
                  <a:cubicBezTo>
                    <a:pt x="0" y="23813"/>
                    <a:pt x="60960" y="46673"/>
                    <a:pt x="199072" y="24765"/>
                  </a:cubicBezTo>
                  <a:lnTo>
                    <a:pt x="197167" y="0"/>
                  </a:lnTo>
                  <a:cubicBezTo>
                    <a:pt x="197167" y="0"/>
                    <a:pt x="117158" y="23813"/>
                    <a:pt x="1905" y="3810"/>
                  </a:cubicBezTo>
                  <a:lnTo>
                    <a:pt x="0" y="23813"/>
                  </a:lnTo>
                  <a:close/>
                </a:path>
              </a:pathLst>
            </a:custGeom>
            <a:solidFill>
              <a:srgbClr val="1A2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4" name="Freeform: Shape 72">
              <a:extLst>
                <a:ext uri="{FF2B5EF4-FFF2-40B4-BE49-F238E27FC236}">
                  <a16:creationId xmlns:a16="http://schemas.microsoft.com/office/drawing/2014/main" id="{237E46CA-F839-B243-A03F-33C5F036D8FB}"/>
                </a:ext>
              </a:extLst>
            </p:cNvPr>
            <p:cNvSpPr/>
            <p:nvPr/>
          </p:nvSpPr>
          <p:spPr>
            <a:xfrm>
              <a:off x="5866272" y="3307080"/>
              <a:ext cx="104775" cy="457200"/>
            </a:xfrm>
            <a:custGeom>
              <a:avLst/>
              <a:gdLst>
                <a:gd name="connsiteX0" fmla="*/ 12557 w 104775"/>
                <a:gd name="connsiteY0" fmla="*/ 0 h 457200"/>
                <a:gd name="connsiteX1" fmla="*/ 175 w 104775"/>
                <a:gd name="connsiteY1" fmla="*/ 199073 h 457200"/>
                <a:gd name="connsiteX2" fmla="*/ 31607 w 104775"/>
                <a:gd name="connsiteY2" fmla="*/ 463867 h 457200"/>
                <a:gd name="connsiteX3" fmla="*/ 98282 w 104775"/>
                <a:gd name="connsiteY3" fmla="*/ 441960 h 457200"/>
                <a:gd name="connsiteX4" fmla="*/ 68755 w 104775"/>
                <a:gd name="connsiteY4" fmla="*/ 251460 h 457200"/>
                <a:gd name="connsiteX5" fmla="*/ 107807 w 104775"/>
                <a:gd name="connsiteY5" fmla="*/ 41910 h 457200"/>
                <a:gd name="connsiteX6" fmla="*/ 12557 w 104775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457200">
                  <a:moveTo>
                    <a:pt x="12557" y="0"/>
                  </a:moveTo>
                  <a:cubicBezTo>
                    <a:pt x="12557" y="0"/>
                    <a:pt x="-1730" y="106680"/>
                    <a:pt x="175" y="199073"/>
                  </a:cubicBezTo>
                  <a:cubicBezTo>
                    <a:pt x="2080" y="291465"/>
                    <a:pt x="31607" y="463867"/>
                    <a:pt x="31607" y="463867"/>
                  </a:cubicBezTo>
                  <a:cubicBezTo>
                    <a:pt x="31607" y="463867"/>
                    <a:pt x="84947" y="459105"/>
                    <a:pt x="98282" y="441960"/>
                  </a:cubicBezTo>
                  <a:cubicBezTo>
                    <a:pt x="98282" y="441960"/>
                    <a:pt x="67802" y="276225"/>
                    <a:pt x="68755" y="251460"/>
                  </a:cubicBezTo>
                  <a:cubicBezTo>
                    <a:pt x="69707" y="226695"/>
                    <a:pt x="107807" y="41910"/>
                    <a:pt x="107807" y="41910"/>
                  </a:cubicBezTo>
                  <a:cubicBezTo>
                    <a:pt x="107807" y="41910"/>
                    <a:pt x="93520" y="21908"/>
                    <a:pt x="12557" y="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5" name="Freeform: Shape 73">
              <a:extLst>
                <a:ext uri="{FF2B5EF4-FFF2-40B4-BE49-F238E27FC236}">
                  <a16:creationId xmlns:a16="http://schemas.microsoft.com/office/drawing/2014/main" id="{092BEED9-B07E-B148-83CE-54589A4C2ED3}"/>
                </a:ext>
              </a:extLst>
            </p:cNvPr>
            <p:cNvSpPr/>
            <p:nvPr/>
          </p:nvSpPr>
          <p:spPr>
            <a:xfrm>
              <a:off x="5703570" y="3312795"/>
              <a:ext cx="95250" cy="447675"/>
            </a:xfrm>
            <a:custGeom>
              <a:avLst/>
              <a:gdLst>
                <a:gd name="connsiteX0" fmla="*/ 99060 w 95250"/>
                <a:gd name="connsiteY0" fmla="*/ 0 h 447675"/>
                <a:gd name="connsiteX1" fmla="*/ 97155 w 95250"/>
                <a:gd name="connsiteY1" fmla="*/ 193358 h 447675"/>
                <a:gd name="connsiteX2" fmla="*/ 82867 w 95250"/>
                <a:gd name="connsiteY2" fmla="*/ 456247 h 447675"/>
                <a:gd name="connsiteX3" fmla="*/ 7620 w 95250"/>
                <a:gd name="connsiteY3" fmla="*/ 430530 h 447675"/>
                <a:gd name="connsiteX4" fmla="*/ 28575 w 95250"/>
                <a:gd name="connsiteY4" fmla="*/ 244792 h 447675"/>
                <a:gd name="connsiteX5" fmla="*/ 0 w 95250"/>
                <a:gd name="connsiteY5" fmla="*/ 37147 h 447675"/>
                <a:gd name="connsiteX6" fmla="*/ 99060 w 95250"/>
                <a:gd name="connsiteY6" fmla="*/ 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447675">
                  <a:moveTo>
                    <a:pt x="99060" y="0"/>
                  </a:moveTo>
                  <a:cubicBezTo>
                    <a:pt x="99060" y="0"/>
                    <a:pt x="99060" y="100965"/>
                    <a:pt x="97155" y="193358"/>
                  </a:cubicBezTo>
                  <a:cubicBezTo>
                    <a:pt x="95250" y="285750"/>
                    <a:pt x="82867" y="456247"/>
                    <a:pt x="82867" y="456247"/>
                  </a:cubicBezTo>
                  <a:cubicBezTo>
                    <a:pt x="82867" y="456247"/>
                    <a:pt x="20002" y="447675"/>
                    <a:pt x="7620" y="430530"/>
                  </a:cubicBezTo>
                  <a:cubicBezTo>
                    <a:pt x="7620" y="430530"/>
                    <a:pt x="29527" y="269558"/>
                    <a:pt x="28575" y="244792"/>
                  </a:cubicBezTo>
                  <a:cubicBezTo>
                    <a:pt x="27622" y="220027"/>
                    <a:pt x="0" y="37147"/>
                    <a:pt x="0" y="37147"/>
                  </a:cubicBezTo>
                  <a:cubicBezTo>
                    <a:pt x="0" y="37147"/>
                    <a:pt x="9525" y="23813"/>
                    <a:pt x="99060" y="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6" name="Freeform: Shape 74">
              <a:extLst>
                <a:ext uri="{FF2B5EF4-FFF2-40B4-BE49-F238E27FC236}">
                  <a16:creationId xmlns:a16="http://schemas.microsoft.com/office/drawing/2014/main" id="{B4B6623A-7A3E-E448-9688-B4AD4D21733F}"/>
                </a:ext>
              </a:extLst>
            </p:cNvPr>
            <p:cNvSpPr/>
            <p:nvPr/>
          </p:nvSpPr>
          <p:spPr>
            <a:xfrm>
              <a:off x="5810250" y="370046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37147 w 28575"/>
                <a:gd name="connsiteY1" fmla="*/ 0 h 19050"/>
                <a:gd name="connsiteX2" fmla="*/ 37147 w 28575"/>
                <a:gd name="connsiteY2" fmla="*/ 27622 h 19050"/>
                <a:gd name="connsiteX3" fmla="*/ 0 w 28575"/>
                <a:gd name="connsiteY3" fmla="*/ 2762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37147" y="0"/>
                  </a:lnTo>
                  <a:lnTo>
                    <a:pt x="37147" y="27622"/>
                  </a:lnTo>
                  <a:lnTo>
                    <a:pt x="0" y="27622"/>
                  </a:lnTo>
                  <a:close/>
                </a:path>
              </a:pathLst>
            </a:custGeom>
            <a:solidFill>
              <a:srgbClr val="3E5E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7" name="Freeform: Shape 75">
              <a:extLst>
                <a:ext uri="{FF2B5EF4-FFF2-40B4-BE49-F238E27FC236}">
                  <a16:creationId xmlns:a16="http://schemas.microsoft.com/office/drawing/2014/main" id="{6BF857A6-3A17-DB48-A374-BABD72808AA0}"/>
                </a:ext>
              </a:extLst>
            </p:cNvPr>
            <p:cNvSpPr/>
            <p:nvPr/>
          </p:nvSpPr>
          <p:spPr>
            <a:xfrm>
              <a:off x="5819241" y="3340417"/>
              <a:ext cx="28575" cy="333375"/>
            </a:xfrm>
            <a:custGeom>
              <a:avLst/>
              <a:gdLst>
                <a:gd name="connsiteX0" fmla="*/ 18631 w 28575"/>
                <a:gd name="connsiteY0" fmla="*/ 0 h 333375"/>
                <a:gd name="connsiteX1" fmla="*/ 533 w 28575"/>
                <a:gd name="connsiteY1" fmla="*/ 170498 h 333375"/>
                <a:gd name="connsiteX2" fmla="*/ 2438 w 28575"/>
                <a:gd name="connsiteY2" fmla="*/ 316230 h 333375"/>
                <a:gd name="connsiteX3" fmla="*/ 15773 w 28575"/>
                <a:gd name="connsiteY3" fmla="*/ 341948 h 333375"/>
                <a:gd name="connsiteX4" fmla="*/ 32918 w 28575"/>
                <a:gd name="connsiteY4" fmla="*/ 315278 h 333375"/>
                <a:gd name="connsiteX5" fmla="*/ 31013 w 28575"/>
                <a:gd name="connsiteY5" fmla="*/ 953 h 333375"/>
                <a:gd name="connsiteX6" fmla="*/ 18631 w 28575"/>
                <a:gd name="connsiteY6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33375">
                  <a:moveTo>
                    <a:pt x="18631" y="0"/>
                  </a:moveTo>
                  <a:cubicBezTo>
                    <a:pt x="18631" y="0"/>
                    <a:pt x="1486" y="57150"/>
                    <a:pt x="533" y="170498"/>
                  </a:cubicBezTo>
                  <a:cubicBezTo>
                    <a:pt x="-1372" y="283845"/>
                    <a:pt x="2438" y="316230"/>
                    <a:pt x="2438" y="316230"/>
                  </a:cubicBezTo>
                  <a:lnTo>
                    <a:pt x="15773" y="341948"/>
                  </a:lnTo>
                  <a:lnTo>
                    <a:pt x="32918" y="315278"/>
                  </a:lnTo>
                  <a:cubicBezTo>
                    <a:pt x="32918" y="315278"/>
                    <a:pt x="27203" y="54293"/>
                    <a:pt x="31013" y="953"/>
                  </a:cubicBezTo>
                  <a:lnTo>
                    <a:pt x="18631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8" name="Freeform: Shape 76">
              <a:extLst>
                <a:ext uri="{FF2B5EF4-FFF2-40B4-BE49-F238E27FC236}">
                  <a16:creationId xmlns:a16="http://schemas.microsoft.com/office/drawing/2014/main" id="{D5FFA710-8243-AA4C-92F7-C3942B8F9771}"/>
                </a:ext>
              </a:extLst>
            </p:cNvPr>
            <p:cNvSpPr/>
            <p:nvPr/>
          </p:nvSpPr>
          <p:spPr>
            <a:xfrm>
              <a:off x="5908357" y="3477578"/>
              <a:ext cx="85725" cy="57150"/>
            </a:xfrm>
            <a:custGeom>
              <a:avLst/>
              <a:gdLst>
                <a:gd name="connsiteX0" fmla="*/ 0 w 85725"/>
                <a:gd name="connsiteY0" fmla="*/ 22860 h 57150"/>
                <a:gd name="connsiteX1" fmla="*/ 28575 w 85725"/>
                <a:gd name="connsiteY1" fmla="*/ 8572 h 57150"/>
                <a:gd name="connsiteX2" fmla="*/ 79058 w 85725"/>
                <a:gd name="connsiteY2" fmla="*/ 0 h 57150"/>
                <a:gd name="connsiteX3" fmla="*/ 82867 w 85725"/>
                <a:gd name="connsiteY3" fmla="*/ 5715 h 57150"/>
                <a:gd name="connsiteX4" fmla="*/ 39052 w 85725"/>
                <a:gd name="connsiteY4" fmla="*/ 15240 h 57150"/>
                <a:gd name="connsiteX5" fmla="*/ 42863 w 85725"/>
                <a:gd name="connsiteY5" fmla="*/ 16192 h 57150"/>
                <a:gd name="connsiteX6" fmla="*/ 90488 w 85725"/>
                <a:gd name="connsiteY6" fmla="*/ 18097 h 57150"/>
                <a:gd name="connsiteX7" fmla="*/ 88583 w 85725"/>
                <a:gd name="connsiteY7" fmla="*/ 24765 h 57150"/>
                <a:gd name="connsiteX8" fmla="*/ 87630 w 85725"/>
                <a:gd name="connsiteY8" fmla="*/ 31432 h 57150"/>
                <a:gd name="connsiteX9" fmla="*/ 76200 w 85725"/>
                <a:gd name="connsiteY9" fmla="*/ 34290 h 57150"/>
                <a:gd name="connsiteX10" fmla="*/ 78105 w 85725"/>
                <a:gd name="connsiteY10" fmla="*/ 40005 h 57150"/>
                <a:gd name="connsiteX11" fmla="*/ 26670 w 85725"/>
                <a:gd name="connsiteY11" fmla="*/ 57150 h 57150"/>
                <a:gd name="connsiteX12" fmla="*/ 0 w 85725"/>
                <a:gd name="connsiteY12" fmla="*/ 228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57150">
                  <a:moveTo>
                    <a:pt x="0" y="22860"/>
                  </a:moveTo>
                  <a:cubicBezTo>
                    <a:pt x="0" y="22860"/>
                    <a:pt x="24765" y="10477"/>
                    <a:pt x="28575" y="8572"/>
                  </a:cubicBezTo>
                  <a:cubicBezTo>
                    <a:pt x="32385" y="6667"/>
                    <a:pt x="73342" y="0"/>
                    <a:pt x="79058" y="0"/>
                  </a:cubicBezTo>
                  <a:cubicBezTo>
                    <a:pt x="83820" y="0"/>
                    <a:pt x="84772" y="4763"/>
                    <a:pt x="82867" y="5715"/>
                  </a:cubicBezTo>
                  <a:cubicBezTo>
                    <a:pt x="80963" y="7620"/>
                    <a:pt x="40005" y="14288"/>
                    <a:pt x="39052" y="15240"/>
                  </a:cubicBezTo>
                  <a:cubicBezTo>
                    <a:pt x="38100" y="16192"/>
                    <a:pt x="42863" y="16192"/>
                    <a:pt x="42863" y="16192"/>
                  </a:cubicBezTo>
                  <a:cubicBezTo>
                    <a:pt x="42863" y="16192"/>
                    <a:pt x="87630" y="15240"/>
                    <a:pt x="90488" y="18097"/>
                  </a:cubicBezTo>
                  <a:cubicBezTo>
                    <a:pt x="93345" y="20955"/>
                    <a:pt x="90488" y="23813"/>
                    <a:pt x="88583" y="24765"/>
                  </a:cubicBezTo>
                  <a:cubicBezTo>
                    <a:pt x="88583" y="24765"/>
                    <a:pt x="92392" y="29527"/>
                    <a:pt x="87630" y="31432"/>
                  </a:cubicBezTo>
                  <a:cubicBezTo>
                    <a:pt x="82867" y="33338"/>
                    <a:pt x="76200" y="34290"/>
                    <a:pt x="76200" y="34290"/>
                  </a:cubicBezTo>
                  <a:cubicBezTo>
                    <a:pt x="76200" y="34290"/>
                    <a:pt x="81915" y="37147"/>
                    <a:pt x="78105" y="40005"/>
                  </a:cubicBezTo>
                  <a:cubicBezTo>
                    <a:pt x="74295" y="42863"/>
                    <a:pt x="26670" y="57150"/>
                    <a:pt x="26670" y="57150"/>
                  </a:cubicBezTo>
                  <a:cubicBezTo>
                    <a:pt x="26670" y="57150"/>
                    <a:pt x="8572" y="23813"/>
                    <a:pt x="0" y="2286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9" name="Freeform: Shape 77">
              <a:extLst>
                <a:ext uri="{FF2B5EF4-FFF2-40B4-BE49-F238E27FC236}">
                  <a16:creationId xmlns:a16="http://schemas.microsoft.com/office/drawing/2014/main" id="{16DBE665-DDA8-974B-8E66-6BBFAC3CFC03}"/>
                </a:ext>
              </a:extLst>
            </p:cNvPr>
            <p:cNvSpPr/>
            <p:nvPr/>
          </p:nvSpPr>
          <p:spPr>
            <a:xfrm>
              <a:off x="5783579" y="3326130"/>
              <a:ext cx="228600" cy="257175"/>
            </a:xfrm>
            <a:custGeom>
              <a:avLst/>
              <a:gdLst>
                <a:gd name="connsiteX0" fmla="*/ 209550 w 228600"/>
                <a:gd name="connsiteY0" fmla="*/ 259080 h 257175"/>
                <a:gd name="connsiteX1" fmla="*/ 74295 w 228600"/>
                <a:gd name="connsiteY1" fmla="*/ 247650 h 257175"/>
                <a:gd name="connsiteX2" fmla="*/ 54292 w 228600"/>
                <a:gd name="connsiteY2" fmla="*/ 243840 h 257175"/>
                <a:gd name="connsiteX3" fmla="*/ 54292 w 228600"/>
                <a:gd name="connsiteY3" fmla="*/ 243840 h 257175"/>
                <a:gd name="connsiteX4" fmla="*/ 20955 w 228600"/>
                <a:gd name="connsiteY4" fmla="*/ 237173 h 257175"/>
                <a:gd name="connsiteX5" fmla="*/ 20955 w 228600"/>
                <a:gd name="connsiteY5" fmla="*/ 237173 h 257175"/>
                <a:gd name="connsiteX6" fmla="*/ 0 w 228600"/>
                <a:gd name="connsiteY6" fmla="*/ 233363 h 257175"/>
                <a:gd name="connsiteX7" fmla="*/ 161925 w 228600"/>
                <a:gd name="connsiteY7" fmla="*/ 198120 h 257175"/>
                <a:gd name="connsiteX8" fmla="*/ 147638 w 228600"/>
                <a:gd name="connsiteY8" fmla="*/ 106680 h 257175"/>
                <a:gd name="connsiteX9" fmla="*/ 138113 w 228600"/>
                <a:gd name="connsiteY9" fmla="*/ 0 h 257175"/>
                <a:gd name="connsiteX10" fmla="*/ 190500 w 228600"/>
                <a:gd name="connsiteY10" fmla="*/ 20955 h 257175"/>
                <a:gd name="connsiteX11" fmla="*/ 207645 w 228600"/>
                <a:gd name="connsiteY11" fmla="*/ 81915 h 257175"/>
                <a:gd name="connsiteX12" fmla="*/ 229553 w 228600"/>
                <a:gd name="connsiteY12" fmla="*/ 189548 h 257175"/>
                <a:gd name="connsiteX13" fmla="*/ 209550 w 228600"/>
                <a:gd name="connsiteY13" fmla="*/ 25908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57175">
                  <a:moveTo>
                    <a:pt x="209550" y="259080"/>
                  </a:moveTo>
                  <a:cubicBezTo>
                    <a:pt x="177165" y="266700"/>
                    <a:pt x="102870" y="254317"/>
                    <a:pt x="74295" y="247650"/>
                  </a:cubicBezTo>
                  <a:cubicBezTo>
                    <a:pt x="68580" y="246698"/>
                    <a:pt x="61913" y="244792"/>
                    <a:pt x="54292" y="243840"/>
                  </a:cubicBezTo>
                  <a:lnTo>
                    <a:pt x="54292" y="243840"/>
                  </a:lnTo>
                  <a:cubicBezTo>
                    <a:pt x="42863" y="241935"/>
                    <a:pt x="30480" y="239078"/>
                    <a:pt x="20955" y="237173"/>
                  </a:cubicBezTo>
                  <a:lnTo>
                    <a:pt x="20955" y="237173"/>
                  </a:lnTo>
                  <a:cubicBezTo>
                    <a:pt x="8573" y="235267"/>
                    <a:pt x="0" y="233363"/>
                    <a:pt x="0" y="233363"/>
                  </a:cubicBezTo>
                  <a:cubicBezTo>
                    <a:pt x="0" y="233363"/>
                    <a:pt x="156210" y="198120"/>
                    <a:pt x="161925" y="198120"/>
                  </a:cubicBezTo>
                  <a:cubicBezTo>
                    <a:pt x="167640" y="198120"/>
                    <a:pt x="147638" y="106680"/>
                    <a:pt x="147638" y="106680"/>
                  </a:cubicBezTo>
                  <a:cubicBezTo>
                    <a:pt x="147638" y="106680"/>
                    <a:pt x="127635" y="30480"/>
                    <a:pt x="138113" y="0"/>
                  </a:cubicBezTo>
                  <a:cubicBezTo>
                    <a:pt x="138113" y="0"/>
                    <a:pt x="178117" y="12383"/>
                    <a:pt x="190500" y="20955"/>
                  </a:cubicBezTo>
                  <a:cubicBezTo>
                    <a:pt x="198120" y="25718"/>
                    <a:pt x="202883" y="59055"/>
                    <a:pt x="207645" y="81915"/>
                  </a:cubicBezTo>
                  <a:cubicBezTo>
                    <a:pt x="214313" y="110490"/>
                    <a:pt x="228600" y="175260"/>
                    <a:pt x="229553" y="189548"/>
                  </a:cubicBezTo>
                  <a:cubicBezTo>
                    <a:pt x="231458" y="203835"/>
                    <a:pt x="241935" y="251460"/>
                    <a:pt x="209550" y="25908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0" name="Freeform: Shape 78">
              <a:extLst>
                <a:ext uri="{FF2B5EF4-FFF2-40B4-BE49-F238E27FC236}">
                  <a16:creationId xmlns:a16="http://schemas.microsoft.com/office/drawing/2014/main" id="{AAD752BB-AC99-764F-8FCA-F0EAAD5B9AEF}"/>
                </a:ext>
              </a:extLst>
            </p:cNvPr>
            <p:cNvSpPr/>
            <p:nvPr/>
          </p:nvSpPr>
          <p:spPr>
            <a:xfrm>
              <a:off x="5664691" y="3328035"/>
              <a:ext cx="276225" cy="257175"/>
            </a:xfrm>
            <a:custGeom>
              <a:avLst/>
              <a:gdLst>
                <a:gd name="connsiteX0" fmla="*/ 89361 w 276225"/>
                <a:gd name="connsiteY0" fmla="*/ 0 h 257175"/>
                <a:gd name="connsiteX1" fmla="*/ 38879 w 276225"/>
                <a:gd name="connsiteY1" fmla="*/ 22860 h 257175"/>
                <a:gd name="connsiteX2" fmla="*/ 21734 w 276225"/>
                <a:gd name="connsiteY2" fmla="*/ 89535 h 257175"/>
                <a:gd name="connsiteX3" fmla="*/ 6494 w 276225"/>
                <a:gd name="connsiteY3" fmla="*/ 160020 h 257175"/>
                <a:gd name="connsiteX4" fmla="*/ 779 w 276225"/>
                <a:gd name="connsiteY4" fmla="*/ 249555 h 257175"/>
                <a:gd name="connsiteX5" fmla="*/ 47451 w 276225"/>
                <a:gd name="connsiteY5" fmla="*/ 258127 h 257175"/>
                <a:gd name="connsiteX6" fmla="*/ 277004 w 276225"/>
                <a:gd name="connsiteY6" fmla="*/ 203835 h 257175"/>
                <a:gd name="connsiteX7" fmla="*/ 264621 w 276225"/>
                <a:gd name="connsiteY7" fmla="*/ 160973 h 257175"/>
                <a:gd name="connsiteX8" fmla="*/ 78884 w 276225"/>
                <a:gd name="connsiteY8" fmla="*/ 183832 h 257175"/>
                <a:gd name="connsiteX9" fmla="*/ 64596 w 276225"/>
                <a:gd name="connsiteY9" fmla="*/ 187643 h 257175"/>
                <a:gd name="connsiteX10" fmla="*/ 89361 w 276225"/>
                <a:gd name="connsiteY10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257175">
                  <a:moveTo>
                    <a:pt x="89361" y="0"/>
                  </a:moveTo>
                  <a:cubicBezTo>
                    <a:pt x="89361" y="0"/>
                    <a:pt x="41736" y="16192"/>
                    <a:pt x="38879" y="22860"/>
                  </a:cubicBezTo>
                  <a:cubicBezTo>
                    <a:pt x="29354" y="49530"/>
                    <a:pt x="24591" y="78105"/>
                    <a:pt x="21734" y="89535"/>
                  </a:cubicBezTo>
                  <a:cubicBezTo>
                    <a:pt x="17924" y="103823"/>
                    <a:pt x="9351" y="145732"/>
                    <a:pt x="6494" y="160020"/>
                  </a:cubicBezTo>
                  <a:cubicBezTo>
                    <a:pt x="3636" y="177165"/>
                    <a:pt x="-2079" y="240030"/>
                    <a:pt x="779" y="249555"/>
                  </a:cubicBezTo>
                  <a:cubicBezTo>
                    <a:pt x="3636" y="261937"/>
                    <a:pt x="32211" y="260985"/>
                    <a:pt x="47451" y="258127"/>
                  </a:cubicBezTo>
                  <a:cubicBezTo>
                    <a:pt x="62691" y="255270"/>
                    <a:pt x="277004" y="203835"/>
                    <a:pt x="277004" y="203835"/>
                  </a:cubicBezTo>
                  <a:cubicBezTo>
                    <a:pt x="277004" y="203835"/>
                    <a:pt x="264621" y="163830"/>
                    <a:pt x="264621" y="160973"/>
                  </a:cubicBezTo>
                  <a:cubicBezTo>
                    <a:pt x="264621" y="160973"/>
                    <a:pt x="99839" y="180023"/>
                    <a:pt x="78884" y="183832"/>
                  </a:cubicBezTo>
                  <a:cubicBezTo>
                    <a:pt x="66501" y="186690"/>
                    <a:pt x="64596" y="187643"/>
                    <a:pt x="64596" y="187643"/>
                  </a:cubicBezTo>
                  <a:cubicBezTo>
                    <a:pt x="64596" y="187643"/>
                    <a:pt x="99839" y="37148"/>
                    <a:pt x="89361" y="0"/>
                  </a:cubicBezTo>
                  <a:close/>
                </a:path>
              </a:pathLst>
            </a:custGeom>
            <a:solidFill>
              <a:srgbClr val="3853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1" name="Freeform: Shape 79">
              <a:extLst>
                <a:ext uri="{FF2B5EF4-FFF2-40B4-BE49-F238E27FC236}">
                  <a16:creationId xmlns:a16="http://schemas.microsoft.com/office/drawing/2014/main" id="{8A08B67C-75A8-3240-A821-2DE082540850}"/>
                </a:ext>
              </a:extLst>
            </p:cNvPr>
            <p:cNvSpPr/>
            <p:nvPr/>
          </p:nvSpPr>
          <p:spPr>
            <a:xfrm>
              <a:off x="5693119" y="3466950"/>
              <a:ext cx="85725" cy="47625"/>
            </a:xfrm>
            <a:custGeom>
              <a:avLst/>
              <a:gdLst>
                <a:gd name="connsiteX0" fmla="*/ 89508 w 85725"/>
                <a:gd name="connsiteY0" fmla="*/ 39203 h 47625"/>
                <a:gd name="connsiteX1" fmla="*/ 64743 w 85725"/>
                <a:gd name="connsiteY1" fmla="*/ 19200 h 47625"/>
                <a:gd name="connsiteX2" fmla="*/ 17118 w 85725"/>
                <a:gd name="connsiteY2" fmla="*/ 150 h 47625"/>
                <a:gd name="connsiteX3" fmla="*/ 11403 w 85725"/>
                <a:gd name="connsiteY3" fmla="*/ 4913 h 47625"/>
                <a:gd name="connsiteX4" fmla="*/ 52360 w 85725"/>
                <a:gd name="connsiteY4" fmla="*/ 23010 h 47625"/>
                <a:gd name="connsiteX5" fmla="*/ 48551 w 85725"/>
                <a:gd name="connsiteY5" fmla="*/ 23010 h 47625"/>
                <a:gd name="connsiteX6" fmla="*/ 1878 w 85725"/>
                <a:gd name="connsiteY6" fmla="*/ 15390 h 47625"/>
                <a:gd name="connsiteX7" fmla="*/ 2830 w 85725"/>
                <a:gd name="connsiteY7" fmla="*/ 22058 h 47625"/>
                <a:gd name="connsiteX8" fmla="*/ 1878 w 85725"/>
                <a:gd name="connsiteY8" fmla="*/ 28725 h 47625"/>
                <a:gd name="connsiteX9" fmla="*/ 12355 w 85725"/>
                <a:gd name="connsiteY9" fmla="*/ 34440 h 47625"/>
                <a:gd name="connsiteX10" fmla="*/ 9498 w 85725"/>
                <a:gd name="connsiteY10" fmla="*/ 39203 h 47625"/>
                <a:gd name="connsiteX11" fmla="*/ 35216 w 85725"/>
                <a:gd name="connsiteY11" fmla="*/ 47775 h 47625"/>
                <a:gd name="connsiteX12" fmla="*/ 89508 w 85725"/>
                <a:gd name="connsiteY12" fmla="*/ 392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47625">
                  <a:moveTo>
                    <a:pt x="89508" y="39203"/>
                  </a:moveTo>
                  <a:cubicBezTo>
                    <a:pt x="89508" y="39203"/>
                    <a:pt x="67601" y="22058"/>
                    <a:pt x="64743" y="19200"/>
                  </a:cubicBezTo>
                  <a:cubicBezTo>
                    <a:pt x="61885" y="16343"/>
                    <a:pt x="22833" y="1103"/>
                    <a:pt x="17118" y="150"/>
                  </a:cubicBezTo>
                  <a:cubicBezTo>
                    <a:pt x="12355" y="-802"/>
                    <a:pt x="11403" y="3008"/>
                    <a:pt x="11403" y="4913"/>
                  </a:cubicBezTo>
                  <a:cubicBezTo>
                    <a:pt x="12355" y="8723"/>
                    <a:pt x="52360" y="22058"/>
                    <a:pt x="52360" y="23010"/>
                  </a:cubicBezTo>
                  <a:cubicBezTo>
                    <a:pt x="53313" y="23963"/>
                    <a:pt x="48551" y="23010"/>
                    <a:pt x="48551" y="23010"/>
                  </a:cubicBezTo>
                  <a:cubicBezTo>
                    <a:pt x="48551" y="23010"/>
                    <a:pt x="4735" y="12533"/>
                    <a:pt x="1878" y="15390"/>
                  </a:cubicBezTo>
                  <a:cubicBezTo>
                    <a:pt x="-1932" y="17295"/>
                    <a:pt x="926" y="21105"/>
                    <a:pt x="2830" y="22058"/>
                  </a:cubicBezTo>
                  <a:cubicBezTo>
                    <a:pt x="2830" y="22058"/>
                    <a:pt x="-1932" y="25868"/>
                    <a:pt x="1878" y="28725"/>
                  </a:cubicBezTo>
                  <a:cubicBezTo>
                    <a:pt x="5688" y="31583"/>
                    <a:pt x="12355" y="34440"/>
                    <a:pt x="12355" y="34440"/>
                  </a:cubicBezTo>
                  <a:cubicBezTo>
                    <a:pt x="12355" y="34440"/>
                    <a:pt x="5688" y="36345"/>
                    <a:pt x="9498" y="39203"/>
                  </a:cubicBezTo>
                  <a:cubicBezTo>
                    <a:pt x="12355" y="43013"/>
                    <a:pt x="35216" y="47775"/>
                    <a:pt x="35216" y="47775"/>
                  </a:cubicBezTo>
                  <a:cubicBezTo>
                    <a:pt x="35216" y="47775"/>
                    <a:pt x="79983" y="38250"/>
                    <a:pt x="89508" y="3920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2" name="Freeform: Shape 80">
              <a:extLst>
                <a:ext uri="{FF2B5EF4-FFF2-40B4-BE49-F238E27FC236}">
                  <a16:creationId xmlns:a16="http://schemas.microsoft.com/office/drawing/2014/main" id="{68B57D00-DA48-CD4F-BFEA-E03DB070CE72}"/>
                </a:ext>
              </a:extLst>
            </p:cNvPr>
            <p:cNvSpPr/>
            <p:nvPr/>
          </p:nvSpPr>
          <p:spPr>
            <a:xfrm>
              <a:off x="5804534" y="3538538"/>
              <a:ext cx="104775" cy="28575"/>
            </a:xfrm>
            <a:custGeom>
              <a:avLst/>
              <a:gdLst>
                <a:gd name="connsiteX0" fmla="*/ 105728 w 104775"/>
                <a:gd name="connsiteY0" fmla="*/ 0 h 28575"/>
                <a:gd name="connsiteX1" fmla="*/ 33338 w 104775"/>
                <a:gd name="connsiteY1" fmla="*/ 31433 h 28575"/>
                <a:gd name="connsiteX2" fmla="*/ 33338 w 104775"/>
                <a:gd name="connsiteY2" fmla="*/ 31433 h 28575"/>
                <a:gd name="connsiteX3" fmla="*/ 0 w 104775"/>
                <a:gd name="connsiteY3" fmla="*/ 24765 h 28575"/>
                <a:gd name="connsiteX4" fmla="*/ 105728 w 10477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28575">
                  <a:moveTo>
                    <a:pt x="105728" y="0"/>
                  </a:moveTo>
                  <a:lnTo>
                    <a:pt x="33338" y="31433"/>
                  </a:lnTo>
                  <a:lnTo>
                    <a:pt x="33338" y="31433"/>
                  </a:lnTo>
                  <a:cubicBezTo>
                    <a:pt x="21908" y="29528"/>
                    <a:pt x="9525" y="26670"/>
                    <a:pt x="0" y="24765"/>
                  </a:cubicBezTo>
                  <a:lnTo>
                    <a:pt x="105728" y="0"/>
                  </a:lnTo>
                  <a:close/>
                </a:path>
              </a:pathLst>
            </a:custGeom>
            <a:solidFill>
              <a:srgbClr val="263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3" name="Freeform: Shape 81">
              <a:extLst>
                <a:ext uri="{FF2B5EF4-FFF2-40B4-BE49-F238E27FC236}">
                  <a16:creationId xmlns:a16="http://schemas.microsoft.com/office/drawing/2014/main" id="{D747B350-9EF5-D44D-9D7F-68962394EF2E}"/>
                </a:ext>
              </a:extLst>
            </p:cNvPr>
            <p:cNvSpPr/>
            <p:nvPr/>
          </p:nvSpPr>
          <p:spPr>
            <a:xfrm>
              <a:off x="5875972" y="3134525"/>
              <a:ext cx="19050" cy="66675"/>
            </a:xfrm>
            <a:custGeom>
              <a:avLst/>
              <a:gdLst>
                <a:gd name="connsiteX0" fmla="*/ 0 w 19050"/>
                <a:gd name="connsiteY0" fmla="*/ 2057 h 66675"/>
                <a:gd name="connsiteX1" fmla="*/ 19050 w 19050"/>
                <a:gd name="connsiteY1" fmla="*/ 3962 h 66675"/>
                <a:gd name="connsiteX2" fmla="*/ 18098 w 19050"/>
                <a:gd name="connsiteY2" fmla="*/ 71590 h 66675"/>
                <a:gd name="connsiteX3" fmla="*/ 0 w 19050"/>
                <a:gd name="connsiteY3" fmla="*/ 20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6675">
                  <a:moveTo>
                    <a:pt x="0" y="2057"/>
                  </a:moveTo>
                  <a:cubicBezTo>
                    <a:pt x="0" y="2057"/>
                    <a:pt x="12383" y="-3658"/>
                    <a:pt x="19050" y="3962"/>
                  </a:cubicBezTo>
                  <a:cubicBezTo>
                    <a:pt x="25718" y="11582"/>
                    <a:pt x="26670" y="55397"/>
                    <a:pt x="18098" y="71590"/>
                  </a:cubicBezTo>
                  <a:cubicBezTo>
                    <a:pt x="9525" y="87782"/>
                    <a:pt x="19050" y="12535"/>
                    <a:pt x="0" y="2057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4" name="Freeform: Shape 82">
              <a:extLst>
                <a:ext uri="{FF2B5EF4-FFF2-40B4-BE49-F238E27FC236}">
                  <a16:creationId xmlns:a16="http://schemas.microsoft.com/office/drawing/2014/main" id="{E5F0484A-1A56-664E-9C4A-8EC0863628AE}"/>
                </a:ext>
              </a:extLst>
            </p:cNvPr>
            <p:cNvSpPr/>
            <p:nvPr/>
          </p:nvSpPr>
          <p:spPr>
            <a:xfrm>
              <a:off x="5394960" y="3566160"/>
              <a:ext cx="19050" cy="981075"/>
            </a:xfrm>
            <a:custGeom>
              <a:avLst/>
              <a:gdLst>
                <a:gd name="connsiteX0" fmla="*/ 0 w 19050"/>
                <a:gd name="connsiteY0" fmla="*/ 0 h 981075"/>
                <a:gd name="connsiteX1" fmla="*/ 21908 w 19050"/>
                <a:gd name="connsiteY1" fmla="*/ 0 h 981075"/>
                <a:gd name="connsiteX2" fmla="*/ 21908 w 19050"/>
                <a:gd name="connsiteY2" fmla="*/ 982028 h 981075"/>
                <a:gd name="connsiteX3" fmla="*/ 0 w 19050"/>
                <a:gd name="connsiteY3" fmla="*/ 982028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981075">
                  <a:moveTo>
                    <a:pt x="0" y="0"/>
                  </a:moveTo>
                  <a:lnTo>
                    <a:pt x="21908" y="0"/>
                  </a:lnTo>
                  <a:lnTo>
                    <a:pt x="21908" y="982028"/>
                  </a:lnTo>
                  <a:lnTo>
                    <a:pt x="0" y="982028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5" name="Freeform: Shape 83">
              <a:extLst>
                <a:ext uri="{FF2B5EF4-FFF2-40B4-BE49-F238E27FC236}">
                  <a16:creationId xmlns:a16="http://schemas.microsoft.com/office/drawing/2014/main" id="{D5302D27-E85E-974D-B560-6E0BD6C74A26}"/>
                </a:ext>
              </a:extLst>
            </p:cNvPr>
            <p:cNvSpPr/>
            <p:nvPr/>
          </p:nvSpPr>
          <p:spPr>
            <a:xfrm>
              <a:off x="4800600" y="3155633"/>
              <a:ext cx="704850" cy="1228725"/>
            </a:xfrm>
            <a:custGeom>
              <a:avLst/>
              <a:gdLst>
                <a:gd name="connsiteX0" fmla="*/ 645795 w 704850"/>
                <a:gd name="connsiteY0" fmla="*/ 1229677 h 1228725"/>
                <a:gd name="connsiteX1" fmla="*/ 64770 w 704850"/>
                <a:gd name="connsiteY1" fmla="*/ 1229677 h 1228725"/>
                <a:gd name="connsiteX2" fmla="*/ 0 w 704850"/>
                <a:gd name="connsiteY2" fmla="*/ 1164908 h 1228725"/>
                <a:gd name="connsiteX3" fmla="*/ 0 w 704850"/>
                <a:gd name="connsiteY3" fmla="*/ 64770 h 1228725"/>
                <a:gd name="connsiteX4" fmla="*/ 64770 w 704850"/>
                <a:gd name="connsiteY4" fmla="*/ 0 h 1228725"/>
                <a:gd name="connsiteX5" fmla="*/ 645795 w 704850"/>
                <a:gd name="connsiteY5" fmla="*/ 0 h 1228725"/>
                <a:gd name="connsiteX6" fmla="*/ 710565 w 704850"/>
                <a:gd name="connsiteY6" fmla="*/ 64770 h 1228725"/>
                <a:gd name="connsiteX7" fmla="*/ 710565 w 704850"/>
                <a:gd name="connsiteY7" fmla="*/ 1164908 h 1228725"/>
                <a:gd name="connsiteX8" fmla="*/ 645795 w 704850"/>
                <a:gd name="connsiteY8" fmla="*/ 1229677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850" h="1228725">
                  <a:moveTo>
                    <a:pt x="645795" y="1229677"/>
                  </a:moveTo>
                  <a:lnTo>
                    <a:pt x="64770" y="1229677"/>
                  </a:lnTo>
                  <a:cubicBezTo>
                    <a:pt x="28575" y="1229677"/>
                    <a:pt x="0" y="1201102"/>
                    <a:pt x="0" y="1164908"/>
                  </a:cubicBezTo>
                  <a:lnTo>
                    <a:pt x="0" y="64770"/>
                  </a:lnTo>
                  <a:cubicBezTo>
                    <a:pt x="0" y="28575"/>
                    <a:pt x="28575" y="0"/>
                    <a:pt x="64770" y="0"/>
                  </a:cubicBezTo>
                  <a:lnTo>
                    <a:pt x="645795" y="0"/>
                  </a:lnTo>
                  <a:cubicBezTo>
                    <a:pt x="681990" y="0"/>
                    <a:pt x="710565" y="28575"/>
                    <a:pt x="710565" y="64770"/>
                  </a:cubicBezTo>
                  <a:lnTo>
                    <a:pt x="710565" y="1164908"/>
                  </a:lnTo>
                  <a:cubicBezTo>
                    <a:pt x="710565" y="1201102"/>
                    <a:pt x="681990" y="1229677"/>
                    <a:pt x="645795" y="1229677"/>
                  </a:cubicBezTo>
                  <a:close/>
                </a:path>
              </a:pathLst>
            </a:custGeom>
            <a:solidFill>
              <a:srgbClr val="BDAF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6" name="Freeform: Shape 84">
              <a:extLst>
                <a:ext uri="{FF2B5EF4-FFF2-40B4-BE49-F238E27FC236}">
                  <a16:creationId xmlns:a16="http://schemas.microsoft.com/office/drawing/2014/main" id="{AF6E5170-3BF5-E745-980F-AFC967DCBD1E}"/>
                </a:ext>
              </a:extLst>
            </p:cNvPr>
            <p:cNvSpPr/>
            <p:nvPr/>
          </p:nvSpPr>
          <p:spPr>
            <a:xfrm>
              <a:off x="4820602" y="3175635"/>
              <a:ext cx="666750" cy="1152525"/>
            </a:xfrm>
            <a:custGeom>
              <a:avLst/>
              <a:gdLst>
                <a:gd name="connsiteX0" fmla="*/ 606743 w 666750"/>
                <a:gd name="connsiteY0" fmla="*/ 1162050 h 1152525"/>
                <a:gd name="connsiteX1" fmla="*/ 63817 w 666750"/>
                <a:gd name="connsiteY1" fmla="*/ 1162050 h 1152525"/>
                <a:gd name="connsiteX2" fmla="*/ 0 w 666750"/>
                <a:gd name="connsiteY2" fmla="*/ 1098233 h 1152525"/>
                <a:gd name="connsiteX3" fmla="*/ 0 w 666750"/>
                <a:gd name="connsiteY3" fmla="*/ 63817 h 1152525"/>
                <a:gd name="connsiteX4" fmla="*/ 63817 w 666750"/>
                <a:gd name="connsiteY4" fmla="*/ 0 h 1152525"/>
                <a:gd name="connsiteX5" fmla="*/ 607695 w 666750"/>
                <a:gd name="connsiteY5" fmla="*/ 0 h 1152525"/>
                <a:gd name="connsiteX6" fmla="*/ 671513 w 666750"/>
                <a:gd name="connsiteY6" fmla="*/ 63817 h 1152525"/>
                <a:gd name="connsiteX7" fmla="*/ 671513 w 666750"/>
                <a:gd name="connsiteY7" fmla="*/ 1097280 h 1152525"/>
                <a:gd name="connsiteX8" fmla="*/ 606743 w 666750"/>
                <a:gd name="connsiteY8" fmla="*/ 1162050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1152525">
                  <a:moveTo>
                    <a:pt x="606743" y="1162050"/>
                  </a:moveTo>
                  <a:lnTo>
                    <a:pt x="63817" y="1162050"/>
                  </a:lnTo>
                  <a:cubicBezTo>
                    <a:pt x="28575" y="1162050"/>
                    <a:pt x="0" y="1133475"/>
                    <a:pt x="0" y="1098233"/>
                  </a:cubicBezTo>
                  <a:lnTo>
                    <a:pt x="0" y="63817"/>
                  </a:lnTo>
                  <a:cubicBezTo>
                    <a:pt x="0" y="28575"/>
                    <a:pt x="28575" y="0"/>
                    <a:pt x="63817" y="0"/>
                  </a:cubicBezTo>
                  <a:lnTo>
                    <a:pt x="607695" y="0"/>
                  </a:lnTo>
                  <a:cubicBezTo>
                    <a:pt x="642938" y="0"/>
                    <a:pt x="671513" y="28575"/>
                    <a:pt x="671513" y="63817"/>
                  </a:cubicBezTo>
                  <a:lnTo>
                    <a:pt x="671513" y="1097280"/>
                  </a:lnTo>
                  <a:cubicBezTo>
                    <a:pt x="671513" y="1133475"/>
                    <a:pt x="642938" y="1162050"/>
                    <a:pt x="606743" y="11620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7" name="Freeform: Shape 85">
              <a:extLst>
                <a:ext uri="{FF2B5EF4-FFF2-40B4-BE49-F238E27FC236}">
                  <a16:creationId xmlns:a16="http://schemas.microsoft.com/office/drawing/2014/main" id="{4A540228-D4BD-7444-B4FD-709DE904BC57}"/>
                </a:ext>
              </a:extLst>
            </p:cNvPr>
            <p:cNvSpPr/>
            <p:nvPr/>
          </p:nvSpPr>
          <p:spPr>
            <a:xfrm>
              <a:off x="5050155" y="3147060"/>
              <a:ext cx="209550" cy="47625"/>
            </a:xfrm>
            <a:custGeom>
              <a:avLst/>
              <a:gdLst>
                <a:gd name="connsiteX0" fmla="*/ 0 w 209550"/>
                <a:gd name="connsiteY0" fmla="*/ 0 h 47625"/>
                <a:gd name="connsiteX1" fmla="*/ 211455 w 209550"/>
                <a:gd name="connsiteY1" fmla="*/ 0 h 47625"/>
                <a:gd name="connsiteX2" fmla="*/ 211455 w 209550"/>
                <a:gd name="connsiteY2" fmla="*/ 47625 h 47625"/>
                <a:gd name="connsiteX3" fmla="*/ 0 w 2095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47625">
                  <a:moveTo>
                    <a:pt x="0" y="0"/>
                  </a:moveTo>
                  <a:lnTo>
                    <a:pt x="211455" y="0"/>
                  </a:lnTo>
                  <a:lnTo>
                    <a:pt x="21145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8" name="Freeform: Shape 86">
              <a:extLst>
                <a:ext uri="{FF2B5EF4-FFF2-40B4-BE49-F238E27FC236}">
                  <a16:creationId xmlns:a16="http://schemas.microsoft.com/office/drawing/2014/main" id="{D891B823-EF12-1349-A772-6D74FEE18FC8}"/>
                </a:ext>
              </a:extLst>
            </p:cNvPr>
            <p:cNvSpPr/>
            <p:nvPr/>
          </p:nvSpPr>
          <p:spPr>
            <a:xfrm>
              <a:off x="4870132" y="3920490"/>
              <a:ext cx="552450" cy="361950"/>
            </a:xfrm>
            <a:custGeom>
              <a:avLst/>
              <a:gdLst>
                <a:gd name="connsiteX0" fmla="*/ 492443 w 552450"/>
                <a:gd name="connsiteY0" fmla="*/ 370522 h 361950"/>
                <a:gd name="connsiteX1" fmla="*/ 62865 w 552450"/>
                <a:gd name="connsiteY1" fmla="*/ 370522 h 361950"/>
                <a:gd name="connsiteX2" fmla="*/ 0 w 552450"/>
                <a:gd name="connsiteY2" fmla="*/ 307657 h 361950"/>
                <a:gd name="connsiteX3" fmla="*/ 0 w 552450"/>
                <a:gd name="connsiteY3" fmla="*/ 62865 h 361950"/>
                <a:gd name="connsiteX4" fmla="*/ 62865 w 552450"/>
                <a:gd name="connsiteY4" fmla="*/ 0 h 361950"/>
                <a:gd name="connsiteX5" fmla="*/ 492443 w 552450"/>
                <a:gd name="connsiteY5" fmla="*/ 0 h 361950"/>
                <a:gd name="connsiteX6" fmla="*/ 555308 w 552450"/>
                <a:gd name="connsiteY6" fmla="*/ 62865 h 361950"/>
                <a:gd name="connsiteX7" fmla="*/ 555308 w 552450"/>
                <a:gd name="connsiteY7" fmla="*/ 307657 h 361950"/>
                <a:gd name="connsiteX8" fmla="*/ 492443 w 552450"/>
                <a:gd name="connsiteY8" fmla="*/ 370522 h 361950"/>
                <a:gd name="connsiteX9" fmla="*/ 62865 w 552450"/>
                <a:gd name="connsiteY9" fmla="*/ 7620 h 361950"/>
                <a:gd name="connsiteX10" fmla="*/ 7620 w 552450"/>
                <a:gd name="connsiteY10" fmla="*/ 62865 h 361950"/>
                <a:gd name="connsiteX11" fmla="*/ 7620 w 552450"/>
                <a:gd name="connsiteY11" fmla="*/ 307657 h 361950"/>
                <a:gd name="connsiteX12" fmla="*/ 62865 w 552450"/>
                <a:gd name="connsiteY12" fmla="*/ 362902 h 361950"/>
                <a:gd name="connsiteX13" fmla="*/ 492443 w 552450"/>
                <a:gd name="connsiteY13" fmla="*/ 362902 h 361950"/>
                <a:gd name="connsiteX14" fmla="*/ 547688 w 552450"/>
                <a:gd name="connsiteY14" fmla="*/ 307657 h 361950"/>
                <a:gd name="connsiteX15" fmla="*/ 547688 w 552450"/>
                <a:gd name="connsiteY15" fmla="*/ 62865 h 361950"/>
                <a:gd name="connsiteX16" fmla="*/ 492443 w 552450"/>
                <a:gd name="connsiteY16" fmla="*/ 7620 h 361950"/>
                <a:gd name="connsiteX17" fmla="*/ 62865 w 552450"/>
                <a:gd name="connsiteY17" fmla="*/ 762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2450" h="361950">
                  <a:moveTo>
                    <a:pt x="492443" y="370522"/>
                  </a:moveTo>
                  <a:lnTo>
                    <a:pt x="62865" y="370522"/>
                  </a:lnTo>
                  <a:cubicBezTo>
                    <a:pt x="27623" y="370522"/>
                    <a:pt x="0" y="341947"/>
                    <a:pt x="0" y="307657"/>
                  </a:cubicBezTo>
                  <a:lnTo>
                    <a:pt x="0" y="62865"/>
                  </a:lnTo>
                  <a:cubicBezTo>
                    <a:pt x="0" y="27622"/>
                    <a:pt x="28575" y="0"/>
                    <a:pt x="62865" y="0"/>
                  </a:cubicBezTo>
                  <a:lnTo>
                    <a:pt x="492443" y="0"/>
                  </a:lnTo>
                  <a:cubicBezTo>
                    <a:pt x="527685" y="0"/>
                    <a:pt x="555308" y="28575"/>
                    <a:pt x="555308" y="62865"/>
                  </a:cubicBezTo>
                  <a:lnTo>
                    <a:pt x="555308" y="307657"/>
                  </a:lnTo>
                  <a:cubicBezTo>
                    <a:pt x="555308" y="341947"/>
                    <a:pt x="526733" y="370522"/>
                    <a:pt x="492443" y="370522"/>
                  </a:cubicBezTo>
                  <a:close/>
                  <a:moveTo>
                    <a:pt x="62865" y="7620"/>
                  </a:moveTo>
                  <a:cubicBezTo>
                    <a:pt x="32385" y="7620"/>
                    <a:pt x="7620" y="32385"/>
                    <a:pt x="7620" y="62865"/>
                  </a:cubicBezTo>
                  <a:lnTo>
                    <a:pt x="7620" y="307657"/>
                  </a:lnTo>
                  <a:cubicBezTo>
                    <a:pt x="7620" y="338138"/>
                    <a:pt x="32385" y="362902"/>
                    <a:pt x="62865" y="362902"/>
                  </a:cubicBezTo>
                  <a:lnTo>
                    <a:pt x="492443" y="362902"/>
                  </a:lnTo>
                  <a:cubicBezTo>
                    <a:pt x="522922" y="362902"/>
                    <a:pt x="547688" y="338138"/>
                    <a:pt x="547688" y="307657"/>
                  </a:cubicBezTo>
                  <a:lnTo>
                    <a:pt x="547688" y="62865"/>
                  </a:lnTo>
                  <a:cubicBezTo>
                    <a:pt x="547688" y="32385"/>
                    <a:pt x="522922" y="7620"/>
                    <a:pt x="492443" y="7620"/>
                  </a:cubicBezTo>
                  <a:lnTo>
                    <a:pt x="62865" y="7620"/>
                  </a:ln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9" name="Freeform: Shape 87">
              <a:extLst>
                <a:ext uri="{FF2B5EF4-FFF2-40B4-BE49-F238E27FC236}">
                  <a16:creationId xmlns:a16="http://schemas.microsoft.com/office/drawing/2014/main" id="{11E1BA77-BC12-5348-A7F4-2CFFE9C5F3C9}"/>
                </a:ext>
              </a:extLst>
            </p:cNvPr>
            <p:cNvSpPr/>
            <p:nvPr/>
          </p:nvSpPr>
          <p:spPr>
            <a:xfrm>
              <a:off x="4976812" y="3699510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0" name="Freeform: Shape 88">
              <a:extLst>
                <a:ext uri="{FF2B5EF4-FFF2-40B4-BE49-F238E27FC236}">
                  <a16:creationId xmlns:a16="http://schemas.microsoft.com/office/drawing/2014/main" id="{28827732-0892-7542-A00E-24380F5F1EFB}"/>
                </a:ext>
              </a:extLst>
            </p:cNvPr>
            <p:cNvSpPr/>
            <p:nvPr/>
          </p:nvSpPr>
          <p:spPr>
            <a:xfrm>
              <a:off x="5279707" y="3531870"/>
              <a:ext cx="133350" cy="133350"/>
            </a:xfrm>
            <a:custGeom>
              <a:avLst/>
              <a:gdLst>
                <a:gd name="connsiteX0" fmla="*/ 70485 w 133350"/>
                <a:gd name="connsiteY0" fmla="*/ 140970 h 133350"/>
                <a:gd name="connsiteX1" fmla="*/ 0 w 133350"/>
                <a:gd name="connsiteY1" fmla="*/ 70485 h 133350"/>
                <a:gd name="connsiteX2" fmla="*/ 70485 w 133350"/>
                <a:gd name="connsiteY2" fmla="*/ 0 h 133350"/>
                <a:gd name="connsiteX3" fmla="*/ 140970 w 133350"/>
                <a:gd name="connsiteY3" fmla="*/ 70485 h 133350"/>
                <a:gd name="connsiteX4" fmla="*/ 70485 w 133350"/>
                <a:gd name="connsiteY4" fmla="*/ 140970 h 133350"/>
                <a:gd name="connsiteX5" fmla="*/ 70485 w 133350"/>
                <a:gd name="connsiteY5" fmla="*/ 8572 h 133350"/>
                <a:gd name="connsiteX6" fmla="*/ 8572 w 133350"/>
                <a:gd name="connsiteY6" fmla="*/ 70485 h 133350"/>
                <a:gd name="connsiteX7" fmla="*/ 70485 w 133350"/>
                <a:gd name="connsiteY7" fmla="*/ 132397 h 133350"/>
                <a:gd name="connsiteX8" fmla="*/ 132397 w 133350"/>
                <a:gd name="connsiteY8" fmla="*/ 70485 h 133350"/>
                <a:gd name="connsiteX9" fmla="*/ 70485 w 133350"/>
                <a:gd name="connsiteY9" fmla="*/ 857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70485" y="140970"/>
                  </a:moveTo>
                  <a:cubicBezTo>
                    <a:pt x="31432" y="140970"/>
                    <a:pt x="0" y="109538"/>
                    <a:pt x="0" y="70485"/>
                  </a:cubicBezTo>
                  <a:cubicBezTo>
                    <a:pt x="0" y="31433"/>
                    <a:pt x="31432" y="0"/>
                    <a:pt x="70485" y="0"/>
                  </a:cubicBezTo>
                  <a:cubicBezTo>
                    <a:pt x="109538" y="0"/>
                    <a:pt x="140970" y="31433"/>
                    <a:pt x="140970" y="70485"/>
                  </a:cubicBezTo>
                  <a:cubicBezTo>
                    <a:pt x="140017" y="109538"/>
                    <a:pt x="108585" y="140970"/>
                    <a:pt x="70485" y="140970"/>
                  </a:cubicBezTo>
                  <a:close/>
                  <a:moveTo>
                    <a:pt x="70485" y="8572"/>
                  </a:moveTo>
                  <a:cubicBezTo>
                    <a:pt x="36195" y="8572"/>
                    <a:pt x="8572" y="36195"/>
                    <a:pt x="8572" y="70485"/>
                  </a:cubicBezTo>
                  <a:cubicBezTo>
                    <a:pt x="8572" y="104775"/>
                    <a:pt x="36195" y="132397"/>
                    <a:pt x="70485" y="132397"/>
                  </a:cubicBezTo>
                  <a:cubicBezTo>
                    <a:pt x="104775" y="132397"/>
                    <a:pt x="132397" y="104775"/>
                    <a:pt x="132397" y="70485"/>
                  </a:cubicBezTo>
                  <a:cubicBezTo>
                    <a:pt x="132397" y="37147"/>
                    <a:pt x="104775" y="8572"/>
                    <a:pt x="70485" y="8572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1" name="Freeform: Shape 89">
              <a:extLst>
                <a:ext uri="{FF2B5EF4-FFF2-40B4-BE49-F238E27FC236}">
                  <a16:creationId xmlns:a16="http://schemas.microsoft.com/office/drawing/2014/main" id="{3509140C-971C-0343-8622-8DE2FC827B62}"/>
                </a:ext>
              </a:extLst>
            </p:cNvPr>
            <p:cNvSpPr/>
            <p:nvPr/>
          </p:nvSpPr>
          <p:spPr>
            <a:xfrm>
              <a:off x="5279707" y="3692842"/>
              <a:ext cx="133350" cy="133350"/>
            </a:xfrm>
            <a:custGeom>
              <a:avLst/>
              <a:gdLst>
                <a:gd name="connsiteX0" fmla="*/ 70485 w 133350"/>
                <a:gd name="connsiteY0" fmla="*/ 140970 h 133350"/>
                <a:gd name="connsiteX1" fmla="*/ 0 w 133350"/>
                <a:gd name="connsiteY1" fmla="*/ 70485 h 133350"/>
                <a:gd name="connsiteX2" fmla="*/ 70485 w 133350"/>
                <a:gd name="connsiteY2" fmla="*/ 0 h 133350"/>
                <a:gd name="connsiteX3" fmla="*/ 140970 w 133350"/>
                <a:gd name="connsiteY3" fmla="*/ 70485 h 133350"/>
                <a:gd name="connsiteX4" fmla="*/ 70485 w 133350"/>
                <a:gd name="connsiteY4" fmla="*/ 140970 h 133350"/>
                <a:gd name="connsiteX5" fmla="*/ 70485 w 133350"/>
                <a:gd name="connsiteY5" fmla="*/ 9525 h 133350"/>
                <a:gd name="connsiteX6" fmla="*/ 8572 w 133350"/>
                <a:gd name="connsiteY6" fmla="*/ 71438 h 133350"/>
                <a:gd name="connsiteX7" fmla="*/ 70485 w 133350"/>
                <a:gd name="connsiteY7" fmla="*/ 133350 h 133350"/>
                <a:gd name="connsiteX8" fmla="*/ 132397 w 133350"/>
                <a:gd name="connsiteY8" fmla="*/ 71438 h 133350"/>
                <a:gd name="connsiteX9" fmla="*/ 70485 w 133350"/>
                <a:gd name="connsiteY9" fmla="*/ 952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70485" y="140970"/>
                  </a:moveTo>
                  <a:cubicBezTo>
                    <a:pt x="31432" y="140970"/>
                    <a:pt x="0" y="109538"/>
                    <a:pt x="0" y="70485"/>
                  </a:cubicBezTo>
                  <a:cubicBezTo>
                    <a:pt x="0" y="31433"/>
                    <a:pt x="31432" y="0"/>
                    <a:pt x="70485" y="0"/>
                  </a:cubicBezTo>
                  <a:cubicBezTo>
                    <a:pt x="109538" y="0"/>
                    <a:pt x="140970" y="31433"/>
                    <a:pt x="140970" y="70485"/>
                  </a:cubicBezTo>
                  <a:cubicBezTo>
                    <a:pt x="140017" y="110490"/>
                    <a:pt x="108585" y="140970"/>
                    <a:pt x="70485" y="140970"/>
                  </a:cubicBezTo>
                  <a:close/>
                  <a:moveTo>
                    <a:pt x="70485" y="9525"/>
                  </a:moveTo>
                  <a:cubicBezTo>
                    <a:pt x="36195" y="9525"/>
                    <a:pt x="8572" y="37148"/>
                    <a:pt x="8572" y="71438"/>
                  </a:cubicBezTo>
                  <a:cubicBezTo>
                    <a:pt x="8572" y="105728"/>
                    <a:pt x="36195" y="133350"/>
                    <a:pt x="70485" y="133350"/>
                  </a:cubicBezTo>
                  <a:cubicBezTo>
                    <a:pt x="104775" y="133350"/>
                    <a:pt x="132397" y="105728"/>
                    <a:pt x="132397" y="71438"/>
                  </a:cubicBezTo>
                  <a:cubicBezTo>
                    <a:pt x="132397" y="37148"/>
                    <a:pt x="104775" y="9525"/>
                    <a:pt x="70485" y="952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2" name="Freeform: Shape 90">
              <a:extLst>
                <a:ext uri="{FF2B5EF4-FFF2-40B4-BE49-F238E27FC236}">
                  <a16:creationId xmlns:a16="http://schemas.microsoft.com/office/drawing/2014/main" id="{A071AD0B-C0C9-5942-A960-CDDFC6DDD259}"/>
                </a:ext>
              </a:extLst>
            </p:cNvPr>
            <p:cNvSpPr/>
            <p:nvPr/>
          </p:nvSpPr>
          <p:spPr>
            <a:xfrm>
              <a:off x="4852987" y="3242310"/>
              <a:ext cx="352425" cy="361950"/>
            </a:xfrm>
            <a:custGeom>
              <a:avLst/>
              <a:gdLst>
                <a:gd name="connsiteX0" fmla="*/ 180975 w 352425"/>
                <a:gd name="connsiteY0" fmla="*/ 363855 h 361950"/>
                <a:gd name="connsiteX1" fmla="*/ 163830 w 352425"/>
                <a:gd name="connsiteY1" fmla="*/ 362903 h 361950"/>
                <a:gd name="connsiteX2" fmla="*/ 144780 w 352425"/>
                <a:gd name="connsiteY2" fmla="*/ 360045 h 361950"/>
                <a:gd name="connsiteX3" fmla="*/ 70485 w 352425"/>
                <a:gd name="connsiteY3" fmla="*/ 325755 h 361950"/>
                <a:gd name="connsiteX4" fmla="*/ 52388 w 352425"/>
                <a:gd name="connsiteY4" fmla="*/ 309562 h 361950"/>
                <a:gd name="connsiteX5" fmla="*/ 49530 w 352425"/>
                <a:gd name="connsiteY5" fmla="*/ 305753 h 361950"/>
                <a:gd name="connsiteX6" fmla="*/ 38100 w 352425"/>
                <a:gd name="connsiteY6" fmla="*/ 292418 h 361950"/>
                <a:gd name="connsiteX7" fmla="*/ 0 w 352425"/>
                <a:gd name="connsiteY7" fmla="*/ 181927 h 361950"/>
                <a:gd name="connsiteX8" fmla="*/ 181927 w 352425"/>
                <a:gd name="connsiteY8" fmla="*/ 0 h 361950"/>
                <a:gd name="connsiteX9" fmla="*/ 181927 w 352425"/>
                <a:gd name="connsiteY9" fmla="*/ 8573 h 361950"/>
                <a:gd name="connsiteX10" fmla="*/ 8572 w 352425"/>
                <a:gd name="connsiteY10" fmla="*/ 181927 h 361950"/>
                <a:gd name="connsiteX11" fmla="*/ 44768 w 352425"/>
                <a:gd name="connsiteY11" fmla="*/ 287655 h 361950"/>
                <a:gd name="connsiteX12" fmla="*/ 56198 w 352425"/>
                <a:gd name="connsiteY12" fmla="*/ 300990 h 361950"/>
                <a:gd name="connsiteX13" fmla="*/ 59055 w 352425"/>
                <a:gd name="connsiteY13" fmla="*/ 303848 h 361950"/>
                <a:gd name="connsiteX14" fmla="*/ 76200 w 352425"/>
                <a:gd name="connsiteY14" fmla="*/ 319087 h 361950"/>
                <a:gd name="connsiteX15" fmla="*/ 146685 w 352425"/>
                <a:gd name="connsiteY15" fmla="*/ 351473 h 361950"/>
                <a:gd name="connsiteX16" fmla="*/ 164783 w 352425"/>
                <a:gd name="connsiteY16" fmla="*/ 354330 h 361950"/>
                <a:gd name="connsiteX17" fmla="*/ 180975 w 352425"/>
                <a:gd name="connsiteY17" fmla="*/ 355282 h 361950"/>
                <a:gd name="connsiteX18" fmla="*/ 186690 w 352425"/>
                <a:gd name="connsiteY18" fmla="*/ 355282 h 361950"/>
                <a:gd name="connsiteX19" fmla="*/ 201930 w 352425"/>
                <a:gd name="connsiteY19" fmla="*/ 354330 h 361950"/>
                <a:gd name="connsiteX20" fmla="*/ 280988 w 352425"/>
                <a:gd name="connsiteY20" fmla="*/ 323850 h 361950"/>
                <a:gd name="connsiteX21" fmla="*/ 287655 w 352425"/>
                <a:gd name="connsiteY21" fmla="*/ 318135 h 361950"/>
                <a:gd name="connsiteX22" fmla="*/ 293370 w 352425"/>
                <a:gd name="connsiteY22" fmla="*/ 313373 h 361950"/>
                <a:gd name="connsiteX23" fmla="*/ 312420 w 352425"/>
                <a:gd name="connsiteY23" fmla="*/ 293370 h 361950"/>
                <a:gd name="connsiteX24" fmla="*/ 353378 w 352425"/>
                <a:gd name="connsiteY24" fmla="*/ 181927 h 361950"/>
                <a:gd name="connsiteX25" fmla="*/ 351473 w 352425"/>
                <a:gd name="connsiteY25" fmla="*/ 156210 h 361950"/>
                <a:gd name="connsiteX26" fmla="*/ 359092 w 352425"/>
                <a:gd name="connsiteY26" fmla="*/ 155257 h 361950"/>
                <a:gd name="connsiteX27" fmla="*/ 360998 w 352425"/>
                <a:gd name="connsiteY27" fmla="*/ 181927 h 361950"/>
                <a:gd name="connsiteX28" fmla="*/ 318135 w 352425"/>
                <a:gd name="connsiteY28" fmla="*/ 299085 h 361950"/>
                <a:gd name="connsiteX29" fmla="*/ 298133 w 352425"/>
                <a:gd name="connsiteY29" fmla="*/ 320040 h 361950"/>
                <a:gd name="connsiteX30" fmla="*/ 291465 w 352425"/>
                <a:gd name="connsiteY30" fmla="*/ 325755 h 361950"/>
                <a:gd name="connsiteX31" fmla="*/ 283845 w 352425"/>
                <a:gd name="connsiteY31" fmla="*/ 331470 h 361950"/>
                <a:gd name="connsiteX32" fmla="*/ 200977 w 352425"/>
                <a:gd name="connsiteY32" fmla="*/ 363855 h 361950"/>
                <a:gd name="connsiteX33" fmla="*/ 184785 w 352425"/>
                <a:gd name="connsiteY33" fmla="*/ 364807 h 361950"/>
                <a:gd name="connsiteX34" fmla="*/ 180975 w 352425"/>
                <a:gd name="connsiteY34" fmla="*/ 36385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52425" h="361950">
                  <a:moveTo>
                    <a:pt x="180975" y="363855"/>
                  </a:moveTo>
                  <a:cubicBezTo>
                    <a:pt x="175260" y="363855"/>
                    <a:pt x="169545" y="363855"/>
                    <a:pt x="163830" y="362903"/>
                  </a:cubicBezTo>
                  <a:cubicBezTo>
                    <a:pt x="157163" y="361950"/>
                    <a:pt x="151448" y="360998"/>
                    <a:pt x="144780" y="360045"/>
                  </a:cubicBezTo>
                  <a:cubicBezTo>
                    <a:pt x="118110" y="354330"/>
                    <a:pt x="92393" y="342900"/>
                    <a:pt x="70485" y="325755"/>
                  </a:cubicBezTo>
                  <a:cubicBezTo>
                    <a:pt x="63818" y="320993"/>
                    <a:pt x="58102" y="315278"/>
                    <a:pt x="52388" y="309562"/>
                  </a:cubicBezTo>
                  <a:cubicBezTo>
                    <a:pt x="51435" y="308610"/>
                    <a:pt x="50482" y="307657"/>
                    <a:pt x="49530" y="305753"/>
                  </a:cubicBezTo>
                  <a:cubicBezTo>
                    <a:pt x="45720" y="301943"/>
                    <a:pt x="41910" y="297180"/>
                    <a:pt x="38100" y="292418"/>
                  </a:cubicBezTo>
                  <a:cubicBezTo>
                    <a:pt x="13335" y="260032"/>
                    <a:pt x="0" y="221932"/>
                    <a:pt x="0" y="181927"/>
                  </a:cubicBezTo>
                  <a:cubicBezTo>
                    <a:pt x="0" y="81915"/>
                    <a:pt x="80963" y="0"/>
                    <a:pt x="181927" y="0"/>
                  </a:cubicBezTo>
                  <a:lnTo>
                    <a:pt x="181927" y="8573"/>
                  </a:lnTo>
                  <a:cubicBezTo>
                    <a:pt x="86677" y="8573"/>
                    <a:pt x="8572" y="86677"/>
                    <a:pt x="8572" y="181927"/>
                  </a:cubicBezTo>
                  <a:cubicBezTo>
                    <a:pt x="8572" y="220980"/>
                    <a:pt x="20955" y="257175"/>
                    <a:pt x="44768" y="287655"/>
                  </a:cubicBezTo>
                  <a:cubicBezTo>
                    <a:pt x="48577" y="292418"/>
                    <a:pt x="52388" y="296228"/>
                    <a:pt x="56198" y="300990"/>
                  </a:cubicBezTo>
                  <a:cubicBezTo>
                    <a:pt x="57150" y="301943"/>
                    <a:pt x="58102" y="302895"/>
                    <a:pt x="59055" y="303848"/>
                  </a:cubicBezTo>
                  <a:cubicBezTo>
                    <a:pt x="64770" y="309562"/>
                    <a:pt x="70485" y="314325"/>
                    <a:pt x="76200" y="319087"/>
                  </a:cubicBezTo>
                  <a:cubicBezTo>
                    <a:pt x="97155" y="335280"/>
                    <a:pt x="121920" y="346710"/>
                    <a:pt x="146685" y="351473"/>
                  </a:cubicBezTo>
                  <a:cubicBezTo>
                    <a:pt x="152400" y="352425"/>
                    <a:pt x="159068" y="353378"/>
                    <a:pt x="164783" y="354330"/>
                  </a:cubicBezTo>
                  <a:cubicBezTo>
                    <a:pt x="170498" y="355282"/>
                    <a:pt x="176213" y="355282"/>
                    <a:pt x="180975" y="355282"/>
                  </a:cubicBezTo>
                  <a:cubicBezTo>
                    <a:pt x="182880" y="355282"/>
                    <a:pt x="184785" y="355282"/>
                    <a:pt x="186690" y="355282"/>
                  </a:cubicBezTo>
                  <a:cubicBezTo>
                    <a:pt x="192405" y="355282"/>
                    <a:pt x="197168" y="354330"/>
                    <a:pt x="201930" y="354330"/>
                  </a:cubicBezTo>
                  <a:cubicBezTo>
                    <a:pt x="230505" y="350520"/>
                    <a:pt x="257175" y="340043"/>
                    <a:pt x="280988" y="323850"/>
                  </a:cubicBezTo>
                  <a:cubicBezTo>
                    <a:pt x="283845" y="321945"/>
                    <a:pt x="285750" y="320040"/>
                    <a:pt x="287655" y="318135"/>
                  </a:cubicBezTo>
                  <a:cubicBezTo>
                    <a:pt x="289560" y="316230"/>
                    <a:pt x="291465" y="315278"/>
                    <a:pt x="293370" y="313373"/>
                  </a:cubicBezTo>
                  <a:cubicBezTo>
                    <a:pt x="300038" y="307657"/>
                    <a:pt x="306705" y="300990"/>
                    <a:pt x="312420" y="293370"/>
                  </a:cubicBezTo>
                  <a:cubicBezTo>
                    <a:pt x="338138" y="261937"/>
                    <a:pt x="353378" y="222885"/>
                    <a:pt x="353378" y="181927"/>
                  </a:cubicBezTo>
                  <a:cubicBezTo>
                    <a:pt x="353378" y="173355"/>
                    <a:pt x="352425" y="164782"/>
                    <a:pt x="351473" y="156210"/>
                  </a:cubicBezTo>
                  <a:lnTo>
                    <a:pt x="359092" y="155257"/>
                  </a:lnTo>
                  <a:cubicBezTo>
                    <a:pt x="360045" y="163830"/>
                    <a:pt x="360998" y="173355"/>
                    <a:pt x="360998" y="181927"/>
                  </a:cubicBezTo>
                  <a:cubicBezTo>
                    <a:pt x="360998" y="224790"/>
                    <a:pt x="345758" y="265748"/>
                    <a:pt x="318135" y="299085"/>
                  </a:cubicBezTo>
                  <a:cubicBezTo>
                    <a:pt x="312420" y="306705"/>
                    <a:pt x="304800" y="313373"/>
                    <a:pt x="298133" y="320040"/>
                  </a:cubicBezTo>
                  <a:cubicBezTo>
                    <a:pt x="296228" y="321945"/>
                    <a:pt x="293370" y="323850"/>
                    <a:pt x="291465" y="325755"/>
                  </a:cubicBezTo>
                  <a:cubicBezTo>
                    <a:pt x="289560" y="327660"/>
                    <a:pt x="286703" y="329565"/>
                    <a:pt x="283845" y="331470"/>
                  </a:cubicBezTo>
                  <a:cubicBezTo>
                    <a:pt x="259080" y="348615"/>
                    <a:pt x="230505" y="360045"/>
                    <a:pt x="200977" y="363855"/>
                  </a:cubicBezTo>
                  <a:cubicBezTo>
                    <a:pt x="195263" y="364807"/>
                    <a:pt x="190500" y="364807"/>
                    <a:pt x="184785" y="364807"/>
                  </a:cubicBezTo>
                  <a:cubicBezTo>
                    <a:pt x="185738" y="363855"/>
                    <a:pt x="183833" y="363855"/>
                    <a:pt x="180975" y="36385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3" name="Freeform: Shape 91">
              <a:extLst>
                <a:ext uri="{FF2B5EF4-FFF2-40B4-BE49-F238E27FC236}">
                  <a16:creationId xmlns:a16="http://schemas.microsoft.com/office/drawing/2014/main" id="{0BFB3D98-C102-204D-AAAE-18A2ADD6F5C8}"/>
                </a:ext>
              </a:extLst>
            </p:cNvPr>
            <p:cNvSpPr/>
            <p:nvPr/>
          </p:nvSpPr>
          <p:spPr>
            <a:xfrm>
              <a:off x="4892992" y="3324841"/>
              <a:ext cx="276225" cy="276225"/>
            </a:xfrm>
            <a:custGeom>
              <a:avLst/>
              <a:gdLst>
                <a:gd name="connsiteX0" fmla="*/ 267653 w 276225"/>
                <a:gd name="connsiteY0" fmla="*/ 195599 h 276225"/>
                <a:gd name="connsiteX1" fmla="*/ 265747 w 276225"/>
                <a:gd name="connsiteY1" fmla="*/ 193694 h 276225"/>
                <a:gd name="connsiteX2" fmla="*/ 264795 w 276225"/>
                <a:gd name="connsiteY2" fmla="*/ 192741 h 276225"/>
                <a:gd name="connsiteX3" fmla="*/ 264795 w 276225"/>
                <a:gd name="connsiteY3" fmla="*/ 192741 h 276225"/>
                <a:gd name="connsiteX4" fmla="*/ 264795 w 276225"/>
                <a:gd name="connsiteY4" fmla="*/ 192741 h 276225"/>
                <a:gd name="connsiteX5" fmla="*/ 189547 w 276225"/>
                <a:gd name="connsiteY5" fmla="*/ 164166 h 276225"/>
                <a:gd name="connsiteX6" fmla="*/ 189547 w 276225"/>
                <a:gd name="connsiteY6" fmla="*/ 164166 h 276225"/>
                <a:gd name="connsiteX7" fmla="*/ 173355 w 276225"/>
                <a:gd name="connsiteY7" fmla="*/ 159404 h 276225"/>
                <a:gd name="connsiteX8" fmla="*/ 172402 w 276225"/>
                <a:gd name="connsiteY8" fmla="*/ 159404 h 276225"/>
                <a:gd name="connsiteX9" fmla="*/ 170497 w 276225"/>
                <a:gd name="connsiteY9" fmla="*/ 159404 h 276225"/>
                <a:gd name="connsiteX10" fmla="*/ 170497 w 276225"/>
                <a:gd name="connsiteY10" fmla="*/ 159404 h 276225"/>
                <a:gd name="connsiteX11" fmla="*/ 169545 w 276225"/>
                <a:gd name="connsiteY11" fmla="*/ 132734 h 276225"/>
                <a:gd name="connsiteX12" fmla="*/ 184785 w 276225"/>
                <a:gd name="connsiteY12" fmla="*/ 95586 h 276225"/>
                <a:gd name="connsiteX13" fmla="*/ 186690 w 276225"/>
                <a:gd name="connsiteY13" fmla="*/ 94634 h 276225"/>
                <a:gd name="connsiteX14" fmla="*/ 193358 w 276225"/>
                <a:gd name="connsiteY14" fmla="*/ 66059 h 276225"/>
                <a:gd name="connsiteX15" fmla="*/ 188595 w 276225"/>
                <a:gd name="connsiteY15" fmla="*/ 64154 h 276225"/>
                <a:gd name="connsiteX16" fmla="*/ 189547 w 276225"/>
                <a:gd name="connsiteY16" fmla="*/ 60344 h 276225"/>
                <a:gd name="connsiteX17" fmla="*/ 176213 w 276225"/>
                <a:gd name="connsiteY17" fmla="*/ 7004 h 276225"/>
                <a:gd name="connsiteX18" fmla="*/ 167640 w 276225"/>
                <a:gd name="connsiteY18" fmla="*/ 5099 h 276225"/>
                <a:gd name="connsiteX19" fmla="*/ 112395 w 276225"/>
                <a:gd name="connsiteY19" fmla="*/ 5099 h 276225"/>
                <a:gd name="connsiteX20" fmla="*/ 96202 w 276225"/>
                <a:gd name="connsiteY20" fmla="*/ 50819 h 276225"/>
                <a:gd name="connsiteX21" fmla="*/ 97155 w 276225"/>
                <a:gd name="connsiteY21" fmla="*/ 59391 h 276225"/>
                <a:gd name="connsiteX22" fmla="*/ 97155 w 276225"/>
                <a:gd name="connsiteY22" fmla="*/ 59391 h 276225"/>
                <a:gd name="connsiteX23" fmla="*/ 97155 w 276225"/>
                <a:gd name="connsiteY23" fmla="*/ 62249 h 276225"/>
                <a:gd name="connsiteX24" fmla="*/ 92393 w 276225"/>
                <a:gd name="connsiteY24" fmla="*/ 64154 h 276225"/>
                <a:gd name="connsiteX25" fmla="*/ 98107 w 276225"/>
                <a:gd name="connsiteY25" fmla="*/ 92729 h 276225"/>
                <a:gd name="connsiteX26" fmla="*/ 100965 w 276225"/>
                <a:gd name="connsiteY26" fmla="*/ 93681 h 276225"/>
                <a:gd name="connsiteX27" fmla="*/ 100965 w 276225"/>
                <a:gd name="connsiteY27" fmla="*/ 93681 h 276225"/>
                <a:gd name="connsiteX28" fmla="*/ 116205 w 276225"/>
                <a:gd name="connsiteY28" fmla="*/ 132734 h 276225"/>
                <a:gd name="connsiteX29" fmla="*/ 113347 w 276225"/>
                <a:gd name="connsiteY29" fmla="*/ 161309 h 276225"/>
                <a:gd name="connsiteX30" fmla="*/ 113347 w 276225"/>
                <a:gd name="connsiteY30" fmla="*/ 161309 h 276225"/>
                <a:gd name="connsiteX31" fmla="*/ 108585 w 276225"/>
                <a:gd name="connsiteY31" fmla="*/ 163214 h 276225"/>
                <a:gd name="connsiteX32" fmla="*/ 106680 w 276225"/>
                <a:gd name="connsiteY32" fmla="*/ 164166 h 276225"/>
                <a:gd name="connsiteX33" fmla="*/ 105727 w 276225"/>
                <a:gd name="connsiteY33" fmla="*/ 164166 h 276225"/>
                <a:gd name="connsiteX34" fmla="*/ 105727 w 276225"/>
                <a:gd name="connsiteY34" fmla="*/ 164166 h 276225"/>
                <a:gd name="connsiteX35" fmla="*/ 5715 w 276225"/>
                <a:gd name="connsiteY35" fmla="*/ 199409 h 276225"/>
                <a:gd name="connsiteX36" fmla="*/ 0 w 276225"/>
                <a:gd name="connsiteY36" fmla="*/ 208934 h 276225"/>
                <a:gd name="connsiteX37" fmla="*/ 11430 w 276225"/>
                <a:gd name="connsiteY37" fmla="*/ 222269 h 276225"/>
                <a:gd name="connsiteX38" fmla="*/ 14288 w 276225"/>
                <a:gd name="connsiteY38" fmla="*/ 226079 h 276225"/>
                <a:gd name="connsiteX39" fmla="*/ 32385 w 276225"/>
                <a:gd name="connsiteY39" fmla="*/ 242271 h 276225"/>
                <a:gd name="connsiteX40" fmla="*/ 104775 w 276225"/>
                <a:gd name="connsiteY40" fmla="*/ 275609 h 276225"/>
                <a:gd name="connsiteX41" fmla="*/ 122872 w 276225"/>
                <a:gd name="connsiteY41" fmla="*/ 278466 h 276225"/>
                <a:gd name="connsiteX42" fmla="*/ 140018 w 276225"/>
                <a:gd name="connsiteY42" fmla="*/ 279419 h 276225"/>
                <a:gd name="connsiteX43" fmla="*/ 145733 w 276225"/>
                <a:gd name="connsiteY43" fmla="*/ 279419 h 276225"/>
                <a:gd name="connsiteX44" fmla="*/ 161925 w 276225"/>
                <a:gd name="connsiteY44" fmla="*/ 278466 h 276225"/>
                <a:gd name="connsiteX45" fmla="*/ 242888 w 276225"/>
                <a:gd name="connsiteY45" fmla="*/ 247034 h 276225"/>
                <a:gd name="connsiteX46" fmla="*/ 250508 w 276225"/>
                <a:gd name="connsiteY46" fmla="*/ 241319 h 276225"/>
                <a:gd name="connsiteX47" fmla="*/ 257175 w 276225"/>
                <a:gd name="connsiteY47" fmla="*/ 236556 h 276225"/>
                <a:gd name="connsiteX48" fmla="*/ 277178 w 276225"/>
                <a:gd name="connsiteY48" fmla="*/ 216554 h 276225"/>
                <a:gd name="connsiteX49" fmla="*/ 267653 w 276225"/>
                <a:gd name="connsiteY49" fmla="*/ 19559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6225" h="276225">
                  <a:moveTo>
                    <a:pt x="267653" y="195599"/>
                  </a:moveTo>
                  <a:cubicBezTo>
                    <a:pt x="266700" y="194646"/>
                    <a:pt x="266700" y="193694"/>
                    <a:pt x="265747" y="193694"/>
                  </a:cubicBezTo>
                  <a:cubicBezTo>
                    <a:pt x="265747" y="193694"/>
                    <a:pt x="265747" y="192741"/>
                    <a:pt x="264795" y="192741"/>
                  </a:cubicBezTo>
                  <a:cubicBezTo>
                    <a:pt x="264795" y="192741"/>
                    <a:pt x="264795" y="192741"/>
                    <a:pt x="264795" y="192741"/>
                  </a:cubicBezTo>
                  <a:lnTo>
                    <a:pt x="264795" y="192741"/>
                  </a:lnTo>
                  <a:cubicBezTo>
                    <a:pt x="257175" y="187979"/>
                    <a:pt x="234315" y="177501"/>
                    <a:pt x="189547" y="164166"/>
                  </a:cubicBezTo>
                  <a:cubicBezTo>
                    <a:pt x="189547" y="164166"/>
                    <a:pt x="189547" y="164166"/>
                    <a:pt x="189547" y="164166"/>
                  </a:cubicBezTo>
                  <a:cubicBezTo>
                    <a:pt x="180975" y="161309"/>
                    <a:pt x="175260" y="160356"/>
                    <a:pt x="173355" y="159404"/>
                  </a:cubicBezTo>
                  <a:cubicBezTo>
                    <a:pt x="172402" y="159404"/>
                    <a:pt x="172402" y="159404"/>
                    <a:pt x="172402" y="159404"/>
                  </a:cubicBezTo>
                  <a:lnTo>
                    <a:pt x="170497" y="159404"/>
                  </a:lnTo>
                  <a:cubicBezTo>
                    <a:pt x="170497" y="159404"/>
                    <a:pt x="170497" y="159404"/>
                    <a:pt x="170497" y="159404"/>
                  </a:cubicBezTo>
                  <a:cubicBezTo>
                    <a:pt x="168593" y="155594"/>
                    <a:pt x="168593" y="141306"/>
                    <a:pt x="169545" y="132734"/>
                  </a:cubicBezTo>
                  <a:cubicBezTo>
                    <a:pt x="176213" y="125114"/>
                    <a:pt x="181927" y="113684"/>
                    <a:pt x="184785" y="95586"/>
                  </a:cubicBezTo>
                  <a:cubicBezTo>
                    <a:pt x="185738" y="96539"/>
                    <a:pt x="186690" y="94634"/>
                    <a:pt x="186690" y="94634"/>
                  </a:cubicBezTo>
                  <a:cubicBezTo>
                    <a:pt x="185738" y="93681"/>
                    <a:pt x="195263" y="71774"/>
                    <a:pt x="193358" y="66059"/>
                  </a:cubicBezTo>
                  <a:cubicBezTo>
                    <a:pt x="192405" y="63201"/>
                    <a:pt x="190500" y="63201"/>
                    <a:pt x="188595" y="64154"/>
                  </a:cubicBezTo>
                  <a:cubicBezTo>
                    <a:pt x="188595" y="63201"/>
                    <a:pt x="188595" y="61296"/>
                    <a:pt x="189547" y="60344"/>
                  </a:cubicBezTo>
                  <a:cubicBezTo>
                    <a:pt x="189547" y="60344"/>
                    <a:pt x="193358" y="26054"/>
                    <a:pt x="176213" y="7004"/>
                  </a:cubicBezTo>
                  <a:cubicBezTo>
                    <a:pt x="174308" y="5099"/>
                    <a:pt x="167640" y="5099"/>
                    <a:pt x="167640" y="5099"/>
                  </a:cubicBezTo>
                  <a:cubicBezTo>
                    <a:pt x="140018" y="-3474"/>
                    <a:pt x="122872" y="336"/>
                    <a:pt x="112395" y="5099"/>
                  </a:cubicBezTo>
                  <a:cubicBezTo>
                    <a:pt x="97155" y="17481"/>
                    <a:pt x="96202" y="39389"/>
                    <a:pt x="96202" y="50819"/>
                  </a:cubicBezTo>
                  <a:cubicBezTo>
                    <a:pt x="96202" y="53676"/>
                    <a:pt x="97155" y="56534"/>
                    <a:pt x="97155" y="59391"/>
                  </a:cubicBezTo>
                  <a:cubicBezTo>
                    <a:pt x="97155" y="59391"/>
                    <a:pt x="97155" y="59391"/>
                    <a:pt x="97155" y="59391"/>
                  </a:cubicBezTo>
                  <a:cubicBezTo>
                    <a:pt x="97155" y="60344"/>
                    <a:pt x="97155" y="61296"/>
                    <a:pt x="97155" y="62249"/>
                  </a:cubicBezTo>
                  <a:cubicBezTo>
                    <a:pt x="95250" y="61296"/>
                    <a:pt x="93345" y="61296"/>
                    <a:pt x="92393" y="64154"/>
                  </a:cubicBezTo>
                  <a:cubicBezTo>
                    <a:pt x="90488" y="68916"/>
                    <a:pt x="97155" y="91776"/>
                    <a:pt x="98107" y="92729"/>
                  </a:cubicBezTo>
                  <a:cubicBezTo>
                    <a:pt x="98107" y="92729"/>
                    <a:pt x="100013" y="94634"/>
                    <a:pt x="100965" y="93681"/>
                  </a:cubicBezTo>
                  <a:lnTo>
                    <a:pt x="100965" y="93681"/>
                  </a:lnTo>
                  <a:cubicBezTo>
                    <a:pt x="103822" y="113684"/>
                    <a:pt x="109538" y="125114"/>
                    <a:pt x="116205" y="132734"/>
                  </a:cubicBezTo>
                  <a:cubicBezTo>
                    <a:pt x="115252" y="144164"/>
                    <a:pt x="113347" y="157499"/>
                    <a:pt x="113347" y="161309"/>
                  </a:cubicBezTo>
                  <a:lnTo>
                    <a:pt x="113347" y="161309"/>
                  </a:lnTo>
                  <a:cubicBezTo>
                    <a:pt x="112395" y="161309"/>
                    <a:pt x="110490" y="162261"/>
                    <a:pt x="108585" y="163214"/>
                  </a:cubicBezTo>
                  <a:cubicBezTo>
                    <a:pt x="107632" y="163214"/>
                    <a:pt x="107632" y="163214"/>
                    <a:pt x="106680" y="164166"/>
                  </a:cubicBezTo>
                  <a:cubicBezTo>
                    <a:pt x="106680" y="164166"/>
                    <a:pt x="105727" y="164166"/>
                    <a:pt x="105727" y="164166"/>
                  </a:cubicBezTo>
                  <a:cubicBezTo>
                    <a:pt x="105727" y="164166"/>
                    <a:pt x="105727" y="164166"/>
                    <a:pt x="105727" y="164166"/>
                  </a:cubicBezTo>
                  <a:cubicBezTo>
                    <a:pt x="27622" y="185121"/>
                    <a:pt x="5715" y="199409"/>
                    <a:pt x="5715" y="199409"/>
                  </a:cubicBezTo>
                  <a:cubicBezTo>
                    <a:pt x="3810" y="200361"/>
                    <a:pt x="1905" y="204171"/>
                    <a:pt x="0" y="208934"/>
                  </a:cubicBezTo>
                  <a:cubicBezTo>
                    <a:pt x="3810" y="213696"/>
                    <a:pt x="7620" y="217506"/>
                    <a:pt x="11430" y="222269"/>
                  </a:cubicBezTo>
                  <a:cubicBezTo>
                    <a:pt x="12382" y="223221"/>
                    <a:pt x="13335" y="224174"/>
                    <a:pt x="14288" y="226079"/>
                  </a:cubicBezTo>
                  <a:cubicBezTo>
                    <a:pt x="20002" y="231794"/>
                    <a:pt x="25718" y="236556"/>
                    <a:pt x="32385" y="242271"/>
                  </a:cubicBezTo>
                  <a:cubicBezTo>
                    <a:pt x="53340" y="258464"/>
                    <a:pt x="78105" y="269894"/>
                    <a:pt x="104775" y="275609"/>
                  </a:cubicBezTo>
                  <a:cubicBezTo>
                    <a:pt x="110490" y="276561"/>
                    <a:pt x="117157" y="277514"/>
                    <a:pt x="122872" y="278466"/>
                  </a:cubicBezTo>
                  <a:cubicBezTo>
                    <a:pt x="128588" y="279419"/>
                    <a:pt x="134302" y="279419"/>
                    <a:pt x="140018" y="279419"/>
                  </a:cubicBezTo>
                  <a:cubicBezTo>
                    <a:pt x="141922" y="279419"/>
                    <a:pt x="143827" y="279419"/>
                    <a:pt x="145733" y="279419"/>
                  </a:cubicBezTo>
                  <a:cubicBezTo>
                    <a:pt x="151447" y="279419"/>
                    <a:pt x="156210" y="278466"/>
                    <a:pt x="161925" y="278466"/>
                  </a:cubicBezTo>
                  <a:cubicBezTo>
                    <a:pt x="191452" y="274656"/>
                    <a:pt x="219075" y="264179"/>
                    <a:pt x="242888" y="247034"/>
                  </a:cubicBezTo>
                  <a:cubicBezTo>
                    <a:pt x="245745" y="245129"/>
                    <a:pt x="247650" y="243224"/>
                    <a:pt x="250508" y="241319"/>
                  </a:cubicBezTo>
                  <a:cubicBezTo>
                    <a:pt x="252413" y="239414"/>
                    <a:pt x="254318" y="237509"/>
                    <a:pt x="257175" y="236556"/>
                  </a:cubicBezTo>
                  <a:cubicBezTo>
                    <a:pt x="263843" y="230841"/>
                    <a:pt x="270510" y="223221"/>
                    <a:pt x="277178" y="216554"/>
                  </a:cubicBezTo>
                  <a:cubicBezTo>
                    <a:pt x="273368" y="205124"/>
                    <a:pt x="270510" y="199409"/>
                    <a:pt x="267653" y="195599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4" name="Freeform: Shape 92">
              <a:extLst>
                <a:ext uri="{FF2B5EF4-FFF2-40B4-BE49-F238E27FC236}">
                  <a16:creationId xmlns:a16="http://schemas.microsoft.com/office/drawing/2014/main" id="{A78E7E9C-1455-D441-8FCF-A0D7851833C1}"/>
                </a:ext>
              </a:extLst>
            </p:cNvPr>
            <p:cNvSpPr/>
            <p:nvPr/>
          </p:nvSpPr>
          <p:spPr>
            <a:xfrm>
              <a:off x="7064101" y="3916032"/>
              <a:ext cx="209550" cy="9525"/>
            </a:xfrm>
            <a:custGeom>
              <a:avLst/>
              <a:gdLst>
                <a:gd name="connsiteX0" fmla="*/ 210502 w 209550"/>
                <a:gd name="connsiteY0" fmla="*/ 12383 h 9525"/>
                <a:gd name="connsiteX1" fmla="*/ 0 w 209550"/>
                <a:gd name="connsiteY1" fmla="*/ 12383 h 9525"/>
                <a:gd name="connsiteX2" fmla="*/ 0 w 209550"/>
                <a:gd name="connsiteY2" fmla="*/ 0 h 9525"/>
                <a:gd name="connsiteX3" fmla="*/ 210502 w 20955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9525">
                  <a:moveTo>
                    <a:pt x="210502" y="12383"/>
                  </a:moveTo>
                  <a:lnTo>
                    <a:pt x="0" y="12383"/>
                  </a:lnTo>
                  <a:lnTo>
                    <a:pt x="0" y="0"/>
                  </a:lnTo>
                  <a:lnTo>
                    <a:pt x="210502" y="0"/>
                  </a:ln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5" name="Freeform: Shape 93">
              <a:extLst>
                <a:ext uri="{FF2B5EF4-FFF2-40B4-BE49-F238E27FC236}">
                  <a16:creationId xmlns:a16="http://schemas.microsoft.com/office/drawing/2014/main" id="{5A6878DC-4330-C948-A16D-2FDC382ACA52}"/>
                </a:ext>
              </a:extLst>
            </p:cNvPr>
            <p:cNvSpPr/>
            <p:nvPr/>
          </p:nvSpPr>
          <p:spPr>
            <a:xfrm>
              <a:off x="7227570" y="3961448"/>
              <a:ext cx="9525" cy="561975"/>
            </a:xfrm>
            <a:custGeom>
              <a:avLst/>
              <a:gdLst>
                <a:gd name="connsiteX0" fmla="*/ 0 w 9525"/>
                <a:gd name="connsiteY0" fmla="*/ 0 h 561975"/>
                <a:gd name="connsiteX1" fmla="*/ 18097 w 9525"/>
                <a:gd name="connsiteY1" fmla="*/ 0 h 561975"/>
                <a:gd name="connsiteX2" fmla="*/ 18097 w 9525"/>
                <a:gd name="connsiteY2" fmla="*/ 567690 h 561975"/>
                <a:gd name="connsiteX3" fmla="*/ 0 w 9525"/>
                <a:gd name="connsiteY3" fmla="*/ 56769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61975">
                  <a:moveTo>
                    <a:pt x="0" y="0"/>
                  </a:moveTo>
                  <a:lnTo>
                    <a:pt x="18097" y="0"/>
                  </a:lnTo>
                  <a:lnTo>
                    <a:pt x="18097" y="567690"/>
                  </a:lnTo>
                  <a:lnTo>
                    <a:pt x="0" y="567690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6" name="Freeform: Shape 94">
              <a:extLst>
                <a:ext uri="{FF2B5EF4-FFF2-40B4-BE49-F238E27FC236}">
                  <a16:creationId xmlns:a16="http://schemas.microsoft.com/office/drawing/2014/main" id="{94141FD4-5F89-5249-96B2-EEAAC2301F87}"/>
                </a:ext>
              </a:extLst>
            </p:cNvPr>
            <p:cNvSpPr/>
            <p:nvPr/>
          </p:nvSpPr>
          <p:spPr>
            <a:xfrm>
              <a:off x="6951697" y="3912384"/>
              <a:ext cx="142875" cy="9525"/>
            </a:xfrm>
            <a:custGeom>
              <a:avLst/>
              <a:gdLst>
                <a:gd name="connsiteX0" fmla="*/ 145733 w 142875"/>
                <a:gd name="connsiteY0" fmla="*/ 18097 h 9525"/>
                <a:gd name="connsiteX1" fmla="*/ 0 w 142875"/>
                <a:gd name="connsiteY1" fmla="*/ 18097 h 9525"/>
                <a:gd name="connsiteX2" fmla="*/ 0 w 142875"/>
                <a:gd name="connsiteY2" fmla="*/ 0 h 9525"/>
                <a:gd name="connsiteX3" fmla="*/ 145733 w 14287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">
                  <a:moveTo>
                    <a:pt x="145733" y="18097"/>
                  </a:moveTo>
                  <a:lnTo>
                    <a:pt x="0" y="18097"/>
                  </a:lnTo>
                  <a:lnTo>
                    <a:pt x="0" y="0"/>
                  </a:lnTo>
                  <a:lnTo>
                    <a:pt x="145733" y="0"/>
                  </a:lnTo>
                  <a:close/>
                </a:path>
              </a:pathLst>
            </a:custGeom>
            <a:solidFill>
              <a:srgbClr val="CCBD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7" name="Freeform: Shape 95">
              <a:extLst>
                <a:ext uri="{FF2B5EF4-FFF2-40B4-BE49-F238E27FC236}">
                  <a16:creationId xmlns:a16="http://schemas.microsoft.com/office/drawing/2014/main" id="{BEE17A9B-D7E0-E145-9E64-2274E8CF3368}"/>
                </a:ext>
              </a:extLst>
            </p:cNvPr>
            <p:cNvSpPr/>
            <p:nvPr/>
          </p:nvSpPr>
          <p:spPr>
            <a:xfrm>
              <a:off x="6996464" y="3761403"/>
              <a:ext cx="47625" cy="161925"/>
            </a:xfrm>
            <a:custGeom>
              <a:avLst/>
              <a:gdLst>
                <a:gd name="connsiteX0" fmla="*/ 55245 w 47625"/>
                <a:gd name="connsiteY0" fmla="*/ 167640 h 161925"/>
                <a:gd name="connsiteX1" fmla="*/ 0 w 47625"/>
                <a:gd name="connsiteY1" fmla="*/ 167640 h 161925"/>
                <a:gd name="connsiteX2" fmla="*/ 0 w 47625"/>
                <a:gd name="connsiteY2" fmla="*/ 0 h 161925"/>
                <a:gd name="connsiteX3" fmla="*/ 55245 w 47625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61925">
                  <a:moveTo>
                    <a:pt x="55245" y="167640"/>
                  </a:moveTo>
                  <a:lnTo>
                    <a:pt x="0" y="167640"/>
                  </a:lnTo>
                  <a:lnTo>
                    <a:pt x="0" y="0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466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8" name="Freeform: Shape 96">
              <a:extLst>
                <a:ext uri="{FF2B5EF4-FFF2-40B4-BE49-F238E27FC236}">
                  <a16:creationId xmlns:a16="http://schemas.microsoft.com/office/drawing/2014/main" id="{28B41F40-B937-5C45-841A-2A329026CB8A}"/>
                </a:ext>
              </a:extLst>
            </p:cNvPr>
            <p:cNvSpPr/>
            <p:nvPr/>
          </p:nvSpPr>
          <p:spPr>
            <a:xfrm>
              <a:off x="6540303" y="3928805"/>
              <a:ext cx="809625" cy="28575"/>
            </a:xfrm>
            <a:custGeom>
              <a:avLst/>
              <a:gdLst>
                <a:gd name="connsiteX0" fmla="*/ 809625 w 809625"/>
                <a:gd name="connsiteY0" fmla="*/ 32385 h 28575"/>
                <a:gd name="connsiteX1" fmla="*/ 0 w 809625"/>
                <a:gd name="connsiteY1" fmla="*/ 32385 h 28575"/>
                <a:gd name="connsiteX2" fmla="*/ 0 w 809625"/>
                <a:gd name="connsiteY2" fmla="*/ 0 h 28575"/>
                <a:gd name="connsiteX3" fmla="*/ 809625 w 80962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5" h="28575">
                  <a:moveTo>
                    <a:pt x="809625" y="32385"/>
                  </a:moveTo>
                  <a:lnTo>
                    <a:pt x="0" y="32385"/>
                  </a:lnTo>
                  <a:lnTo>
                    <a:pt x="0" y="0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B590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9" name="Freeform: Shape 97">
              <a:extLst>
                <a:ext uri="{FF2B5EF4-FFF2-40B4-BE49-F238E27FC236}">
                  <a16:creationId xmlns:a16="http://schemas.microsoft.com/office/drawing/2014/main" id="{767EAC8D-56E5-7848-8900-264263EA85A1}"/>
                </a:ext>
              </a:extLst>
            </p:cNvPr>
            <p:cNvSpPr/>
            <p:nvPr/>
          </p:nvSpPr>
          <p:spPr>
            <a:xfrm>
              <a:off x="7415168" y="3678991"/>
              <a:ext cx="152400" cy="285750"/>
            </a:xfrm>
            <a:custGeom>
              <a:avLst/>
              <a:gdLst>
                <a:gd name="connsiteX0" fmla="*/ 89579 w 152400"/>
                <a:gd name="connsiteY0" fmla="*/ 54809 h 285750"/>
                <a:gd name="connsiteX1" fmla="*/ 74339 w 152400"/>
                <a:gd name="connsiteY1" fmla="*/ 193874 h 285750"/>
                <a:gd name="connsiteX2" fmla="*/ 44 w 152400"/>
                <a:gd name="connsiteY2" fmla="*/ 240547 h 285750"/>
                <a:gd name="connsiteX3" fmla="*/ 34334 w 152400"/>
                <a:gd name="connsiteY3" fmla="*/ 292934 h 285750"/>
                <a:gd name="connsiteX4" fmla="*/ 154349 w 152400"/>
                <a:gd name="connsiteY4" fmla="*/ 191969 h 285750"/>
                <a:gd name="connsiteX5" fmla="*/ 132441 w 152400"/>
                <a:gd name="connsiteY5" fmla="*/ 2422 h 285750"/>
                <a:gd name="connsiteX6" fmla="*/ 99104 w 152400"/>
                <a:gd name="connsiteY6" fmla="*/ 12899 h 285750"/>
                <a:gd name="connsiteX7" fmla="*/ 89579 w 152400"/>
                <a:gd name="connsiteY7" fmla="*/ 548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85750">
                  <a:moveTo>
                    <a:pt x="89579" y="54809"/>
                  </a:moveTo>
                  <a:cubicBezTo>
                    <a:pt x="89579" y="54809"/>
                    <a:pt x="98151" y="178634"/>
                    <a:pt x="74339" y="193874"/>
                  </a:cubicBezTo>
                  <a:cubicBezTo>
                    <a:pt x="59099" y="203399"/>
                    <a:pt x="-1861" y="234832"/>
                    <a:pt x="44" y="240547"/>
                  </a:cubicBezTo>
                  <a:cubicBezTo>
                    <a:pt x="1949" y="246262"/>
                    <a:pt x="34334" y="292934"/>
                    <a:pt x="34334" y="292934"/>
                  </a:cubicBezTo>
                  <a:cubicBezTo>
                    <a:pt x="34334" y="292934"/>
                    <a:pt x="150539" y="216734"/>
                    <a:pt x="154349" y="191969"/>
                  </a:cubicBezTo>
                  <a:cubicBezTo>
                    <a:pt x="158159" y="168157"/>
                    <a:pt x="148634" y="10042"/>
                    <a:pt x="132441" y="2422"/>
                  </a:cubicBezTo>
                  <a:cubicBezTo>
                    <a:pt x="120059" y="-3293"/>
                    <a:pt x="114344" y="1469"/>
                    <a:pt x="99104" y="12899"/>
                  </a:cubicBezTo>
                  <a:cubicBezTo>
                    <a:pt x="78149" y="29092"/>
                    <a:pt x="89579" y="54809"/>
                    <a:pt x="89579" y="54809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0" name="Freeform: Shape 98">
              <a:extLst>
                <a:ext uri="{FF2B5EF4-FFF2-40B4-BE49-F238E27FC236}">
                  <a16:creationId xmlns:a16="http://schemas.microsoft.com/office/drawing/2014/main" id="{775C2910-D0A0-DE44-BC6B-F552A1DAA5A7}"/>
                </a:ext>
              </a:extLst>
            </p:cNvPr>
            <p:cNvSpPr/>
            <p:nvPr/>
          </p:nvSpPr>
          <p:spPr>
            <a:xfrm>
              <a:off x="7282815" y="3735683"/>
              <a:ext cx="28575" cy="28575"/>
            </a:xfrm>
            <a:custGeom>
              <a:avLst/>
              <a:gdLst>
                <a:gd name="connsiteX0" fmla="*/ 10478 w 28575"/>
                <a:gd name="connsiteY0" fmla="*/ 33359 h 28575"/>
                <a:gd name="connsiteX1" fmla="*/ 0 w 28575"/>
                <a:gd name="connsiteY1" fmla="*/ 29549 h 28575"/>
                <a:gd name="connsiteX2" fmla="*/ 18097 w 28575"/>
                <a:gd name="connsiteY2" fmla="*/ 22 h 28575"/>
                <a:gd name="connsiteX3" fmla="*/ 32385 w 28575"/>
                <a:gd name="connsiteY3" fmla="*/ 2879 h 28575"/>
                <a:gd name="connsiteX4" fmla="*/ 10478 w 28575"/>
                <a:gd name="connsiteY4" fmla="*/ 33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0478" y="33359"/>
                  </a:moveTo>
                  <a:lnTo>
                    <a:pt x="0" y="29549"/>
                  </a:lnTo>
                  <a:cubicBezTo>
                    <a:pt x="0" y="29549"/>
                    <a:pt x="12382" y="-931"/>
                    <a:pt x="18097" y="22"/>
                  </a:cubicBezTo>
                  <a:cubicBezTo>
                    <a:pt x="24765" y="974"/>
                    <a:pt x="32385" y="2879"/>
                    <a:pt x="32385" y="2879"/>
                  </a:cubicBezTo>
                  <a:lnTo>
                    <a:pt x="10478" y="33359"/>
                  </a:lnTo>
                  <a:close/>
                </a:path>
              </a:pathLst>
            </a:custGeom>
            <a:solidFill>
              <a:srgbClr val="EAD8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1" name="Freeform: Shape 99">
              <a:extLst>
                <a:ext uri="{FF2B5EF4-FFF2-40B4-BE49-F238E27FC236}">
                  <a16:creationId xmlns:a16="http://schemas.microsoft.com/office/drawing/2014/main" id="{DFACA24C-5D3B-6147-904E-DA0A0F563117}"/>
                </a:ext>
              </a:extLst>
            </p:cNvPr>
            <p:cNvSpPr/>
            <p:nvPr/>
          </p:nvSpPr>
          <p:spPr>
            <a:xfrm>
              <a:off x="7290434" y="3734753"/>
              <a:ext cx="57150" cy="47625"/>
            </a:xfrm>
            <a:custGeom>
              <a:avLst/>
              <a:gdLst>
                <a:gd name="connsiteX0" fmla="*/ 0 w 57150"/>
                <a:gd name="connsiteY0" fmla="*/ 40005 h 47625"/>
                <a:gd name="connsiteX1" fmla="*/ 21908 w 57150"/>
                <a:gd name="connsiteY1" fmla="*/ 0 h 47625"/>
                <a:gd name="connsiteX2" fmla="*/ 65722 w 57150"/>
                <a:gd name="connsiteY2" fmla="*/ 5715 h 47625"/>
                <a:gd name="connsiteX3" fmla="*/ 41910 w 57150"/>
                <a:gd name="connsiteY3" fmla="*/ 52388 h 47625"/>
                <a:gd name="connsiteX4" fmla="*/ 0 w 57150"/>
                <a:gd name="connsiteY4" fmla="*/ 40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0" y="40005"/>
                  </a:moveTo>
                  <a:cubicBezTo>
                    <a:pt x="953" y="39052"/>
                    <a:pt x="21908" y="0"/>
                    <a:pt x="21908" y="0"/>
                  </a:cubicBezTo>
                  <a:lnTo>
                    <a:pt x="65722" y="5715"/>
                  </a:lnTo>
                  <a:lnTo>
                    <a:pt x="41910" y="52388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DA9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2" name="Freeform: Shape 100">
              <a:extLst>
                <a:ext uri="{FF2B5EF4-FFF2-40B4-BE49-F238E27FC236}">
                  <a16:creationId xmlns:a16="http://schemas.microsoft.com/office/drawing/2014/main" id="{6CD1D7F8-F431-274B-BBAD-A025333AFDE8}"/>
                </a:ext>
              </a:extLst>
            </p:cNvPr>
            <p:cNvSpPr/>
            <p:nvPr/>
          </p:nvSpPr>
          <p:spPr>
            <a:xfrm>
              <a:off x="7361872" y="4448175"/>
              <a:ext cx="38100" cy="28575"/>
            </a:xfrm>
            <a:custGeom>
              <a:avLst/>
              <a:gdLst>
                <a:gd name="connsiteX0" fmla="*/ 0 w 38100"/>
                <a:gd name="connsiteY0" fmla="*/ 2858 h 28575"/>
                <a:gd name="connsiteX1" fmla="*/ 3810 w 38100"/>
                <a:gd name="connsiteY1" fmla="*/ 31433 h 28575"/>
                <a:gd name="connsiteX2" fmla="*/ 43815 w 38100"/>
                <a:gd name="connsiteY2" fmla="*/ 29528 h 28575"/>
                <a:gd name="connsiteX3" fmla="*/ 46672 w 38100"/>
                <a:gd name="connsiteY3" fmla="*/ 0 h 28575"/>
                <a:gd name="connsiteX4" fmla="*/ 0 w 38100"/>
                <a:gd name="connsiteY4" fmla="*/ 28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0" y="2858"/>
                  </a:moveTo>
                  <a:cubicBezTo>
                    <a:pt x="0" y="2858"/>
                    <a:pt x="3810" y="27622"/>
                    <a:pt x="3810" y="31433"/>
                  </a:cubicBezTo>
                  <a:cubicBezTo>
                    <a:pt x="3810" y="35242"/>
                    <a:pt x="43815" y="29528"/>
                    <a:pt x="43815" y="29528"/>
                  </a:cubicBezTo>
                  <a:lnTo>
                    <a:pt x="46672" y="0"/>
                  </a:lnTo>
                  <a:cubicBezTo>
                    <a:pt x="47625" y="0"/>
                    <a:pt x="4763" y="0"/>
                    <a:pt x="0" y="2858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3" name="Freeform: Shape 101">
              <a:extLst>
                <a:ext uri="{FF2B5EF4-FFF2-40B4-BE49-F238E27FC236}">
                  <a16:creationId xmlns:a16="http://schemas.microsoft.com/office/drawing/2014/main" id="{51B9B7D7-B718-A048-8ECA-DAC1964740CA}"/>
                </a:ext>
              </a:extLst>
            </p:cNvPr>
            <p:cNvSpPr/>
            <p:nvPr/>
          </p:nvSpPr>
          <p:spPr>
            <a:xfrm>
              <a:off x="7296323" y="4475797"/>
              <a:ext cx="114300" cy="57150"/>
            </a:xfrm>
            <a:custGeom>
              <a:avLst/>
              <a:gdLst>
                <a:gd name="connsiteX0" fmla="*/ 69358 w 114300"/>
                <a:gd name="connsiteY0" fmla="*/ 953 h 57150"/>
                <a:gd name="connsiteX1" fmla="*/ 44594 w 114300"/>
                <a:gd name="connsiteY1" fmla="*/ 22860 h 57150"/>
                <a:gd name="connsiteX2" fmla="*/ 5541 w 114300"/>
                <a:gd name="connsiteY2" fmla="*/ 39053 h 57150"/>
                <a:gd name="connsiteX3" fmla="*/ 36973 w 114300"/>
                <a:gd name="connsiteY3" fmla="*/ 64770 h 57150"/>
                <a:gd name="connsiteX4" fmla="*/ 117936 w 114300"/>
                <a:gd name="connsiteY4" fmla="*/ 60008 h 57150"/>
                <a:gd name="connsiteX5" fmla="*/ 110316 w 114300"/>
                <a:gd name="connsiteY5" fmla="*/ 0 h 57150"/>
                <a:gd name="connsiteX6" fmla="*/ 69358 w 114300"/>
                <a:gd name="connsiteY6" fmla="*/ 9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69358" y="953"/>
                  </a:moveTo>
                  <a:cubicBezTo>
                    <a:pt x="69358" y="953"/>
                    <a:pt x="56976" y="16193"/>
                    <a:pt x="44594" y="22860"/>
                  </a:cubicBezTo>
                  <a:cubicBezTo>
                    <a:pt x="32211" y="29528"/>
                    <a:pt x="13161" y="32385"/>
                    <a:pt x="5541" y="39053"/>
                  </a:cubicBezTo>
                  <a:cubicBezTo>
                    <a:pt x="779" y="43815"/>
                    <a:pt x="-13509" y="64770"/>
                    <a:pt x="36973" y="64770"/>
                  </a:cubicBezTo>
                  <a:cubicBezTo>
                    <a:pt x="87456" y="64770"/>
                    <a:pt x="112221" y="67628"/>
                    <a:pt x="117936" y="60008"/>
                  </a:cubicBezTo>
                  <a:cubicBezTo>
                    <a:pt x="123651" y="51435"/>
                    <a:pt x="110316" y="0"/>
                    <a:pt x="110316" y="0"/>
                  </a:cubicBezTo>
                  <a:cubicBezTo>
                    <a:pt x="110316" y="0"/>
                    <a:pt x="97933" y="3810"/>
                    <a:pt x="69358" y="95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4" name="Freeform: Shape 102">
              <a:extLst>
                <a:ext uri="{FF2B5EF4-FFF2-40B4-BE49-F238E27FC236}">
                  <a16:creationId xmlns:a16="http://schemas.microsoft.com/office/drawing/2014/main" id="{0080595C-2767-0242-ADC1-BCFB9AC575F9}"/>
                </a:ext>
              </a:extLst>
            </p:cNvPr>
            <p:cNvSpPr/>
            <p:nvPr/>
          </p:nvSpPr>
          <p:spPr>
            <a:xfrm>
              <a:off x="7106602" y="4448175"/>
              <a:ext cx="38100" cy="28575"/>
            </a:xfrm>
            <a:custGeom>
              <a:avLst/>
              <a:gdLst>
                <a:gd name="connsiteX0" fmla="*/ 0 w 38100"/>
                <a:gd name="connsiteY0" fmla="*/ 2858 h 28575"/>
                <a:gd name="connsiteX1" fmla="*/ 3810 w 38100"/>
                <a:gd name="connsiteY1" fmla="*/ 31433 h 28575"/>
                <a:gd name="connsiteX2" fmla="*/ 43815 w 38100"/>
                <a:gd name="connsiteY2" fmla="*/ 29528 h 28575"/>
                <a:gd name="connsiteX3" fmla="*/ 46672 w 38100"/>
                <a:gd name="connsiteY3" fmla="*/ 0 h 28575"/>
                <a:gd name="connsiteX4" fmla="*/ 0 w 38100"/>
                <a:gd name="connsiteY4" fmla="*/ 28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0" y="2858"/>
                  </a:moveTo>
                  <a:cubicBezTo>
                    <a:pt x="0" y="2858"/>
                    <a:pt x="3810" y="27622"/>
                    <a:pt x="3810" y="31433"/>
                  </a:cubicBezTo>
                  <a:cubicBezTo>
                    <a:pt x="3810" y="35242"/>
                    <a:pt x="43815" y="29528"/>
                    <a:pt x="43815" y="29528"/>
                  </a:cubicBezTo>
                  <a:lnTo>
                    <a:pt x="46672" y="0"/>
                  </a:lnTo>
                  <a:cubicBezTo>
                    <a:pt x="47625" y="0"/>
                    <a:pt x="4763" y="0"/>
                    <a:pt x="0" y="2858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5" name="Freeform: Shape 103">
              <a:extLst>
                <a:ext uri="{FF2B5EF4-FFF2-40B4-BE49-F238E27FC236}">
                  <a16:creationId xmlns:a16="http://schemas.microsoft.com/office/drawing/2014/main" id="{9354C91E-2D1A-F541-BDB7-93D86880BC44}"/>
                </a:ext>
              </a:extLst>
            </p:cNvPr>
            <p:cNvSpPr/>
            <p:nvPr/>
          </p:nvSpPr>
          <p:spPr>
            <a:xfrm>
              <a:off x="7017619" y="4475797"/>
              <a:ext cx="133350" cy="57150"/>
            </a:xfrm>
            <a:custGeom>
              <a:avLst/>
              <a:gdLst>
                <a:gd name="connsiteX0" fmla="*/ 92793 w 133350"/>
                <a:gd name="connsiteY0" fmla="*/ 953 h 57150"/>
                <a:gd name="connsiteX1" fmla="*/ 68028 w 133350"/>
                <a:gd name="connsiteY1" fmla="*/ 22860 h 57150"/>
                <a:gd name="connsiteX2" fmla="*/ 3258 w 133350"/>
                <a:gd name="connsiteY2" fmla="*/ 41910 h 57150"/>
                <a:gd name="connsiteX3" fmla="*/ 60408 w 133350"/>
                <a:gd name="connsiteY3" fmla="*/ 64770 h 57150"/>
                <a:gd name="connsiteX4" fmla="*/ 141370 w 133350"/>
                <a:gd name="connsiteY4" fmla="*/ 60008 h 57150"/>
                <a:gd name="connsiteX5" fmla="*/ 133750 w 133350"/>
                <a:gd name="connsiteY5" fmla="*/ 0 h 57150"/>
                <a:gd name="connsiteX6" fmla="*/ 92793 w 133350"/>
                <a:gd name="connsiteY6" fmla="*/ 9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7150">
                  <a:moveTo>
                    <a:pt x="92793" y="953"/>
                  </a:moveTo>
                  <a:cubicBezTo>
                    <a:pt x="92793" y="953"/>
                    <a:pt x="80410" y="16193"/>
                    <a:pt x="68028" y="22860"/>
                  </a:cubicBezTo>
                  <a:cubicBezTo>
                    <a:pt x="55645" y="29528"/>
                    <a:pt x="10878" y="35243"/>
                    <a:pt x="3258" y="41910"/>
                  </a:cubicBezTo>
                  <a:cubicBezTo>
                    <a:pt x="-1505" y="46673"/>
                    <a:pt x="-11030" y="66675"/>
                    <a:pt x="60408" y="64770"/>
                  </a:cubicBezTo>
                  <a:cubicBezTo>
                    <a:pt x="110890" y="63818"/>
                    <a:pt x="135655" y="67628"/>
                    <a:pt x="141370" y="60008"/>
                  </a:cubicBezTo>
                  <a:cubicBezTo>
                    <a:pt x="147085" y="51435"/>
                    <a:pt x="133750" y="0"/>
                    <a:pt x="133750" y="0"/>
                  </a:cubicBezTo>
                  <a:cubicBezTo>
                    <a:pt x="133750" y="0"/>
                    <a:pt x="122320" y="4763"/>
                    <a:pt x="92793" y="953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6" name="Freeform: Shape 104">
              <a:extLst>
                <a:ext uri="{FF2B5EF4-FFF2-40B4-BE49-F238E27FC236}">
                  <a16:creationId xmlns:a16="http://schemas.microsoft.com/office/drawing/2014/main" id="{F4896155-11EF-5840-A10B-B87AECC78B4E}"/>
                </a:ext>
              </a:extLst>
            </p:cNvPr>
            <p:cNvSpPr/>
            <p:nvPr/>
          </p:nvSpPr>
          <p:spPr>
            <a:xfrm>
              <a:off x="7074820" y="4017645"/>
              <a:ext cx="447675" cy="457200"/>
            </a:xfrm>
            <a:custGeom>
              <a:avLst/>
              <a:gdLst>
                <a:gd name="connsiteX0" fmla="*/ 415640 w 447675"/>
                <a:gd name="connsiteY0" fmla="*/ 0 h 457200"/>
                <a:gd name="connsiteX1" fmla="*/ 238475 w 447675"/>
                <a:gd name="connsiteY1" fmla="*/ 29527 h 457200"/>
                <a:gd name="connsiteX2" fmla="*/ 6065 w 447675"/>
                <a:gd name="connsiteY2" fmla="*/ 92392 h 457200"/>
                <a:gd name="connsiteX3" fmla="*/ 21305 w 447675"/>
                <a:gd name="connsiteY3" fmla="*/ 458152 h 457200"/>
                <a:gd name="connsiteX4" fmla="*/ 90837 w 447675"/>
                <a:gd name="connsiteY4" fmla="*/ 458152 h 457200"/>
                <a:gd name="connsiteX5" fmla="*/ 95600 w 447675"/>
                <a:gd name="connsiteY5" fmla="*/ 163830 h 457200"/>
                <a:gd name="connsiteX6" fmla="*/ 300387 w 447675"/>
                <a:gd name="connsiteY6" fmla="*/ 153352 h 457200"/>
                <a:gd name="connsiteX7" fmla="*/ 450882 w 447675"/>
                <a:gd name="connsiteY7" fmla="*/ 123825 h 457200"/>
                <a:gd name="connsiteX8" fmla="*/ 415640 w 447675"/>
                <a:gd name="connsiteY8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57200">
                  <a:moveTo>
                    <a:pt x="415640" y="0"/>
                  </a:moveTo>
                  <a:cubicBezTo>
                    <a:pt x="415640" y="0"/>
                    <a:pt x="270860" y="24765"/>
                    <a:pt x="238475" y="29527"/>
                  </a:cubicBezTo>
                  <a:cubicBezTo>
                    <a:pt x="206090" y="34290"/>
                    <a:pt x="28925" y="79058"/>
                    <a:pt x="6065" y="92392"/>
                  </a:cubicBezTo>
                  <a:cubicBezTo>
                    <a:pt x="-12033" y="102870"/>
                    <a:pt x="15590" y="360045"/>
                    <a:pt x="21305" y="458152"/>
                  </a:cubicBezTo>
                  <a:lnTo>
                    <a:pt x="90837" y="458152"/>
                  </a:lnTo>
                  <a:lnTo>
                    <a:pt x="95600" y="163830"/>
                  </a:lnTo>
                  <a:cubicBezTo>
                    <a:pt x="179420" y="165735"/>
                    <a:pt x="239427" y="143827"/>
                    <a:pt x="300387" y="153352"/>
                  </a:cubicBezTo>
                  <a:cubicBezTo>
                    <a:pt x="361347" y="162877"/>
                    <a:pt x="411830" y="176213"/>
                    <a:pt x="450882" y="123825"/>
                  </a:cubicBezTo>
                  <a:cubicBezTo>
                    <a:pt x="451835" y="123825"/>
                    <a:pt x="452787" y="11430"/>
                    <a:pt x="415640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7" name="Freeform: Shape 105">
              <a:extLst>
                <a:ext uri="{FF2B5EF4-FFF2-40B4-BE49-F238E27FC236}">
                  <a16:creationId xmlns:a16="http://schemas.microsoft.com/office/drawing/2014/main" id="{7D2E24F7-6A92-B441-8353-2B1043A827C3}"/>
                </a:ext>
              </a:extLst>
            </p:cNvPr>
            <p:cNvSpPr/>
            <p:nvPr/>
          </p:nvSpPr>
          <p:spPr>
            <a:xfrm>
              <a:off x="7325735" y="4049078"/>
              <a:ext cx="219075" cy="419100"/>
            </a:xfrm>
            <a:custGeom>
              <a:avLst/>
              <a:gdLst>
                <a:gd name="connsiteX0" fmla="*/ 21849 w 219075"/>
                <a:gd name="connsiteY0" fmla="*/ 426720 h 419100"/>
                <a:gd name="connsiteX1" fmla="*/ 89477 w 219075"/>
                <a:gd name="connsiteY1" fmla="*/ 422910 h 419100"/>
                <a:gd name="connsiteX2" fmla="*/ 96144 w 219075"/>
                <a:gd name="connsiteY2" fmla="*/ 132397 h 419100"/>
                <a:gd name="connsiteX3" fmla="*/ 173296 w 219075"/>
                <a:gd name="connsiteY3" fmla="*/ 127635 h 419100"/>
                <a:gd name="connsiteX4" fmla="*/ 228542 w 219075"/>
                <a:gd name="connsiteY4" fmla="*/ 0 h 419100"/>
                <a:gd name="connsiteX5" fmla="*/ 5657 w 219075"/>
                <a:gd name="connsiteY5" fmla="*/ 60960 h 419100"/>
                <a:gd name="connsiteX6" fmla="*/ 21849 w 219075"/>
                <a:gd name="connsiteY6" fmla="*/ 42672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419100">
                  <a:moveTo>
                    <a:pt x="21849" y="426720"/>
                  </a:moveTo>
                  <a:lnTo>
                    <a:pt x="89477" y="422910"/>
                  </a:lnTo>
                  <a:lnTo>
                    <a:pt x="96144" y="132397"/>
                  </a:lnTo>
                  <a:cubicBezTo>
                    <a:pt x="132339" y="133350"/>
                    <a:pt x="144721" y="131445"/>
                    <a:pt x="173296" y="127635"/>
                  </a:cubicBezTo>
                  <a:lnTo>
                    <a:pt x="228542" y="0"/>
                  </a:lnTo>
                  <a:cubicBezTo>
                    <a:pt x="179964" y="9525"/>
                    <a:pt x="25659" y="48577"/>
                    <a:pt x="5657" y="60960"/>
                  </a:cubicBezTo>
                  <a:cubicBezTo>
                    <a:pt x="-11489" y="71438"/>
                    <a:pt x="15182" y="328613"/>
                    <a:pt x="21849" y="42672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8" name="Freeform: Shape 106">
              <a:extLst>
                <a:ext uri="{FF2B5EF4-FFF2-40B4-BE49-F238E27FC236}">
                  <a16:creationId xmlns:a16="http://schemas.microsoft.com/office/drawing/2014/main" id="{D58289EE-E688-EA41-8687-0E2BFDFD882D}"/>
                </a:ext>
              </a:extLst>
            </p:cNvPr>
            <p:cNvSpPr/>
            <p:nvPr/>
          </p:nvSpPr>
          <p:spPr>
            <a:xfrm>
              <a:off x="7339442" y="3472307"/>
              <a:ext cx="114300" cy="152400"/>
            </a:xfrm>
            <a:custGeom>
              <a:avLst/>
              <a:gdLst>
                <a:gd name="connsiteX0" fmla="*/ 84343 w 114300"/>
                <a:gd name="connsiteY0" fmla="*/ 2413 h 152400"/>
                <a:gd name="connsiteX1" fmla="*/ 11000 w 114300"/>
                <a:gd name="connsiteY1" fmla="*/ 29083 h 152400"/>
                <a:gd name="connsiteX2" fmla="*/ 26240 w 114300"/>
                <a:gd name="connsiteY2" fmla="*/ 155765 h 152400"/>
                <a:gd name="connsiteX3" fmla="*/ 102440 w 114300"/>
                <a:gd name="connsiteY3" fmla="*/ 129096 h 152400"/>
                <a:gd name="connsiteX4" fmla="*/ 119585 w 114300"/>
                <a:gd name="connsiteY4" fmla="*/ 43371 h 152400"/>
                <a:gd name="connsiteX5" fmla="*/ 84343 w 114300"/>
                <a:gd name="connsiteY5" fmla="*/ 241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52400">
                  <a:moveTo>
                    <a:pt x="84343" y="2413"/>
                  </a:moveTo>
                  <a:cubicBezTo>
                    <a:pt x="84343" y="2413"/>
                    <a:pt x="31003" y="-11875"/>
                    <a:pt x="11000" y="29083"/>
                  </a:cubicBezTo>
                  <a:cubicBezTo>
                    <a:pt x="-9002" y="70040"/>
                    <a:pt x="-430" y="148146"/>
                    <a:pt x="26240" y="155765"/>
                  </a:cubicBezTo>
                  <a:cubicBezTo>
                    <a:pt x="52910" y="163385"/>
                    <a:pt x="91010" y="154813"/>
                    <a:pt x="102440" y="129096"/>
                  </a:cubicBezTo>
                  <a:cubicBezTo>
                    <a:pt x="113870" y="103378"/>
                    <a:pt x="122443" y="67183"/>
                    <a:pt x="119585" y="43371"/>
                  </a:cubicBezTo>
                  <a:cubicBezTo>
                    <a:pt x="117680" y="19558"/>
                    <a:pt x="98630" y="8128"/>
                    <a:pt x="84343" y="241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9" name="Freeform: Shape 107">
              <a:extLst>
                <a:ext uri="{FF2B5EF4-FFF2-40B4-BE49-F238E27FC236}">
                  <a16:creationId xmlns:a16="http://schemas.microsoft.com/office/drawing/2014/main" id="{E005D5F5-520F-1D47-A709-EB8040EA2CF8}"/>
                </a:ext>
              </a:extLst>
            </p:cNvPr>
            <p:cNvSpPr/>
            <p:nvPr/>
          </p:nvSpPr>
          <p:spPr>
            <a:xfrm>
              <a:off x="7376977" y="3583504"/>
              <a:ext cx="66675" cy="76200"/>
            </a:xfrm>
            <a:custGeom>
              <a:avLst/>
              <a:gdLst>
                <a:gd name="connsiteX0" fmla="*/ 2992 w 66675"/>
                <a:gd name="connsiteY0" fmla="*/ 35996 h 76200"/>
                <a:gd name="connsiteX1" fmla="*/ 135 w 66675"/>
                <a:gd name="connsiteY1" fmla="*/ 74096 h 76200"/>
                <a:gd name="connsiteX2" fmla="*/ 74430 w 66675"/>
                <a:gd name="connsiteY2" fmla="*/ 78858 h 76200"/>
                <a:gd name="connsiteX3" fmla="*/ 68715 w 66675"/>
                <a:gd name="connsiteY3" fmla="*/ 9326 h 76200"/>
                <a:gd name="connsiteX4" fmla="*/ 2992 w 66675"/>
                <a:gd name="connsiteY4" fmla="*/ 359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76200">
                  <a:moveTo>
                    <a:pt x="2992" y="35996"/>
                  </a:moveTo>
                  <a:cubicBezTo>
                    <a:pt x="2992" y="35996"/>
                    <a:pt x="3945" y="67428"/>
                    <a:pt x="135" y="74096"/>
                  </a:cubicBezTo>
                  <a:cubicBezTo>
                    <a:pt x="-3675" y="80763"/>
                    <a:pt x="74430" y="78858"/>
                    <a:pt x="74430" y="78858"/>
                  </a:cubicBezTo>
                  <a:cubicBezTo>
                    <a:pt x="74430" y="78858"/>
                    <a:pt x="62047" y="41711"/>
                    <a:pt x="68715" y="9326"/>
                  </a:cubicBezTo>
                  <a:cubicBezTo>
                    <a:pt x="75382" y="-22107"/>
                    <a:pt x="2992" y="35996"/>
                    <a:pt x="2992" y="3599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0" name="Freeform: Shape 108">
              <a:extLst>
                <a:ext uri="{FF2B5EF4-FFF2-40B4-BE49-F238E27FC236}">
                  <a16:creationId xmlns:a16="http://schemas.microsoft.com/office/drawing/2014/main" id="{7C94BA58-0C6D-F041-990B-3D645DFD435A}"/>
                </a:ext>
              </a:extLst>
            </p:cNvPr>
            <p:cNvSpPr/>
            <p:nvPr/>
          </p:nvSpPr>
          <p:spPr>
            <a:xfrm>
              <a:off x="7337868" y="3466541"/>
              <a:ext cx="123825" cy="114300"/>
            </a:xfrm>
            <a:custGeom>
              <a:avLst/>
              <a:gdLst>
                <a:gd name="connsiteX0" fmla="*/ 111634 w 123825"/>
                <a:gd name="connsiteY0" fmla="*/ 114859 h 114300"/>
                <a:gd name="connsiteX1" fmla="*/ 87821 w 123825"/>
                <a:gd name="connsiteY1" fmla="*/ 121527 h 114300"/>
                <a:gd name="connsiteX2" fmla="*/ 32576 w 123825"/>
                <a:gd name="connsiteY2" fmla="*/ 93904 h 114300"/>
                <a:gd name="connsiteX3" fmla="*/ 24004 w 123825"/>
                <a:gd name="connsiteY3" fmla="*/ 87237 h 114300"/>
                <a:gd name="connsiteX4" fmla="*/ 19241 w 123825"/>
                <a:gd name="connsiteY4" fmla="*/ 94857 h 114300"/>
                <a:gd name="connsiteX5" fmla="*/ 10669 w 123825"/>
                <a:gd name="connsiteY5" fmla="*/ 95809 h 114300"/>
                <a:gd name="connsiteX6" fmla="*/ 4001 w 123825"/>
                <a:gd name="connsiteY6" fmla="*/ 63424 h 114300"/>
                <a:gd name="connsiteX7" fmla="*/ 75439 w 123825"/>
                <a:gd name="connsiteY7" fmla="*/ 2464 h 114300"/>
                <a:gd name="connsiteX8" fmla="*/ 125921 w 123825"/>
                <a:gd name="connsiteY8" fmla="*/ 39612 h 114300"/>
                <a:gd name="connsiteX9" fmla="*/ 111634 w 123825"/>
                <a:gd name="connsiteY9" fmla="*/ 11485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14300">
                  <a:moveTo>
                    <a:pt x="111634" y="114859"/>
                  </a:moveTo>
                  <a:cubicBezTo>
                    <a:pt x="111634" y="114859"/>
                    <a:pt x="107824" y="123432"/>
                    <a:pt x="87821" y="121527"/>
                  </a:cubicBezTo>
                  <a:cubicBezTo>
                    <a:pt x="67819" y="120574"/>
                    <a:pt x="41149" y="95809"/>
                    <a:pt x="32576" y="93904"/>
                  </a:cubicBezTo>
                  <a:cubicBezTo>
                    <a:pt x="24004" y="91999"/>
                    <a:pt x="24004" y="87237"/>
                    <a:pt x="24004" y="87237"/>
                  </a:cubicBezTo>
                  <a:lnTo>
                    <a:pt x="19241" y="94857"/>
                  </a:lnTo>
                  <a:lnTo>
                    <a:pt x="10669" y="95809"/>
                  </a:lnTo>
                  <a:cubicBezTo>
                    <a:pt x="10669" y="95809"/>
                    <a:pt x="16384" y="71997"/>
                    <a:pt x="4001" y="63424"/>
                  </a:cubicBezTo>
                  <a:cubicBezTo>
                    <a:pt x="-9334" y="54852"/>
                    <a:pt x="9716" y="-13728"/>
                    <a:pt x="75439" y="2464"/>
                  </a:cubicBezTo>
                  <a:cubicBezTo>
                    <a:pt x="75439" y="2464"/>
                    <a:pt x="124969" y="11989"/>
                    <a:pt x="125921" y="39612"/>
                  </a:cubicBezTo>
                  <a:cubicBezTo>
                    <a:pt x="125921" y="67234"/>
                    <a:pt x="121159" y="99619"/>
                    <a:pt x="111634" y="114859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1" name="Freeform: Shape 109">
              <a:extLst>
                <a:ext uri="{FF2B5EF4-FFF2-40B4-BE49-F238E27FC236}">
                  <a16:creationId xmlns:a16="http://schemas.microsoft.com/office/drawing/2014/main" id="{82381F06-A820-6743-9195-EAD0080D3372}"/>
                </a:ext>
              </a:extLst>
            </p:cNvPr>
            <p:cNvSpPr/>
            <p:nvPr/>
          </p:nvSpPr>
          <p:spPr>
            <a:xfrm>
              <a:off x="7373302" y="3636008"/>
              <a:ext cx="76200" cy="19050"/>
            </a:xfrm>
            <a:custGeom>
              <a:avLst/>
              <a:gdLst>
                <a:gd name="connsiteX0" fmla="*/ 0 w 76200"/>
                <a:gd name="connsiteY0" fmla="*/ 20640 h 19050"/>
                <a:gd name="connsiteX1" fmla="*/ 5715 w 76200"/>
                <a:gd name="connsiteY1" fmla="*/ 6352 h 19050"/>
                <a:gd name="connsiteX2" fmla="*/ 73342 w 76200"/>
                <a:gd name="connsiteY2" fmla="*/ 637 h 19050"/>
                <a:gd name="connsiteX3" fmla="*/ 76200 w 76200"/>
                <a:gd name="connsiteY3" fmla="*/ 17783 h 19050"/>
                <a:gd name="connsiteX4" fmla="*/ 0 w 76200"/>
                <a:gd name="connsiteY4" fmla="*/ 206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9050">
                  <a:moveTo>
                    <a:pt x="0" y="20640"/>
                  </a:moveTo>
                  <a:cubicBezTo>
                    <a:pt x="0" y="20640"/>
                    <a:pt x="0" y="8258"/>
                    <a:pt x="5715" y="6352"/>
                  </a:cubicBezTo>
                  <a:cubicBezTo>
                    <a:pt x="11430" y="5400"/>
                    <a:pt x="66675" y="-2220"/>
                    <a:pt x="73342" y="637"/>
                  </a:cubicBezTo>
                  <a:lnTo>
                    <a:pt x="76200" y="17783"/>
                  </a:lnTo>
                  <a:cubicBezTo>
                    <a:pt x="76200" y="17783"/>
                    <a:pt x="62865" y="26355"/>
                    <a:pt x="0" y="2064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2" name="Freeform: Shape 110">
              <a:extLst>
                <a:ext uri="{FF2B5EF4-FFF2-40B4-BE49-F238E27FC236}">
                  <a16:creationId xmlns:a16="http://schemas.microsoft.com/office/drawing/2014/main" id="{2CC1F2A1-2CFE-BE4A-B74E-8225774E797E}"/>
                </a:ext>
              </a:extLst>
            </p:cNvPr>
            <p:cNvSpPr/>
            <p:nvPr/>
          </p:nvSpPr>
          <p:spPr>
            <a:xfrm>
              <a:off x="7356422" y="3533845"/>
              <a:ext cx="19050" cy="38100"/>
            </a:xfrm>
            <a:custGeom>
              <a:avLst/>
              <a:gdLst>
                <a:gd name="connsiteX0" fmla="*/ 687 w 19050"/>
                <a:gd name="connsiteY0" fmla="*/ 14218 h 38100"/>
                <a:gd name="connsiteX1" fmla="*/ 20690 w 19050"/>
                <a:gd name="connsiteY1" fmla="*/ 8503 h 38100"/>
                <a:gd name="connsiteX2" fmla="*/ 8307 w 19050"/>
                <a:gd name="connsiteY2" fmla="*/ 47555 h 38100"/>
                <a:gd name="connsiteX3" fmla="*/ 687 w 19050"/>
                <a:gd name="connsiteY3" fmla="*/ 142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687" y="14218"/>
                  </a:moveTo>
                  <a:cubicBezTo>
                    <a:pt x="2592" y="3740"/>
                    <a:pt x="14022" y="-8642"/>
                    <a:pt x="20690" y="8503"/>
                  </a:cubicBezTo>
                  <a:cubicBezTo>
                    <a:pt x="27357" y="24695"/>
                    <a:pt x="15927" y="48508"/>
                    <a:pt x="8307" y="47555"/>
                  </a:cubicBezTo>
                  <a:cubicBezTo>
                    <a:pt x="687" y="45650"/>
                    <a:pt x="-1218" y="28505"/>
                    <a:pt x="687" y="1421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3" name="Freeform: Shape 111">
              <a:extLst>
                <a:ext uri="{FF2B5EF4-FFF2-40B4-BE49-F238E27FC236}">
                  <a16:creationId xmlns:a16="http://schemas.microsoft.com/office/drawing/2014/main" id="{119B668A-F1A5-5441-8DA9-A572DCF711B4}"/>
                </a:ext>
              </a:extLst>
            </p:cNvPr>
            <p:cNvSpPr/>
            <p:nvPr/>
          </p:nvSpPr>
          <p:spPr>
            <a:xfrm>
              <a:off x="7142083" y="3807142"/>
              <a:ext cx="9525" cy="9525"/>
            </a:xfrm>
            <a:custGeom>
              <a:avLst/>
              <a:gdLst>
                <a:gd name="connsiteX0" fmla="*/ 714 w 0"/>
                <a:gd name="connsiteY0" fmla="*/ 0 h 0"/>
                <a:gd name="connsiteX1" fmla="*/ 714 w 0"/>
                <a:gd name="connsiteY1" fmla="*/ 0 h 0"/>
                <a:gd name="connsiteX2" fmla="*/ 714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714" y="0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-238" y="953"/>
                    <a:pt x="-238" y="953"/>
                    <a:pt x="714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4" name="Freeform: Shape 112">
              <a:extLst>
                <a:ext uri="{FF2B5EF4-FFF2-40B4-BE49-F238E27FC236}">
                  <a16:creationId xmlns:a16="http://schemas.microsoft.com/office/drawing/2014/main" id="{03FB0CE0-64C2-BC4A-9C0F-56F48194407A}"/>
                </a:ext>
              </a:extLst>
            </p:cNvPr>
            <p:cNvSpPr/>
            <p:nvPr/>
          </p:nvSpPr>
          <p:spPr>
            <a:xfrm>
              <a:off x="7439025" y="3482332"/>
              <a:ext cx="28575" cy="95250"/>
            </a:xfrm>
            <a:custGeom>
              <a:avLst/>
              <a:gdLst>
                <a:gd name="connsiteX0" fmla="*/ 0 w 28575"/>
                <a:gd name="connsiteY0" fmla="*/ 8 h 95250"/>
                <a:gd name="connsiteX1" fmla="*/ 11430 w 28575"/>
                <a:gd name="connsiteY1" fmla="*/ 98116 h 95250"/>
                <a:gd name="connsiteX2" fmla="*/ 0 w 28575"/>
                <a:gd name="connsiteY2" fmla="*/ 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0">
                  <a:moveTo>
                    <a:pt x="0" y="8"/>
                  </a:moveTo>
                  <a:cubicBezTo>
                    <a:pt x="0" y="8"/>
                    <a:pt x="64770" y="-2849"/>
                    <a:pt x="11430" y="98116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5" name="Freeform: Shape 113">
              <a:extLst>
                <a:ext uri="{FF2B5EF4-FFF2-40B4-BE49-F238E27FC236}">
                  <a16:creationId xmlns:a16="http://schemas.microsoft.com/office/drawing/2014/main" id="{17456D45-F77A-2F4D-A88F-D13ADD54DD36}"/>
                </a:ext>
              </a:extLst>
            </p:cNvPr>
            <p:cNvSpPr/>
            <p:nvPr/>
          </p:nvSpPr>
          <p:spPr>
            <a:xfrm>
              <a:off x="7375207" y="4432935"/>
              <a:ext cx="200025" cy="85725"/>
            </a:xfrm>
            <a:custGeom>
              <a:avLst/>
              <a:gdLst>
                <a:gd name="connsiteX0" fmla="*/ 207645 w 200025"/>
                <a:gd name="connsiteY0" fmla="*/ 77153 h 85725"/>
                <a:gd name="connsiteX1" fmla="*/ 202883 w 200025"/>
                <a:gd name="connsiteY1" fmla="*/ 90488 h 85725"/>
                <a:gd name="connsiteX2" fmla="*/ 0 w 200025"/>
                <a:gd name="connsiteY2" fmla="*/ 27623 h 85725"/>
                <a:gd name="connsiteX3" fmla="*/ 9525 w 200025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85725">
                  <a:moveTo>
                    <a:pt x="207645" y="77153"/>
                  </a:moveTo>
                  <a:lnTo>
                    <a:pt x="202883" y="90488"/>
                  </a:lnTo>
                  <a:lnTo>
                    <a:pt x="0" y="276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6" name="Freeform: Shape 114">
              <a:extLst>
                <a:ext uri="{FF2B5EF4-FFF2-40B4-BE49-F238E27FC236}">
                  <a16:creationId xmlns:a16="http://schemas.microsoft.com/office/drawing/2014/main" id="{24B9ADDB-E073-B449-8AB8-261150F1A1FF}"/>
                </a:ext>
              </a:extLst>
            </p:cNvPr>
            <p:cNvSpPr/>
            <p:nvPr/>
          </p:nvSpPr>
          <p:spPr>
            <a:xfrm>
              <a:off x="7367939" y="4229481"/>
              <a:ext cx="19050" cy="219075"/>
            </a:xfrm>
            <a:custGeom>
              <a:avLst/>
              <a:gdLst>
                <a:gd name="connsiteX0" fmla="*/ 22860 w 19050"/>
                <a:gd name="connsiteY0" fmla="*/ 220980 h 219075"/>
                <a:gd name="connsiteX1" fmla="*/ 0 w 19050"/>
                <a:gd name="connsiteY1" fmla="*/ 220980 h 219075"/>
                <a:gd name="connsiteX2" fmla="*/ 0 w 19050"/>
                <a:gd name="connsiteY2" fmla="*/ 0 h 219075"/>
                <a:gd name="connsiteX3" fmla="*/ 22860 w 19050"/>
                <a:gd name="connsiteY3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19075">
                  <a:moveTo>
                    <a:pt x="22860" y="220980"/>
                  </a:moveTo>
                  <a:lnTo>
                    <a:pt x="0" y="220980"/>
                  </a:lnTo>
                  <a:lnTo>
                    <a:pt x="0" y="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7" name="Freeform: Shape 115">
              <a:extLst>
                <a:ext uri="{FF2B5EF4-FFF2-40B4-BE49-F238E27FC236}">
                  <a16:creationId xmlns:a16="http://schemas.microsoft.com/office/drawing/2014/main" id="{43F286E1-01BB-2A42-B02B-8A57A4530EBA}"/>
                </a:ext>
              </a:extLst>
            </p:cNvPr>
            <p:cNvSpPr/>
            <p:nvPr/>
          </p:nvSpPr>
          <p:spPr>
            <a:xfrm>
              <a:off x="7311742" y="4217956"/>
              <a:ext cx="133350" cy="9525"/>
            </a:xfrm>
            <a:custGeom>
              <a:avLst/>
              <a:gdLst>
                <a:gd name="connsiteX0" fmla="*/ 136207 w 133350"/>
                <a:gd name="connsiteY0" fmla="*/ 13335 h 9525"/>
                <a:gd name="connsiteX1" fmla="*/ 0 w 133350"/>
                <a:gd name="connsiteY1" fmla="*/ 13335 h 9525"/>
                <a:gd name="connsiteX2" fmla="*/ 0 w 133350"/>
                <a:gd name="connsiteY2" fmla="*/ 0 h 9525"/>
                <a:gd name="connsiteX3" fmla="*/ 136207 w 13335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">
                  <a:moveTo>
                    <a:pt x="136207" y="13335"/>
                  </a:moveTo>
                  <a:lnTo>
                    <a:pt x="0" y="13335"/>
                  </a:lnTo>
                  <a:lnTo>
                    <a:pt x="0" y="0"/>
                  </a:lnTo>
                  <a:lnTo>
                    <a:pt x="136207" y="0"/>
                  </a:lnTo>
                  <a:close/>
                </a:path>
              </a:pathLst>
            </a:custGeom>
            <a:solidFill>
              <a:srgbClr val="5E58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8" name="Freeform: Shape 116">
              <a:extLst>
                <a:ext uri="{FF2B5EF4-FFF2-40B4-BE49-F238E27FC236}">
                  <a16:creationId xmlns:a16="http://schemas.microsoft.com/office/drawing/2014/main" id="{3023A11D-1B4F-1C46-BFA6-F2BBE6EE6FA8}"/>
                </a:ext>
              </a:extLst>
            </p:cNvPr>
            <p:cNvSpPr/>
            <p:nvPr/>
          </p:nvSpPr>
          <p:spPr>
            <a:xfrm>
              <a:off x="7174230" y="4431030"/>
              <a:ext cx="200025" cy="85725"/>
            </a:xfrm>
            <a:custGeom>
              <a:avLst/>
              <a:gdLst>
                <a:gd name="connsiteX0" fmla="*/ 0 w 200025"/>
                <a:gd name="connsiteY0" fmla="*/ 79058 h 85725"/>
                <a:gd name="connsiteX1" fmla="*/ 4763 w 200025"/>
                <a:gd name="connsiteY1" fmla="*/ 92392 h 85725"/>
                <a:gd name="connsiteX2" fmla="*/ 208597 w 200025"/>
                <a:gd name="connsiteY2" fmla="*/ 29528 h 85725"/>
                <a:gd name="connsiteX3" fmla="*/ 199072 w 200025"/>
                <a:gd name="connsiteY3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85725">
                  <a:moveTo>
                    <a:pt x="0" y="79058"/>
                  </a:moveTo>
                  <a:lnTo>
                    <a:pt x="4763" y="92392"/>
                  </a:lnTo>
                  <a:lnTo>
                    <a:pt x="208597" y="29528"/>
                  </a:lnTo>
                  <a:lnTo>
                    <a:pt x="199072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9" name="Freeform: Shape 117">
              <a:extLst>
                <a:ext uri="{FF2B5EF4-FFF2-40B4-BE49-F238E27FC236}">
                  <a16:creationId xmlns:a16="http://schemas.microsoft.com/office/drawing/2014/main" id="{F4AE04BF-58DE-874A-8B3F-55A8439CE735}"/>
                </a:ext>
              </a:extLst>
            </p:cNvPr>
            <p:cNvSpPr/>
            <p:nvPr/>
          </p:nvSpPr>
          <p:spPr>
            <a:xfrm>
              <a:off x="7317105" y="4431030"/>
              <a:ext cx="57150" cy="104775"/>
            </a:xfrm>
            <a:custGeom>
              <a:avLst/>
              <a:gdLst>
                <a:gd name="connsiteX0" fmla="*/ 0 w 57150"/>
                <a:gd name="connsiteY0" fmla="*/ 91440 h 104775"/>
                <a:gd name="connsiteX1" fmla="*/ 0 w 57150"/>
                <a:gd name="connsiteY1" fmla="*/ 106680 h 104775"/>
                <a:gd name="connsiteX2" fmla="*/ 65722 w 57150"/>
                <a:gd name="connsiteY2" fmla="*/ 29528 h 104775"/>
                <a:gd name="connsiteX3" fmla="*/ 56197 w 57150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04775">
                  <a:moveTo>
                    <a:pt x="0" y="91440"/>
                  </a:moveTo>
                  <a:lnTo>
                    <a:pt x="0" y="106680"/>
                  </a:lnTo>
                  <a:lnTo>
                    <a:pt x="65722" y="29528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rgbClr val="9187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0" name="Freeform: Shape 118">
              <a:extLst>
                <a:ext uri="{FF2B5EF4-FFF2-40B4-BE49-F238E27FC236}">
                  <a16:creationId xmlns:a16="http://schemas.microsoft.com/office/drawing/2014/main" id="{0333A68B-CD6E-A94E-BD38-27895FFF2DAC}"/>
                </a:ext>
              </a:extLst>
            </p:cNvPr>
            <p:cNvSpPr/>
            <p:nvPr/>
          </p:nvSpPr>
          <p:spPr>
            <a:xfrm>
              <a:off x="7155180" y="4510088"/>
              <a:ext cx="38100" cy="38100"/>
            </a:xfrm>
            <a:custGeom>
              <a:avLst/>
              <a:gdLst>
                <a:gd name="connsiteX0" fmla="*/ 0 w 38100"/>
                <a:gd name="connsiteY0" fmla="*/ 19050 h 38100"/>
                <a:gd name="connsiteX1" fmla="*/ 19050 w 38100"/>
                <a:gd name="connsiteY1" fmla="*/ 38100 h 38100"/>
                <a:gd name="connsiteX2" fmla="*/ 38100 w 38100"/>
                <a:gd name="connsiteY2" fmla="*/ 19050 h 38100"/>
                <a:gd name="connsiteX3" fmla="*/ 19050 w 38100"/>
                <a:gd name="connsiteY3" fmla="*/ 0 h 38100"/>
                <a:gd name="connsiteX4" fmla="*/ 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19050"/>
                  </a:moveTo>
                  <a:cubicBezTo>
                    <a:pt x="0" y="29528"/>
                    <a:pt x="8572" y="38100"/>
                    <a:pt x="19050" y="38100"/>
                  </a:cubicBezTo>
                  <a:cubicBezTo>
                    <a:pt x="29527" y="38100"/>
                    <a:pt x="38100" y="29528"/>
                    <a:pt x="38100" y="19050"/>
                  </a:cubicBezTo>
                  <a:cubicBezTo>
                    <a:pt x="38100" y="8572"/>
                    <a:pt x="29527" y="0"/>
                    <a:pt x="19050" y="0"/>
                  </a:cubicBezTo>
                  <a:cubicBezTo>
                    <a:pt x="8572" y="0"/>
                    <a:pt x="0" y="8572"/>
                    <a:pt x="0" y="19050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1" name="Freeform: Shape 119">
              <a:extLst>
                <a:ext uri="{FF2B5EF4-FFF2-40B4-BE49-F238E27FC236}">
                  <a16:creationId xmlns:a16="http://schemas.microsoft.com/office/drawing/2014/main" id="{096E1A3E-E00D-894B-931D-648E89E738A2}"/>
                </a:ext>
              </a:extLst>
            </p:cNvPr>
            <p:cNvSpPr/>
            <p:nvPr/>
          </p:nvSpPr>
          <p:spPr>
            <a:xfrm>
              <a:off x="7316152" y="4510088"/>
              <a:ext cx="38100" cy="38100"/>
            </a:xfrm>
            <a:custGeom>
              <a:avLst/>
              <a:gdLst>
                <a:gd name="connsiteX0" fmla="*/ 0 w 38100"/>
                <a:gd name="connsiteY0" fmla="*/ 19050 h 38100"/>
                <a:gd name="connsiteX1" fmla="*/ 19050 w 38100"/>
                <a:gd name="connsiteY1" fmla="*/ 38100 h 38100"/>
                <a:gd name="connsiteX2" fmla="*/ 38100 w 38100"/>
                <a:gd name="connsiteY2" fmla="*/ 19050 h 38100"/>
                <a:gd name="connsiteX3" fmla="*/ 19050 w 38100"/>
                <a:gd name="connsiteY3" fmla="*/ 0 h 38100"/>
                <a:gd name="connsiteX4" fmla="*/ 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19050"/>
                  </a:moveTo>
                  <a:cubicBezTo>
                    <a:pt x="0" y="29528"/>
                    <a:pt x="8572" y="38100"/>
                    <a:pt x="19050" y="38100"/>
                  </a:cubicBezTo>
                  <a:cubicBezTo>
                    <a:pt x="29528" y="38100"/>
                    <a:pt x="38100" y="29528"/>
                    <a:pt x="38100" y="19050"/>
                  </a:cubicBezTo>
                  <a:cubicBezTo>
                    <a:pt x="38100" y="8572"/>
                    <a:pt x="29528" y="0"/>
                    <a:pt x="19050" y="0"/>
                  </a:cubicBezTo>
                  <a:cubicBezTo>
                    <a:pt x="8572" y="0"/>
                    <a:pt x="0" y="8572"/>
                    <a:pt x="0" y="19050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2" name="Freeform: Shape 120">
              <a:extLst>
                <a:ext uri="{FF2B5EF4-FFF2-40B4-BE49-F238E27FC236}">
                  <a16:creationId xmlns:a16="http://schemas.microsoft.com/office/drawing/2014/main" id="{14078958-3226-0F44-AC9E-34940F17C706}"/>
                </a:ext>
              </a:extLst>
            </p:cNvPr>
            <p:cNvSpPr/>
            <p:nvPr/>
          </p:nvSpPr>
          <p:spPr>
            <a:xfrm>
              <a:off x="7563802" y="4510088"/>
              <a:ext cx="38100" cy="38100"/>
            </a:xfrm>
            <a:custGeom>
              <a:avLst/>
              <a:gdLst>
                <a:gd name="connsiteX0" fmla="*/ 0 w 38100"/>
                <a:gd name="connsiteY0" fmla="*/ 19050 h 38100"/>
                <a:gd name="connsiteX1" fmla="*/ 19050 w 38100"/>
                <a:gd name="connsiteY1" fmla="*/ 38100 h 38100"/>
                <a:gd name="connsiteX2" fmla="*/ 38100 w 38100"/>
                <a:gd name="connsiteY2" fmla="*/ 19050 h 38100"/>
                <a:gd name="connsiteX3" fmla="*/ 19050 w 38100"/>
                <a:gd name="connsiteY3" fmla="*/ 0 h 38100"/>
                <a:gd name="connsiteX4" fmla="*/ 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0" y="19050"/>
                  </a:moveTo>
                  <a:cubicBezTo>
                    <a:pt x="0" y="29528"/>
                    <a:pt x="8572" y="38100"/>
                    <a:pt x="19050" y="38100"/>
                  </a:cubicBezTo>
                  <a:cubicBezTo>
                    <a:pt x="29528" y="38100"/>
                    <a:pt x="38100" y="29528"/>
                    <a:pt x="38100" y="19050"/>
                  </a:cubicBezTo>
                  <a:cubicBezTo>
                    <a:pt x="38100" y="8572"/>
                    <a:pt x="29528" y="0"/>
                    <a:pt x="19050" y="0"/>
                  </a:cubicBezTo>
                  <a:cubicBezTo>
                    <a:pt x="8572" y="0"/>
                    <a:pt x="0" y="8572"/>
                    <a:pt x="0" y="19050"/>
                  </a:cubicBezTo>
                  <a:close/>
                </a:path>
              </a:pathLst>
            </a:custGeom>
            <a:solidFill>
              <a:srgbClr val="BFB2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3" name="Freeform: Shape 121">
              <a:extLst>
                <a:ext uri="{FF2B5EF4-FFF2-40B4-BE49-F238E27FC236}">
                  <a16:creationId xmlns:a16="http://schemas.microsoft.com/office/drawing/2014/main" id="{1A11DA9A-9458-7641-99C2-D362C30B10A0}"/>
                </a:ext>
              </a:extLst>
            </p:cNvPr>
            <p:cNvSpPr/>
            <p:nvPr/>
          </p:nvSpPr>
          <p:spPr>
            <a:xfrm>
              <a:off x="7217092" y="4167188"/>
              <a:ext cx="323850" cy="47625"/>
            </a:xfrm>
            <a:custGeom>
              <a:avLst/>
              <a:gdLst>
                <a:gd name="connsiteX0" fmla="*/ 24765 w 323850"/>
                <a:gd name="connsiteY0" fmla="*/ 50483 h 47625"/>
                <a:gd name="connsiteX1" fmla="*/ 299085 w 323850"/>
                <a:gd name="connsiteY1" fmla="*/ 50483 h 47625"/>
                <a:gd name="connsiteX2" fmla="*/ 323850 w 323850"/>
                <a:gd name="connsiteY2" fmla="*/ 25717 h 47625"/>
                <a:gd name="connsiteX3" fmla="*/ 323850 w 323850"/>
                <a:gd name="connsiteY3" fmla="*/ 24765 h 47625"/>
                <a:gd name="connsiteX4" fmla="*/ 299085 w 323850"/>
                <a:gd name="connsiteY4" fmla="*/ 0 h 47625"/>
                <a:gd name="connsiteX5" fmla="*/ 24765 w 323850"/>
                <a:gd name="connsiteY5" fmla="*/ 0 h 47625"/>
                <a:gd name="connsiteX6" fmla="*/ 0 w 323850"/>
                <a:gd name="connsiteY6" fmla="*/ 24765 h 47625"/>
                <a:gd name="connsiteX7" fmla="*/ 0 w 323850"/>
                <a:gd name="connsiteY7" fmla="*/ 25717 h 47625"/>
                <a:gd name="connsiteX8" fmla="*/ 24765 w 323850"/>
                <a:gd name="connsiteY8" fmla="*/ 5048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47625">
                  <a:moveTo>
                    <a:pt x="24765" y="50483"/>
                  </a:moveTo>
                  <a:lnTo>
                    <a:pt x="299085" y="50483"/>
                  </a:lnTo>
                  <a:cubicBezTo>
                    <a:pt x="312420" y="50483"/>
                    <a:pt x="323850" y="40005"/>
                    <a:pt x="323850" y="25717"/>
                  </a:cubicBezTo>
                  <a:lnTo>
                    <a:pt x="323850" y="24765"/>
                  </a:lnTo>
                  <a:cubicBezTo>
                    <a:pt x="323850" y="11430"/>
                    <a:pt x="313372" y="0"/>
                    <a:pt x="299085" y="0"/>
                  </a:cubicBezTo>
                  <a:lnTo>
                    <a:pt x="24765" y="0"/>
                  </a:lnTo>
                  <a:cubicBezTo>
                    <a:pt x="11430" y="0"/>
                    <a:pt x="0" y="10478"/>
                    <a:pt x="0" y="24765"/>
                  </a:cubicBezTo>
                  <a:lnTo>
                    <a:pt x="0" y="25717"/>
                  </a:lnTo>
                  <a:cubicBezTo>
                    <a:pt x="0" y="40005"/>
                    <a:pt x="11430" y="50483"/>
                    <a:pt x="24765" y="50483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4" name="Freeform: Shape 122">
              <a:extLst>
                <a:ext uri="{FF2B5EF4-FFF2-40B4-BE49-F238E27FC236}">
                  <a16:creationId xmlns:a16="http://schemas.microsoft.com/office/drawing/2014/main" id="{526EC330-98B8-E94C-BD85-4DD04AF981AF}"/>
                </a:ext>
              </a:extLst>
            </p:cNvPr>
            <p:cNvSpPr/>
            <p:nvPr/>
          </p:nvSpPr>
          <p:spPr>
            <a:xfrm>
              <a:off x="6644030" y="3960857"/>
              <a:ext cx="9525" cy="561975"/>
            </a:xfrm>
            <a:custGeom>
              <a:avLst/>
              <a:gdLst>
                <a:gd name="connsiteX0" fmla="*/ 18098 w 9525"/>
                <a:gd name="connsiteY0" fmla="*/ 567690 h 561975"/>
                <a:gd name="connsiteX1" fmla="*/ 0 w 9525"/>
                <a:gd name="connsiteY1" fmla="*/ 567690 h 561975"/>
                <a:gd name="connsiteX2" fmla="*/ 0 w 9525"/>
                <a:gd name="connsiteY2" fmla="*/ 0 h 561975"/>
                <a:gd name="connsiteX3" fmla="*/ 18098 w 9525"/>
                <a:gd name="connsiteY3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561975">
                  <a:moveTo>
                    <a:pt x="18098" y="567690"/>
                  </a:moveTo>
                  <a:lnTo>
                    <a:pt x="0" y="567690"/>
                  </a:lnTo>
                  <a:lnTo>
                    <a:pt x="0" y="0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rgbClr val="7068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5" name="Freeform: Shape 123">
              <a:extLst>
                <a:ext uri="{FF2B5EF4-FFF2-40B4-BE49-F238E27FC236}">
                  <a16:creationId xmlns:a16="http://schemas.microsoft.com/office/drawing/2014/main" id="{31FD7E3B-E982-DD46-A3E7-7B44FD74A540}"/>
                </a:ext>
              </a:extLst>
            </p:cNvPr>
            <p:cNvSpPr/>
            <p:nvPr/>
          </p:nvSpPr>
          <p:spPr>
            <a:xfrm>
              <a:off x="6784657" y="3503295"/>
              <a:ext cx="476250" cy="333375"/>
            </a:xfrm>
            <a:custGeom>
              <a:avLst/>
              <a:gdLst>
                <a:gd name="connsiteX0" fmla="*/ 24765 w 476250"/>
                <a:gd name="connsiteY0" fmla="*/ 338138 h 333375"/>
                <a:gd name="connsiteX1" fmla="*/ 454342 w 476250"/>
                <a:gd name="connsiteY1" fmla="*/ 338138 h 333375"/>
                <a:gd name="connsiteX2" fmla="*/ 479108 w 476250"/>
                <a:gd name="connsiteY2" fmla="*/ 313372 h 333375"/>
                <a:gd name="connsiteX3" fmla="*/ 479108 w 476250"/>
                <a:gd name="connsiteY3" fmla="*/ 24765 h 333375"/>
                <a:gd name="connsiteX4" fmla="*/ 454342 w 476250"/>
                <a:gd name="connsiteY4" fmla="*/ 0 h 333375"/>
                <a:gd name="connsiteX5" fmla="*/ 24765 w 476250"/>
                <a:gd name="connsiteY5" fmla="*/ 0 h 333375"/>
                <a:gd name="connsiteX6" fmla="*/ 0 w 476250"/>
                <a:gd name="connsiteY6" fmla="*/ 24765 h 333375"/>
                <a:gd name="connsiteX7" fmla="*/ 0 w 476250"/>
                <a:gd name="connsiteY7" fmla="*/ 313372 h 333375"/>
                <a:gd name="connsiteX8" fmla="*/ 24765 w 476250"/>
                <a:gd name="connsiteY8" fmla="*/ 338138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0" h="333375">
                  <a:moveTo>
                    <a:pt x="24765" y="338138"/>
                  </a:moveTo>
                  <a:lnTo>
                    <a:pt x="454342" y="338138"/>
                  </a:lnTo>
                  <a:cubicBezTo>
                    <a:pt x="467677" y="338138"/>
                    <a:pt x="479108" y="327660"/>
                    <a:pt x="479108" y="313372"/>
                  </a:cubicBezTo>
                  <a:lnTo>
                    <a:pt x="479108" y="24765"/>
                  </a:lnTo>
                  <a:cubicBezTo>
                    <a:pt x="479108" y="11430"/>
                    <a:pt x="468630" y="0"/>
                    <a:pt x="454342" y="0"/>
                  </a:cubicBezTo>
                  <a:lnTo>
                    <a:pt x="24765" y="0"/>
                  </a:lnTo>
                  <a:cubicBezTo>
                    <a:pt x="11430" y="0"/>
                    <a:pt x="0" y="10477"/>
                    <a:pt x="0" y="24765"/>
                  </a:cubicBezTo>
                  <a:lnTo>
                    <a:pt x="0" y="313372"/>
                  </a:lnTo>
                  <a:cubicBezTo>
                    <a:pt x="0" y="327660"/>
                    <a:pt x="11430" y="338138"/>
                    <a:pt x="24765" y="338138"/>
                  </a:cubicBezTo>
                  <a:close/>
                </a:path>
              </a:pathLst>
            </a:custGeom>
            <a:solidFill>
              <a:srgbClr val="5F8B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6" name="Freeform: Shape 124">
              <a:extLst>
                <a:ext uri="{FF2B5EF4-FFF2-40B4-BE49-F238E27FC236}">
                  <a16:creationId xmlns:a16="http://schemas.microsoft.com/office/drawing/2014/main" id="{0CDCCCDA-42C4-B246-8C38-ABD84A42D3B9}"/>
                </a:ext>
              </a:extLst>
            </p:cNvPr>
            <p:cNvSpPr/>
            <p:nvPr/>
          </p:nvSpPr>
          <p:spPr>
            <a:xfrm>
              <a:off x="6804059" y="3522678"/>
              <a:ext cx="438150" cy="257175"/>
            </a:xfrm>
            <a:custGeom>
              <a:avLst/>
              <a:gdLst>
                <a:gd name="connsiteX0" fmla="*/ 440055 w 438150"/>
                <a:gd name="connsiteY0" fmla="*/ 265748 h 257175"/>
                <a:gd name="connsiteX1" fmla="*/ 0 w 438150"/>
                <a:gd name="connsiteY1" fmla="*/ 265748 h 257175"/>
                <a:gd name="connsiteX2" fmla="*/ 0 w 438150"/>
                <a:gd name="connsiteY2" fmla="*/ 0 h 257175"/>
                <a:gd name="connsiteX3" fmla="*/ 440055 w 438150"/>
                <a:gd name="connsiteY3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57175">
                  <a:moveTo>
                    <a:pt x="440055" y="265748"/>
                  </a:moveTo>
                  <a:lnTo>
                    <a:pt x="0" y="265748"/>
                  </a:lnTo>
                  <a:lnTo>
                    <a:pt x="0" y="0"/>
                  </a:lnTo>
                  <a:lnTo>
                    <a:pt x="440055" y="0"/>
                  </a:lnTo>
                  <a:close/>
                </a:path>
              </a:pathLst>
            </a:custGeom>
            <a:solidFill>
              <a:srgbClr val="F5F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7" name="Freeform: Shape 125">
              <a:extLst>
                <a:ext uri="{FF2B5EF4-FFF2-40B4-BE49-F238E27FC236}">
                  <a16:creationId xmlns:a16="http://schemas.microsoft.com/office/drawing/2014/main" id="{528837D6-EFBF-0A46-A8A7-3B05AB590873}"/>
                </a:ext>
              </a:extLst>
            </p:cNvPr>
            <p:cNvSpPr/>
            <p:nvPr/>
          </p:nvSpPr>
          <p:spPr>
            <a:xfrm>
              <a:off x="6804059" y="3522631"/>
              <a:ext cx="438150" cy="19050"/>
            </a:xfrm>
            <a:custGeom>
              <a:avLst/>
              <a:gdLst>
                <a:gd name="connsiteX0" fmla="*/ 440055 w 438150"/>
                <a:gd name="connsiteY0" fmla="*/ 20955 h 19050"/>
                <a:gd name="connsiteX1" fmla="*/ 0 w 438150"/>
                <a:gd name="connsiteY1" fmla="*/ 20955 h 19050"/>
                <a:gd name="connsiteX2" fmla="*/ 0 w 438150"/>
                <a:gd name="connsiteY2" fmla="*/ 0 h 19050"/>
                <a:gd name="connsiteX3" fmla="*/ 440055 w 4381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19050">
                  <a:moveTo>
                    <a:pt x="440055" y="20955"/>
                  </a:moveTo>
                  <a:lnTo>
                    <a:pt x="0" y="20955"/>
                  </a:lnTo>
                  <a:lnTo>
                    <a:pt x="0" y="0"/>
                  </a:lnTo>
                  <a:lnTo>
                    <a:pt x="440055" y="0"/>
                  </a:ln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8" name="Freeform: Shape 126">
              <a:extLst>
                <a:ext uri="{FF2B5EF4-FFF2-40B4-BE49-F238E27FC236}">
                  <a16:creationId xmlns:a16="http://schemas.microsoft.com/office/drawing/2014/main" id="{56E0EA57-CC02-FA48-B2E8-CC7701FA2B7D}"/>
                </a:ext>
              </a:extLst>
            </p:cNvPr>
            <p:cNvSpPr/>
            <p:nvPr/>
          </p:nvSpPr>
          <p:spPr>
            <a:xfrm>
              <a:off x="6819900" y="3559492"/>
              <a:ext cx="47625" cy="209550"/>
            </a:xfrm>
            <a:custGeom>
              <a:avLst/>
              <a:gdLst>
                <a:gd name="connsiteX0" fmla="*/ 15240 w 47625"/>
                <a:gd name="connsiteY0" fmla="*/ 213360 h 209550"/>
                <a:gd name="connsiteX1" fmla="*/ 38100 w 47625"/>
                <a:gd name="connsiteY1" fmla="*/ 213360 h 209550"/>
                <a:gd name="connsiteX2" fmla="*/ 53340 w 47625"/>
                <a:gd name="connsiteY2" fmla="*/ 198120 h 209550"/>
                <a:gd name="connsiteX3" fmla="*/ 53340 w 47625"/>
                <a:gd name="connsiteY3" fmla="*/ 15240 h 209550"/>
                <a:gd name="connsiteX4" fmla="*/ 38100 w 47625"/>
                <a:gd name="connsiteY4" fmla="*/ 0 h 209550"/>
                <a:gd name="connsiteX5" fmla="*/ 15240 w 47625"/>
                <a:gd name="connsiteY5" fmla="*/ 0 h 209550"/>
                <a:gd name="connsiteX6" fmla="*/ 0 w 47625"/>
                <a:gd name="connsiteY6" fmla="*/ 15240 h 209550"/>
                <a:gd name="connsiteX7" fmla="*/ 0 w 47625"/>
                <a:gd name="connsiteY7" fmla="*/ 198120 h 209550"/>
                <a:gd name="connsiteX8" fmla="*/ 15240 w 47625"/>
                <a:gd name="connsiteY8" fmla="*/ 2133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209550">
                  <a:moveTo>
                    <a:pt x="15240" y="213360"/>
                  </a:moveTo>
                  <a:lnTo>
                    <a:pt x="38100" y="213360"/>
                  </a:lnTo>
                  <a:cubicBezTo>
                    <a:pt x="46672" y="213360"/>
                    <a:pt x="53340" y="206692"/>
                    <a:pt x="53340" y="198120"/>
                  </a:cubicBezTo>
                  <a:lnTo>
                    <a:pt x="53340" y="15240"/>
                  </a:lnTo>
                  <a:cubicBezTo>
                    <a:pt x="53340" y="6667"/>
                    <a:pt x="46672" y="0"/>
                    <a:pt x="38100" y="0"/>
                  </a:cubicBezTo>
                  <a:lnTo>
                    <a:pt x="15240" y="0"/>
                  </a:lnTo>
                  <a:cubicBezTo>
                    <a:pt x="6667" y="0"/>
                    <a:pt x="0" y="6667"/>
                    <a:pt x="0" y="15240"/>
                  </a:cubicBezTo>
                  <a:lnTo>
                    <a:pt x="0" y="198120"/>
                  </a:lnTo>
                  <a:cubicBezTo>
                    <a:pt x="0" y="206692"/>
                    <a:pt x="6667" y="213360"/>
                    <a:pt x="15240" y="213360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9" name="Freeform: Shape 127">
              <a:extLst>
                <a:ext uri="{FF2B5EF4-FFF2-40B4-BE49-F238E27FC236}">
                  <a16:creationId xmlns:a16="http://schemas.microsoft.com/office/drawing/2014/main" id="{5D462F95-64B5-624F-AACE-E96FCF0ADADD}"/>
                </a:ext>
              </a:extLst>
            </p:cNvPr>
            <p:cNvSpPr/>
            <p:nvPr/>
          </p:nvSpPr>
          <p:spPr>
            <a:xfrm>
              <a:off x="7134225" y="3558540"/>
              <a:ext cx="95250" cy="19050"/>
            </a:xfrm>
            <a:custGeom>
              <a:avLst/>
              <a:gdLst>
                <a:gd name="connsiteX0" fmla="*/ 8572 w 95250"/>
                <a:gd name="connsiteY0" fmla="*/ 20955 h 19050"/>
                <a:gd name="connsiteX1" fmla="*/ 89535 w 95250"/>
                <a:gd name="connsiteY1" fmla="*/ 20955 h 19050"/>
                <a:gd name="connsiteX2" fmla="*/ 98107 w 95250"/>
                <a:gd name="connsiteY2" fmla="*/ 12382 h 19050"/>
                <a:gd name="connsiteX3" fmla="*/ 98107 w 95250"/>
                <a:gd name="connsiteY3" fmla="*/ 8572 h 19050"/>
                <a:gd name="connsiteX4" fmla="*/ 89535 w 95250"/>
                <a:gd name="connsiteY4" fmla="*/ 0 h 19050"/>
                <a:gd name="connsiteX5" fmla="*/ 8572 w 95250"/>
                <a:gd name="connsiteY5" fmla="*/ 0 h 19050"/>
                <a:gd name="connsiteX6" fmla="*/ 0 w 95250"/>
                <a:gd name="connsiteY6" fmla="*/ 8572 h 19050"/>
                <a:gd name="connsiteX7" fmla="*/ 0 w 95250"/>
                <a:gd name="connsiteY7" fmla="*/ 12382 h 19050"/>
                <a:gd name="connsiteX8" fmla="*/ 8572 w 95250"/>
                <a:gd name="connsiteY8" fmla="*/ 209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9050">
                  <a:moveTo>
                    <a:pt x="8572" y="20955"/>
                  </a:moveTo>
                  <a:lnTo>
                    <a:pt x="89535" y="20955"/>
                  </a:lnTo>
                  <a:cubicBezTo>
                    <a:pt x="94297" y="20955"/>
                    <a:pt x="98107" y="17145"/>
                    <a:pt x="98107" y="12382"/>
                  </a:cubicBezTo>
                  <a:lnTo>
                    <a:pt x="98107" y="8572"/>
                  </a:lnTo>
                  <a:cubicBezTo>
                    <a:pt x="98107" y="3810"/>
                    <a:pt x="94297" y="0"/>
                    <a:pt x="89535" y="0"/>
                  </a:cubicBezTo>
                  <a:lnTo>
                    <a:pt x="8572" y="0"/>
                  </a:lnTo>
                  <a:cubicBezTo>
                    <a:pt x="3810" y="0"/>
                    <a:pt x="0" y="3810"/>
                    <a:pt x="0" y="8572"/>
                  </a:cubicBezTo>
                  <a:lnTo>
                    <a:pt x="0" y="12382"/>
                  </a:lnTo>
                  <a:cubicBezTo>
                    <a:pt x="953" y="17145"/>
                    <a:pt x="3810" y="20955"/>
                    <a:pt x="8572" y="20955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0" name="Freeform: Shape 128">
              <a:extLst>
                <a:ext uri="{FF2B5EF4-FFF2-40B4-BE49-F238E27FC236}">
                  <a16:creationId xmlns:a16="http://schemas.microsoft.com/office/drawing/2014/main" id="{6EFEE9E4-53C7-AE46-8FF3-91AF551A6794}"/>
                </a:ext>
              </a:extLst>
            </p:cNvPr>
            <p:cNvSpPr/>
            <p:nvPr/>
          </p:nvSpPr>
          <p:spPr>
            <a:xfrm>
              <a:off x="7134225" y="3592830"/>
              <a:ext cx="95250" cy="180975"/>
            </a:xfrm>
            <a:custGeom>
              <a:avLst/>
              <a:gdLst>
                <a:gd name="connsiteX0" fmla="*/ 17145 w 95250"/>
                <a:gd name="connsiteY0" fmla="*/ 184785 h 180975"/>
                <a:gd name="connsiteX1" fmla="*/ 80010 w 95250"/>
                <a:gd name="connsiteY1" fmla="*/ 184785 h 180975"/>
                <a:gd name="connsiteX2" fmla="*/ 97155 w 95250"/>
                <a:gd name="connsiteY2" fmla="*/ 167640 h 180975"/>
                <a:gd name="connsiteX3" fmla="*/ 97155 w 95250"/>
                <a:gd name="connsiteY3" fmla="*/ 17145 h 180975"/>
                <a:gd name="connsiteX4" fmla="*/ 80010 w 95250"/>
                <a:gd name="connsiteY4" fmla="*/ 0 h 180975"/>
                <a:gd name="connsiteX5" fmla="*/ 17145 w 95250"/>
                <a:gd name="connsiteY5" fmla="*/ 0 h 180975"/>
                <a:gd name="connsiteX6" fmla="*/ 0 w 95250"/>
                <a:gd name="connsiteY6" fmla="*/ 17145 h 180975"/>
                <a:gd name="connsiteX7" fmla="*/ 0 w 95250"/>
                <a:gd name="connsiteY7" fmla="*/ 168592 h 180975"/>
                <a:gd name="connsiteX8" fmla="*/ 17145 w 95250"/>
                <a:gd name="connsiteY8" fmla="*/ 18478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80975">
                  <a:moveTo>
                    <a:pt x="17145" y="184785"/>
                  </a:moveTo>
                  <a:lnTo>
                    <a:pt x="80010" y="184785"/>
                  </a:lnTo>
                  <a:cubicBezTo>
                    <a:pt x="89535" y="184785"/>
                    <a:pt x="97155" y="177165"/>
                    <a:pt x="97155" y="167640"/>
                  </a:cubicBezTo>
                  <a:lnTo>
                    <a:pt x="97155" y="17145"/>
                  </a:lnTo>
                  <a:cubicBezTo>
                    <a:pt x="97155" y="7620"/>
                    <a:pt x="89535" y="0"/>
                    <a:pt x="80010" y="0"/>
                  </a:cubicBezTo>
                  <a:lnTo>
                    <a:pt x="17145" y="0"/>
                  </a:lnTo>
                  <a:cubicBezTo>
                    <a:pt x="7620" y="0"/>
                    <a:pt x="0" y="7620"/>
                    <a:pt x="0" y="17145"/>
                  </a:cubicBezTo>
                  <a:lnTo>
                    <a:pt x="0" y="168592"/>
                  </a:lnTo>
                  <a:cubicBezTo>
                    <a:pt x="953" y="177165"/>
                    <a:pt x="7620" y="184785"/>
                    <a:pt x="17145" y="184785"/>
                  </a:cubicBezTo>
                  <a:close/>
                </a:path>
              </a:pathLst>
            </a:custGeom>
            <a:solidFill>
              <a:srgbClr val="CEC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1" name="Freeform: Shape 129">
              <a:extLst>
                <a:ext uri="{FF2B5EF4-FFF2-40B4-BE49-F238E27FC236}">
                  <a16:creationId xmlns:a16="http://schemas.microsoft.com/office/drawing/2014/main" id="{54E22A67-E364-B445-B634-648A7524CC91}"/>
                </a:ext>
              </a:extLst>
            </p:cNvPr>
            <p:cNvSpPr/>
            <p:nvPr/>
          </p:nvSpPr>
          <p:spPr>
            <a:xfrm>
              <a:off x="7008495" y="3799442"/>
              <a:ext cx="28575" cy="28575"/>
            </a:xfrm>
            <a:custGeom>
              <a:avLst/>
              <a:gdLst>
                <a:gd name="connsiteX0" fmla="*/ 0 w 28575"/>
                <a:gd name="connsiteY0" fmla="*/ 15321 h 28575"/>
                <a:gd name="connsiteX1" fmla="*/ 15240 w 28575"/>
                <a:gd name="connsiteY1" fmla="*/ 30561 h 28575"/>
                <a:gd name="connsiteX2" fmla="*/ 30480 w 28575"/>
                <a:gd name="connsiteY2" fmla="*/ 15321 h 28575"/>
                <a:gd name="connsiteX3" fmla="*/ 15240 w 28575"/>
                <a:gd name="connsiteY3" fmla="*/ 81 h 28575"/>
                <a:gd name="connsiteX4" fmla="*/ 0 w 28575"/>
                <a:gd name="connsiteY4" fmla="*/ 153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0" y="15321"/>
                  </a:moveTo>
                  <a:cubicBezTo>
                    <a:pt x="0" y="23893"/>
                    <a:pt x="6667" y="30561"/>
                    <a:pt x="15240" y="30561"/>
                  </a:cubicBezTo>
                  <a:cubicBezTo>
                    <a:pt x="23812" y="30561"/>
                    <a:pt x="30480" y="23893"/>
                    <a:pt x="30480" y="15321"/>
                  </a:cubicBezTo>
                  <a:cubicBezTo>
                    <a:pt x="30480" y="6748"/>
                    <a:pt x="23812" y="81"/>
                    <a:pt x="15240" y="81"/>
                  </a:cubicBezTo>
                  <a:cubicBezTo>
                    <a:pt x="6667" y="-872"/>
                    <a:pt x="0" y="6748"/>
                    <a:pt x="0" y="15321"/>
                  </a:cubicBezTo>
                  <a:close/>
                </a:path>
              </a:pathLst>
            </a:custGeom>
            <a:solidFill>
              <a:srgbClr val="595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2" name="Freeform: Shape 130">
              <a:extLst>
                <a:ext uri="{FF2B5EF4-FFF2-40B4-BE49-F238E27FC236}">
                  <a16:creationId xmlns:a16="http://schemas.microsoft.com/office/drawing/2014/main" id="{56EAE4CF-A4E2-C24E-8345-0A0D3073AD57}"/>
                </a:ext>
              </a:extLst>
            </p:cNvPr>
            <p:cNvSpPr/>
            <p:nvPr/>
          </p:nvSpPr>
          <p:spPr>
            <a:xfrm>
              <a:off x="6924675" y="3886200"/>
              <a:ext cx="123825" cy="38100"/>
            </a:xfrm>
            <a:custGeom>
              <a:avLst/>
              <a:gdLst>
                <a:gd name="connsiteX0" fmla="*/ 0 w 123825"/>
                <a:gd name="connsiteY0" fmla="*/ 42863 h 38100"/>
                <a:gd name="connsiteX1" fmla="*/ 0 w 123825"/>
                <a:gd name="connsiteY1" fmla="*/ 37147 h 38100"/>
                <a:gd name="connsiteX2" fmla="*/ 67628 w 123825"/>
                <a:gd name="connsiteY2" fmla="*/ 0 h 38100"/>
                <a:gd name="connsiteX3" fmla="*/ 125730 w 123825"/>
                <a:gd name="connsiteY3" fmla="*/ 42863 h 38100"/>
                <a:gd name="connsiteX4" fmla="*/ 0 w 123825"/>
                <a:gd name="connsiteY4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38100">
                  <a:moveTo>
                    <a:pt x="0" y="42863"/>
                  </a:moveTo>
                  <a:lnTo>
                    <a:pt x="0" y="37147"/>
                  </a:lnTo>
                  <a:cubicBezTo>
                    <a:pt x="0" y="37147"/>
                    <a:pt x="8572" y="0"/>
                    <a:pt x="67628" y="0"/>
                  </a:cubicBezTo>
                  <a:cubicBezTo>
                    <a:pt x="127635" y="0"/>
                    <a:pt x="125730" y="42863"/>
                    <a:pt x="125730" y="42863"/>
                  </a:cubicBezTo>
                  <a:lnTo>
                    <a:pt x="0" y="42863"/>
                  </a:lnTo>
                  <a:close/>
                </a:path>
              </a:pathLst>
            </a:custGeom>
            <a:solidFill>
              <a:srgbClr val="3148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3" name="Freeform: Shape 131">
              <a:extLst>
                <a:ext uri="{FF2B5EF4-FFF2-40B4-BE49-F238E27FC236}">
                  <a16:creationId xmlns:a16="http://schemas.microsoft.com/office/drawing/2014/main" id="{59C490AD-A200-5343-88D9-7F32E6F4B471}"/>
                </a:ext>
              </a:extLst>
            </p:cNvPr>
            <p:cNvSpPr/>
            <p:nvPr/>
          </p:nvSpPr>
          <p:spPr>
            <a:xfrm>
              <a:off x="6944618" y="3868764"/>
              <a:ext cx="114300" cy="57150"/>
            </a:xfrm>
            <a:custGeom>
              <a:avLst/>
              <a:gdLst>
                <a:gd name="connsiteX0" fmla="*/ 107691 w 114300"/>
                <a:gd name="connsiteY0" fmla="*/ 23151 h 57150"/>
                <a:gd name="connsiteX1" fmla="*/ 89594 w 114300"/>
                <a:gd name="connsiteY1" fmla="*/ 19341 h 57150"/>
                <a:gd name="connsiteX2" fmla="*/ 49589 w 114300"/>
                <a:gd name="connsiteY2" fmla="*/ 291 h 57150"/>
                <a:gd name="connsiteX3" fmla="*/ 59 w 114300"/>
                <a:gd name="connsiteY3" fmla="*/ 23151 h 57150"/>
                <a:gd name="connsiteX4" fmla="*/ 8632 w 114300"/>
                <a:gd name="connsiteY4" fmla="*/ 27914 h 57150"/>
                <a:gd name="connsiteX5" fmla="*/ 46732 w 114300"/>
                <a:gd name="connsiteY5" fmla="*/ 21246 h 57150"/>
                <a:gd name="connsiteX6" fmla="*/ 15299 w 114300"/>
                <a:gd name="connsiteY6" fmla="*/ 41249 h 57150"/>
                <a:gd name="connsiteX7" fmla="*/ 24824 w 114300"/>
                <a:gd name="connsiteY7" fmla="*/ 54584 h 57150"/>
                <a:gd name="connsiteX8" fmla="*/ 40064 w 114300"/>
                <a:gd name="connsiteY8" fmla="*/ 66014 h 57150"/>
                <a:gd name="connsiteX9" fmla="*/ 96262 w 114300"/>
                <a:gd name="connsiteY9" fmla="*/ 51726 h 57150"/>
                <a:gd name="connsiteX10" fmla="*/ 121026 w 114300"/>
                <a:gd name="connsiteY10" fmla="*/ 50774 h 57150"/>
                <a:gd name="connsiteX11" fmla="*/ 107691 w 114300"/>
                <a:gd name="connsiteY11" fmla="*/ 231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57150">
                  <a:moveTo>
                    <a:pt x="107691" y="23151"/>
                  </a:moveTo>
                  <a:cubicBezTo>
                    <a:pt x="107691" y="23151"/>
                    <a:pt x="94357" y="22199"/>
                    <a:pt x="89594" y="19341"/>
                  </a:cubicBezTo>
                  <a:cubicBezTo>
                    <a:pt x="84832" y="16484"/>
                    <a:pt x="56257" y="-2566"/>
                    <a:pt x="49589" y="291"/>
                  </a:cubicBezTo>
                  <a:cubicBezTo>
                    <a:pt x="42922" y="3149"/>
                    <a:pt x="-1846" y="16484"/>
                    <a:pt x="59" y="23151"/>
                  </a:cubicBezTo>
                  <a:cubicBezTo>
                    <a:pt x="1964" y="29819"/>
                    <a:pt x="5774" y="28866"/>
                    <a:pt x="8632" y="27914"/>
                  </a:cubicBezTo>
                  <a:cubicBezTo>
                    <a:pt x="11489" y="26961"/>
                    <a:pt x="43874" y="20294"/>
                    <a:pt x="46732" y="21246"/>
                  </a:cubicBezTo>
                  <a:cubicBezTo>
                    <a:pt x="46732" y="21246"/>
                    <a:pt x="15299" y="32676"/>
                    <a:pt x="15299" y="41249"/>
                  </a:cubicBezTo>
                  <a:cubicBezTo>
                    <a:pt x="15299" y="49821"/>
                    <a:pt x="21966" y="51726"/>
                    <a:pt x="24824" y="54584"/>
                  </a:cubicBezTo>
                  <a:cubicBezTo>
                    <a:pt x="27682" y="57441"/>
                    <a:pt x="31491" y="66014"/>
                    <a:pt x="40064" y="66014"/>
                  </a:cubicBezTo>
                  <a:cubicBezTo>
                    <a:pt x="48636" y="66966"/>
                    <a:pt x="87689" y="52679"/>
                    <a:pt x="96262" y="51726"/>
                  </a:cubicBezTo>
                  <a:cubicBezTo>
                    <a:pt x="104834" y="50774"/>
                    <a:pt x="120074" y="52679"/>
                    <a:pt x="121026" y="50774"/>
                  </a:cubicBezTo>
                  <a:cubicBezTo>
                    <a:pt x="121979" y="50774"/>
                    <a:pt x="107691" y="23151"/>
                    <a:pt x="107691" y="2315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4" name="Freeform: Shape 132">
              <a:extLst>
                <a:ext uri="{FF2B5EF4-FFF2-40B4-BE49-F238E27FC236}">
                  <a16:creationId xmlns:a16="http://schemas.microsoft.com/office/drawing/2014/main" id="{165BD674-D8A5-3A40-A73A-BE4218C6BB06}"/>
                </a:ext>
              </a:extLst>
            </p:cNvPr>
            <p:cNvSpPr/>
            <p:nvPr/>
          </p:nvSpPr>
          <p:spPr>
            <a:xfrm>
              <a:off x="7040172" y="3653790"/>
              <a:ext cx="514350" cy="495300"/>
            </a:xfrm>
            <a:custGeom>
              <a:avLst/>
              <a:gdLst>
                <a:gd name="connsiteX0" fmla="*/ 248358 w 514350"/>
                <a:gd name="connsiteY0" fmla="*/ 20955 h 495300"/>
                <a:gd name="connsiteX1" fmla="*/ 333130 w 514350"/>
                <a:gd name="connsiteY1" fmla="*/ 2857 h 495300"/>
                <a:gd name="connsiteX2" fmla="*/ 410283 w 514350"/>
                <a:gd name="connsiteY2" fmla="*/ 0 h 495300"/>
                <a:gd name="connsiteX3" fmla="*/ 508390 w 514350"/>
                <a:gd name="connsiteY3" fmla="*/ 28575 h 495300"/>
                <a:gd name="connsiteX4" fmla="*/ 517915 w 514350"/>
                <a:gd name="connsiteY4" fmla="*/ 107632 h 495300"/>
                <a:gd name="connsiteX5" fmla="*/ 495055 w 514350"/>
                <a:gd name="connsiteY5" fmla="*/ 156210 h 495300"/>
                <a:gd name="connsiteX6" fmla="*/ 478863 w 514350"/>
                <a:gd name="connsiteY6" fmla="*/ 295275 h 495300"/>
                <a:gd name="connsiteX7" fmla="*/ 482673 w 514350"/>
                <a:gd name="connsiteY7" fmla="*/ 485775 h 495300"/>
                <a:gd name="connsiteX8" fmla="*/ 423618 w 514350"/>
                <a:gd name="connsiteY8" fmla="*/ 495300 h 495300"/>
                <a:gd name="connsiteX9" fmla="*/ 238833 w 514350"/>
                <a:gd name="connsiteY9" fmla="*/ 486727 h 495300"/>
                <a:gd name="connsiteX10" fmla="*/ 265503 w 514350"/>
                <a:gd name="connsiteY10" fmla="*/ 243840 h 495300"/>
                <a:gd name="connsiteX11" fmla="*/ 260740 w 514350"/>
                <a:gd name="connsiteY11" fmla="*/ 143827 h 495300"/>
                <a:gd name="connsiteX12" fmla="*/ 199780 w 514350"/>
                <a:gd name="connsiteY12" fmla="*/ 245745 h 495300"/>
                <a:gd name="connsiteX13" fmla="*/ 93100 w 514350"/>
                <a:gd name="connsiteY13" fmla="*/ 273367 h 495300"/>
                <a:gd name="connsiteX14" fmla="*/ 2613 w 514350"/>
                <a:gd name="connsiteY14" fmla="*/ 277177 h 495300"/>
                <a:gd name="connsiteX15" fmla="*/ 1660 w 514350"/>
                <a:gd name="connsiteY15" fmla="*/ 224790 h 495300"/>
                <a:gd name="connsiteX16" fmla="*/ 138820 w 514350"/>
                <a:gd name="connsiteY16" fmla="*/ 202882 h 495300"/>
                <a:gd name="connsiteX17" fmla="*/ 178825 w 514350"/>
                <a:gd name="connsiteY17" fmla="*/ 132397 h 495300"/>
                <a:gd name="connsiteX18" fmla="*/ 248358 w 514350"/>
                <a:gd name="connsiteY18" fmla="*/ 2095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495300">
                  <a:moveTo>
                    <a:pt x="248358" y="20955"/>
                  </a:moveTo>
                  <a:cubicBezTo>
                    <a:pt x="289315" y="13335"/>
                    <a:pt x="333130" y="2857"/>
                    <a:pt x="333130" y="2857"/>
                  </a:cubicBezTo>
                  <a:lnTo>
                    <a:pt x="410283" y="0"/>
                  </a:lnTo>
                  <a:cubicBezTo>
                    <a:pt x="410283" y="0"/>
                    <a:pt x="480768" y="15240"/>
                    <a:pt x="508390" y="28575"/>
                  </a:cubicBezTo>
                  <a:cubicBezTo>
                    <a:pt x="511248" y="29527"/>
                    <a:pt x="511248" y="91440"/>
                    <a:pt x="517915" y="107632"/>
                  </a:cubicBezTo>
                  <a:lnTo>
                    <a:pt x="495055" y="156210"/>
                  </a:lnTo>
                  <a:cubicBezTo>
                    <a:pt x="495055" y="156210"/>
                    <a:pt x="481720" y="252413"/>
                    <a:pt x="478863" y="295275"/>
                  </a:cubicBezTo>
                  <a:cubicBezTo>
                    <a:pt x="477910" y="315277"/>
                    <a:pt x="482673" y="485775"/>
                    <a:pt x="482673" y="485775"/>
                  </a:cubicBezTo>
                  <a:cubicBezTo>
                    <a:pt x="482673" y="485775"/>
                    <a:pt x="476005" y="489585"/>
                    <a:pt x="423618" y="495300"/>
                  </a:cubicBezTo>
                  <a:cubicBezTo>
                    <a:pt x="371230" y="501015"/>
                    <a:pt x="239785" y="493395"/>
                    <a:pt x="238833" y="486727"/>
                  </a:cubicBezTo>
                  <a:cubicBezTo>
                    <a:pt x="237880" y="480060"/>
                    <a:pt x="264550" y="256222"/>
                    <a:pt x="265503" y="243840"/>
                  </a:cubicBezTo>
                  <a:cubicBezTo>
                    <a:pt x="267408" y="225742"/>
                    <a:pt x="260740" y="143827"/>
                    <a:pt x="260740" y="143827"/>
                  </a:cubicBezTo>
                  <a:cubicBezTo>
                    <a:pt x="251215" y="157163"/>
                    <a:pt x="225498" y="217170"/>
                    <a:pt x="199780" y="245745"/>
                  </a:cubicBezTo>
                  <a:cubicBezTo>
                    <a:pt x="184540" y="262890"/>
                    <a:pt x="107388" y="272415"/>
                    <a:pt x="93100" y="273367"/>
                  </a:cubicBezTo>
                  <a:cubicBezTo>
                    <a:pt x="61668" y="274320"/>
                    <a:pt x="4518" y="280988"/>
                    <a:pt x="2613" y="277177"/>
                  </a:cubicBezTo>
                  <a:cubicBezTo>
                    <a:pt x="1660" y="275272"/>
                    <a:pt x="-2150" y="226695"/>
                    <a:pt x="1660" y="224790"/>
                  </a:cubicBezTo>
                  <a:cubicBezTo>
                    <a:pt x="4518" y="223838"/>
                    <a:pt x="111198" y="217170"/>
                    <a:pt x="138820" y="202882"/>
                  </a:cubicBezTo>
                  <a:cubicBezTo>
                    <a:pt x="148345" y="197167"/>
                    <a:pt x="178825" y="132397"/>
                    <a:pt x="178825" y="132397"/>
                  </a:cubicBezTo>
                  <a:cubicBezTo>
                    <a:pt x="178825" y="132397"/>
                    <a:pt x="225498" y="31432"/>
                    <a:pt x="248358" y="20955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5" name="Freeform: Shape 133">
              <a:extLst>
                <a:ext uri="{FF2B5EF4-FFF2-40B4-BE49-F238E27FC236}">
                  <a16:creationId xmlns:a16="http://schemas.microsoft.com/office/drawing/2014/main" id="{E257D1FF-EA41-6E4B-B926-C9790DCA2D15}"/>
                </a:ext>
              </a:extLst>
            </p:cNvPr>
            <p:cNvSpPr/>
            <p:nvPr/>
          </p:nvSpPr>
          <p:spPr>
            <a:xfrm>
              <a:off x="7393305" y="3825240"/>
              <a:ext cx="219075" cy="304800"/>
            </a:xfrm>
            <a:custGeom>
              <a:avLst/>
              <a:gdLst>
                <a:gd name="connsiteX0" fmla="*/ 46672 w 219075"/>
                <a:gd name="connsiteY0" fmla="*/ 308610 h 304800"/>
                <a:gd name="connsiteX1" fmla="*/ 176213 w 219075"/>
                <a:gd name="connsiteY1" fmla="*/ 308610 h 304800"/>
                <a:gd name="connsiteX2" fmla="*/ 222885 w 219075"/>
                <a:gd name="connsiteY2" fmla="*/ 261938 h 304800"/>
                <a:gd name="connsiteX3" fmla="*/ 222885 w 219075"/>
                <a:gd name="connsiteY3" fmla="*/ 46672 h 304800"/>
                <a:gd name="connsiteX4" fmla="*/ 176213 w 219075"/>
                <a:gd name="connsiteY4" fmla="*/ 0 h 304800"/>
                <a:gd name="connsiteX5" fmla="*/ 46672 w 219075"/>
                <a:gd name="connsiteY5" fmla="*/ 0 h 304800"/>
                <a:gd name="connsiteX6" fmla="*/ 0 w 219075"/>
                <a:gd name="connsiteY6" fmla="*/ 46672 h 304800"/>
                <a:gd name="connsiteX7" fmla="*/ 0 w 219075"/>
                <a:gd name="connsiteY7" fmla="*/ 261938 h 304800"/>
                <a:gd name="connsiteX8" fmla="*/ 46672 w 219075"/>
                <a:gd name="connsiteY8" fmla="*/ 30861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04800">
                  <a:moveTo>
                    <a:pt x="46672" y="308610"/>
                  </a:moveTo>
                  <a:lnTo>
                    <a:pt x="176213" y="308610"/>
                  </a:lnTo>
                  <a:cubicBezTo>
                    <a:pt x="201930" y="308610"/>
                    <a:pt x="222885" y="287655"/>
                    <a:pt x="222885" y="261938"/>
                  </a:cubicBezTo>
                  <a:lnTo>
                    <a:pt x="222885" y="46672"/>
                  </a:lnTo>
                  <a:cubicBezTo>
                    <a:pt x="222885" y="20955"/>
                    <a:pt x="201930" y="0"/>
                    <a:pt x="176213" y="0"/>
                  </a:cubicBezTo>
                  <a:lnTo>
                    <a:pt x="46672" y="0"/>
                  </a:lnTo>
                  <a:cubicBezTo>
                    <a:pt x="20955" y="0"/>
                    <a:pt x="0" y="20955"/>
                    <a:pt x="0" y="46672"/>
                  </a:cubicBezTo>
                  <a:lnTo>
                    <a:pt x="0" y="261938"/>
                  </a:lnTo>
                  <a:cubicBezTo>
                    <a:pt x="0" y="287655"/>
                    <a:pt x="20955" y="308610"/>
                    <a:pt x="46672" y="30861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6" name="Freeform: Shape 134">
              <a:extLst>
                <a:ext uri="{FF2B5EF4-FFF2-40B4-BE49-F238E27FC236}">
                  <a16:creationId xmlns:a16="http://schemas.microsoft.com/office/drawing/2014/main" id="{7ACE1679-003F-A643-A5C8-C6B89E0A1472}"/>
                </a:ext>
              </a:extLst>
            </p:cNvPr>
            <p:cNvSpPr/>
            <p:nvPr/>
          </p:nvSpPr>
          <p:spPr>
            <a:xfrm>
              <a:off x="7419975" y="4022408"/>
              <a:ext cx="123825" cy="180975"/>
            </a:xfrm>
            <a:custGeom>
              <a:avLst/>
              <a:gdLst>
                <a:gd name="connsiteX0" fmla="*/ 12382 w 123825"/>
                <a:gd name="connsiteY0" fmla="*/ 182880 h 180975"/>
                <a:gd name="connsiteX1" fmla="*/ 91440 w 123825"/>
                <a:gd name="connsiteY1" fmla="*/ 150495 h 180975"/>
                <a:gd name="connsiteX2" fmla="*/ 127635 w 123825"/>
                <a:gd name="connsiteY2" fmla="*/ 11430 h 180975"/>
                <a:gd name="connsiteX3" fmla="*/ 114300 w 123825"/>
                <a:gd name="connsiteY3" fmla="*/ 0 h 180975"/>
                <a:gd name="connsiteX4" fmla="*/ 102870 w 123825"/>
                <a:gd name="connsiteY4" fmla="*/ 13335 h 180975"/>
                <a:gd name="connsiteX5" fmla="*/ 73343 w 123825"/>
                <a:gd name="connsiteY5" fmla="*/ 133350 h 180975"/>
                <a:gd name="connsiteX6" fmla="*/ 12382 w 123825"/>
                <a:gd name="connsiteY6" fmla="*/ 158115 h 180975"/>
                <a:gd name="connsiteX7" fmla="*/ 0 w 123825"/>
                <a:gd name="connsiteY7" fmla="*/ 170497 h 180975"/>
                <a:gd name="connsiteX8" fmla="*/ 12382 w 123825"/>
                <a:gd name="connsiteY8" fmla="*/ 18288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180975">
                  <a:moveTo>
                    <a:pt x="12382" y="182880"/>
                  </a:moveTo>
                  <a:cubicBezTo>
                    <a:pt x="44768" y="182880"/>
                    <a:pt x="71438" y="171450"/>
                    <a:pt x="91440" y="150495"/>
                  </a:cubicBezTo>
                  <a:cubicBezTo>
                    <a:pt x="136207" y="100965"/>
                    <a:pt x="127635" y="15240"/>
                    <a:pt x="127635" y="11430"/>
                  </a:cubicBezTo>
                  <a:cubicBezTo>
                    <a:pt x="126682" y="4763"/>
                    <a:pt x="120968" y="0"/>
                    <a:pt x="114300" y="0"/>
                  </a:cubicBezTo>
                  <a:cubicBezTo>
                    <a:pt x="107632" y="952"/>
                    <a:pt x="102870" y="6667"/>
                    <a:pt x="102870" y="13335"/>
                  </a:cubicBezTo>
                  <a:cubicBezTo>
                    <a:pt x="102870" y="14288"/>
                    <a:pt x="110490" y="92392"/>
                    <a:pt x="73343" y="133350"/>
                  </a:cubicBezTo>
                  <a:cubicBezTo>
                    <a:pt x="58103" y="149542"/>
                    <a:pt x="38100" y="158115"/>
                    <a:pt x="12382" y="158115"/>
                  </a:cubicBezTo>
                  <a:cubicBezTo>
                    <a:pt x="5715" y="158115"/>
                    <a:pt x="0" y="163830"/>
                    <a:pt x="0" y="170497"/>
                  </a:cubicBezTo>
                  <a:cubicBezTo>
                    <a:pt x="0" y="178117"/>
                    <a:pt x="5715" y="182880"/>
                    <a:pt x="12382" y="18288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7" name="Freeform: Shape 135">
              <a:extLst>
                <a:ext uri="{FF2B5EF4-FFF2-40B4-BE49-F238E27FC236}">
                  <a16:creationId xmlns:a16="http://schemas.microsoft.com/office/drawing/2014/main" id="{9D1AB2AC-1CF2-F744-90F5-61AF4059E6A1}"/>
                </a:ext>
              </a:extLst>
            </p:cNvPr>
            <p:cNvSpPr/>
            <p:nvPr/>
          </p:nvSpPr>
          <p:spPr>
            <a:xfrm>
              <a:off x="6905625" y="3569947"/>
              <a:ext cx="123825" cy="123825"/>
            </a:xfrm>
            <a:custGeom>
              <a:avLst/>
              <a:gdLst>
                <a:gd name="connsiteX0" fmla="*/ 124778 w 123825"/>
                <a:gd name="connsiteY0" fmla="*/ 61936 h 123825"/>
                <a:gd name="connsiteX1" fmla="*/ 110490 w 123825"/>
                <a:gd name="connsiteY1" fmla="*/ 101941 h 123825"/>
                <a:gd name="connsiteX2" fmla="*/ 103822 w 123825"/>
                <a:gd name="connsiteY2" fmla="*/ 108608 h 123825"/>
                <a:gd name="connsiteX3" fmla="*/ 101917 w 123825"/>
                <a:gd name="connsiteY3" fmla="*/ 110513 h 123825"/>
                <a:gd name="connsiteX4" fmla="*/ 99060 w 123825"/>
                <a:gd name="connsiteY4" fmla="*/ 112418 h 123825"/>
                <a:gd name="connsiteX5" fmla="*/ 70485 w 123825"/>
                <a:gd name="connsiteY5" fmla="*/ 123848 h 123825"/>
                <a:gd name="connsiteX6" fmla="*/ 64770 w 123825"/>
                <a:gd name="connsiteY6" fmla="*/ 123848 h 123825"/>
                <a:gd name="connsiteX7" fmla="*/ 62865 w 123825"/>
                <a:gd name="connsiteY7" fmla="*/ 123848 h 123825"/>
                <a:gd name="connsiteX8" fmla="*/ 57150 w 123825"/>
                <a:gd name="connsiteY8" fmla="*/ 123848 h 123825"/>
                <a:gd name="connsiteX9" fmla="*/ 50483 w 123825"/>
                <a:gd name="connsiteY9" fmla="*/ 122896 h 123825"/>
                <a:gd name="connsiteX10" fmla="*/ 24765 w 123825"/>
                <a:gd name="connsiteY10" fmla="*/ 111466 h 123825"/>
                <a:gd name="connsiteX11" fmla="*/ 18097 w 123825"/>
                <a:gd name="connsiteY11" fmla="*/ 105751 h 123825"/>
                <a:gd name="connsiteX12" fmla="*/ 17145 w 123825"/>
                <a:gd name="connsiteY12" fmla="*/ 104798 h 123825"/>
                <a:gd name="connsiteX13" fmla="*/ 13335 w 123825"/>
                <a:gd name="connsiteY13" fmla="*/ 100036 h 123825"/>
                <a:gd name="connsiteX14" fmla="*/ 0 w 123825"/>
                <a:gd name="connsiteY14" fmla="*/ 61936 h 123825"/>
                <a:gd name="connsiteX15" fmla="*/ 61913 w 123825"/>
                <a:gd name="connsiteY15" fmla="*/ 23 h 123825"/>
                <a:gd name="connsiteX16" fmla="*/ 124778 w 123825"/>
                <a:gd name="connsiteY16" fmla="*/ 6193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23825">
                  <a:moveTo>
                    <a:pt x="124778" y="61936"/>
                  </a:moveTo>
                  <a:cubicBezTo>
                    <a:pt x="124778" y="77176"/>
                    <a:pt x="119063" y="91463"/>
                    <a:pt x="110490" y="101941"/>
                  </a:cubicBezTo>
                  <a:cubicBezTo>
                    <a:pt x="108585" y="104798"/>
                    <a:pt x="105728" y="106703"/>
                    <a:pt x="103822" y="108608"/>
                  </a:cubicBezTo>
                  <a:cubicBezTo>
                    <a:pt x="102870" y="109561"/>
                    <a:pt x="101917" y="109561"/>
                    <a:pt x="101917" y="110513"/>
                  </a:cubicBezTo>
                  <a:cubicBezTo>
                    <a:pt x="100965" y="111466"/>
                    <a:pt x="100013" y="111466"/>
                    <a:pt x="99060" y="112418"/>
                  </a:cubicBezTo>
                  <a:cubicBezTo>
                    <a:pt x="90488" y="118133"/>
                    <a:pt x="80963" y="121943"/>
                    <a:pt x="70485" y="123848"/>
                  </a:cubicBezTo>
                  <a:cubicBezTo>
                    <a:pt x="68580" y="123848"/>
                    <a:pt x="66675" y="123848"/>
                    <a:pt x="64770" y="123848"/>
                  </a:cubicBezTo>
                  <a:cubicBezTo>
                    <a:pt x="63817" y="123848"/>
                    <a:pt x="63817" y="123848"/>
                    <a:pt x="62865" y="123848"/>
                  </a:cubicBezTo>
                  <a:cubicBezTo>
                    <a:pt x="60960" y="123848"/>
                    <a:pt x="59055" y="123848"/>
                    <a:pt x="57150" y="123848"/>
                  </a:cubicBezTo>
                  <a:cubicBezTo>
                    <a:pt x="55245" y="123848"/>
                    <a:pt x="52388" y="122896"/>
                    <a:pt x="50483" y="122896"/>
                  </a:cubicBezTo>
                  <a:cubicBezTo>
                    <a:pt x="40958" y="120991"/>
                    <a:pt x="32385" y="117181"/>
                    <a:pt x="24765" y="111466"/>
                  </a:cubicBezTo>
                  <a:cubicBezTo>
                    <a:pt x="22860" y="109561"/>
                    <a:pt x="20003" y="107656"/>
                    <a:pt x="18097" y="105751"/>
                  </a:cubicBezTo>
                  <a:cubicBezTo>
                    <a:pt x="18097" y="105751"/>
                    <a:pt x="17145" y="104798"/>
                    <a:pt x="17145" y="104798"/>
                  </a:cubicBezTo>
                  <a:cubicBezTo>
                    <a:pt x="16192" y="102893"/>
                    <a:pt x="14288" y="101941"/>
                    <a:pt x="13335" y="100036"/>
                  </a:cubicBezTo>
                  <a:cubicBezTo>
                    <a:pt x="4763" y="89558"/>
                    <a:pt x="0" y="76223"/>
                    <a:pt x="0" y="61936"/>
                  </a:cubicBezTo>
                  <a:cubicBezTo>
                    <a:pt x="0" y="27646"/>
                    <a:pt x="27622" y="23"/>
                    <a:pt x="61913" y="23"/>
                  </a:cubicBezTo>
                  <a:cubicBezTo>
                    <a:pt x="97155" y="-929"/>
                    <a:pt x="124778" y="27646"/>
                    <a:pt x="124778" y="61936"/>
                  </a:cubicBezTo>
                  <a:close/>
                </a:path>
              </a:pathLst>
            </a:custGeom>
            <a:solidFill>
              <a:srgbClr val="EEF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8" name="Freeform: Shape 136">
              <a:extLst>
                <a:ext uri="{FF2B5EF4-FFF2-40B4-BE49-F238E27FC236}">
                  <a16:creationId xmlns:a16="http://schemas.microsoft.com/office/drawing/2014/main" id="{0A6DCF35-729F-5D44-A7D4-A61ECC4D3579}"/>
                </a:ext>
              </a:extLst>
            </p:cNvPr>
            <p:cNvSpPr/>
            <p:nvPr/>
          </p:nvSpPr>
          <p:spPr>
            <a:xfrm>
              <a:off x="6926579" y="3651885"/>
              <a:ext cx="76200" cy="38100"/>
            </a:xfrm>
            <a:custGeom>
              <a:avLst/>
              <a:gdLst>
                <a:gd name="connsiteX0" fmla="*/ 81915 w 76200"/>
                <a:gd name="connsiteY0" fmla="*/ 14288 h 38100"/>
                <a:gd name="connsiteX1" fmla="*/ 77153 w 76200"/>
                <a:gd name="connsiteY1" fmla="*/ 30480 h 38100"/>
                <a:gd name="connsiteX2" fmla="*/ 48578 w 76200"/>
                <a:gd name="connsiteY2" fmla="*/ 41910 h 38100"/>
                <a:gd name="connsiteX3" fmla="*/ 42863 w 76200"/>
                <a:gd name="connsiteY3" fmla="*/ 41910 h 38100"/>
                <a:gd name="connsiteX4" fmla="*/ 40958 w 76200"/>
                <a:gd name="connsiteY4" fmla="*/ 41910 h 38100"/>
                <a:gd name="connsiteX5" fmla="*/ 35242 w 76200"/>
                <a:gd name="connsiteY5" fmla="*/ 41910 h 38100"/>
                <a:gd name="connsiteX6" fmla="*/ 28575 w 76200"/>
                <a:gd name="connsiteY6" fmla="*/ 40958 h 38100"/>
                <a:gd name="connsiteX7" fmla="*/ 2858 w 76200"/>
                <a:gd name="connsiteY7" fmla="*/ 29528 h 38100"/>
                <a:gd name="connsiteX8" fmla="*/ 0 w 76200"/>
                <a:gd name="connsiteY8" fmla="*/ 12383 h 38100"/>
                <a:gd name="connsiteX9" fmla="*/ 28575 w 76200"/>
                <a:gd name="connsiteY9" fmla="*/ 2858 h 38100"/>
                <a:gd name="connsiteX10" fmla="*/ 28575 w 76200"/>
                <a:gd name="connsiteY10" fmla="*/ 2858 h 38100"/>
                <a:gd name="connsiteX11" fmla="*/ 29528 w 76200"/>
                <a:gd name="connsiteY11" fmla="*/ 2858 h 38100"/>
                <a:gd name="connsiteX12" fmla="*/ 31433 w 76200"/>
                <a:gd name="connsiteY12" fmla="*/ 1905 h 38100"/>
                <a:gd name="connsiteX13" fmla="*/ 33338 w 76200"/>
                <a:gd name="connsiteY13" fmla="*/ 953 h 38100"/>
                <a:gd name="connsiteX14" fmla="*/ 37148 w 76200"/>
                <a:gd name="connsiteY14" fmla="*/ 0 h 38100"/>
                <a:gd name="connsiteX15" fmla="*/ 37148 w 76200"/>
                <a:gd name="connsiteY15" fmla="*/ 0 h 38100"/>
                <a:gd name="connsiteX16" fmla="*/ 37148 w 76200"/>
                <a:gd name="connsiteY16" fmla="*/ 0 h 38100"/>
                <a:gd name="connsiteX17" fmla="*/ 37148 w 76200"/>
                <a:gd name="connsiteY17" fmla="*/ 0 h 38100"/>
                <a:gd name="connsiteX18" fmla="*/ 49530 w 76200"/>
                <a:gd name="connsiteY18" fmla="*/ 953 h 38100"/>
                <a:gd name="connsiteX19" fmla="*/ 51435 w 76200"/>
                <a:gd name="connsiteY19" fmla="*/ 953 h 38100"/>
                <a:gd name="connsiteX20" fmla="*/ 52388 w 76200"/>
                <a:gd name="connsiteY20" fmla="*/ 953 h 38100"/>
                <a:gd name="connsiteX21" fmla="*/ 52388 w 76200"/>
                <a:gd name="connsiteY21" fmla="*/ 953 h 38100"/>
                <a:gd name="connsiteX22" fmla="*/ 58103 w 76200"/>
                <a:gd name="connsiteY22" fmla="*/ 2858 h 38100"/>
                <a:gd name="connsiteX23" fmla="*/ 58103 w 76200"/>
                <a:gd name="connsiteY23" fmla="*/ 2858 h 38100"/>
                <a:gd name="connsiteX24" fmla="*/ 81915 w 76200"/>
                <a:gd name="connsiteY24" fmla="*/ 1428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200" h="38100">
                  <a:moveTo>
                    <a:pt x="81915" y="14288"/>
                  </a:moveTo>
                  <a:lnTo>
                    <a:pt x="77153" y="30480"/>
                  </a:lnTo>
                  <a:cubicBezTo>
                    <a:pt x="68580" y="36195"/>
                    <a:pt x="59055" y="40005"/>
                    <a:pt x="48578" y="41910"/>
                  </a:cubicBezTo>
                  <a:cubicBezTo>
                    <a:pt x="46673" y="41910"/>
                    <a:pt x="44767" y="41910"/>
                    <a:pt x="42863" y="41910"/>
                  </a:cubicBezTo>
                  <a:cubicBezTo>
                    <a:pt x="41910" y="41910"/>
                    <a:pt x="41910" y="41910"/>
                    <a:pt x="40958" y="41910"/>
                  </a:cubicBezTo>
                  <a:cubicBezTo>
                    <a:pt x="39053" y="41910"/>
                    <a:pt x="37148" y="41910"/>
                    <a:pt x="35242" y="41910"/>
                  </a:cubicBezTo>
                  <a:cubicBezTo>
                    <a:pt x="33338" y="41910"/>
                    <a:pt x="30480" y="40958"/>
                    <a:pt x="28575" y="40958"/>
                  </a:cubicBezTo>
                  <a:cubicBezTo>
                    <a:pt x="19050" y="39053"/>
                    <a:pt x="10478" y="35243"/>
                    <a:pt x="2858" y="29528"/>
                  </a:cubicBezTo>
                  <a:cubicBezTo>
                    <a:pt x="1905" y="23813"/>
                    <a:pt x="953" y="18098"/>
                    <a:pt x="0" y="12383"/>
                  </a:cubicBezTo>
                  <a:cubicBezTo>
                    <a:pt x="4763" y="10478"/>
                    <a:pt x="19050" y="5715"/>
                    <a:pt x="28575" y="2858"/>
                  </a:cubicBezTo>
                  <a:cubicBezTo>
                    <a:pt x="28575" y="2858"/>
                    <a:pt x="28575" y="2858"/>
                    <a:pt x="28575" y="2858"/>
                  </a:cubicBezTo>
                  <a:cubicBezTo>
                    <a:pt x="28575" y="2858"/>
                    <a:pt x="28575" y="2858"/>
                    <a:pt x="29528" y="2858"/>
                  </a:cubicBezTo>
                  <a:cubicBezTo>
                    <a:pt x="30480" y="2858"/>
                    <a:pt x="30480" y="2858"/>
                    <a:pt x="31433" y="1905"/>
                  </a:cubicBezTo>
                  <a:cubicBezTo>
                    <a:pt x="32385" y="1905"/>
                    <a:pt x="32385" y="1905"/>
                    <a:pt x="33338" y="953"/>
                  </a:cubicBezTo>
                  <a:cubicBezTo>
                    <a:pt x="35242" y="0"/>
                    <a:pt x="36195" y="0"/>
                    <a:pt x="37148" y="0"/>
                  </a:cubicBezTo>
                  <a:cubicBezTo>
                    <a:pt x="37148" y="0"/>
                    <a:pt x="37148" y="0"/>
                    <a:pt x="37148" y="0"/>
                  </a:cubicBezTo>
                  <a:cubicBezTo>
                    <a:pt x="37148" y="0"/>
                    <a:pt x="37148" y="0"/>
                    <a:pt x="37148" y="0"/>
                  </a:cubicBezTo>
                  <a:lnTo>
                    <a:pt x="37148" y="0"/>
                  </a:lnTo>
                  <a:lnTo>
                    <a:pt x="49530" y="953"/>
                  </a:lnTo>
                  <a:lnTo>
                    <a:pt x="51435" y="953"/>
                  </a:lnTo>
                  <a:lnTo>
                    <a:pt x="52388" y="953"/>
                  </a:lnTo>
                  <a:cubicBezTo>
                    <a:pt x="52388" y="953"/>
                    <a:pt x="52388" y="953"/>
                    <a:pt x="52388" y="953"/>
                  </a:cubicBezTo>
                  <a:cubicBezTo>
                    <a:pt x="53340" y="953"/>
                    <a:pt x="55245" y="1905"/>
                    <a:pt x="58103" y="2858"/>
                  </a:cubicBezTo>
                  <a:lnTo>
                    <a:pt x="58103" y="2858"/>
                  </a:lnTo>
                  <a:cubicBezTo>
                    <a:pt x="65723" y="4763"/>
                    <a:pt x="77153" y="8573"/>
                    <a:pt x="81915" y="14288"/>
                  </a:cubicBezTo>
                  <a:close/>
                </a:path>
              </a:pathLst>
            </a:custGeom>
            <a:solidFill>
              <a:srgbClr val="D9C7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9" name="Freeform: Shape 137">
              <a:extLst>
                <a:ext uri="{FF2B5EF4-FFF2-40B4-BE49-F238E27FC236}">
                  <a16:creationId xmlns:a16="http://schemas.microsoft.com/office/drawing/2014/main" id="{5CEC048C-D596-0644-9107-9C7B47170157}"/>
                </a:ext>
              </a:extLst>
            </p:cNvPr>
            <p:cNvSpPr/>
            <p:nvPr/>
          </p:nvSpPr>
          <p:spPr>
            <a:xfrm>
              <a:off x="6953880" y="3600328"/>
              <a:ext cx="28575" cy="38100"/>
            </a:xfrm>
            <a:custGeom>
              <a:avLst/>
              <a:gdLst>
                <a:gd name="connsiteX0" fmla="*/ 17467 w 28575"/>
                <a:gd name="connsiteY0" fmla="*/ 122 h 38100"/>
                <a:gd name="connsiteX1" fmla="*/ 29850 w 28575"/>
                <a:gd name="connsiteY1" fmla="*/ 25840 h 38100"/>
                <a:gd name="connsiteX2" fmla="*/ 13657 w 28575"/>
                <a:gd name="connsiteY2" fmla="*/ 46795 h 38100"/>
                <a:gd name="connsiteX3" fmla="*/ 322 w 28575"/>
                <a:gd name="connsiteY3" fmla="*/ 19172 h 38100"/>
                <a:gd name="connsiteX4" fmla="*/ 17467 w 28575"/>
                <a:gd name="connsiteY4" fmla="*/ 1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7467" y="122"/>
                  </a:moveTo>
                  <a:cubicBezTo>
                    <a:pt x="17467" y="122"/>
                    <a:pt x="32707" y="2980"/>
                    <a:pt x="29850" y="25840"/>
                  </a:cubicBezTo>
                  <a:cubicBezTo>
                    <a:pt x="26992" y="48700"/>
                    <a:pt x="14610" y="46795"/>
                    <a:pt x="13657" y="46795"/>
                  </a:cubicBezTo>
                  <a:cubicBezTo>
                    <a:pt x="12705" y="46795"/>
                    <a:pt x="322" y="46795"/>
                    <a:pt x="322" y="19172"/>
                  </a:cubicBezTo>
                  <a:cubicBezTo>
                    <a:pt x="-630" y="19172"/>
                    <a:pt x="-630" y="-1783"/>
                    <a:pt x="17467" y="122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0" name="Freeform: Shape 138">
              <a:extLst>
                <a:ext uri="{FF2B5EF4-FFF2-40B4-BE49-F238E27FC236}">
                  <a16:creationId xmlns:a16="http://schemas.microsoft.com/office/drawing/2014/main" id="{B2C28146-909D-0C44-A042-DF9463266759}"/>
                </a:ext>
              </a:extLst>
            </p:cNvPr>
            <p:cNvSpPr/>
            <p:nvPr/>
          </p:nvSpPr>
          <p:spPr>
            <a:xfrm>
              <a:off x="6958012" y="3637637"/>
              <a:ext cx="19050" cy="9525"/>
            </a:xfrm>
            <a:custGeom>
              <a:avLst/>
              <a:gdLst>
                <a:gd name="connsiteX0" fmla="*/ 20003 w 19050"/>
                <a:gd name="connsiteY0" fmla="*/ 2818 h 9525"/>
                <a:gd name="connsiteX1" fmla="*/ 20003 w 19050"/>
                <a:gd name="connsiteY1" fmla="*/ 14248 h 9525"/>
                <a:gd name="connsiteX2" fmla="*/ 0 w 19050"/>
                <a:gd name="connsiteY2" fmla="*/ 15201 h 9525"/>
                <a:gd name="connsiteX3" fmla="*/ 953 w 19050"/>
                <a:gd name="connsiteY3" fmla="*/ 913 h 9525"/>
                <a:gd name="connsiteX4" fmla="*/ 20003 w 19050"/>
                <a:gd name="connsiteY4" fmla="*/ 28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20003" y="2818"/>
                  </a:moveTo>
                  <a:cubicBezTo>
                    <a:pt x="20003" y="2818"/>
                    <a:pt x="19050" y="12343"/>
                    <a:pt x="20003" y="14248"/>
                  </a:cubicBezTo>
                  <a:cubicBezTo>
                    <a:pt x="20955" y="16153"/>
                    <a:pt x="8572" y="22821"/>
                    <a:pt x="0" y="15201"/>
                  </a:cubicBezTo>
                  <a:cubicBezTo>
                    <a:pt x="0" y="15201"/>
                    <a:pt x="1905" y="4723"/>
                    <a:pt x="953" y="913"/>
                  </a:cubicBezTo>
                  <a:cubicBezTo>
                    <a:pt x="953" y="-1944"/>
                    <a:pt x="20003" y="2818"/>
                    <a:pt x="20003" y="2818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1" name="Freeform: Shape 139">
              <a:extLst>
                <a:ext uri="{FF2B5EF4-FFF2-40B4-BE49-F238E27FC236}">
                  <a16:creationId xmlns:a16="http://schemas.microsoft.com/office/drawing/2014/main" id="{EED7FD01-1DD3-0F43-9D39-7C9C9D5F30AC}"/>
                </a:ext>
              </a:extLst>
            </p:cNvPr>
            <p:cNvSpPr/>
            <p:nvPr/>
          </p:nvSpPr>
          <p:spPr>
            <a:xfrm>
              <a:off x="6981825" y="3618653"/>
              <a:ext cx="9525" cy="9525"/>
            </a:xfrm>
            <a:custGeom>
              <a:avLst/>
              <a:gdLst>
                <a:gd name="connsiteX0" fmla="*/ 1905 w 0"/>
                <a:gd name="connsiteY0" fmla="*/ 847 h 9525"/>
                <a:gd name="connsiteX1" fmla="*/ 3810 w 0"/>
                <a:gd name="connsiteY1" fmla="*/ 847 h 9525"/>
                <a:gd name="connsiteX2" fmla="*/ 953 w 0"/>
                <a:gd name="connsiteY2" fmla="*/ 10372 h 9525"/>
                <a:gd name="connsiteX3" fmla="*/ 0 w 0"/>
                <a:gd name="connsiteY3" fmla="*/ 10372 h 9525"/>
                <a:gd name="connsiteX4" fmla="*/ 1905 w 0"/>
                <a:gd name="connsiteY4" fmla="*/ 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1905" y="847"/>
                  </a:moveTo>
                  <a:cubicBezTo>
                    <a:pt x="1905" y="847"/>
                    <a:pt x="3810" y="-1058"/>
                    <a:pt x="3810" y="847"/>
                  </a:cubicBezTo>
                  <a:cubicBezTo>
                    <a:pt x="4763" y="2752"/>
                    <a:pt x="953" y="10372"/>
                    <a:pt x="953" y="10372"/>
                  </a:cubicBezTo>
                  <a:cubicBezTo>
                    <a:pt x="953" y="10372"/>
                    <a:pt x="953" y="11324"/>
                    <a:pt x="0" y="10372"/>
                  </a:cubicBezTo>
                  <a:cubicBezTo>
                    <a:pt x="953" y="11324"/>
                    <a:pt x="1905" y="847"/>
                    <a:pt x="1905" y="84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2" name="Freeform: Shape 140">
              <a:extLst>
                <a:ext uri="{FF2B5EF4-FFF2-40B4-BE49-F238E27FC236}">
                  <a16:creationId xmlns:a16="http://schemas.microsoft.com/office/drawing/2014/main" id="{18DA4800-B91B-E247-9620-2FA1F8589A6F}"/>
                </a:ext>
              </a:extLst>
            </p:cNvPr>
            <p:cNvSpPr/>
            <p:nvPr/>
          </p:nvSpPr>
          <p:spPr>
            <a:xfrm>
              <a:off x="6951150" y="3618653"/>
              <a:ext cx="9525" cy="9525"/>
            </a:xfrm>
            <a:custGeom>
              <a:avLst/>
              <a:gdLst>
                <a:gd name="connsiteX0" fmla="*/ 2099 w 0"/>
                <a:gd name="connsiteY0" fmla="*/ 847 h 9525"/>
                <a:gd name="connsiteX1" fmla="*/ 194 w 0"/>
                <a:gd name="connsiteY1" fmla="*/ 847 h 9525"/>
                <a:gd name="connsiteX2" fmla="*/ 2099 w 0"/>
                <a:gd name="connsiteY2" fmla="*/ 11324 h 9525"/>
                <a:gd name="connsiteX3" fmla="*/ 3052 w 0"/>
                <a:gd name="connsiteY3" fmla="*/ 11324 h 9525"/>
                <a:gd name="connsiteX4" fmla="*/ 2099 w 0"/>
                <a:gd name="connsiteY4" fmla="*/ 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9525">
                  <a:moveTo>
                    <a:pt x="2099" y="847"/>
                  </a:moveTo>
                  <a:cubicBezTo>
                    <a:pt x="2099" y="847"/>
                    <a:pt x="194" y="-1058"/>
                    <a:pt x="194" y="847"/>
                  </a:cubicBezTo>
                  <a:cubicBezTo>
                    <a:pt x="-758" y="2752"/>
                    <a:pt x="2099" y="10372"/>
                    <a:pt x="2099" y="11324"/>
                  </a:cubicBezTo>
                  <a:cubicBezTo>
                    <a:pt x="2099" y="11324"/>
                    <a:pt x="3052" y="12277"/>
                    <a:pt x="3052" y="11324"/>
                  </a:cubicBezTo>
                  <a:cubicBezTo>
                    <a:pt x="3052" y="10372"/>
                    <a:pt x="2099" y="847"/>
                    <a:pt x="2099" y="84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3" name="Freeform: Shape 141">
              <a:extLst>
                <a:ext uri="{FF2B5EF4-FFF2-40B4-BE49-F238E27FC236}">
                  <a16:creationId xmlns:a16="http://schemas.microsoft.com/office/drawing/2014/main" id="{08888D75-5FE0-F944-A253-3196CE7CDECF}"/>
                </a:ext>
              </a:extLst>
            </p:cNvPr>
            <p:cNvSpPr/>
            <p:nvPr/>
          </p:nvSpPr>
          <p:spPr>
            <a:xfrm>
              <a:off x="6952297" y="3596742"/>
              <a:ext cx="28575" cy="28575"/>
            </a:xfrm>
            <a:custGeom>
              <a:avLst/>
              <a:gdLst>
                <a:gd name="connsiteX0" fmla="*/ 32385 w 28575"/>
                <a:gd name="connsiteY0" fmla="*/ 20853 h 28575"/>
                <a:gd name="connsiteX1" fmla="*/ 31433 w 28575"/>
                <a:gd name="connsiteY1" fmla="*/ 26568 h 28575"/>
                <a:gd name="connsiteX2" fmla="*/ 29528 w 28575"/>
                <a:gd name="connsiteY2" fmla="*/ 29426 h 28575"/>
                <a:gd name="connsiteX3" fmla="*/ 29528 w 28575"/>
                <a:gd name="connsiteY3" fmla="*/ 21806 h 28575"/>
                <a:gd name="connsiteX4" fmla="*/ 29528 w 28575"/>
                <a:gd name="connsiteY4" fmla="*/ 19901 h 28575"/>
                <a:gd name="connsiteX5" fmla="*/ 28575 w 28575"/>
                <a:gd name="connsiteY5" fmla="*/ 17043 h 28575"/>
                <a:gd name="connsiteX6" fmla="*/ 4763 w 28575"/>
                <a:gd name="connsiteY6" fmla="*/ 17996 h 28575"/>
                <a:gd name="connsiteX7" fmla="*/ 4763 w 28575"/>
                <a:gd name="connsiteY7" fmla="*/ 19901 h 28575"/>
                <a:gd name="connsiteX8" fmla="*/ 3810 w 28575"/>
                <a:gd name="connsiteY8" fmla="*/ 22758 h 28575"/>
                <a:gd name="connsiteX9" fmla="*/ 2858 w 28575"/>
                <a:gd name="connsiteY9" fmla="*/ 30378 h 28575"/>
                <a:gd name="connsiteX10" fmla="*/ 953 w 28575"/>
                <a:gd name="connsiteY10" fmla="*/ 28473 h 28575"/>
                <a:gd name="connsiteX11" fmla="*/ 0 w 28575"/>
                <a:gd name="connsiteY11" fmla="*/ 20853 h 28575"/>
                <a:gd name="connsiteX12" fmla="*/ 0 w 28575"/>
                <a:gd name="connsiteY12" fmla="*/ 20853 h 28575"/>
                <a:gd name="connsiteX13" fmla="*/ 0 w 28575"/>
                <a:gd name="connsiteY13" fmla="*/ 17996 h 28575"/>
                <a:gd name="connsiteX14" fmla="*/ 5715 w 28575"/>
                <a:gd name="connsiteY14" fmla="*/ 1803 h 28575"/>
                <a:gd name="connsiteX15" fmla="*/ 24765 w 28575"/>
                <a:gd name="connsiteY15" fmla="*/ 1803 h 28575"/>
                <a:gd name="connsiteX16" fmla="*/ 27623 w 28575"/>
                <a:gd name="connsiteY16" fmla="*/ 2756 h 28575"/>
                <a:gd name="connsiteX17" fmla="*/ 32385 w 28575"/>
                <a:gd name="connsiteY17" fmla="*/ 208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32385" y="20853"/>
                  </a:moveTo>
                  <a:cubicBezTo>
                    <a:pt x="31433" y="23711"/>
                    <a:pt x="31433" y="26568"/>
                    <a:pt x="31433" y="26568"/>
                  </a:cubicBezTo>
                  <a:lnTo>
                    <a:pt x="29528" y="29426"/>
                  </a:lnTo>
                  <a:cubicBezTo>
                    <a:pt x="29528" y="29426"/>
                    <a:pt x="29528" y="22758"/>
                    <a:pt x="29528" y="21806"/>
                  </a:cubicBezTo>
                  <a:cubicBezTo>
                    <a:pt x="29528" y="21806"/>
                    <a:pt x="29528" y="20853"/>
                    <a:pt x="29528" y="19901"/>
                  </a:cubicBezTo>
                  <a:cubicBezTo>
                    <a:pt x="29528" y="18948"/>
                    <a:pt x="28575" y="17043"/>
                    <a:pt x="28575" y="17043"/>
                  </a:cubicBezTo>
                  <a:cubicBezTo>
                    <a:pt x="28575" y="16091"/>
                    <a:pt x="16193" y="12281"/>
                    <a:pt x="4763" y="17996"/>
                  </a:cubicBezTo>
                  <a:cubicBezTo>
                    <a:pt x="4763" y="17996"/>
                    <a:pt x="4763" y="18948"/>
                    <a:pt x="4763" y="19901"/>
                  </a:cubicBezTo>
                  <a:cubicBezTo>
                    <a:pt x="4763" y="20853"/>
                    <a:pt x="4763" y="22758"/>
                    <a:pt x="3810" y="22758"/>
                  </a:cubicBezTo>
                  <a:cubicBezTo>
                    <a:pt x="2858" y="22758"/>
                    <a:pt x="2858" y="30378"/>
                    <a:pt x="2858" y="30378"/>
                  </a:cubicBezTo>
                  <a:lnTo>
                    <a:pt x="953" y="28473"/>
                  </a:lnTo>
                  <a:cubicBezTo>
                    <a:pt x="953" y="28473"/>
                    <a:pt x="0" y="24663"/>
                    <a:pt x="0" y="20853"/>
                  </a:cubicBezTo>
                  <a:cubicBezTo>
                    <a:pt x="0" y="20853"/>
                    <a:pt x="0" y="20853"/>
                    <a:pt x="0" y="20853"/>
                  </a:cubicBezTo>
                  <a:cubicBezTo>
                    <a:pt x="0" y="19901"/>
                    <a:pt x="0" y="18948"/>
                    <a:pt x="0" y="17996"/>
                  </a:cubicBezTo>
                  <a:cubicBezTo>
                    <a:pt x="0" y="14186"/>
                    <a:pt x="0" y="6566"/>
                    <a:pt x="5715" y="1803"/>
                  </a:cubicBezTo>
                  <a:cubicBezTo>
                    <a:pt x="9525" y="-102"/>
                    <a:pt x="15240" y="-1054"/>
                    <a:pt x="24765" y="1803"/>
                  </a:cubicBezTo>
                  <a:cubicBezTo>
                    <a:pt x="24765" y="1803"/>
                    <a:pt x="26670" y="1803"/>
                    <a:pt x="27623" y="2756"/>
                  </a:cubicBezTo>
                  <a:cubicBezTo>
                    <a:pt x="34290" y="9423"/>
                    <a:pt x="32385" y="20853"/>
                    <a:pt x="32385" y="20853"/>
                  </a:cubicBezTo>
                  <a:close/>
                </a:path>
              </a:pathLst>
            </a:custGeom>
            <a:solidFill>
              <a:srgbClr val="E873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4" name="Freeform: Shape 142">
              <a:extLst>
                <a:ext uri="{FF2B5EF4-FFF2-40B4-BE49-F238E27FC236}">
                  <a16:creationId xmlns:a16="http://schemas.microsoft.com/office/drawing/2014/main" id="{DA969867-B397-9F41-BE99-C3100EFEE674}"/>
                </a:ext>
              </a:extLst>
            </p:cNvPr>
            <p:cNvSpPr/>
            <p:nvPr/>
          </p:nvSpPr>
          <p:spPr>
            <a:xfrm>
              <a:off x="6960870" y="3644265"/>
              <a:ext cx="9525" cy="9525"/>
            </a:xfrm>
            <a:custGeom>
              <a:avLst/>
              <a:gdLst>
                <a:gd name="connsiteX0" fmla="*/ 0 w 9525"/>
                <a:gd name="connsiteY0" fmla="*/ 0 h 0"/>
                <a:gd name="connsiteX1" fmla="*/ 7620 w 9525"/>
                <a:gd name="connsiteY1" fmla="*/ 2857 h 0"/>
                <a:gd name="connsiteX2" fmla="*/ 15240 w 9525"/>
                <a:gd name="connsiteY2" fmla="*/ 0 h 0"/>
                <a:gd name="connsiteX3" fmla="*/ 7620 w 9525"/>
                <a:gd name="connsiteY3" fmla="*/ 5715 h 0"/>
                <a:gd name="connsiteX4" fmla="*/ 0 w 9525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>
                  <a:moveTo>
                    <a:pt x="0" y="0"/>
                  </a:moveTo>
                  <a:cubicBezTo>
                    <a:pt x="0" y="0"/>
                    <a:pt x="1905" y="2857"/>
                    <a:pt x="7620" y="2857"/>
                  </a:cubicBezTo>
                  <a:cubicBezTo>
                    <a:pt x="13335" y="2857"/>
                    <a:pt x="15240" y="0"/>
                    <a:pt x="15240" y="0"/>
                  </a:cubicBezTo>
                  <a:cubicBezTo>
                    <a:pt x="15240" y="0"/>
                    <a:pt x="12383" y="5715"/>
                    <a:pt x="7620" y="5715"/>
                  </a:cubicBezTo>
                  <a:cubicBezTo>
                    <a:pt x="1905" y="57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5" name="Freeform: Shape 143">
              <a:extLst>
                <a:ext uri="{FF2B5EF4-FFF2-40B4-BE49-F238E27FC236}">
                  <a16:creationId xmlns:a16="http://schemas.microsoft.com/office/drawing/2014/main" id="{21FE5411-6474-F940-A128-0D2CC55ABB06}"/>
                </a:ext>
              </a:extLst>
            </p:cNvPr>
            <p:cNvSpPr/>
            <p:nvPr/>
          </p:nvSpPr>
          <p:spPr>
            <a:xfrm>
              <a:off x="6957059" y="3650977"/>
              <a:ext cx="19050" cy="9525"/>
            </a:xfrm>
            <a:custGeom>
              <a:avLst/>
              <a:gdLst>
                <a:gd name="connsiteX0" fmla="*/ 0 w 19050"/>
                <a:gd name="connsiteY0" fmla="*/ 2813 h 9525"/>
                <a:gd name="connsiteX1" fmla="*/ 11430 w 19050"/>
                <a:gd name="connsiteY1" fmla="*/ 10433 h 9525"/>
                <a:gd name="connsiteX2" fmla="*/ 21908 w 19050"/>
                <a:gd name="connsiteY2" fmla="*/ 1860 h 9525"/>
                <a:gd name="connsiteX3" fmla="*/ 0 w 19050"/>
                <a:gd name="connsiteY3" fmla="*/ 28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9525">
                  <a:moveTo>
                    <a:pt x="0" y="2813"/>
                  </a:moveTo>
                  <a:cubicBezTo>
                    <a:pt x="0" y="2813"/>
                    <a:pt x="3810" y="9480"/>
                    <a:pt x="11430" y="10433"/>
                  </a:cubicBezTo>
                  <a:cubicBezTo>
                    <a:pt x="16193" y="10433"/>
                    <a:pt x="20003" y="4718"/>
                    <a:pt x="21908" y="1860"/>
                  </a:cubicBezTo>
                  <a:cubicBezTo>
                    <a:pt x="21908" y="1860"/>
                    <a:pt x="11430" y="-2902"/>
                    <a:pt x="0" y="281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6" name="Freeform: Shape 144">
              <a:extLst>
                <a:ext uri="{FF2B5EF4-FFF2-40B4-BE49-F238E27FC236}">
                  <a16:creationId xmlns:a16="http://schemas.microsoft.com/office/drawing/2014/main" id="{3C94A9EE-0659-6A4F-8FD0-5244BF668130}"/>
                </a:ext>
              </a:extLst>
            </p:cNvPr>
            <p:cNvSpPr/>
            <p:nvPr/>
          </p:nvSpPr>
          <p:spPr>
            <a:xfrm>
              <a:off x="6968490" y="3650933"/>
              <a:ext cx="9525" cy="9525"/>
            </a:xfrm>
            <a:custGeom>
              <a:avLst/>
              <a:gdLst>
                <a:gd name="connsiteX0" fmla="*/ 9525 w 9525"/>
                <a:gd name="connsiteY0" fmla="*/ 0 h 9525"/>
                <a:gd name="connsiteX1" fmla="*/ 0 w 9525"/>
                <a:gd name="connsiteY1" fmla="*/ 8572 h 9525"/>
                <a:gd name="connsiteX2" fmla="*/ 3810 w 9525"/>
                <a:gd name="connsiteY2" fmla="*/ 14288 h 9525"/>
                <a:gd name="connsiteX3" fmla="*/ 10477 w 9525"/>
                <a:gd name="connsiteY3" fmla="*/ 1905 h 9525"/>
                <a:gd name="connsiteX4" fmla="*/ 9525 w 95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525" y="0"/>
                  </a:moveTo>
                  <a:cubicBezTo>
                    <a:pt x="9525" y="0"/>
                    <a:pt x="6667" y="3810"/>
                    <a:pt x="0" y="8572"/>
                  </a:cubicBezTo>
                  <a:lnTo>
                    <a:pt x="3810" y="14288"/>
                  </a:lnTo>
                  <a:lnTo>
                    <a:pt x="10477" y="19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7" name="Freeform: Shape 145">
              <a:extLst>
                <a:ext uri="{FF2B5EF4-FFF2-40B4-BE49-F238E27FC236}">
                  <a16:creationId xmlns:a16="http://schemas.microsoft.com/office/drawing/2014/main" id="{02D0A37F-113B-4D4D-B2EC-29CC4E30C6A3}"/>
                </a:ext>
              </a:extLst>
            </p:cNvPr>
            <p:cNvSpPr/>
            <p:nvPr/>
          </p:nvSpPr>
          <p:spPr>
            <a:xfrm>
              <a:off x="6956107" y="3651885"/>
              <a:ext cx="9525" cy="9525"/>
            </a:xfrm>
            <a:custGeom>
              <a:avLst/>
              <a:gdLst>
                <a:gd name="connsiteX0" fmla="*/ 2858 w 9525"/>
                <a:gd name="connsiteY0" fmla="*/ 0 h 9525"/>
                <a:gd name="connsiteX1" fmla="*/ 12383 w 9525"/>
                <a:gd name="connsiteY1" fmla="*/ 7620 h 9525"/>
                <a:gd name="connsiteX2" fmla="*/ 7620 w 9525"/>
                <a:gd name="connsiteY2" fmla="*/ 14288 h 9525"/>
                <a:gd name="connsiteX3" fmla="*/ 0 w 9525"/>
                <a:gd name="connsiteY3" fmla="*/ 2858 h 9525"/>
                <a:gd name="connsiteX4" fmla="*/ 2858 w 95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2858" y="0"/>
                  </a:moveTo>
                  <a:cubicBezTo>
                    <a:pt x="2858" y="0"/>
                    <a:pt x="6667" y="4763"/>
                    <a:pt x="12383" y="7620"/>
                  </a:cubicBezTo>
                  <a:lnTo>
                    <a:pt x="7620" y="14288"/>
                  </a:lnTo>
                  <a:lnTo>
                    <a:pt x="0" y="2858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8" name="Freeform: Shape 146">
              <a:extLst>
                <a:ext uri="{FF2B5EF4-FFF2-40B4-BE49-F238E27FC236}">
                  <a16:creationId xmlns:a16="http://schemas.microsoft.com/office/drawing/2014/main" id="{C727A9D3-F2DD-7649-9E98-17196673EF77}"/>
                </a:ext>
              </a:extLst>
            </p:cNvPr>
            <p:cNvSpPr/>
            <p:nvPr/>
          </p:nvSpPr>
          <p:spPr>
            <a:xfrm>
              <a:off x="6965632" y="3658553"/>
              <a:ext cx="9525" cy="9525"/>
            </a:xfrm>
            <a:custGeom>
              <a:avLst/>
              <a:gdLst>
                <a:gd name="connsiteX0" fmla="*/ 2858 w 0"/>
                <a:gd name="connsiteY0" fmla="*/ 0 h 0"/>
                <a:gd name="connsiteX1" fmla="*/ 6667 w 0"/>
                <a:gd name="connsiteY1" fmla="*/ 4763 h 0"/>
                <a:gd name="connsiteX2" fmla="*/ 0 w 0"/>
                <a:gd name="connsiteY2" fmla="*/ 4763 h 0"/>
                <a:gd name="connsiteX3" fmla="*/ 2858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2858" y="0"/>
                  </a:moveTo>
                  <a:lnTo>
                    <a:pt x="6667" y="4763"/>
                  </a:lnTo>
                  <a:cubicBezTo>
                    <a:pt x="6667" y="4763"/>
                    <a:pt x="2858" y="6667"/>
                    <a:pt x="0" y="4763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9" name="Freeform: Shape 147">
              <a:extLst>
                <a:ext uri="{FF2B5EF4-FFF2-40B4-BE49-F238E27FC236}">
                  <a16:creationId xmlns:a16="http://schemas.microsoft.com/office/drawing/2014/main" id="{90401BD2-7005-EA47-8DBB-A47CFB698411}"/>
                </a:ext>
              </a:extLst>
            </p:cNvPr>
            <p:cNvSpPr/>
            <p:nvPr/>
          </p:nvSpPr>
          <p:spPr>
            <a:xfrm>
              <a:off x="6975157" y="3652838"/>
              <a:ext cx="28575" cy="38100"/>
            </a:xfrm>
            <a:custGeom>
              <a:avLst/>
              <a:gdLst>
                <a:gd name="connsiteX0" fmla="*/ 37147 w 28575"/>
                <a:gd name="connsiteY0" fmla="*/ 12383 h 38100"/>
                <a:gd name="connsiteX1" fmla="*/ 37147 w 28575"/>
                <a:gd name="connsiteY1" fmla="*/ 12383 h 38100"/>
                <a:gd name="connsiteX2" fmla="*/ 33338 w 28575"/>
                <a:gd name="connsiteY2" fmla="*/ 25717 h 38100"/>
                <a:gd name="connsiteX3" fmla="*/ 31433 w 28575"/>
                <a:gd name="connsiteY3" fmla="*/ 27622 h 38100"/>
                <a:gd name="connsiteX4" fmla="*/ 28575 w 28575"/>
                <a:gd name="connsiteY4" fmla="*/ 29528 h 38100"/>
                <a:gd name="connsiteX5" fmla="*/ 0 w 28575"/>
                <a:gd name="connsiteY5" fmla="*/ 40958 h 38100"/>
                <a:gd name="connsiteX6" fmla="*/ 3810 w 28575"/>
                <a:gd name="connsiteY6" fmla="*/ 0 h 38100"/>
                <a:gd name="connsiteX7" fmla="*/ 9525 w 28575"/>
                <a:gd name="connsiteY7" fmla="*/ 1905 h 38100"/>
                <a:gd name="connsiteX8" fmla="*/ 9525 w 28575"/>
                <a:gd name="connsiteY8" fmla="*/ 1905 h 38100"/>
                <a:gd name="connsiteX9" fmla="*/ 36195 w 28575"/>
                <a:gd name="connsiteY9" fmla="*/ 12383 h 38100"/>
                <a:gd name="connsiteX10" fmla="*/ 36195 w 28575"/>
                <a:gd name="connsiteY10" fmla="*/ 12383 h 38100"/>
                <a:gd name="connsiteX11" fmla="*/ 37147 w 28575"/>
                <a:gd name="connsiteY11" fmla="*/ 1238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38100">
                  <a:moveTo>
                    <a:pt x="37147" y="12383"/>
                  </a:moveTo>
                  <a:cubicBezTo>
                    <a:pt x="37147" y="12383"/>
                    <a:pt x="37147" y="12383"/>
                    <a:pt x="37147" y="12383"/>
                  </a:cubicBezTo>
                  <a:cubicBezTo>
                    <a:pt x="36195" y="14288"/>
                    <a:pt x="35242" y="19050"/>
                    <a:pt x="33338" y="25717"/>
                  </a:cubicBezTo>
                  <a:cubicBezTo>
                    <a:pt x="32385" y="26670"/>
                    <a:pt x="31433" y="26670"/>
                    <a:pt x="31433" y="27622"/>
                  </a:cubicBezTo>
                  <a:cubicBezTo>
                    <a:pt x="30480" y="28575"/>
                    <a:pt x="29527" y="28575"/>
                    <a:pt x="28575" y="29528"/>
                  </a:cubicBezTo>
                  <a:cubicBezTo>
                    <a:pt x="20002" y="35242"/>
                    <a:pt x="10477" y="39053"/>
                    <a:pt x="0" y="40958"/>
                  </a:cubicBezTo>
                  <a:cubicBezTo>
                    <a:pt x="952" y="19050"/>
                    <a:pt x="3810" y="0"/>
                    <a:pt x="3810" y="0"/>
                  </a:cubicBezTo>
                  <a:cubicBezTo>
                    <a:pt x="5715" y="953"/>
                    <a:pt x="7620" y="953"/>
                    <a:pt x="9525" y="1905"/>
                  </a:cubicBezTo>
                  <a:lnTo>
                    <a:pt x="9525" y="1905"/>
                  </a:lnTo>
                  <a:cubicBezTo>
                    <a:pt x="25717" y="6667"/>
                    <a:pt x="33338" y="10478"/>
                    <a:pt x="36195" y="12383"/>
                  </a:cubicBezTo>
                  <a:cubicBezTo>
                    <a:pt x="36195" y="12383"/>
                    <a:pt x="36195" y="12383"/>
                    <a:pt x="36195" y="12383"/>
                  </a:cubicBezTo>
                  <a:cubicBezTo>
                    <a:pt x="37147" y="11430"/>
                    <a:pt x="37147" y="12383"/>
                    <a:pt x="37147" y="12383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0" name="Freeform: Shape 148">
              <a:extLst>
                <a:ext uri="{FF2B5EF4-FFF2-40B4-BE49-F238E27FC236}">
                  <a16:creationId xmlns:a16="http://schemas.microsoft.com/office/drawing/2014/main" id="{0A7B2633-DF5D-2947-BDE9-6AC7007C87DB}"/>
                </a:ext>
              </a:extLst>
            </p:cNvPr>
            <p:cNvSpPr/>
            <p:nvPr/>
          </p:nvSpPr>
          <p:spPr>
            <a:xfrm>
              <a:off x="6920865" y="3654742"/>
              <a:ext cx="28575" cy="38100"/>
            </a:xfrm>
            <a:custGeom>
              <a:avLst/>
              <a:gdLst>
                <a:gd name="connsiteX0" fmla="*/ 35242 w 28575"/>
                <a:gd name="connsiteY0" fmla="*/ 38100 h 38100"/>
                <a:gd name="connsiteX1" fmla="*/ 9525 w 28575"/>
                <a:gd name="connsiteY1" fmla="*/ 26670 h 38100"/>
                <a:gd name="connsiteX2" fmla="*/ 2857 w 28575"/>
                <a:gd name="connsiteY2" fmla="*/ 20955 h 38100"/>
                <a:gd name="connsiteX3" fmla="*/ 1905 w 28575"/>
                <a:gd name="connsiteY3" fmla="*/ 20003 h 38100"/>
                <a:gd name="connsiteX4" fmla="*/ 0 w 28575"/>
                <a:gd name="connsiteY4" fmla="*/ 12383 h 38100"/>
                <a:gd name="connsiteX5" fmla="*/ 0 w 28575"/>
                <a:gd name="connsiteY5" fmla="*/ 12383 h 38100"/>
                <a:gd name="connsiteX6" fmla="*/ 35242 w 28575"/>
                <a:gd name="connsiteY6" fmla="*/ 0 h 38100"/>
                <a:gd name="connsiteX7" fmla="*/ 35242 w 28575"/>
                <a:gd name="connsiteY7" fmla="*/ 0 h 38100"/>
                <a:gd name="connsiteX8" fmla="*/ 35242 w 28575"/>
                <a:gd name="connsiteY8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38100">
                  <a:moveTo>
                    <a:pt x="35242" y="38100"/>
                  </a:moveTo>
                  <a:cubicBezTo>
                    <a:pt x="25717" y="36195"/>
                    <a:pt x="17145" y="32385"/>
                    <a:pt x="9525" y="26670"/>
                  </a:cubicBezTo>
                  <a:cubicBezTo>
                    <a:pt x="7620" y="24765"/>
                    <a:pt x="4763" y="22860"/>
                    <a:pt x="2857" y="20955"/>
                  </a:cubicBezTo>
                  <a:cubicBezTo>
                    <a:pt x="2857" y="20955"/>
                    <a:pt x="1905" y="20003"/>
                    <a:pt x="1905" y="20003"/>
                  </a:cubicBezTo>
                  <a:cubicBezTo>
                    <a:pt x="952" y="15240"/>
                    <a:pt x="0" y="12383"/>
                    <a:pt x="0" y="12383"/>
                  </a:cubicBezTo>
                  <a:lnTo>
                    <a:pt x="0" y="12383"/>
                  </a:lnTo>
                  <a:cubicBezTo>
                    <a:pt x="0" y="12383"/>
                    <a:pt x="7620" y="7620"/>
                    <a:pt x="35242" y="0"/>
                  </a:cubicBezTo>
                  <a:cubicBezTo>
                    <a:pt x="35242" y="0"/>
                    <a:pt x="35242" y="0"/>
                    <a:pt x="35242" y="0"/>
                  </a:cubicBezTo>
                  <a:cubicBezTo>
                    <a:pt x="35242" y="0"/>
                    <a:pt x="35242" y="17145"/>
                    <a:pt x="35242" y="3810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1" name="Freeform: Shape 149">
              <a:extLst>
                <a:ext uri="{FF2B5EF4-FFF2-40B4-BE49-F238E27FC236}">
                  <a16:creationId xmlns:a16="http://schemas.microsoft.com/office/drawing/2014/main" id="{68996549-ED85-3841-B65D-30EE46530D29}"/>
                </a:ext>
              </a:extLst>
            </p:cNvPr>
            <p:cNvSpPr/>
            <p:nvPr/>
          </p:nvSpPr>
          <p:spPr>
            <a:xfrm>
              <a:off x="6962775" y="3663315"/>
              <a:ext cx="9525" cy="28575"/>
            </a:xfrm>
            <a:custGeom>
              <a:avLst/>
              <a:gdLst>
                <a:gd name="connsiteX0" fmla="*/ 7620 w 0"/>
                <a:gd name="connsiteY0" fmla="*/ 952 h 28575"/>
                <a:gd name="connsiteX1" fmla="*/ 7620 w 0"/>
                <a:gd name="connsiteY1" fmla="*/ 30480 h 28575"/>
                <a:gd name="connsiteX2" fmla="*/ 5715 w 0"/>
                <a:gd name="connsiteY2" fmla="*/ 30480 h 28575"/>
                <a:gd name="connsiteX3" fmla="*/ 0 w 0"/>
                <a:gd name="connsiteY3" fmla="*/ 30480 h 28575"/>
                <a:gd name="connsiteX4" fmla="*/ 3810 w 0"/>
                <a:gd name="connsiteY4" fmla="*/ 1905 h 28575"/>
                <a:gd name="connsiteX5" fmla="*/ 4763 w 0"/>
                <a:gd name="connsiteY5" fmla="*/ 0 h 28575"/>
                <a:gd name="connsiteX6" fmla="*/ 8572 w 0"/>
                <a:gd name="connsiteY6" fmla="*/ 952 h 28575"/>
                <a:gd name="connsiteX7" fmla="*/ 7620 w 0"/>
                <a:gd name="connsiteY7" fmla="*/ 95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h="28575">
                  <a:moveTo>
                    <a:pt x="7620" y="952"/>
                  </a:moveTo>
                  <a:cubicBezTo>
                    <a:pt x="7620" y="6667"/>
                    <a:pt x="7620" y="18097"/>
                    <a:pt x="7620" y="30480"/>
                  </a:cubicBezTo>
                  <a:cubicBezTo>
                    <a:pt x="6667" y="30480"/>
                    <a:pt x="6667" y="30480"/>
                    <a:pt x="5715" y="30480"/>
                  </a:cubicBezTo>
                  <a:cubicBezTo>
                    <a:pt x="3810" y="30480"/>
                    <a:pt x="1905" y="30480"/>
                    <a:pt x="0" y="30480"/>
                  </a:cubicBezTo>
                  <a:cubicBezTo>
                    <a:pt x="953" y="15240"/>
                    <a:pt x="2858" y="5715"/>
                    <a:pt x="3810" y="1905"/>
                  </a:cubicBezTo>
                  <a:cubicBezTo>
                    <a:pt x="3810" y="952"/>
                    <a:pt x="4763" y="0"/>
                    <a:pt x="4763" y="0"/>
                  </a:cubicBezTo>
                  <a:lnTo>
                    <a:pt x="8572" y="952"/>
                  </a:lnTo>
                  <a:cubicBezTo>
                    <a:pt x="7620" y="0"/>
                    <a:pt x="7620" y="952"/>
                    <a:pt x="7620" y="952"/>
                  </a:cubicBezTo>
                  <a:close/>
                </a:path>
              </a:pathLst>
            </a:custGeom>
            <a:solidFill>
              <a:srgbClr val="5073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2" name="Freeform: Shape 150">
              <a:extLst>
                <a:ext uri="{FF2B5EF4-FFF2-40B4-BE49-F238E27FC236}">
                  <a16:creationId xmlns:a16="http://schemas.microsoft.com/office/drawing/2014/main" id="{1E35FD72-A2C5-4F4D-BE1D-5995F37B20E8}"/>
                </a:ext>
              </a:extLst>
            </p:cNvPr>
            <p:cNvSpPr/>
            <p:nvPr/>
          </p:nvSpPr>
          <p:spPr>
            <a:xfrm>
              <a:off x="7007542" y="3664267"/>
              <a:ext cx="9525" cy="9525"/>
            </a:xfrm>
            <a:custGeom>
              <a:avLst/>
              <a:gdLst>
                <a:gd name="connsiteX0" fmla="*/ 8573 w 0"/>
                <a:gd name="connsiteY0" fmla="*/ 7620 h 9525"/>
                <a:gd name="connsiteX1" fmla="*/ 1905 w 0"/>
                <a:gd name="connsiteY1" fmla="*/ 14288 h 9525"/>
                <a:gd name="connsiteX2" fmla="*/ 0 w 0"/>
                <a:gd name="connsiteY2" fmla="*/ 16192 h 9525"/>
                <a:gd name="connsiteX3" fmla="*/ 4763 w 0"/>
                <a:gd name="connsiteY3" fmla="*/ 0 h 9525"/>
                <a:gd name="connsiteX4" fmla="*/ 4763 w 0"/>
                <a:gd name="connsiteY4" fmla="*/ 0 h 9525"/>
                <a:gd name="connsiteX5" fmla="*/ 4763 w 0"/>
                <a:gd name="connsiteY5" fmla="*/ 0 h 9525"/>
                <a:gd name="connsiteX6" fmla="*/ 5715 w 0"/>
                <a:gd name="connsiteY6" fmla="*/ 953 h 9525"/>
                <a:gd name="connsiteX7" fmla="*/ 8573 w 0"/>
                <a:gd name="connsiteY7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h="9525">
                  <a:moveTo>
                    <a:pt x="8573" y="7620"/>
                  </a:moveTo>
                  <a:cubicBezTo>
                    <a:pt x="6667" y="10478"/>
                    <a:pt x="3810" y="12383"/>
                    <a:pt x="1905" y="14288"/>
                  </a:cubicBezTo>
                  <a:cubicBezTo>
                    <a:pt x="953" y="15240"/>
                    <a:pt x="0" y="15240"/>
                    <a:pt x="0" y="16192"/>
                  </a:cubicBezTo>
                  <a:lnTo>
                    <a:pt x="4763" y="0"/>
                  </a:lnTo>
                  <a:lnTo>
                    <a:pt x="4763" y="0"/>
                  </a:lnTo>
                  <a:cubicBezTo>
                    <a:pt x="4763" y="0"/>
                    <a:pt x="4763" y="0"/>
                    <a:pt x="4763" y="0"/>
                  </a:cubicBezTo>
                  <a:cubicBezTo>
                    <a:pt x="4763" y="0"/>
                    <a:pt x="5715" y="953"/>
                    <a:pt x="5715" y="953"/>
                  </a:cubicBezTo>
                  <a:cubicBezTo>
                    <a:pt x="5715" y="1905"/>
                    <a:pt x="6667" y="4763"/>
                    <a:pt x="8573" y="762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3" name="Freeform: Shape 151">
              <a:extLst>
                <a:ext uri="{FF2B5EF4-FFF2-40B4-BE49-F238E27FC236}">
                  <a16:creationId xmlns:a16="http://schemas.microsoft.com/office/drawing/2014/main" id="{A6090CDD-341F-1744-8EE7-8653DD5EA014}"/>
                </a:ext>
              </a:extLst>
            </p:cNvPr>
            <p:cNvSpPr/>
            <p:nvPr/>
          </p:nvSpPr>
          <p:spPr>
            <a:xfrm>
              <a:off x="6918959" y="3667125"/>
              <a:ext cx="9525" cy="9525"/>
            </a:xfrm>
            <a:custGeom>
              <a:avLst/>
              <a:gdLst>
                <a:gd name="connsiteX0" fmla="*/ 4763 w 0"/>
                <a:gd name="connsiteY0" fmla="*/ 8572 h 0"/>
                <a:gd name="connsiteX1" fmla="*/ 3810 w 0"/>
                <a:gd name="connsiteY1" fmla="*/ 7620 h 0"/>
                <a:gd name="connsiteX2" fmla="*/ 0 w 0"/>
                <a:gd name="connsiteY2" fmla="*/ 2858 h 0"/>
                <a:gd name="connsiteX3" fmla="*/ 1905 w 0"/>
                <a:gd name="connsiteY3" fmla="*/ 0 h 0"/>
                <a:gd name="connsiteX4" fmla="*/ 1905 w 0"/>
                <a:gd name="connsiteY4" fmla="*/ 0 h 0"/>
                <a:gd name="connsiteX5" fmla="*/ 4763 w 0"/>
                <a:gd name="connsiteY5" fmla="*/ 857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>
                  <a:moveTo>
                    <a:pt x="4763" y="8572"/>
                  </a:moveTo>
                  <a:cubicBezTo>
                    <a:pt x="4763" y="8572"/>
                    <a:pt x="3810" y="7620"/>
                    <a:pt x="3810" y="7620"/>
                  </a:cubicBezTo>
                  <a:cubicBezTo>
                    <a:pt x="2858" y="5715"/>
                    <a:pt x="953" y="4763"/>
                    <a:pt x="0" y="2858"/>
                  </a:cubicBezTo>
                  <a:cubicBezTo>
                    <a:pt x="953" y="953"/>
                    <a:pt x="953" y="0"/>
                    <a:pt x="1905" y="0"/>
                  </a:cubicBezTo>
                  <a:lnTo>
                    <a:pt x="1905" y="0"/>
                  </a:lnTo>
                  <a:lnTo>
                    <a:pt x="4763" y="8572"/>
                  </a:ln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4" name="Freeform: Shape 152">
              <a:extLst>
                <a:ext uri="{FF2B5EF4-FFF2-40B4-BE49-F238E27FC236}">
                  <a16:creationId xmlns:a16="http://schemas.microsoft.com/office/drawing/2014/main" id="{EC72E71B-92DF-354F-9AA6-3959C210F919}"/>
                </a:ext>
              </a:extLst>
            </p:cNvPr>
            <p:cNvSpPr/>
            <p:nvPr/>
          </p:nvSpPr>
          <p:spPr>
            <a:xfrm>
              <a:off x="6423659" y="4403576"/>
              <a:ext cx="76200" cy="142875"/>
            </a:xfrm>
            <a:custGeom>
              <a:avLst/>
              <a:gdLst>
                <a:gd name="connsiteX0" fmla="*/ 81915 w 76200"/>
                <a:gd name="connsiteY0" fmla="*/ 18882 h 142875"/>
                <a:gd name="connsiteX1" fmla="*/ 62865 w 76200"/>
                <a:gd name="connsiteY1" fmla="*/ 784 h 142875"/>
                <a:gd name="connsiteX2" fmla="*/ 26670 w 76200"/>
                <a:gd name="connsiteY2" fmla="*/ 23644 h 142875"/>
                <a:gd name="connsiteX3" fmla="*/ 0 w 76200"/>
                <a:gd name="connsiteY3" fmla="*/ 61744 h 142875"/>
                <a:gd name="connsiteX4" fmla="*/ 4763 w 76200"/>
                <a:gd name="connsiteY4" fmla="*/ 65554 h 142875"/>
                <a:gd name="connsiteX5" fmla="*/ 19050 w 76200"/>
                <a:gd name="connsiteY5" fmla="*/ 44599 h 142875"/>
                <a:gd name="connsiteX6" fmla="*/ 5715 w 76200"/>
                <a:gd name="connsiteY6" fmla="*/ 109369 h 142875"/>
                <a:gd name="connsiteX7" fmla="*/ 55245 w 76200"/>
                <a:gd name="connsiteY7" fmla="*/ 143659 h 142875"/>
                <a:gd name="connsiteX8" fmla="*/ 61913 w 76200"/>
                <a:gd name="connsiteY8" fmla="*/ 86509 h 142875"/>
                <a:gd name="connsiteX9" fmla="*/ 81915 w 76200"/>
                <a:gd name="connsiteY9" fmla="*/ 1888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42875">
                  <a:moveTo>
                    <a:pt x="81915" y="18882"/>
                  </a:moveTo>
                  <a:cubicBezTo>
                    <a:pt x="81915" y="18882"/>
                    <a:pt x="73343" y="5547"/>
                    <a:pt x="62865" y="784"/>
                  </a:cubicBezTo>
                  <a:cubicBezTo>
                    <a:pt x="51435" y="-3978"/>
                    <a:pt x="28575" y="14119"/>
                    <a:pt x="26670" y="23644"/>
                  </a:cubicBezTo>
                  <a:lnTo>
                    <a:pt x="0" y="61744"/>
                  </a:lnTo>
                  <a:lnTo>
                    <a:pt x="4763" y="65554"/>
                  </a:lnTo>
                  <a:lnTo>
                    <a:pt x="19050" y="44599"/>
                  </a:lnTo>
                  <a:cubicBezTo>
                    <a:pt x="9525" y="67459"/>
                    <a:pt x="-3810" y="95082"/>
                    <a:pt x="5715" y="109369"/>
                  </a:cubicBezTo>
                  <a:cubicBezTo>
                    <a:pt x="19050" y="128419"/>
                    <a:pt x="47625" y="146517"/>
                    <a:pt x="55245" y="143659"/>
                  </a:cubicBezTo>
                  <a:cubicBezTo>
                    <a:pt x="62865" y="140802"/>
                    <a:pt x="61913" y="86509"/>
                    <a:pt x="61913" y="86509"/>
                  </a:cubicBezTo>
                  <a:cubicBezTo>
                    <a:pt x="54293" y="37932"/>
                    <a:pt x="81915" y="18882"/>
                    <a:pt x="81915" y="18882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5" name="Freeform: Shape 153">
              <a:extLst>
                <a:ext uri="{FF2B5EF4-FFF2-40B4-BE49-F238E27FC236}">
                  <a16:creationId xmlns:a16="http://schemas.microsoft.com/office/drawing/2014/main" id="{2EACD85A-7554-8948-BCF1-CE727CA39B38}"/>
                </a:ext>
              </a:extLst>
            </p:cNvPr>
            <p:cNvSpPr/>
            <p:nvPr/>
          </p:nvSpPr>
          <p:spPr>
            <a:xfrm>
              <a:off x="6450767" y="4404360"/>
              <a:ext cx="47625" cy="104775"/>
            </a:xfrm>
            <a:custGeom>
              <a:avLst/>
              <a:gdLst>
                <a:gd name="connsiteX0" fmla="*/ 54808 w 47625"/>
                <a:gd name="connsiteY0" fmla="*/ 18098 h 104775"/>
                <a:gd name="connsiteX1" fmla="*/ 40520 w 47625"/>
                <a:gd name="connsiteY1" fmla="*/ 51435 h 104775"/>
                <a:gd name="connsiteX2" fmla="*/ 31948 w 47625"/>
                <a:gd name="connsiteY2" fmla="*/ 108585 h 104775"/>
                <a:gd name="connsiteX3" fmla="*/ 515 w 47625"/>
                <a:gd name="connsiteY3" fmla="*/ 83820 h 104775"/>
                <a:gd name="connsiteX4" fmla="*/ 16708 w 47625"/>
                <a:gd name="connsiteY4" fmla="*/ 23813 h 104775"/>
                <a:gd name="connsiteX5" fmla="*/ 35758 w 47625"/>
                <a:gd name="connsiteY5" fmla="*/ 0 h 104775"/>
                <a:gd name="connsiteX6" fmla="*/ 54808 w 47625"/>
                <a:gd name="connsiteY6" fmla="*/ 1809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04775">
                  <a:moveTo>
                    <a:pt x="54808" y="18098"/>
                  </a:moveTo>
                  <a:cubicBezTo>
                    <a:pt x="54808" y="18098"/>
                    <a:pt x="45283" y="36195"/>
                    <a:pt x="40520" y="51435"/>
                  </a:cubicBezTo>
                  <a:cubicBezTo>
                    <a:pt x="35758" y="65723"/>
                    <a:pt x="34805" y="105728"/>
                    <a:pt x="31948" y="108585"/>
                  </a:cubicBezTo>
                  <a:cubicBezTo>
                    <a:pt x="29090" y="111443"/>
                    <a:pt x="4325" y="99060"/>
                    <a:pt x="515" y="83820"/>
                  </a:cubicBezTo>
                  <a:cubicBezTo>
                    <a:pt x="-2342" y="68580"/>
                    <a:pt x="7183" y="39053"/>
                    <a:pt x="16708" y="23813"/>
                  </a:cubicBezTo>
                  <a:cubicBezTo>
                    <a:pt x="26233" y="8573"/>
                    <a:pt x="35758" y="0"/>
                    <a:pt x="35758" y="0"/>
                  </a:cubicBezTo>
                  <a:cubicBezTo>
                    <a:pt x="35758" y="0"/>
                    <a:pt x="52903" y="2858"/>
                    <a:pt x="54808" y="18098"/>
                  </a:cubicBez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6" name="Freeform: Shape 154">
              <a:extLst>
                <a:ext uri="{FF2B5EF4-FFF2-40B4-BE49-F238E27FC236}">
                  <a16:creationId xmlns:a16="http://schemas.microsoft.com/office/drawing/2014/main" id="{0021C8E2-199A-BC49-A263-E00639E63DCB}"/>
                </a:ext>
              </a:extLst>
            </p:cNvPr>
            <p:cNvSpPr/>
            <p:nvPr/>
          </p:nvSpPr>
          <p:spPr>
            <a:xfrm>
              <a:off x="6462712" y="4073842"/>
              <a:ext cx="133350" cy="400050"/>
            </a:xfrm>
            <a:custGeom>
              <a:avLst/>
              <a:gdLst>
                <a:gd name="connsiteX0" fmla="*/ 138113 w 133350"/>
                <a:gd name="connsiteY0" fmla="*/ 0 h 400050"/>
                <a:gd name="connsiteX1" fmla="*/ 122872 w 133350"/>
                <a:gd name="connsiteY1" fmla="*/ 99060 h 400050"/>
                <a:gd name="connsiteX2" fmla="*/ 105728 w 133350"/>
                <a:gd name="connsiteY2" fmla="*/ 172403 h 400050"/>
                <a:gd name="connsiteX3" fmla="*/ 35242 w 133350"/>
                <a:gd name="connsiteY3" fmla="*/ 372428 h 400050"/>
                <a:gd name="connsiteX4" fmla="*/ 26670 w 133350"/>
                <a:gd name="connsiteY4" fmla="*/ 408623 h 400050"/>
                <a:gd name="connsiteX5" fmla="*/ 0 w 133350"/>
                <a:gd name="connsiteY5" fmla="*/ 379095 h 400050"/>
                <a:gd name="connsiteX6" fmla="*/ 27622 w 133350"/>
                <a:gd name="connsiteY6" fmla="*/ 189548 h 400050"/>
                <a:gd name="connsiteX7" fmla="*/ 64770 w 133350"/>
                <a:gd name="connsiteY7" fmla="*/ 16192 h 400050"/>
                <a:gd name="connsiteX8" fmla="*/ 138113 w 133350"/>
                <a:gd name="connsiteY8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400050">
                  <a:moveTo>
                    <a:pt x="138113" y="0"/>
                  </a:moveTo>
                  <a:cubicBezTo>
                    <a:pt x="138113" y="0"/>
                    <a:pt x="122872" y="80010"/>
                    <a:pt x="122872" y="99060"/>
                  </a:cubicBezTo>
                  <a:cubicBezTo>
                    <a:pt x="122872" y="118110"/>
                    <a:pt x="118110" y="149542"/>
                    <a:pt x="105728" y="172403"/>
                  </a:cubicBezTo>
                  <a:cubicBezTo>
                    <a:pt x="93345" y="195263"/>
                    <a:pt x="40005" y="353378"/>
                    <a:pt x="35242" y="372428"/>
                  </a:cubicBezTo>
                  <a:cubicBezTo>
                    <a:pt x="30480" y="390525"/>
                    <a:pt x="26670" y="408623"/>
                    <a:pt x="26670" y="408623"/>
                  </a:cubicBezTo>
                  <a:cubicBezTo>
                    <a:pt x="26670" y="408623"/>
                    <a:pt x="0" y="396240"/>
                    <a:pt x="0" y="379095"/>
                  </a:cubicBezTo>
                  <a:cubicBezTo>
                    <a:pt x="0" y="361950"/>
                    <a:pt x="22860" y="218123"/>
                    <a:pt x="27622" y="189548"/>
                  </a:cubicBezTo>
                  <a:cubicBezTo>
                    <a:pt x="31433" y="160973"/>
                    <a:pt x="64770" y="16192"/>
                    <a:pt x="64770" y="16192"/>
                  </a:cubicBezTo>
                  <a:lnTo>
                    <a:pt x="138113" y="0"/>
                  </a:lnTo>
                  <a:close/>
                </a:path>
              </a:pathLst>
            </a:custGeom>
            <a:solidFill>
              <a:srgbClr val="DE96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7" name="Freeform: Shape 155">
              <a:extLst>
                <a:ext uri="{FF2B5EF4-FFF2-40B4-BE49-F238E27FC236}">
                  <a16:creationId xmlns:a16="http://schemas.microsoft.com/office/drawing/2014/main" id="{3C9B4224-D125-2D4D-A9C0-3F65D706AC58}"/>
                </a:ext>
              </a:extLst>
            </p:cNvPr>
            <p:cNvSpPr/>
            <p:nvPr/>
          </p:nvSpPr>
          <p:spPr>
            <a:xfrm>
              <a:off x="6420802" y="4065270"/>
              <a:ext cx="95250" cy="419100"/>
            </a:xfrm>
            <a:custGeom>
              <a:avLst/>
              <a:gdLst>
                <a:gd name="connsiteX0" fmla="*/ 95250 w 95250"/>
                <a:gd name="connsiteY0" fmla="*/ 2858 h 419100"/>
                <a:gd name="connsiteX1" fmla="*/ 100013 w 95250"/>
                <a:gd name="connsiteY1" fmla="*/ 86677 h 419100"/>
                <a:gd name="connsiteX2" fmla="*/ 91440 w 95250"/>
                <a:gd name="connsiteY2" fmla="*/ 153352 h 419100"/>
                <a:gd name="connsiteX3" fmla="*/ 100013 w 95250"/>
                <a:gd name="connsiteY3" fmla="*/ 405765 h 419100"/>
                <a:gd name="connsiteX4" fmla="*/ 76200 w 95250"/>
                <a:gd name="connsiteY4" fmla="*/ 414338 h 419100"/>
                <a:gd name="connsiteX5" fmla="*/ 19050 w 95250"/>
                <a:gd name="connsiteY5" fmla="*/ 213360 h 419100"/>
                <a:gd name="connsiteX6" fmla="*/ 21907 w 95250"/>
                <a:gd name="connsiteY6" fmla="*/ 86677 h 419100"/>
                <a:gd name="connsiteX7" fmla="*/ 0 w 95250"/>
                <a:gd name="connsiteY7" fmla="*/ 0 h 419100"/>
                <a:gd name="connsiteX8" fmla="*/ 95250 w 95250"/>
                <a:gd name="connsiteY8" fmla="*/ 285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19100">
                  <a:moveTo>
                    <a:pt x="95250" y="2858"/>
                  </a:moveTo>
                  <a:cubicBezTo>
                    <a:pt x="95250" y="2858"/>
                    <a:pt x="100013" y="69533"/>
                    <a:pt x="100013" y="86677"/>
                  </a:cubicBezTo>
                  <a:cubicBezTo>
                    <a:pt x="99060" y="103822"/>
                    <a:pt x="91440" y="143827"/>
                    <a:pt x="91440" y="153352"/>
                  </a:cubicBezTo>
                  <a:cubicBezTo>
                    <a:pt x="91440" y="163830"/>
                    <a:pt x="91440" y="380047"/>
                    <a:pt x="100013" y="405765"/>
                  </a:cubicBezTo>
                  <a:cubicBezTo>
                    <a:pt x="108585" y="431483"/>
                    <a:pt x="76200" y="414338"/>
                    <a:pt x="76200" y="414338"/>
                  </a:cubicBezTo>
                  <a:cubicBezTo>
                    <a:pt x="76200" y="414338"/>
                    <a:pt x="19050" y="272415"/>
                    <a:pt x="19050" y="213360"/>
                  </a:cubicBezTo>
                  <a:cubicBezTo>
                    <a:pt x="19050" y="154305"/>
                    <a:pt x="25717" y="124777"/>
                    <a:pt x="21907" y="86677"/>
                  </a:cubicBezTo>
                  <a:cubicBezTo>
                    <a:pt x="18097" y="49530"/>
                    <a:pt x="0" y="0"/>
                    <a:pt x="0" y="0"/>
                  </a:cubicBezTo>
                  <a:lnTo>
                    <a:pt x="95250" y="285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8" name="Freeform: Shape 156">
              <a:extLst>
                <a:ext uri="{FF2B5EF4-FFF2-40B4-BE49-F238E27FC236}">
                  <a16:creationId xmlns:a16="http://schemas.microsoft.com/office/drawing/2014/main" id="{A92A4E78-8C2B-2B49-8195-2B56522E88AF}"/>
                </a:ext>
              </a:extLst>
            </p:cNvPr>
            <p:cNvSpPr/>
            <p:nvPr/>
          </p:nvSpPr>
          <p:spPr>
            <a:xfrm>
              <a:off x="6388061" y="3748088"/>
              <a:ext cx="228600" cy="371475"/>
            </a:xfrm>
            <a:custGeom>
              <a:avLst/>
              <a:gdLst>
                <a:gd name="connsiteX0" fmla="*/ 41313 w 228600"/>
                <a:gd name="connsiteY0" fmla="*/ 0 h 371475"/>
                <a:gd name="connsiteX1" fmla="*/ 2261 w 228600"/>
                <a:gd name="connsiteY1" fmla="*/ 87630 h 371475"/>
                <a:gd name="connsiteX2" fmla="*/ 18453 w 228600"/>
                <a:gd name="connsiteY2" fmla="*/ 260033 h 371475"/>
                <a:gd name="connsiteX3" fmla="*/ 34646 w 228600"/>
                <a:gd name="connsiteY3" fmla="*/ 369570 h 371475"/>
                <a:gd name="connsiteX4" fmla="*/ 216573 w 228600"/>
                <a:gd name="connsiteY4" fmla="*/ 356235 h 371475"/>
                <a:gd name="connsiteX5" fmla="*/ 228003 w 228600"/>
                <a:gd name="connsiteY5" fmla="*/ 202883 h 371475"/>
                <a:gd name="connsiteX6" fmla="*/ 209906 w 228600"/>
                <a:gd name="connsiteY6" fmla="*/ 2858 h 371475"/>
                <a:gd name="connsiteX7" fmla="*/ 41313 w 228600"/>
                <a:gd name="connsiteY7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371475">
                  <a:moveTo>
                    <a:pt x="41313" y="0"/>
                  </a:moveTo>
                  <a:cubicBezTo>
                    <a:pt x="41313" y="0"/>
                    <a:pt x="10833" y="38100"/>
                    <a:pt x="2261" y="87630"/>
                  </a:cubicBezTo>
                  <a:cubicBezTo>
                    <a:pt x="-6312" y="138113"/>
                    <a:pt x="11786" y="233363"/>
                    <a:pt x="18453" y="260033"/>
                  </a:cubicBezTo>
                  <a:cubicBezTo>
                    <a:pt x="24168" y="283845"/>
                    <a:pt x="34646" y="360997"/>
                    <a:pt x="34646" y="369570"/>
                  </a:cubicBezTo>
                  <a:cubicBezTo>
                    <a:pt x="34646" y="369570"/>
                    <a:pt x="138468" y="381000"/>
                    <a:pt x="216573" y="356235"/>
                  </a:cubicBezTo>
                  <a:cubicBezTo>
                    <a:pt x="216573" y="356235"/>
                    <a:pt x="224193" y="248603"/>
                    <a:pt x="228003" y="202883"/>
                  </a:cubicBezTo>
                  <a:cubicBezTo>
                    <a:pt x="232766" y="157163"/>
                    <a:pt x="209906" y="2858"/>
                    <a:pt x="209906" y="2858"/>
                  </a:cubicBezTo>
                  <a:lnTo>
                    <a:pt x="41313" y="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9" name="Freeform: Shape 157">
              <a:extLst>
                <a:ext uri="{FF2B5EF4-FFF2-40B4-BE49-F238E27FC236}">
                  <a16:creationId xmlns:a16="http://schemas.microsoft.com/office/drawing/2014/main" id="{8AC8610E-C5ED-0144-8FEB-30CE7E1BAAA8}"/>
                </a:ext>
              </a:extLst>
            </p:cNvPr>
            <p:cNvSpPr/>
            <p:nvPr/>
          </p:nvSpPr>
          <p:spPr>
            <a:xfrm>
              <a:off x="6478186" y="4468773"/>
              <a:ext cx="95250" cy="123825"/>
            </a:xfrm>
            <a:custGeom>
              <a:avLst/>
              <a:gdLst>
                <a:gd name="connsiteX0" fmla="*/ 69299 w 95250"/>
                <a:gd name="connsiteY0" fmla="*/ 68937 h 123825"/>
                <a:gd name="connsiteX1" fmla="*/ 41676 w 95250"/>
                <a:gd name="connsiteY1" fmla="*/ 3215 h 123825"/>
                <a:gd name="connsiteX2" fmla="*/ 15006 w 95250"/>
                <a:gd name="connsiteY2" fmla="*/ 1310 h 123825"/>
                <a:gd name="connsiteX3" fmla="*/ 1671 w 95250"/>
                <a:gd name="connsiteY3" fmla="*/ 42267 h 123825"/>
                <a:gd name="connsiteX4" fmla="*/ 5481 w 95250"/>
                <a:gd name="connsiteY4" fmla="*/ 89892 h 123825"/>
                <a:gd name="connsiteX5" fmla="*/ 11196 w 95250"/>
                <a:gd name="connsiteY5" fmla="*/ 88940 h 123825"/>
                <a:gd name="connsiteX6" fmla="*/ 9291 w 95250"/>
                <a:gd name="connsiteY6" fmla="*/ 64175 h 123825"/>
                <a:gd name="connsiteX7" fmla="*/ 39771 w 95250"/>
                <a:gd name="connsiteY7" fmla="*/ 124182 h 123825"/>
                <a:gd name="connsiteX8" fmla="*/ 100731 w 95250"/>
                <a:gd name="connsiteY8" fmla="*/ 119420 h 123825"/>
                <a:gd name="connsiteX9" fmla="*/ 69299 w 95250"/>
                <a:gd name="connsiteY9" fmla="*/ 689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123825">
                  <a:moveTo>
                    <a:pt x="69299" y="68937"/>
                  </a:moveTo>
                  <a:cubicBezTo>
                    <a:pt x="32151" y="36552"/>
                    <a:pt x="41676" y="3215"/>
                    <a:pt x="41676" y="3215"/>
                  </a:cubicBezTo>
                  <a:cubicBezTo>
                    <a:pt x="41676" y="3215"/>
                    <a:pt x="26436" y="-2500"/>
                    <a:pt x="15006" y="1310"/>
                  </a:cubicBezTo>
                  <a:cubicBezTo>
                    <a:pt x="2624" y="4167"/>
                    <a:pt x="-3091" y="32742"/>
                    <a:pt x="1671" y="42267"/>
                  </a:cubicBezTo>
                  <a:lnTo>
                    <a:pt x="5481" y="89892"/>
                  </a:lnTo>
                  <a:lnTo>
                    <a:pt x="11196" y="88940"/>
                  </a:lnTo>
                  <a:lnTo>
                    <a:pt x="9291" y="64175"/>
                  </a:lnTo>
                  <a:cubicBezTo>
                    <a:pt x="16911" y="88940"/>
                    <a:pt x="23579" y="119420"/>
                    <a:pt x="39771" y="124182"/>
                  </a:cubicBezTo>
                  <a:cubicBezTo>
                    <a:pt x="61679" y="130850"/>
                    <a:pt x="96921" y="127040"/>
                    <a:pt x="100731" y="119420"/>
                  </a:cubicBezTo>
                  <a:cubicBezTo>
                    <a:pt x="105494" y="109895"/>
                    <a:pt x="69299" y="68937"/>
                    <a:pt x="69299" y="68937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0" name="Freeform: Shape 158">
              <a:extLst>
                <a:ext uri="{FF2B5EF4-FFF2-40B4-BE49-F238E27FC236}">
                  <a16:creationId xmlns:a16="http://schemas.microsoft.com/office/drawing/2014/main" id="{B8C50F21-FD9A-9C4C-BFA5-528C63E9341D}"/>
                </a:ext>
              </a:extLst>
            </p:cNvPr>
            <p:cNvSpPr/>
            <p:nvPr/>
          </p:nvSpPr>
          <p:spPr>
            <a:xfrm>
              <a:off x="6526529" y="3394824"/>
              <a:ext cx="38100" cy="76200"/>
            </a:xfrm>
            <a:custGeom>
              <a:avLst/>
              <a:gdLst>
                <a:gd name="connsiteX0" fmla="*/ 42863 w 38100"/>
                <a:gd name="connsiteY0" fmla="*/ 838 h 76200"/>
                <a:gd name="connsiteX1" fmla="*/ 41910 w 38100"/>
                <a:gd name="connsiteY1" fmla="*/ 74181 h 76200"/>
                <a:gd name="connsiteX2" fmla="*/ 0 w 38100"/>
                <a:gd name="connsiteY2" fmla="*/ 52273 h 76200"/>
                <a:gd name="connsiteX3" fmla="*/ 42863 w 38100"/>
                <a:gd name="connsiteY3" fmla="*/ 8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200">
                  <a:moveTo>
                    <a:pt x="42863" y="838"/>
                  </a:moveTo>
                  <a:cubicBezTo>
                    <a:pt x="42863" y="838"/>
                    <a:pt x="33338" y="55131"/>
                    <a:pt x="41910" y="74181"/>
                  </a:cubicBezTo>
                  <a:cubicBezTo>
                    <a:pt x="49530" y="92278"/>
                    <a:pt x="0" y="52273"/>
                    <a:pt x="0" y="52273"/>
                  </a:cubicBezTo>
                  <a:cubicBezTo>
                    <a:pt x="0" y="52273"/>
                    <a:pt x="20003" y="-7734"/>
                    <a:pt x="42863" y="838"/>
                  </a:cubicBezTo>
                  <a:close/>
                </a:path>
              </a:pathLst>
            </a:custGeom>
            <a:solidFill>
              <a:srgbClr val="75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1" name="Freeform: Shape 159">
              <a:extLst>
                <a:ext uri="{FF2B5EF4-FFF2-40B4-BE49-F238E27FC236}">
                  <a16:creationId xmlns:a16="http://schemas.microsoft.com/office/drawing/2014/main" id="{AAB1654A-7034-C149-A695-D1E5482AE380}"/>
                </a:ext>
              </a:extLst>
            </p:cNvPr>
            <p:cNvSpPr/>
            <p:nvPr/>
          </p:nvSpPr>
          <p:spPr>
            <a:xfrm>
              <a:off x="6457226" y="3241667"/>
              <a:ext cx="85725" cy="238125"/>
            </a:xfrm>
            <a:custGeom>
              <a:avLst/>
              <a:gdLst>
                <a:gd name="connsiteX0" fmla="*/ 93116 w 85725"/>
                <a:gd name="connsiteY0" fmla="*/ 1595 h 238125"/>
                <a:gd name="connsiteX1" fmla="*/ 2628 w 85725"/>
                <a:gd name="connsiteY1" fmla="*/ 69223 h 238125"/>
                <a:gd name="connsiteX2" fmla="*/ 4533 w 85725"/>
                <a:gd name="connsiteY2" fmla="*/ 223528 h 238125"/>
                <a:gd name="connsiteX3" fmla="*/ 64541 w 85725"/>
                <a:gd name="connsiteY3" fmla="*/ 204478 h 238125"/>
                <a:gd name="connsiteX4" fmla="*/ 93116 w 85725"/>
                <a:gd name="connsiteY4" fmla="*/ 15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38125">
                  <a:moveTo>
                    <a:pt x="93116" y="1595"/>
                  </a:moveTo>
                  <a:cubicBezTo>
                    <a:pt x="93116" y="1595"/>
                    <a:pt x="13106" y="-16502"/>
                    <a:pt x="2628" y="69223"/>
                  </a:cubicBezTo>
                  <a:cubicBezTo>
                    <a:pt x="-7849" y="154948"/>
                    <a:pt x="28346" y="165425"/>
                    <a:pt x="4533" y="223528"/>
                  </a:cubicBezTo>
                  <a:cubicBezTo>
                    <a:pt x="-20232" y="281630"/>
                    <a:pt x="64541" y="204478"/>
                    <a:pt x="64541" y="204478"/>
                  </a:cubicBezTo>
                  <a:lnTo>
                    <a:pt x="93116" y="1595"/>
                  </a:lnTo>
                  <a:close/>
                </a:path>
              </a:pathLst>
            </a:custGeom>
            <a:solidFill>
              <a:srgbClr val="75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2" name="Freeform: Shape 160">
              <a:extLst>
                <a:ext uri="{FF2B5EF4-FFF2-40B4-BE49-F238E27FC236}">
                  <a16:creationId xmlns:a16="http://schemas.microsoft.com/office/drawing/2014/main" id="{1483A531-1168-A945-B1C4-26C47EEFD674}"/>
                </a:ext>
              </a:extLst>
            </p:cNvPr>
            <p:cNvSpPr/>
            <p:nvPr/>
          </p:nvSpPr>
          <p:spPr>
            <a:xfrm>
              <a:off x="6474010" y="3242310"/>
              <a:ext cx="133350" cy="171450"/>
            </a:xfrm>
            <a:custGeom>
              <a:avLst/>
              <a:gdLst>
                <a:gd name="connsiteX0" fmla="*/ 69665 w 133350"/>
                <a:gd name="connsiteY0" fmla="*/ 0 h 171450"/>
                <a:gd name="connsiteX1" fmla="*/ 141102 w 133350"/>
                <a:gd name="connsiteY1" fmla="*/ 65723 h 171450"/>
                <a:gd name="connsiteX2" fmla="*/ 135387 w 133350"/>
                <a:gd name="connsiteY2" fmla="*/ 91440 h 171450"/>
                <a:gd name="connsiteX3" fmla="*/ 138245 w 133350"/>
                <a:gd name="connsiteY3" fmla="*/ 139065 h 171450"/>
                <a:gd name="connsiteX4" fmla="*/ 123957 w 133350"/>
                <a:gd name="connsiteY4" fmla="*/ 142875 h 171450"/>
                <a:gd name="connsiteX5" fmla="*/ 98240 w 133350"/>
                <a:gd name="connsiteY5" fmla="*/ 179070 h 171450"/>
                <a:gd name="connsiteX6" fmla="*/ 14420 w 133350"/>
                <a:gd name="connsiteY6" fmla="*/ 120015 h 171450"/>
                <a:gd name="connsiteX7" fmla="*/ 69665 w 133350"/>
                <a:gd name="connsiteY7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71450">
                  <a:moveTo>
                    <a:pt x="69665" y="0"/>
                  </a:moveTo>
                  <a:cubicBezTo>
                    <a:pt x="90620" y="0"/>
                    <a:pt x="135387" y="11430"/>
                    <a:pt x="141102" y="65723"/>
                  </a:cubicBezTo>
                  <a:cubicBezTo>
                    <a:pt x="141102" y="65723"/>
                    <a:pt x="139197" y="80010"/>
                    <a:pt x="135387" y="91440"/>
                  </a:cubicBezTo>
                  <a:cubicBezTo>
                    <a:pt x="131577" y="102870"/>
                    <a:pt x="141102" y="137160"/>
                    <a:pt x="138245" y="139065"/>
                  </a:cubicBezTo>
                  <a:cubicBezTo>
                    <a:pt x="135387" y="140970"/>
                    <a:pt x="123957" y="142875"/>
                    <a:pt x="123957" y="142875"/>
                  </a:cubicBezTo>
                  <a:cubicBezTo>
                    <a:pt x="123957" y="142875"/>
                    <a:pt x="110622" y="180023"/>
                    <a:pt x="98240" y="179070"/>
                  </a:cubicBezTo>
                  <a:cubicBezTo>
                    <a:pt x="84905" y="178118"/>
                    <a:pt x="36327" y="166687"/>
                    <a:pt x="14420" y="120015"/>
                  </a:cubicBezTo>
                  <a:cubicBezTo>
                    <a:pt x="-8440" y="73342"/>
                    <a:pt x="-13203" y="1905"/>
                    <a:pt x="69665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3" name="Freeform: Shape 161">
              <a:extLst>
                <a:ext uri="{FF2B5EF4-FFF2-40B4-BE49-F238E27FC236}">
                  <a16:creationId xmlns:a16="http://schemas.microsoft.com/office/drawing/2014/main" id="{FD62744E-E413-7D40-90E3-87EA077D6BF7}"/>
                </a:ext>
              </a:extLst>
            </p:cNvPr>
            <p:cNvSpPr/>
            <p:nvPr/>
          </p:nvSpPr>
          <p:spPr>
            <a:xfrm>
              <a:off x="6318884" y="3882962"/>
              <a:ext cx="9525" cy="38100"/>
            </a:xfrm>
            <a:custGeom>
              <a:avLst/>
              <a:gdLst>
                <a:gd name="connsiteX0" fmla="*/ 0 w 9525"/>
                <a:gd name="connsiteY0" fmla="*/ 39434 h 38100"/>
                <a:gd name="connsiteX1" fmla="*/ 10478 w 9525"/>
                <a:gd name="connsiteY1" fmla="*/ 1334 h 38100"/>
                <a:gd name="connsiteX2" fmla="*/ 14288 w 9525"/>
                <a:gd name="connsiteY2" fmla="*/ 6096 h 38100"/>
                <a:gd name="connsiteX3" fmla="*/ 8573 w 9525"/>
                <a:gd name="connsiteY3" fmla="*/ 39434 h 38100"/>
                <a:gd name="connsiteX4" fmla="*/ 0 w 9525"/>
                <a:gd name="connsiteY4" fmla="*/ 3943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38100">
                  <a:moveTo>
                    <a:pt x="0" y="39434"/>
                  </a:moveTo>
                  <a:cubicBezTo>
                    <a:pt x="0" y="39434"/>
                    <a:pt x="1905" y="6096"/>
                    <a:pt x="10478" y="1334"/>
                  </a:cubicBezTo>
                  <a:cubicBezTo>
                    <a:pt x="19050" y="-3429"/>
                    <a:pt x="14288" y="6096"/>
                    <a:pt x="14288" y="6096"/>
                  </a:cubicBezTo>
                  <a:cubicBezTo>
                    <a:pt x="14288" y="6096"/>
                    <a:pt x="9525" y="29909"/>
                    <a:pt x="8573" y="39434"/>
                  </a:cubicBezTo>
                  <a:cubicBezTo>
                    <a:pt x="8573" y="40386"/>
                    <a:pt x="0" y="39434"/>
                    <a:pt x="0" y="39434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4" name="Freeform: Shape 162">
              <a:extLst>
                <a:ext uri="{FF2B5EF4-FFF2-40B4-BE49-F238E27FC236}">
                  <a16:creationId xmlns:a16="http://schemas.microsoft.com/office/drawing/2014/main" id="{0F2E1C82-68CA-0945-B33F-2C262D4A650E}"/>
                </a:ext>
              </a:extLst>
            </p:cNvPr>
            <p:cNvSpPr/>
            <p:nvPr/>
          </p:nvSpPr>
          <p:spPr>
            <a:xfrm>
              <a:off x="6319808" y="3826192"/>
              <a:ext cx="47625" cy="85725"/>
            </a:xfrm>
            <a:custGeom>
              <a:avLst/>
              <a:gdLst>
                <a:gd name="connsiteX0" fmla="*/ 40034 w 47625"/>
                <a:gd name="connsiteY0" fmla="*/ 21908 h 85725"/>
                <a:gd name="connsiteX1" fmla="*/ 46701 w 47625"/>
                <a:gd name="connsiteY1" fmla="*/ 51435 h 85725"/>
                <a:gd name="connsiteX2" fmla="*/ 53369 w 47625"/>
                <a:gd name="connsiteY2" fmla="*/ 78105 h 85725"/>
                <a:gd name="connsiteX3" fmla="*/ 42891 w 47625"/>
                <a:gd name="connsiteY3" fmla="*/ 86678 h 85725"/>
                <a:gd name="connsiteX4" fmla="*/ 30509 w 47625"/>
                <a:gd name="connsiteY4" fmla="*/ 60960 h 85725"/>
                <a:gd name="connsiteX5" fmla="*/ 27651 w 47625"/>
                <a:gd name="connsiteY5" fmla="*/ 88583 h 85725"/>
                <a:gd name="connsiteX6" fmla="*/ 29 w 47625"/>
                <a:gd name="connsiteY6" fmla="*/ 61913 h 85725"/>
                <a:gd name="connsiteX7" fmla="*/ 9554 w 47625"/>
                <a:gd name="connsiteY7" fmla="*/ 22860 h 85725"/>
                <a:gd name="connsiteX8" fmla="*/ 14316 w 47625"/>
                <a:gd name="connsiteY8" fmla="*/ 0 h 85725"/>
                <a:gd name="connsiteX9" fmla="*/ 40034 w 47625"/>
                <a:gd name="connsiteY9" fmla="*/ 2190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85725">
                  <a:moveTo>
                    <a:pt x="40034" y="21908"/>
                  </a:moveTo>
                  <a:cubicBezTo>
                    <a:pt x="40034" y="21908"/>
                    <a:pt x="42891" y="37148"/>
                    <a:pt x="46701" y="51435"/>
                  </a:cubicBezTo>
                  <a:cubicBezTo>
                    <a:pt x="51464" y="65723"/>
                    <a:pt x="55274" y="70485"/>
                    <a:pt x="53369" y="78105"/>
                  </a:cubicBezTo>
                  <a:cubicBezTo>
                    <a:pt x="52416" y="83820"/>
                    <a:pt x="44796" y="88583"/>
                    <a:pt x="42891" y="86678"/>
                  </a:cubicBezTo>
                  <a:cubicBezTo>
                    <a:pt x="40986" y="84773"/>
                    <a:pt x="40034" y="60960"/>
                    <a:pt x="30509" y="60960"/>
                  </a:cubicBezTo>
                  <a:cubicBezTo>
                    <a:pt x="20984" y="60960"/>
                    <a:pt x="33366" y="90488"/>
                    <a:pt x="27651" y="88583"/>
                  </a:cubicBezTo>
                  <a:cubicBezTo>
                    <a:pt x="21936" y="86678"/>
                    <a:pt x="-924" y="74295"/>
                    <a:pt x="29" y="61913"/>
                  </a:cubicBezTo>
                  <a:cubicBezTo>
                    <a:pt x="1934" y="49530"/>
                    <a:pt x="10506" y="40958"/>
                    <a:pt x="9554" y="22860"/>
                  </a:cubicBezTo>
                  <a:cubicBezTo>
                    <a:pt x="8601" y="6667"/>
                    <a:pt x="14316" y="0"/>
                    <a:pt x="14316" y="0"/>
                  </a:cubicBezTo>
                  <a:lnTo>
                    <a:pt x="40034" y="2190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5" name="Freeform: Shape 163">
              <a:extLst>
                <a:ext uri="{FF2B5EF4-FFF2-40B4-BE49-F238E27FC236}">
                  <a16:creationId xmlns:a16="http://schemas.microsoft.com/office/drawing/2014/main" id="{9A616B7C-B0FC-7F4D-89AC-E82730D03F0E}"/>
                </a:ext>
              </a:extLst>
            </p:cNvPr>
            <p:cNvSpPr/>
            <p:nvPr/>
          </p:nvSpPr>
          <p:spPr>
            <a:xfrm>
              <a:off x="6344602" y="3885174"/>
              <a:ext cx="19050" cy="47625"/>
            </a:xfrm>
            <a:custGeom>
              <a:avLst/>
              <a:gdLst>
                <a:gd name="connsiteX0" fmla="*/ 6667 w 19050"/>
                <a:gd name="connsiteY0" fmla="*/ 74 h 47625"/>
                <a:gd name="connsiteX1" fmla="*/ 19050 w 19050"/>
                <a:gd name="connsiteY1" fmla="*/ 48651 h 47625"/>
                <a:gd name="connsiteX2" fmla="*/ 3810 w 19050"/>
                <a:gd name="connsiteY2" fmla="*/ 45794 h 47625"/>
                <a:gd name="connsiteX3" fmla="*/ 0 w 19050"/>
                <a:gd name="connsiteY3" fmla="*/ 7694 h 47625"/>
                <a:gd name="connsiteX4" fmla="*/ 6667 w 19050"/>
                <a:gd name="connsiteY4" fmla="*/ 7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47625">
                  <a:moveTo>
                    <a:pt x="6667" y="74"/>
                  </a:moveTo>
                  <a:cubicBezTo>
                    <a:pt x="6667" y="74"/>
                    <a:pt x="20002" y="3884"/>
                    <a:pt x="19050" y="48651"/>
                  </a:cubicBezTo>
                  <a:lnTo>
                    <a:pt x="3810" y="45794"/>
                  </a:lnTo>
                  <a:cubicBezTo>
                    <a:pt x="3810" y="45794"/>
                    <a:pt x="3810" y="21029"/>
                    <a:pt x="0" y="7694"/>
                  </a:cubicBezTo>
                  <a:cubicBezTo>
                    <a:pt x="0" y="7694"/>
                    <a:pt x="952" y="-879"/>
                    <a:pt x="6667" y="74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6" name="Freeform: Shape 164">
              <a:extLst>
                <a:ext uri="{FF2B5EF4-FFF2-40B4-BE49-F238E27FC236}">
                  <a16:creationId xmlns:a16="http://schemas.microsoft.com/office/drawing/2014/main" id="{659E2D46-1DF3-AC4B-BF49-26A50061E78C}"/>
                </a:ext>
              </a:extLst>
            </p:cNvPr>
            <p:cNvSpPr/>
            <p:nvPr/>
          </p:nvSpPr>
          <p:spPr>
            <a:xfrm>
              <a:off x="6290309" y="3910965"/>
              <a:ext cx="114300" cy="209550"/>
            </a:xfrm>
            <a:custGeom>
              <a:avLst/>
              <a:gdLst>
                <a:gd name="connsiteX0" fmla="*/ 116205 w 114300"/>
                <a:gd name="connsiteY0" fmla="*/ 33338 h 209550"/>
                <a:gd name="connsiteX1" fmla="*/ 0 w 114300"/>
                <a:gd name="connsiteY1" fmla="*/ 0 h 209550"/>
                <a:gd name="connsiteX2" fmla="*/ 0 w 114300"/>
                <a:gd name="connsiteY2" fmla="*/ 143827 h 209550"/>
                <a:gd name="connsiteX3" fmla="*/ 116205 w 114300"/>
                <a:gd name="connsiteY3" fmla="*/ 2133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09550">
                  <a:moveTo>
                    <a:pt x="116205" y="33338"/>
                  </a:moveTo>
                  <a:lnTo>
                    <a:pt x="0" y="0"/>
                  </a:lnTo>
                  <a:lnTo>
                    <a:pt x="0" y="143827"/>
                  </a:lnTo>
                  <a:lnTo>
                    <a:pt x="116205" y="21336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7" name="Freeform: Shape 165">
              <a:extLst>
                <a:ext uri="{FF2B5EF4-FFF2-40B4-BE49-F238E27FC236}">
                  <a16:creationId xmlns:a16="http://schemas.microsoft.com/office/drawing/2014/main" id="{1B24E640-4A15-8A4B-97FC-92F8DD214FA2}"/>
                </a:ext>
              </a:extLst>
            </p:cNvPr>
            <p:cNvSpPr/>
            <p:nvPr/>
          </p:nvSpPr>
          <p:spPr>
            <a:xfrm>
              <a:off x="6278879" y="3910965"/>
              <a:ext cx="123825" cy="209550"/>
            </a:xfrm>
            <a:custGeom>
              <a:avLst/>
              <a:gdLst>
                <a:gd name="connsiteX0" fmla="*/ 127635 w 123825"/>
                <a:gd name="connsiteY0" fmla="*/ 213360 h 209550"/>
                <a:gd name="connsiteX1" fmla="*/ 113348 w 123825"/>
                <a:gd name="connsiteY1" fmla="*/ 216217 h 209550"/>
                <a:gd name="connsiteX2" fmla="*/ 0 w 123825"/>
                <a:gd name="connsiteY2" fmla="*/ 145732 h 209550"/>
                <a:gd name="connsiteX3" fmla="*/ 953 w 123825"/>
                <a:gd name="connsiteY3" fmla="*/ 952 h 209550"/>
                <a:gd name="connsiteX4" fmla="*/ 11430 w 123825"/>
                <a:gd name="connsiteY4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09550">
                  <a:moveTo>
                    <a:pt x="127635" y="213360"/>
                  </a:moveTo>
                  <a:lnTo>
                    <a:pt x="113348" y="216217"/>
                  </a:lnTo>
                  <a:lnTo>
                    <a:pt x="0" y="145732"/>
                  </a:lnTo>
                  <a:lnTo>
                    <a:pt x="953" y="952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EDDA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8" name="Freeform: Shape 166">
              <a:extLst>
                <a:ext uri="{FF2B5EF4-FFF2-40B4-BE49-F238E27FC236}">
                  <a16:creationId xmlns:a16="http://schemas.microsoft.com/office/drawing/2014/main" id="{C4DD818F-4A4B-1946-A272-074E1CEE1D16}"/>
                </a:ext>
              </a:extLst>
            </p:cNvPr>
            <p:cNvSpPr/>
            <p:nvPr/>
          </p:nvSpPr>
          <p:spPr>
            <a:xfrm>
              <a:off x="6395461" y="3433763"/>
              <a:ext cx="238125" cy="342900"/>
            </a:xfrm>
            <a:custGeom>
              <a:avLst/>
              <a:gdLst>
                <a:gd name="connsiteX0" fmla="*/ 159643 w 238125"/>
                <a:gd name="connsiteY0" fmla="*/ 10478 h 342900"/>
                <a:gd name="connsiteX1" fmla="*/ 196791 w 238125"/>
                <a:gd name="connsiteY1" fmla="*/ 27622 h 342900"/>
                <a:gd name="connsiteX2" fmla="*/ 215841 w 238125"/>
                <a:gd name="connsiteY2" fmla="*/ 80010 h 342900"/>
                <a:gd name="connsiteX3" fmla="*/ 241558 w 238125"/>
                <a:gd name="connsiteY3" fmla="*/ 144780 h 342900"/>
                <a:gd name="connsiteX4" fmla="*/ 218698 w 238125"/>
                <a:gd name="connsiteY4" fmla="*/ 185738 h 342900"/>
                <a:gd name="connsiteX5" fmla="*/ 201553 w 238125"/>
                <a:gd name="connsiteY5" fmla="*/ 245745 h 342900"/>
                <a:gd name="connsiteX6" fmla="*/ 207268 w 238125"/>
                <a:gd name="connsiteY6" fmla="*/ 340042 h 342900"/>
                <a:gd name="connsiteX7" fmla="*/ 33913 w 238125"/>
                <a:gd name="connsiteY7" fmla="*/ 315278 h 342900"/>
                <a:gd name="connsiteX8" fmla="*/ 50106 w 238125"/>
                <a:gd name="connsiteY8" fmla="*/ 245745 h 342900"/>
                <a:gd name="connsiteX9" fmla="*/ 11053 w 238125"/>
                <a:gd name="connsiteY9" fmla="*/ 117158 h 342900"/>
                <a:gd name="connsiteX10" fmla="*/ 37723 w 238125"/>
                <a:gd name="connsiteY10" fmla="*/ 20955 h 342900"/>
                <a:gd name="connsiteX11" fmla="*/ 101541 w 238125"/>
                <a:gd name="connsiteY11" fmla="*/ 0 h 342900"/>
                <a:gd name="connsiteX12" fmla="*/ 159643 w 238125"/>
                <a:gd name="connsiteY12" fmla="*/ 104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59643" y="10478"/>
                  </a:moveTo>
                  <a:cubicBezTo>
                    <a:pt x="159643" y="10478"/>
                    <a:pt x="191076" y="22860"/>
                    <a:pt x="196791" y="27622"/>
                  </a:cubicBezTo>
                  <a:cubicBezTo>
                    <a:pt x="202506" y="31433"/>
                    <a:pt x="213936" y="76200"/>
                    <a:pt x="215841" y="80010"/>
                  </a:cubicBezTo>
                  <a:cubicBezTo>
                    <a:pt x="218698" y="83820"/>
                    <a:pt x="245368" y="117158"/>
                    <a:pt x="241558" y="144780"/>
                  </a:cubicBezTo>
                  <a:cubicBezTo>
                    <a:pt x="238701" y="165735"/>
                    <a:pt x="226318" y="177165"/>
                    <a:pt x="218698" y="185738"/>
                  </a:cubicBezTo>
                  <a:cubicBezTo>
                    <a:pt x="211078" y="194310"/>
                    <a:pt x="203458" y="239078"/>
                    <a:pt x="201553" y="245745"/>
                  </a:cubicBezTo>
                  <a:cubicBezTo>
                    <a:pt x="198696" y="252413"/>
                    <a:pt x="207268" y="340042"/>
                    <a:pt x="207268" y="340042"/>
                  </a:cubicBezTo>
                  <a:cubicBezTo>
                    <a:pt x="207268" y="340042"/>
                    <a:pt x="115828" y="375285"/>
                    <a:pt x="33913" y="315278"/>
                  </a:cubicBezTo>
                  <a:cubicBezTo>
                    <a:pt x="33913" y="315278"/>
                    <a:pt x="50106" y="256222"/>
                    <a:pt x="50106" y="245745"/>
                  </a:cubicBezTo>
                  <a:cubicBezTo>
                    <a:pt x="50106" y="235267"/>
                    <a:pt x="39628" y="160972"/>
                    <a:pt x="11053" y="117158"/>
                  </a:cubicBezTo>
                  <a:cubicBezTo>
                    <a:pt x="-17522" y="73342"/>
                    <a:pt x="15816" y="26670"/>
                    <a:pt x="37723" y="20955"/>
                  </a:cubicBezTo>
                  <a:cubicBezTo>
                    <a:pt x="59631" y="15240"/>
                    <a:pt x="101541" y="0"/>
                    <a:pt x="101541" y="0"/>
                  </a:cubicBezTo>
                  <a:lnTo>
                    <a:pt x="159643" y="10478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9" name="Freeform: Shape 167">
              <a:extLst>
                <a:ext uri="{FF2B5EF4-FFF2-40B4-BE49-F238E27FC236}">
                  <a16:creationId xmlns:a16="http://schemas.microsoft.com/office/drawing/2014/main" id="{EA8027C0-E546-3E4E-89C4-6C71821E4C1D}"/>
                </a:ext>
              </a:extLst>
            </p:cNvPr>
            <p:cNvSpPr/>
            <p:nvPr/>
          </p:nvSpPr>
          <p:spPr>
            <a:xfrm>
              <a:off x="6324494" y="3447008"/>
              <a:ext cx="133350" cy="409575"/>
            </a:xfrm>
            <a:custGeom>
              <a:avLst/>
              <a:gdLst>
                <a:gd name="connsiteX0" fmla="*/ 130598 w 133350"/>
                <a:gd name="connsiteY0" fmla="*/ 89 h 409575"/>
                <a:gd name="connsiteX1" fmla="*/ 62018 w 133350"/>
                <a:gd name="connsiteY1" fmla="*/ 23901 h 409575"/>
                <a:gd name="connsiteX2" fmla="*/ 34396 w 133350"/>
                <a:gd name="connsiteY2" fmla="*/ 96292 h 409575"/>
                <a:gd name="connsiteX3" fmla="*/ 12488 w 133350"/>
                <a:gd name="connsiteY3" fmla="*/ 179159 h 409575"/>
                <a:gd name="connsiteX4" fmla="*/ 2963 w 133350"/>
                <a:gd name="connsiteY4" fmla="*/ 285839 h 409575"/>
                <a:gd name="connsiteX5" fmla="*/ 106 w 133350"/>
                <a:gd name="connsiteY5" fmla="*/ 410617 h 409575"/>
                <a:gd name="connsiteX6" fmla="*/ 43921 w 133350"/>
                <a:gd name="connsiteY6" fmla="*/ 402997 h 409575"/>
                <a:gd name="connsiteX7" fmla="*/ 46778 w 133350"/>
                <a:gd name="connsiteY7" fmla="*/ 281076 h 409575"/>
                <a:gd name="connsiteX8" fmla="*/ 98213 w 133350"/>
                <a:gd name="connsiteY8" fmla="*/ 122962 h 409575"/>
                <a:gd name="connsiteX9" fmla="*/ 130598 w 133350"/>
                <a:gd name="connsiteY9" fmla="*/ 8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09575">
                  <a:moveTo>
                    <a:pt x="130598" y="89"/>
                  </a:moveTo>
                  <a:cubicBezTo>
                    <a:pt x="130598" y="89"/>
                    <a:pt x="84878" y="-2768"/>
                    <a:pt x="62018" y="23901"/>
                  </a:cubicBezTo>
                  <a:cubicBezTo>
                    <a:pt x="39158" y="50572"/>
                    <a:pt x="40111" y="82004"/>
                    <a:pt x="34396" y="96292"/>
                  </a:cubicBezTo>
                  <a:cubicBezTo>
                    <a:pt x="28681" y="109626"/>
                    <a:pt x="15346" y="169634"/>
                    <a:pt x="12488" y="179159"/>
                  </a:cubicBezTo>
                  <a:cubicBezTo>
                    <a:pt x="9631" y="188684"/>
                    <a:pt x="6773" y="242976"/>
                    <a:pt x="2963" y="285839"/>
                  </a:cubicBezTo>
                  <a:cubicBezTo>
                    <a:pt x="-847" y="329654"/>
                    <a:pt x="106" y="410617"/>
                    <a:pt x="106" y="410617"/>
                  </a:cubicBezTo>
                  <a:lnTo>
                    <a:pt x="43921" y="402997"/>
                  </a:lnTo>
                  <a:cubicBezTo>
                    <a:pt x="43921" y="402997"/>
                    <a:pt x="45826" y="325844"/>
                    <a:pt x="46778" y="281076"/>
                  </a:cubicBezTo>
                  <a:cubicBezTo>
                    <a:pt x="47731" y="236309"/>
                    <a:pt x="83926" y="157251"/>
                    <a:pt x="98213" y="122962"/>
                  </a:cubicBezTo>
                  <a:cubicBezTo>
                    <a:pt x="110596" y="86767"/>
                    <a:pt x="165841" y="21997"/>
                    <a:pt x="130598" y="89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0" name="Freeform: Shape 168">
              <a:extLst>
                <a:ext uri="{FF2B5EF4-FFF2-40B4-BE49-F238E27FC236}">
                  <a16:creationId xmlns:a16="http://schemas.microsoft.com/office/drawing/2014/main" id="{CCDAAAA1-8EFD-2541-B9F9-93E13735A8D6}"/>
                </a:ext>
              </a:extLst>
            </p:cNvPr>
            <p:cNvSpPr/>
            <p:nvPr/>
          </p:nvSpPr>
          <p:spPr>
            <a:xfrm>
              <a:off x="6568440" y="3458528"/>
              <a:ext cx="95250" cy="200025"/>
            </a:xfrm>
            <a:custGeom>
              <a:avLst/>
              <a:gdLst>
                <a:gd name="connsiteX0" fmla="*/ 19050 w 95250"/>
                <a:gd name="connsiteY0" fmla="*/ 0 h 200025"/>
                <a:gd name="connsiteX1" fmla="*/ 48577 w 95250"/>
                <a:gd name="connsiteY1" fmla="*/ 20955 h 200025"/>
                <a:gd name="connsiteX2" fmla="*/ 64770 w 95250"/>
                <a:gd name="connsiteY2" fmla="*/ 62865 h 200025"/>
                <a:gd name="connsiteX3" fmla="*/ 103822 w 95250"/>
                <a:gd name="connsiteY3" fmla="*/ 148590 h 200025"/>
                <a:gd name="connsiteX4" fmla="*/ 83820 w 95250"/>
                <a:gd name="connsiteY4" fmla="*/ 197167 h 200025"/>
                <a:gd name="connsiteX5" fmla="*/ 0 w 95250"/>
                <a:gd name="connsiteY5" fmla="*/ 204788 h 200025"/>
                <a:gd name="connsiteX6" fmla="*/ 952 w 95250"/>
                <a:gd name="connsiteY6" fmla="*/ 153352 h 200025"/>
                <a:gd name="connsiteX7" fmla="*/ 60007 w 95250"/>
                <a:gd name="connsiteY7" fmla="*/ 143827 h 200025"/>
                <a:gd name="connsiteX8" fmla="*/ 19050 w 95250"/>
                <a:gd name="connsiteY8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200025">
                  <a:moveTo>
                    <a:pt x="19050" y="0"/>
                  </a:moveTo>
                  <a:cubicBezTo>
                    <a:pt x="19050" y="0"/>
                    <a:pt x="39052" y="952"/>
                    <a:pt x="48577" y="20955"/>
                  </a:cubicBezTo>
                  <a:cubicBezTo>
                    <a:pt x="58102" y="40957"/>
                    <a:pt x="61913" y="57150"/>
                    <a:pt x="64770" y="62865"/>
                  </a:cubicBezTo>
                  <a:cubicBezTo>
                    <a:pt x="67627" y="67627"/>
                    <a:pt x="101917" y="133350"/>
                    <a:pt x="103822" y="148590"/>
                  </a:cubicBezTo>
                  <a:cubicBezTo>
                    <a:pt x="105727" y="162877"/>
                    <a:pt x="102870" y="189547"/>
                    <a:pt x="83820" y="197167"/>
                  </a:cubicBezTo>
                  <a:cubicBezTo>
                    <a:pt x="65722" y="203835"/>
                    <a:pt x="0" y="204788"/>
                    <a:pt x="0" y="204788"/>
                  </a:cubicBezTo>
                  <a:cubicBezTo>
                    <a:pt x="0" y="204788"/>
                    <a:pt x="17145" y="170497"/>
                    <a:pt x="952" y="153352"/>
                  </a:cubicBezTo>
                  <a:cubicBezTo>
                    <a:pt x="952" y="153352"/>
                    <a:pt x="48577" y="144780"/>
                    <a:pt x="60007" y="143827"/>
                  </a:cubicBezTo>
                  <a:cubicBezTo>
                    <a:pt x="72390" y="141922"/>
                    <a:pt x="3810" y="15240"/>
                    <a:pt x="19050" y="0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1" name="Freeform: Shape 169">
              <a:extLst>
                <a:ext uri="{FF2B5EF4-FFF2-40B4-BE49-F238E27FC236}">
                  <a16:creationId xmlns:a16="http://schemas.microsoft.com/office/drawing/2014/main" id="{3BA69111-902A-2844-8026-FA7F3F3778A9}"/>
                </a:ext>
              </a:extLst>
            </p:cNvPr>
            <p:cNvSpPr/>
            <p:nvPr/>
          </p:nvSpPr>
          <p:spPr>
            <a:xfrm>
              <a:off x="6477952" y="3470910"/>
              <a:ext cx="200025" cy="247650"/>
            </a:xfrm>
            <a:custGeom>
              <a:avLst/>
              <a:gdLst>
                <a:gd name="connsiteX0" fmla="*/ 0 w 200025"/>
                <a:gd name="connsiteY0" fmla="*/ 43815 h 247650"/>
                <a:gd name="connsiteX1" fmla="*/ 88582 w 200025"/>
                <a:gd name="connsiteY1" fmla="*/ 252413 h 247650"/>
                <a:gd name="connsiteX2" fmla="*/ 200025 w 200025"/>
                <a:gd name="connsiteY2" fmla="*/ 200025 h 247650"/>
                <a:gd name="connsiteX3" fmla="*/ 118110 w 20002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47650">
                  <a:moveTo>
                    <a:pt x="0" y="43815"/>
                  </a:moveTo>
                  <a:lnTo>
                    <a:pt x="88582" y="252413"/>
                  </a:lnTo>
                  <a:lnTo>
                    <a:pt x="200025" y="200025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2" name="Freeform: Shape 170">
              <a:extLst>
                <a:ext uri="{FF2B5EF4-FFF2-40B4-BE49-F238E27FC236}">
                  <a16:creationId xmlns:a16="http://schemas.microsoft.com/office/drawing/2014/main" id="{2378A2F1-7ADF-F34D-B477-AB5014ADF005}"/>
                </a:ext>
              </a:extLst>
            </p:cNvPr>
            <p:cNvSpPr/>
            <p:nvPr/>
          </p:nvSpPr>
          <p:spPr>
            <a:xfrm>
              <a:off x="6510857" y="3617595"/>
              <a:ext cx="9525" cy="9525"/>
            </a:xfrm>
            <a:custGeom>
              <a:avLst/>
              <a:gdLst>
                <a:gd name="connsiteX0" fmla="*/ 17577 w 9525"/>
                <a:gd name="connsiteY0" fmla="*/ 0 h 9525"/>
                <a:gd name="connsiteX1" fmla="*/ 1384 w 9525"/>
                <a:gd name="connsiteY1" fmla="*/ 3810 h 9525"/>
                <a:gd name="connsiteX2" fmla="*/ 7100 w 9525"/>
                <a:gd name="connsiteY2" fmla="*/ 11430 h 9525"/>
                <a:gd name="connsiteX3" fmla="*/ 17577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17577" y="0"/>
                  </a:moveTo>
                  <a:cubicBezTo>
                    <a:pt x="17577" y="0"/>
                    <a:pt x="5195" y="2858"/>
                    <a:pt x="1384" y="3810"/>
                  </a:cubicBezTo>
                  <a:cubicBezTo>
                    <a:pt x="-2425" y="4763"/>
                    <a:pt x="2337" y="11430"/>
                    <a:pt x="7100" y="11430"/>
                  </a:cubicBezTo>
                  <a:cubicBezTo>
                    <a:pt x="11862" y="11430"/>
                    <a:pt x="17577" y="0"/>
                    <a:pt x="17577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3" name="Freeform: Shape 171">
              <a:extLst>
                <a:ext uri="{FF2B5EF4-FFF2-40B4-BE49-F238E27FC236}">
                  <a16:creationId xmlns:a16="http://schemas.microsoft.com/office/drawing/2014/main" id="{1E14B904-460B-FD45-A993-147BCB25E9C8}"/>
                </a:ext>
              </a:extLst>
            </p:cNvPr>
            <p:cNvSpPr/>
            <p:nvPr/>
          </p:nvSpPr>
          <p:spPr>
            <a:xfrm>
              <a:off x="6511290" y="3611880"/>
              <a:ext cx="76200" cy="57150"/>
            </a:xfrm>
            <a:custGeom>
              <a:avLst/>
              <a:gdLst>
                <a:gd name="connsiteX0" fmla="*/ 25717 w 76200"/>
                <a:gd name="connsiteY0" fmla="*/ 64770 h 57150"/>
                <a:gd name="connsiteX1" fmla="*/ 33338 w 76200"/>
                <a:gd name="connsiteY1" fmla="*/ 62865 h 57150"/>
                <a:gd name="connsiteX2" fmla="*/ 40957 w 76200"/>
                <a:gd name="connsiteY2" fmla="*/ 58103 h 57150"/>
                <a:gd name="connsiteX3" fmla="*/ 43815 w 76200"/>
                <a:gd name="connsiteY3" fmla="*/ 57150 h 57150"/>
                <a:gd name="connsiteX4" fmla="*/ 57150 w 76200"/>
                <a:gd name="connsiteY4" fmla="*/ 50483 h 57150"/>
                <a:gd name="connsiteX5" fmla="*/ 79057 w 76200"/>
                <a:gd name="connsiteY5" fmla="*/ 30480 h 57150"/>
                <a:gd name="connsiteX6" fmla="*/ 67627 w 76200"/>
                <a:gd name="connsiteY6" fmla="*/ 13335 h 57150"/>
                <a:gd name="connsiteX7" fmla="*/ 59055 w 76200"/>
                <a:gd name="connsiteY7" fmla="*/ 0 h 57150"/>
                <a:gd name="connsiteX8" fmla="*/ 17145 w 76200"/>
                <a:gd name="connsiteY8" fmla="*/ 3810 h 57150"/>
                <a:gd name="connsiteX9" fmla="*/ 15240 w 76200"/>
                <a:gd name="connsiteY9" fmla="*/ 4763 h 57150"/>
                <a:gd name="connsiteX10" fmla="*/ 7620 w 76200"/>
                <a:gd name="connsiteY10" fmla="*/ 14288 h 57150"/>
                <a:gd name="connsiteX11" fmla="*/ 0 w 76200"/>
                <a:gd name="connsiteY11" fmla="*/ 25717 h 57150"/>
                <a:gd name="connsiteX12" fmla="*/ 5715 w 76200"/>
                <a:gd name="connsiteY12" fmla="*/ 34290 h 57150"/>
                <a:gd name="connsiteX13" fmla="*/ 11430 w 76200"/>
                <a:gd name="connsiteY13" fmla="*/ 45720 h 57150"/>
                <a:gd name="connsiteX14" fmla="*/ 19050 w 76200"/>
                <a:gd name="connsiteY14" fmla="*/ 56198 h 57150"/>
                <a:gd name="connsiteX15" fmla="*/ 25717 w 76200"/>
                <a:gd name="connsiteY15" fmla="*/ 647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200" h="57150">
                  <a:moveTo>
                    <a:pt x="25717" y="64770"/>
                  </a:moveTo>
                  <a:cubicBezTo>
                    <a:pt x="25717" y="64770"/>
                    <a:pt x="31432" y="64770"/>
                    <a:pt x="33338" y="62865"/>
                  </a:cubicBezTo>
                  <a:cubicBezTo>
                    <a:pt x="33338" y="62865"/>
                    <a:pt x="37147" y="60008"/>
                    <a:pt x="40957" y="58103"/>
                  </a:cubicBezTo>
                  <a:cubicBezTo>
                    <a:pt x="41910" y="57150"/>
                    <a:pt x="42863" y="57150"/>
                    <a:pt x="43815" y="57150"/>
                  </a:cubicBezTo>
                  <a:cubicBezTo>
                    <a:pt x="46672" y="56198"/>
                    <a:pt x="52388" y="54292"/>
                    <a:pt x="57150" y="50483"/>
                  </a:cubicBezTo>
                  <a:cubicBezTo>
                    <a:pt x="61913" y="46673"/>
                    <a:pt x="79057" y="30480"/>
                    <a:pt x="79057" y="30480"/>
                  </a:cubicBezTo>
                  <a:lnTo>
                    <a:pt x="67627" y="13335"/>
                  </a:lnTo>
                  <a:lnTo>
                    <a:pt x="59055" y="0"/>
                  </a:lnTo>
                  <a:cubicBezTo>
                    <a:pt x="59055" y="0"/>
                    <a:pt x="22860" y="953"/>
                    <a:pt x="17145" y="3810"/>
                  </a:cubicBezTo>
                  <a:cubicBezTo>
                    <a:pt x="16192" y="3810"/>
                    <a:pt x="16192" y="4763"/>
                    <a:pt x="15240" y="4763"/>
                  </a:cubicBezTo>
                  <a:cubicBezTo>
                    <a:pt x="11430" y="7620"/>
                    <a:pt x="9525" y="12383"/>
                    <a:pt x="7620" y="14288"/>
                  </a:cubicBezTo>
                  <a:cubicBezTo>
                    <a:pt x="6667" y="15240"/>
                    <a:pt x="0" y="22860"/>
                    <a:pt x="0" y="25717"/>
                  </a:cubicBezTo>
                  <a:cubicBezTo>
                    <a:pt x="952" y="29528"/>
                    <a:pt x="2857" y="32385"/>
                    <a:pt x="5715" y="34290"/>
                  </a:cubicBezTo>
                  <a:cubicBezTo>
                    <a:pt x="5715" y="34290"/>
                    <a:pt x="7620" y="42863"/>
                    <a:pt x="11430" y="45720"/>
                  </a:cubicBezTo>
                  <a:cubicBezTo>
                    <a:pt x="11430" y="45720"/>
                    <a:pt x="12382" y="53340"/>
                    <a:pt x="19050" y="56198"/>
                  </a:cubicBezTo>
                  <a:cubicBezTo>
                    <a:pt x="19050" y="56198"/>
                    <a:pt x="20955" y="63817"/>
                    <a:pt x="25717" y="6477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4" name="Freeform: Shape 172">
              <a:extLst>
                <a:ext uri="{FF2B5EF4-FFF2-40B4-BE49-F238E27FC236}">
                  <a16:creationId xmlns:a16="http://schemas.microsoft.com/office/drawing/2014/main" id="{02A4ED28-EA02-B74E-8F72-B45F9EA8F202}"/>
                </a:ext>
              </a:extLst>
            </p:cNvPr>
            <p:cNvSpPr/>
            <p:nvPr/>
          </p:nvSpPr>
          <p:spPr>
            <a:xfrm>
              <a:off x="6569392" y="3527108"/>
              <a:ext cx="95250" cy="123825"/>
            </a:xfrm>
            <a:custGeom>
              <a:avLst/>
              <a:gdLst>
                <a:gd name="connsiteX0" fmla="*/ 0 w 95250"/>
                <a:gd name="connsiteY0" fmla="*/ 84772 h 123825"/>
                <a:gd name="connsiteX1" fmla="*/ 69533 w 95250"/>
                <a:gd name="connsiteY1" fmla="*/ 73342 h 123825"/>
                <a:gd name="connsiteX2" fmla="*/ 67628 w 95250"/>
                <a:gd name="connsiteY2" fmla="*/ 38100 h 123825"/>
                <a:gd name="connsiteX3" fmla="*/ 51435 w 95250"/>
                <a:gd name="connsiteY3" fmla="*/ 0 h 123825"/>
                <a:gd name="connsiteX4" fmla="*/ 79058 w 95250"/>
                <a:gd name="connsiteY4" fmla="*/ 25717 h 123825"/>
                <a:gd name="connsiteX5" fmla="*/ 101917 w 95250"/>
                <a:gd name="connsiteY5" fmla="*/ 80010 h 123825"/>
                <a:gd name="connsiteX6" fmla="*/ 91440 w 95250"/>
                <a:gd name="connsiteY6" fmla="*/ 121920 h 123825"/>
                <a:gd name="connsiteX7" fmla="*/ 14288 w 95250"/>
                <a:gd name="connsiteY7" fmla="*/ 130492 h 123825"/>
                <a:gd name="connsiteX8" fmla="*/ 0 w 95250"/>
                <a:gd name="connsiteY8" fmla="*/ 8477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0" y="84772"/>
                  </a:moveTo>
                  <a:cubicBezTo>
                    <a:pt x="0" y="84772"/>
                    <a:pt x="54292" y="75247"/>
                    <a:pt x="69533" y="73342"/>
                  </a:cubicBezTo>
                  <a:cubicBezTo>
                    <a:pt x="69533" y="73342"/>
                    <a:pt x="70485" y="54292"/>
                    <a:pt x="67628" y="38100"/>
                  </a:cubicBezTo>
                  <a:cubicBezTo>
                    <a:pt x="64770" y="21908"/>
                    <a:pt x="51435" y="0"/>
                    <a:pt x="51435" y="0"/>
                  </a:cubicBezTo>
                  <a:lnTo>
                    <a:pt x="79058" y="25717"/>
                  </a:lnTo>
                  <a:cubicBezTo>
                    <a:pt x="79058" y="25717"/>
                    <a:pt x="101917" y="69533"/>
                    <a:pt x="101917" y="80010"/>
                  </a:cubicBezTo>
                  <a:cubicBezTo>
                    <a:pt x="102870" y="90488"/>
                    <a:pt x="104775" y="105727"/>
                    <a:pt x="91440" y="121920"/>
                  </a:cubicBezTo>
                  <a:cubicBezTo>
                    <a:pt x="78105" y="138113"/>
                    <a:pt x="14288" y="130492"/>
                    <a:pt x="14288" y="130492"/>
                  </a:cubicBezTo>
                  <a:cubicBezTo>
                    <a:pt x="14288" y="130492"/>
                    <a:pt x="20003" y="110490"/>
                    <a:pt x="0" y="8477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5" name="Freeform: Shape 173">
              <a:extLst>
                <a:ext uri="{FF2B5EF4-FFF2-40B4-BE49-F238E27FC236}">
                  <a16:creationId xmlns:a16="http://schemas.microsoft.com/office/drawing/2014/main" id="{49C1212B-65B9-0245-8468-E8EE0CDA7F00}"/>
                </a:ext>
              </a:extLst>
            </p:cNvPr>
            <p:cNvSpPr/>
            <p:nvPr/>
          </p:nvSpPr>
          <p:spPr>
            <a:xfrm>
              <a:off x="6491750" y="3369678"/>
              <a:ext cx="57150" cy="104775"/>
            </a:xfrm>
            <a:custGeom>
              <a:avLst/>
              <a:gdLst>
                <a:gd name="connsiteX0" fmla="*/ 60497 w 57150"/>
                <a:gd name="connsiteY0" fmla="*/ 43130 h 104775"/>
                <a:gd name="connsiteX1" fmla="*/ 56687 w 57150"/>
                <a:gd name="connsiteY1" fmla="*/ 56464 h 104775"/>
                <a:gd name="connsiteX2" fmla="*/ 53829 w 57150"/>
                <a:gd name="connsiteY2" fmla="*/ 69800 h 104775"/>
                <a:gd name="connsiteX3" fmla="*/ 52877 w 57150"/>
                <a:gd name="connsiteY3" fmla="*/ 109805 h 104775"/>
                <a:gd name="connsiteX4" fmla="*/ 2395 w 57150"/>
                <a:gd name="connsiteY4" fmla="*/ 77419 h 104775"/>
                <a:gd name="connsiteX5" fmla="*/ 1442 w 57150"/>
                <a:gd name="connsiteY5" fmla="*/ 6934 h 104775"/>
                <a:gd name="connsiteX6" fmla="*/ 60497 w 57150"/>
                <a:gd name="connsiteY6" fmla="*/ 431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04775">
                  <a:moveTo>
                    <a:pt x="60497" y="43130"/>
                  </a:moveTo>
                  <a:cubicBezTo>
                    <a:pt x="60497" y="43130"/>
                    <a:pt x="58592" y="47892"/>
                    <a:pt x="56687" y="56464"/>
                  </a:cubicBezTo>
                  <a:cubicBezTo>
                    <a:pt x="55734" y="60275"/>
                    <a:pt x="54782" y="65037"/>
                    <a:pt x="53829" y="69800"/>
                  </a:cubicBezTo>
                  <a:cubicBezTo>
                    <a:pt x="50972" y="83134"/>
                    <a:pt x="49067" y="99327"/>
                    <a:pt x="52877" y="109805"/>
                  </a:cubicBezTo>
                  <a:cubicBezTo>
                    <a:pt x="52877" y="109805"/>
                    <a:pt x="23349" y="119330"/>
                    <a:pt x="2395" y="77419"/>
                  </a:cubicBezTo>
                  <a:cubicBezTo>
                    <a:pt x="2395" y="77419"/>
                    <a:pt x="13824" y="33605"/>
                    <a:pt x="1442" y="6934"/>
                  </a:cubicBezTo>
                  <a:cubicBezTo>
                    <a:pt x="-10941" y="-20688"/>
                    <a:pt x="60497" y="43130"/>
                    <a:pt x="60497" y="4313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6" name="Freeform: Shape 174">
              <a:extLst>
                <a:ext uri="{FF2B5EF4-FFF2-40B4-BE49-F238E27FC236}">
                  <a16:creationId xmlns:a16="http://schemas.microsoft.com/office/drawing/2014/main" id="{6E6BA413-F38C-6D47-9713-130914CD65A1}"/>
                </a:ext>
              </a:extLst>
            </p:cNvPr>
            <p:cNvSpPr/>
            <p:nvPr/>
          </p:nvSpPr>
          <p:spPr>
            <a:xfrm>
              <a:off x="6469321" y="3233486"/>
              <a:ext cx="142875" cy="152400"/>
            </a:xfrm>
            <a:custGeom>
              <a:avLst/>
              <a:gdLst>
                <a:gd name="connsiteX0" fmla="*/ 145791 w 142875"/>
                <a:gd name="connsiteY0" fmla="*/ 74547 h 152400"/>
                <a:gd name="connsiteX1" fmla="*/ 78163 w 142875"/>
                <a:gd name="connsiteY1" fmla="*/ 100264 h 152400"/>
                <a:gd name="connsiteX2" fmla="*/ 26728 w 142875"/>
                <a:gd name="connsiteY2" fmla="*/ 154557 h 152400"/>
                <a:gd name="connsiteX3" fmla="*/ 16251 w 142875"/>
                <a:gd name="connsiteY3" fmla="*/ 23112 h 152400"/>
                <a:gd name="connsiteX4" fmla="*/ 145791 w 142875"/>
                <a:gd name="connsiteY4" fmla="*/ 7454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52400">
                  <a:moveTo>
                    <a:pt x="145791" y="74547"/>
                  </a:moveTo>
                  <a:cubicBezTo>
                    <a:pt x="145791" y="74547"/>
                    <a:pt x="111501" y="96454"/>
                    <a:pt x="78163" y="100264"/>
                  </a:cubicBezTo>
                  <a:cubicBezTo>
                    <a:pt x="44826" y="104074"/>
                    <a:pt x="26728" y="154557"/>
                    <a:pt x="26728" y="154557"/>
                  </a:cubicBezTo>
                  <a:cubicBezTo>
                    <a:pt x="26728" y="154557"/>
                    <a:pt x="-25659" y="72642"/>
                    <a:pt x="16251" y="23112"/>
                  </a:cubicBezTo>
                  <a:cubicBezTo>
                    <a:pt x="59113" y="-27371"/>
                    <a:pt x="155316" y="11682"/>
                    <a:pt x="145791" y="74547"/>
                  </a:cubicBezTo>
                  <a:close/>
                </a:path>
              </a:pathLst>
            </a:custGeom>
            <a:solidFill>
              <a:srgbClr val="75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7" name="Freeform: Shape 175">
              <a:extLst>
                <a:ext uri="{FF2B5EF4-FFF2-40B4-BE49-F238E27FC236}">
                  <a16:creationId xmlns:a16="http://schemas.microsoft.com/office/drawing/2014/main" id="{6CCCC647-84B9-E44D-8543-ED50DE90902B}"/>
                </a:ext>
              </a:extLst>
            </p:cNvPr>
            <p:cNvSpPr/>
            <p:nvPr/>
          </p:nvSpPr>
          <p:spPr>
            <a:xfrm>
              <a:off x="6512206" y="3320820"/>
              <a:ext cx="19050" cy="38100"/>
            </a:xfrm>
            <a:custGeom>
              <a:avLst/>
              <a:gdLst>
                <a:gd name="connsiteX0" fmla="*/ 21943 w 19050"/>
                <a:gd name="connsiteY0" fmla="*/ 11025 h 38100"/>
                <a:gd name="connsiteX1" fmla="*/ 3846 w 19050"/>
                <a:gd name="connsiteY1" fmla="*/ 3405 h 38100"/>
                <a:gd name="connsiteX2" fmla="*/ 15276 w 19050"/>
                <a:gd name="connsiteY2" fmla="*/ 39600 h 38100"/>
                <a:gd name="connsiteX3" fmla="*/ 21943 w 19050"/>
                <a:gd name="connsiteY3" fmla="*/ 110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21943" y="11025"/>
                  </a:moveTo>
                  <a:cubicBezTo>
                    <a:pt x="21943" y="4357"/>
                    <a:pt x="15276" y="-5168"/>
                    <a:pt x="3846" y="3405"/>
                  </a:cubicBezTo>
                  <a:cubicBezTo>
                    <a:pt x="-6632" y="11977"/>
                    <a:pt x="6703" y="42457"/>
                    <a:pt x="15276" y="39600"/>
                  </a:cubicBezTo>
                  <a:cubicBezTo>
                    <a:pt x="24801" y="37695"/>
                    <a:pt x="21943" y="17692"/>
                    <a:pt x="21943" y="1102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8" name="Freeform: Shape 176">
              <a:extLst>
                <a:ext uri="{FF2B5EF4-FFF2-40B4-BE49-F238E27FC236}">
                  <a16:creationId xmlns:a16="http://schemas.microsoft.com/office/drawing/2014/main" id="{879C8F59-C8EF-F748-944D-13329F6CA493}"/>
                </a:ext>
              </a:extLst>
            </p:cNvPr>
            <p:cNvSpPr/>
            <p:nvPr/>
          </p:nvSpPr>
          <p:spPr>
            <a:xfrm>
              <a:off x="6483667" y="3428962"/>
              <a:ext cx="66675" cy="47625"/>
            </a:xfrm>
            <a:custGeom>
              <a:avLst/>
              <a:gdLst>
                <a:gd name="connsiteX0" fmla="*/ 73342 w 66675"/>
                <a:gd name="connsiteY0" fmla="*/ 16231 h 47625"/>
                <a:gd name="connsiteX1" fmla="*/ 55245 w 66675"/>
                <a:gd name="connsiteY1" fmla="*/ 56236 h 47625"/>
                <a:gd name="connsiteX2" fmla="*/ 0 w 66675"/>
                <a:gd name="connsiteY2" fmla="*/ 8611 h 47625"/>
                <a:gd name="connsiteX3" fmla="*/ 21908 w 66675"/>
                <a:gd name="connsiteY3" fmla="*/ 38 h 47625"/>
                <a:gd name="connsiteX4" fmla="*/ 73342 w 66675"/>
                <a:gd name="connsiteY4" fmla="*/ 16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47625">
                  <a:moveTo>
                    <a:pt x="73342" y="16231"/>
                  </a:moveTo>
                  <a:cubicBezTo>
                    <a:pt x="73342" y="16231"/>
                    <a:pt x="86678" y="57188"/>
                    <a:pt x="55245" y="56236"/>
                  </a:cubicBezTo>
                  <a:cubicBezTo>
                    <a:pt x="22860" y="56236"/>
                    <a:pt x="9525" y="30518"/>
                    <a:pt x="0" y="8611"/>
                  </a:cubicBezTo>
                  <a:cubicBezTo>
                    <a:pt x="0" y="8611"/>
                    <a:pt x="15240" y="991"/>
                    <a:pt x="21908" y="38"/>
                  </a:cubicBezTo>
                  <a:cubicBezTo>
                    <a:pt x="27623" y="-914"/>
                    <a:pt x="73342" y="16231"/>
                    <a:pt x="73342" y="1623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9" name="Freeform: Shape 177">
              <a:extLst>
                <a:ext uri="{FF2B5EF4-FFF2-40B4-BE49-F238E27FC236}">
                  <a16:creationId xmlns:a16="http://schemas.microsoft.com/office/drawing/2014/main" id="{4C9E8699-CA19-8340-92B4-4B53A1A91471}"/>
                </a:ext>
              </a:extLst>
            </p:cNvPr>
            <p:cNvSpPr/>
            <p:nvPr/>
          </p:nvSpPr>
          <p:spPr>
            <a:xfrm>
              <a:off x="6349365" y="3927158"/>
              <a:ext cx="9525" cy="9525"/>
            </a:xfrm>
            <a:custGeom>
              <a:avLst/>
              <a:gdLst>
                <a:gd name="connsiteX0" fmla="*/ 15240 w 9525"/>
                <a:gd name="connsiteY0" fmla="*/ 4763 h 0"/>
                <a:gd name="connsiteX1" fmla="*/ 0 w 9525"/>
                <a:gd name="connsiteY1" fmla="*/ 6667 h 0"/>
                <a:gd name="connsiteX2" fmla="*/ 0 w 952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>
                  <a:moveTo>
                    <a:pt x="15240" y="4763"/>
                  </a:moveTo>
                  <a:lnTo>
                    <a:pt x="0" y="6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0" name="Freeform: Shape 178">
              <a:extLst>
                <a:ext uri="{FF2B5EF4-FFF2-40B4-BE49-F238E27FC236}">
                  <a16:creationId xmlns:a16="http://schemas.microsoft.com/office/drawing/2014/main" id="{542853FB-0479-534C-A9C0-33CE89599097}"/>
                </a:ext>
              </a:extLst>
            </p:cNvPr>
            <p:cNvSpPr/>
            <p:nvPr/>
          </p:nvSpPr>
          <p:spPr>
            <a:xfrm>
              <a:off x="6318884" y="3918585"/>
              <a:ext cx="9525" cy="9525"/>
            </a:xfrm>
            <a:custGeom>
              <a:avLst/>
              <a:gdLst>
                <a:gd name="connsiteX0" fmla="*/ 8573 w 0"/>
                <a:gd name="connsiteY0" fmla="*/ 2858 h 0"/>
                <a:gd name="connsiteX1" fmla="*/ 0 w 0"/>
                <a:gd name="connsiteY1" fmla="*/ 3810 h 0"/>
                <a:gd name="connsiteX2" fmla="*/ 0 w 0"/>
                <a:gd name="connsiteY2" fmla="*/ 0 h 0"/>
                <a:gd name="connsiteX3" fmla="*/ 8573 w 0"/>
                <a:gd name="connsiteY3" fmla="*/ 28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8573" y="2858"/>
                  </a:moveTo>
                  <a:lnTo>
                    <a:pt x="0" y="3810"/>
                  </a:lnTo>
                  <a:cubicBezTo>
                    <a:pt x="0" y="3810"/>
                    <a:pt x="0" y="953"/>
                    <a:pt x="0" y="0"/>
                  </a:cubicBezTo>
                  <a:cubicBezTo>
                    <a:pt x="953" y="0"/>
                    <a:pt x="8573" y="2858"/>
                    <a:pt x="8573" y="2858"/>
                  </a:cubicBezTo>
                  <a:close/>
                </a:path>
              </a:pathLst>
            </a:custGeom>
            <a:solidFill>
              <a:srgbClr val="1D3B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1" name="Freeform: Shape 179">
              <a:extLst>
                <a:ext uri="{FF2B5EF4-FFF2-40B4-BE49-F238E27FC236}">
                  <a16:creationId xmlns:a16="http://schemas.microsoft.com/office/drawing/2014/main" id="{2D25522D-6C3C-0B43-9406-07230401FE88}"/>
                </a:ext>
              </a:extLst>
            </p:cNvPr>
            <p:cNvSpPr/>
            <p:nvPr/>
          </p:nvSpPr>
          <p:spPr>
            <a:xfrm>
              <a:off x="6492570" y="4466454"/>
              <a:ext cx="66675" cy="95250"/>
            </a:xfrm>
            <a:custGeom>
              <a:avLst/>
              <a:gdLst>
                <a:gd name="connsiteX0" fmla="*/ 28245 w 66675"/>
                <a:gd name="connsiteY0" fmla="*/ 5533 h 95250"/>
                <a:gd name="connsiteX1" fmla="*/ 37770 w 66675"/>
                <a:gd name="connsiteY1" fmla="*/ 40776 h 95250"/>
                <a:gd name="connsiteX2" fmla="*/ 67297 w 66675"/>
                <a:gd name="connsiteY2" fmla="*/ 91258 h 95250"/>
                <a:gd name="connsiteX3" fmla="*/ 27292 w 66675"/>
                <a:gd name="connsiteY3" fmla="*/ 91258 h 95250"/>
                <a:gd name="connsiteX4" fmla="*/ 1575 w 66675"/>
                <a:gd name="connsiteY4" fmla="*/ 33156 h 95250"/>
                <a:gd name="connsiteX5" fmla="*/ 622 w 66675"/>
                <a:gd name="connsiteY5" fmla="*/ 2676 h 95250"/>
                <a:gd name="connsiteX6" fmla="*/ 28245 w 66675"/>
                <a:gd name="connsiteY6" fmla="*/ 553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95250">
                  <a:moveTo>
                    <a:pt x="28245" y="5533"/>
                  </a:moveTo>
                  <a:cubicBezTo>
                    <a:pt x="28245" y="5533"/>
                    <a:pt x="32055" y="26488"/>
                    <a:pt x="37770" y="40776"/>
                  </a:cubicBezTo>
                  <a:cubicBezTo>
                    <a:pt x="43485" y="55063"/>
                    <a:pt x="67297" y="87448"/>
                    <a:pt x="67297" y="91258"/>
                  </a:cubicBezTo>
                  <a:cubicBezTo>
                    <a:pt x="66345" y="95068"/>
                    <a:pt x="39675" y="101736"/>
                    <a:pt x="27292" y="91258"/>
                  </a:cubicBezTo>
                  <a:cubicBezTo>
                    <a:pt x="14910" y="81733"/>
                    <a:pt x="4432" y="52206"/>
                    <a:pt x="1575" y="33156"/>
                  </a:cubicBezTo>
                  <a:cubicBezTo>
                    <a:pt x="-1283" y="15058"/>
                    <a:pt x="622" y="2676"/>
                    <a:pt x="622" y="2676"/>
                  </a:cubicBezTo>
                  <a:cubicBezTo>
                    <a:pt x="622" y="2676"/>
                    <a:pt x="15862" y="-4944"/>
                    <a:pt x="28245" y="553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2" name="Freeform: Shape 180">
              <a:extLst>
                <a:ext uri="{FF2B5EF4-FFF2-40B4-BE49-F238E27FC236}">
                  <a16:creationId xmlns:a16="http://schemas.microsoft.com/office/drawing/2014/main" id="{D9F816ED-54F0-1940-9B9E-EF1DF6A76E83}"/>
                </a:ext>
              </a:extLst>
            </p:cNvPr>
            <p:cNvSpPr/>
            <p:nvPr/>
          </p:nvSpPr>
          <p:spPr>
            <a:xfrm>
              <a:off x="6508432" y="3391852"/>
              <a:ext cx="38100" cy="38100"/>
            </a:xfrm>
            <a:custGeom>
              <a:avLst/>
              <a:gdLst>
                <a:gd name="connsiteX0" fmla="*/ 42863 w 38100"/>
                <a:gd name="connsiteY0" fmla="*/ 25718 h 38100"/>
                <a:gd name="connsiteX1" fmla="*/ 39052 w 38100"/>
                <a:gd name="connsiteY1" fmla="*/ 39052 h 38100"/>
                <a:gd name="connsiteX2" fmla="*/ 0 w 38100"/>
                <a:gd name="connsiteY2" fmla="*/ 0 h 38100"/>
                <a:gd name="connsiteX3" fmla="*/ 42863 w 38100"/>
                <a:gd name="connsiteY3" fmla="*/ 2571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42863" y="25718"/>
                  </a:moveTo>
                  <a:cubicBezTo>
                    <a:pt x="41910" y="29527"/>
                    <a:pt x="40005" y="34290"/>
                    <a:pt x="39052" y="39052"/>
                  </a:cubicBezTo>
                  <a:cubicBezTo>
                    <a:pt x="12383" y="20955"/>
                    <a:pt x="0" y="0"/>
                    <a:pt x="0" y="0"/>
                  </a:cubicBezTo>
                  <a:cubicBezTo>
                    <a:pt x="15240" y="14288"/>
                    <a:pt x="42863" y="25718"/>
                    <a:pt x="42863" y="25718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3" name="Freeform: Shape 181">
              <a:extLst>
                <a:ext uri="{FF2B5EF4-FFF2-40B4-BE49-F238E27FC236}">
                  <a16:creationId xmlns:a16="http://schemas.microsoft.com/office/drawing/2014/main" id="{86CB3523-9FC1-1F49-9674-6C3C84EFB468}"/>
                </a:ext>
              </a:extLst>
            </p:cNvPr>
            <p:cNvSpPr/>
            <p:nvPr/>
          </p:nvSpPr>
          <p:spPr>
            <a:xfrm>
              <a:off x="5284470" y="2637473"/>
              <a:ext cx="400050" cy="209550"/>
            </a:xfrm>
            <a:custGeom>
              <a:avLst/>
              <a:gdLst>
                <a:gd name="connsiteX0" fmla="*/ 45720 w 400050"/>
                <a:gd name="connsiteY0" fmla="*/ 0 h 209550"/>
                <a:gd name="connsiteX1" fmla="*/ 356235 w 400050"/>
                <a:gd name="connsiteY1" fmla="*/ 0 h 209550"/>
                <a:gd name="connsiteX2" fmla="*/ 401955 w 400050"/>
                <a:gd name="connsiteY2" fmla="*/ 45720 h 209550"/>
                <a:gd name="connsiteX3" fmla="*/ 401955 w 400050"/>
                <a:gd name="connsiteY3" fmla="*/ 171450 h 209550"/>
                <a:gd name="connsiteX4" fmla="*/ 356235 w 400050"/>
                <a:gd name="connsiteY4" fmla="*/ 217170 h 209550"/>
                <a:gd name="connsiteX5" fmla="*/ 45720 w 400050"/>
                <a:gd name="connsiteY5" fmla="*/ 217170 h 209550"/>
                <a:gd name="connsiteX6" fmla="*/ 0 w 400050"/>
                <a:gd name="connsiteY6" fmla="*/ 171450 h 209550"/>
                <a:gd name="connsiteX7" fmla="*/ 0 w 400050"/>
                <a:gd name="connsiteY7" fmla="*/ 45720 h 209550"/>
                <a:gd name="connsiteX8" fmla="*/ 45720 w 400050"/>
                <a:gd name="connsiteY8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209550">
                  <a:moveTo>
                    <a:pt x="45720" y="0"/>
                  </a:moveTo>
                  <a:lnTo>
                    <a:pt x="356235" y="0"/>
                  </a:lnTo>
                  <a:cubicBezTo>
                    <a:pt x="381953" y="0"/>
                    <a:pt x="401955" y="20955"/>
                    <a:pt x="401955" y="45720"/>
                  </a:cubicBezTo>
                  <a:lnTo>
                    <a:pt x="401955" y="171450"/>
                  </a:lnTo>
                  <a:cubicBezTo>
                    <a:pt x="401955" y="197167"/>
                    <a:pt x="381000" y="217170"/>
                    <a:pt x="356235" y="217170"/>
                  </a:cubicBezTo>
                  <a:lnTo>
                    <a:pt x="45720" y="217170"/>
                  </a:lnTo>
                  <a:cubicBezTo>
                    <a:pt x="20002" y="217170"/>
                    <a:pt x="0" y="196215"/>
                    <a:pt x="0" y="171450"/>
                  </a:cubicBezTo>
                  <a:lnTo>
                    <a:pt x="0" y="45720"/>
                  </a:lnTo>
                  <a:cubicBezTo>
                    <a:pt x="0" y="20955"/>
                    <a:pt x="20002" y="0"/>
                    <a:pt x="45720" y="0"/>
                  </a:cubicBez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4" name="Freeform: Shape 182">
              <a:extLst>
                <a:ext uri="{FF2B5EF4-FFF2-40B4-BE49-F238E27FC236}">
                  <a16:creationId xmlns:a16="http://schemas.microsoft.com/office/drawing/2014/main" id="{3B1F4341-6EB0-0043-B7E6-5B8675117FD0}"/>
                </a:ext>
              </a:extLst>
            </p:cNvPr>
            <p:cNvSpPr/>
            <p:nvPr/>
          </p:nvSpPr>
          <p:spPr>
            <a:xfrm>
              <a:off x="5076825" y="372808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5" name="Freeform: Shape 183">
              <a:extLst>
                <a:ext uri="{FF2B5EF4-FFF2-40B4-BE49-F238E27FC236}">
                  <a16:creationId xmlns:a16="http://schemas.microsoft.com/office/drawing/2014/main" id="{52EAD9A1-88EF-E849-937F-036E56686A20}"/>
                </a:ext>
              </a:extLst>
            </p:cNvPr>
            <p:cNvSpPr/>
            <p:nvPr/>
          </p:nvSpPr>
          <p:spPr>
            <a:xfrm>
              <a:off x="4870132" y="3653790"/>
              <a:ext cx="323850" cy="38100"/>
            </a:xfrm>
            <a:custGeom>
              <a:avLst/>
              <a:gdLst>
                <a:gd name="connsiteX0" fmla="*/ 15240 w 323850"/>
                <a:gd name="connsiteY0" fmla="*/ 40005 h 38100"/>
                <a:gd name="connsiteX1" fmla="*/ 312420 w 323850"/>
                <a:gd name="connsiteY1" fmla="*/ 40005 h 38100"/>
                <a:gd name="connsiteX2" fmla="*/ 327660 w 323850"/>
                <a:gd name="connsiteY2" fmla="*/ 24765 h 38100"/>
                <a:gd name="connsiteX3" fmla="*/ 327660 w 323850"/>
                <a:gd name="connsiteY3" fmla="*/ 15240 h 38100"/>
                <a:gd name="connsiteX4" fmla="*/ 312420 w 323850"/>
                <a:gd name="connsiteY4" fmla="*/ 0 h 38100"/>
                <a:gd name="connsiteX5" fmla="*/ 15240 w 323850"/>
                <a:gd name="connsiteY5" fmla="*/ 0 h 38100"/>
                <a:gd name="connsiteX6" fmla="*/ 0 w 323850"/>
                <a:gd name="connsiteY6" fmla="*/ 15240 h 38100"/>
                <a:gd name="connsiteX7" fmla="*/ 0 w 323850"/>
                <a:gd name="connsiteY7" fmla="*/ 24765 h 38100"/>
                <a:gd name="connsiteX8" fmla="*/ 15240 w 3238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8100">
                  <a:moveTo>
                    <a:pt x="15240" y="40005"/>
                  </a:moveTo>
                  <a:lnTo>
                    <a:pt x="312420" y="40005"/>
                  </a:lnTo>
                  <a:cubicBezTo>
                    <a:pt x="320993" y="40005"/>
                    <a:pt x="327660" y="33338"/>
                    <a:pt x="327660" y="24765"/>
                  </a:cubicBezTo>
                  <a:lnTo>
                    <a:pt x="327660" y="15240"/>
                  </a:lnTo>
                  <a:cubicBezTo>
                    <a:pt x="327660" y="6667"/>
                    <a:pt x="320993" y="0"/>
                    <a:pt x="312420" y="0"/>
                  </a:cubicBez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lnTo>
                    <a:pt x="0" y="24765"/>
                  </a:lnTo>
                  <a:cubicBezTo>
                    <a:pt x="953" y="33338"/>
                    <a:pt x="7620" y="40005"/>
                    <a:pt x="15240" y="4000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6" name="Freeform: Shape 184">
              <a:extLst>
                <a:ext uri="{FF2B5EF4-FFF2-40B4-BE49-F238E27FC236}">
                  <a16:creationId xmlns:a16="http://schemas.microsoft.com/office/drawing/2014/main" id="{21E5E83F-AF45-C240-8E41-6F4676483552}"/>
                </a:ext>
              </a:extLst>
            </p:cNvPr>
            <p:cNvSpPr/>
            <p:nvPr/>
          </p:nvSpPr>
          <p:spPr>
            <a:xfrm>
              <a:off x="4870132" y="3724275"/>
              <a:ext cx="323850" cy="38100"/>
            </a:xfrm>
            <a:custGeom>
              <a:avLst/>
              <a:gdLst>
                <a:gd name="connsiteX0" fmla="*/ 15240 w 323850"/>
                <a:gd name="connsiteY0" fmla="*/ 40005 h 38100"/>
                <a:gd name="connsiteX1" fmla="*/ 312420 w 323850"/>
                <a:gd name="connsiteY1" fmla="*/ 40005 h 38100"/>
                <a:gd name="connsiteX2" fmla="*/ 327660 w 323850"/>
                <a:gd name="connsiteY2" fmla="*/ 24765 h 38100"/>
                <a:gd name="connsiteX3" fmla="*/ 327660 w 323850"/>
                <a:gd name="connsiteY3" fmla="*/ 15240 h 38100"/>
                <a:gd name="connsiteX4" fmla="*/ 312420 w 323850"/>
                <a:gd name="connsiteY4" fmla="*/ 0 h 38100"/>
                <a:gd name="connsiteX5" fmla="*/ 15240 w 323850"/>
                <a:gd name="connsiteY5" fmla="*/ 0 h 38100"/>
                <a:gd name="connsiteX6" fmla="*/ 0 w 323850"/>
                <a:gd name="connsiteY6" fmla="*/ 15240 h 38100"/>
                <a:gd name="connsiteX7" fmla="*/ 0 w 323850"/>
                <a:gd name="connsiteY7" fmla="*/ 24765 h 38100"/>
                <a:gd name="connsiteX8" fmla="*/ 15240 w 3238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8100">
                  <a:moveTo>
                    <a:pt x="15240" y="40005"/>
                  </a:moveTo>
                  <a:lnTo>
                    <a:pt x="312420" y="40005"/>
                  </a:lnTo>
                  <a:cubicBezTo>
                    <a:pt x="320993" y="40005"/>
                    <a:pt x="327660" y="33338"/>
                    <a:pt x="327660" y="24765"/>
                  </a:cubicBezTo>
                  <a:lnTo>
                    <a:pt x="327660" y="15240"/>
                  </a:lnTo>
                  <a:cubicBezTo>
                    <a:pt x="327660" y="6667"/>
                    <a:pt x="320993" y="0"/>
                    <a:pt x="312420" y="0"/>
                  </a:cubicBezTo>
                  <a:lnTo>
                    <a:pt x="15240" y="0"/>
                  </a:lnTo>
                  <a:cubicBezTo>
                    <a:pt x="6668" y="0"/>
                    <a:pt x="0" y="6667"/>
                    <a:pt x="0" y="15240"/>
                  </a:cubicBezTo>
                  <a:lnTo>
                    <a:pt x="0" y="24765"/>
                  </a:lnTo>
                  <a:cubicBezTo>
                    <a:pt x="953" y="33338"/>
                    <a:pt x="7620" y="40005"/>
                    <a:pt x="15240" y="4000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7" name="Freeform: Shape 185">
              <a:extLst>
                <a:ext uri="{FF2B5EF4-FFF2-40B4-BE49-F238E27FC236}">
                  <a16:creationId xmlns:a16="http://schemas.microsoft.com/office/drawing/2014/main" id="{F01CE9D9-06DE-1749-B451-49C6C6A29F8B}"/>
                </a:ext>
              </a:extLst>
            </p:cNvPr>
            <p:cNvSpPr/>
            <p:nvPr/>
          </p:nvSpPr>
          <p:spPr>
            <a:xfrm>
              <a:off x="4870132" y="3794760"/>
              <a:ext cx="323850" cy="38100"/>
            </a:xfrm>
            <a:custGeom>
              <a:avLst/>
              <a:gdLst>
                <a:gd name="connsiteX0" fmla="*/ 15240 w 323850"/>
                <a:gd name="connsiteY0" fmla="*/ 40005 h 38100"/>
                <a:gd name="connsiteX1" fmla="*/ 312420 w 323850"/>
                <a:gd name="connsiteY1" fmla="*/ 40005 h 38100"/>
                <a:gd name="connsiteX2" fmla="*/ 327660 w 323850"/>
                <a:gd name="connsiteY2" fmla="*/ 24765 h 38100"/>
                <a:gd name="connsiteX3" fmla="*/ 327660 w 323850"/>
                <a:gd name="connsiteY3" fmla="*/ 15240 h 38100"/>
                <a:gd name="connsiteX4" fmla="*/ 312420 w 323850"/>
                <a:gd name="connsiteY4" fmla="*/ 0 h 38100"/>
                <a:gd name="connsiteX5" fmla="*/ 15240 w 323850"/>
                <a:gd name="connsiteY5" fmla="*/ 0 h 38100"/>
                <a:gd name="connsiteX6" fmla="*/ 0 w 323850"/>
                <a:gd name="connsiteY6" fmla="*/ 15240 h 38100"/>
                <a:gd name="connsiteX7" fmla="*/ 0 w 323850"/>
                <a:gd name="connsiteY7" fmla="*/ 24765 h 38100"/>
                <a:gd name="connsiteX8" fmla="*/ 15240 w 323850"/>
                <a:gd name="connsiteY8" fmla="*/ 400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8100">
                  <a:moveTo>
                    <a:pt x="15240" y="40005"/>
                  </a:moveTo>
                  <a:lnTo>
                    <a:pt x="312420" y="40005"/>
                  </a:lnTo>
                  <a:cubicBezTo>
                    <a:pt x="320993" y="40005"/>
                    <a:pt x="327660" y="33338"/>
                    <a:pt x="327660" y="24765"/>
                  </a:cubicBezTo>
                  <a:lnTo>
                    <a:pt x="327660" y="15240"/>
                  </a:lnTo>
                  <a:cubicBezTo>
                    <a:pt x="327660" y="6668"/>
                    <a:pt x="320993" y="0"/>
                    <a:pt x="312420" y="0"/>
                  </a:cubicBezTo>
                  <a:lnTo>
                    <a:pt x="15240" y="0"/>
                  </a:lnTo>
                  <a:cubicBezTo>
                    <a:pt x="6668" y="0"/>
                    <a:pt x="0" y="6668"/>
                    <a:pt x="0" y="15240"/>
                  </a:cubicBezTo>
                  <a:lnTo>
                    <a:pt x="0" y="24765"/>
                  </a:lnTo>
                  <a:cubicBezTo>
                    <a:pt x="953" y="33338"/>
                    <a:pt x="7620" y="40005"/>
                    <a:pt x="15240" y="40005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8" name="Freeform: Shape 186">
              <a:extLst>
                <a:ext uri="{FF2B5EF4-FFF2-40B4-BE49-F238E27FC236}">
                  <a16:creationId xmlns:a16="http://schemas.microsoft.com/office/drawing/2014/main" id="{BEB33BFE-BBE8-B045-8AE2-A1BF812C42BE}"/>
                </a:ext>
              </a:extLst>
            </p:cNvPr>
            <p:cNvSpPr/>
            <p:nvPr/>
          </p:nvSpPr>
          <p:spPr>
            <a:xfrm>
              <a:off x="5286375" y="3228975"/>
              <a:ext cx="123825" cy="266700"/>
            </a:xfrm>
            <a:custGeom>
              <a:avLst/>
              <a:gdLst>
                <a:gd name="connsiteX0" fmla="*/ 99060 w 123825"/>
                <a:gd name="connsiteY0" fmla="*/ 274320 h 266700"/>
                <a:gd name="connsiteX1" fmla="*/ 27623 w 123825"/>
                <a:gd name="connsiteY1" fmla="*/ 274320 h 266700"/>
                <a:gd name="connsiteX2" fmla="*/ 0 w 123825"/>
                <a:gd name="connsiteY2" fmla="*/ 246697 h 266700"/>
                <a:gd name="connsiteX3" fmla="*/ 0 w 123825"/>
                <a:gd name="connsiteY3" fmla="*/ 27623 h 266700"/>
                <a:gd name="connsiteX4" fmla="*/ 27623 w 123825"/>
                <a:gd name="connsiteY4" fmla="*/ 0 h 266700"/>
                <a:gd name="connsiteX5" fmla="*/ 99060 w 123825"/>
                <a:gd name="connsiteY5" fmla="*/ 0 h 266700"/>
                <a:gd name="connsiteX6" fmla="*/ 126683 w 123825"/>
                <a:gd name="connsiteY6" fmla="*/ 27623 h 266700"/>
                <a:gd name="connsiteX7" fmla="*/ 126683 w 123825"/>
                <a:gd name="connsiteY7" fmla="*/ 246697 h 266700"/>
                <a:gd name="connsiteX8" fmla="*/ 99060 w 123825"/>
                <a:gd name="connsiteY8" fmla="*/ 27432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266700">
                  <a:moveTo>
                    <a:pt x="99060" y="274320"/>
                  </a:moveTo>
                  <a:lnTo>
                    <a:pt x="27623" y="274320"/>
                  </a:lnTo>
                  <a:cubicBezTo>
                    <a:pt x="12383" y="274320"/>
                    <a:pt x="0" y="261938"/>
                    <a:pt x="0" y="246697"/>
                  </a:cubicBezTo>
                  <a:lnTo>
                    <a:pt x="0" y="27623"/>
                  </a:lnTo>
                  <a:cubicBezTo>
                    <a:pt x="0" y="12383"/>
                    <a:pt x="12383" y="0"/>
                    <a:pt x="27623" y="0"/>
                  </a:cubicBezTo>
                  <a:lnTo>
                    <a:pt x="99060" y="0"/>
                  </a:lnTo>
                  <a:cubicBezTo>
                    <a:pt x="114300" y="0"/>
                    <a:pt x="126683" y="12383"/>
                    <a:pt x="126683" y="27623"/>
                  </a:cubicBezTo>
                  <a:lnTo>
                    <a:pt x="126683" y="246697"/>
                  </a:lnTo>
                  <a:cubicBezTo>
                    <a:pt x="126683" y="261938"/>
                    <a:pt x="114300" y="274320"/>
                    <a:pt x="99060" y="274320"/>
                  </a:cubicBezTo>
                  <a:close/>
                </a:path>
              </a:pathLst>
            </a:custGeom>
            <a:solidFill>
              <a:srgbClr val="B5D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9" name="Freeform: Shape 187">
              <a:extLst>
                <a:ext uri="{FF2B5EF4-FFF2-40B4-BE49-F238E27FC236}">
                  <a16:creationId xmlns:a16="http://schemas.microsoft.com/office/drawing/2014/main" id="{6F78DBC5-9EB7-1B4E-AAD1-3EC071A40783}"/>
                </a:ext>
              </a:extLst>
            </p:cNvPr>
            <p:cNvSpPr/>
            <p:nvPr/>
          </p:nvSpPr>
          <p:spPr>
            <a:xfrm>
              <a:off x="4577672" y="3990022"/>
              <a:ext cx="57150" cy="104775"/>
            </a:xfrm>
            <a:custGeom>
              <a:avLst/>
              <a:gdLst>
                <a:gd name="connsiteX0" fmla="*/ 44810 w 57150"/>
                <a:gd name="connsiteY0" fmla="*/ 6668 h 104775"/>
                <a:gd name="connsiteX1" fmla="*/ 50525 w 57150"/>
                <a:gd name="connsiteY1" fmla="*/ 20955 h 104775"/>
                <a:gd name="connsiteX2" fmla="*/ 57193 w 57150"/>
                <a:gd name="connsiteY2" fmla="*/ 38100 h 104775"/>
                <a:gd name="connsiteX3" fmla="*/ 65765 w 57150"/>
                <a:gd name="connsiteY3" fmla="*/ 66675 h 104775"/>
                <a:gd name="connsiteX4" fmla="*/ 61955 w 57150"/>
                <a:gd name="connsiteY4" fmla="*/ 85725 h 104775"/>
                <a:gd name="connsiteX5" fmla="*/ 61003 w 57150"/>
                <a:gd name="connsiteY5" fmla="*/ 99060 h 104775"/>
                <a:gd name="connsiteX6" fmla="*/ 53383 w 57150"/>
                <a:gd name="connsiteY6" fmla="*/ 93345 h 104775"/>
                <a:gd name="connsiteX7" fmla="*/ 50525 w 57150"/>
                <a:gd name="connsiteY7" fmla="*/ 99060 h 104775"/>
                <a:gd name="connsiteX8" fmla="*/ 41000 w 57150"/>
                <a:gd name="connsiteY8" fmla="*/ 99060 h 104775"/>
                <a:gd name="connsiteX9" fmla="*/ 36238 w 57150"/>
                <a:gd name="connsiteY9" fmla="*/ 103823 h 104775"/>
                <a:gd name="connsiteX10" fmla="*/ 26713 w 57150"/>
                <a:gd name="connsiteY10" fmla="*/ 102870 h 104775"/>
                <a:gd name="connsiteX11" fmla="*/ 20045 w 57150"/>
                <a:gd name="connsiteY11" fmla="*/ 104775 h 104775"/>
                <a:gd name="connsiteX12" fmla="*/ 12425 w 57150"/>
                <a:gd name="connsiteY12" fmla="*/ 100013 h 104775"/>
                <a:gd name="connsiteX13" fmla="*/ 3853 w 57150"/>
                <a:gd name="connsiteY13" fmla="*/ 98108 h 104775"/>
                <a:gd name="connsiteX14" fmla="*/ 995 w 57150"/>
                <a:gd name="connsiteY14" fmla="*/ 88583 h 104775"/>
                <a:gd name="connsiteX15" fmla="*/ 8615 w 57150"/>
                <a:gd name="connsiteY15" fmla="*/ 38100 h 104775"/>
                <a:gd name="connsiteX16" fmla="*/ 6710 w 57150"/>
                <a:gd name="connsiteY16" fmla="*/ 0 h 104775"/>
                <a:gd name="connsiteX17" fmla="*/ 44810 w 57150"/>
                <a:gd name="connsiteY17" fmla="*/ 666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104775">
                  <a:moveTo>
                    <a:pt x="44810" y="6668"/>
                  </a:moveTo>
                  <a:cubicBezTo>
                    <a:pt x="44810" y="6668"/>
                    <a:pt x="49573" y="14288"/>
                    <a:pt x="50525" y="20955"/>
                  </a:cubicBezTo>
                  <a:cubicBezTo>
                    <a:pt x="51478" y="25718"/>
                    <a:pt x="55288" y="33338"/>
                    <a:pt x="57193" y="38100"/>
                  </a:cubicBezTo>
                  <a:cubicBezTo>
                    <a:pt x="59098" y="41910"/>
                    <a:pt x="64813" y="61913"/>
                    <a:pt x="65765" y="66675"/>
                  </a:cubicBezTo>
                  <a:cubicBezTo>
                    <a:pt x="65765" y="68580"/>
                    <a:pt x="61003" y="81915"/>
                    <a:pt x="61955" y="85725"/>
                  </a:cubicBezTo>
                  <a:cubicBezTo>
                    <a:pt x="62908" y="89535"/>
                    <a:pt x="64813" y="98108"/>
                    <a:pt x="61003" y="99060"/>
                  </a:cubicBezTo>
                  <a:cubicBezTo>
                    <a:pt x="57193" y="100013"/>
                    <a:pt x="53383" y="93345"/>
                    <a:pt x="53383" y="93345"/>
                  </a:cubicBezTo>
                  <a:cubicBezTo>
                    <a:pt x="53383" y="93345"/>
                    <a:pt x="53383" y="97155"/>
                    <a:pt x="50525" y="99060"/>
                  </a:cubicBezTo>
                  <a:cubicBezTo>
                    <a:pt x="44810" y="101918"/>
                    <a:pt x="41000" y="99060"/>
                    <a:pt x="41000" y="99060"/>
                  </a:cubicBezTo>
                  <a:cubicBezTo>
                    <a:pt x="41000" y="99060"/>
                    <a:pt x="39095" y="102870"/>
                    <a:pt x="36238" y="103823"/>
                  </a:cubicBezTo>
                  <a:cubicBezTo>
                    <a:pt x="29570" y="104775"/>
                    <a:pt x="26713" y="102870"/>
                    <a:pt x="26713" y="102870"/>
                  </a:cubicBezTo>
                  <a:cubicBezTo>
                    <a:pt x="26713" y="102870"/>
                    <a:pt x="23855" y="104775"/>
                    <a:pt x="20045" y="104775"/>
                  </a:cubicBezTo>
                  <a:cubicBezTo>
                    <a:pt x="14330" y="104775"/>
                    <a:pt x="12425" y="100013"/>
                    <a:pt x="12425" y="100013"/>
                  </a:cubicBezTo>
                  <a:cubicBezTo>
                    <a:pt x="12425" y="100013"/>
                    <a:pt x="5758" y="100965"/>
                    <a:pt x="3853" y="98108"/>
                  </a:cubicBezTo>
                  <a:cubicBezTo>
                    <a:pt x="1948" y="95250"/>
                    <a:pt x="1948" y="91440"/>
                    <a:pt x="995" y="88583"/>
                  </a:cubicBezTo>
                  <a:cubicBezTo>
                    <a:pt x="-910" y="84773"/>
                    <a:pt x="-910" y="58103"/>
                    <a:pt x="8615" y="38100"/>
                  </a:cubicBezTo>
                  <a:cubicBezTo>
                    <a:pt x="18140" y="19050"/>
                    <a:pt x="6710" y="0"/>
                    <a:pt x="6710" y="0"/>
                  </a:cubicBezTo>
                  <a:lnTo>
                    <a:pt x="44810" y="6668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0" name="Freeform: Shape 188">
              <a:extLst>
                <a:ext uri="{FF2B5EF4-FFF2-40B4-BE49-F238E27FC236}">
                  <a16:creationId xmlns:a16="http://schemas.microsoft.com/office/drawing/2014/main" id="{CF3A3165-DF3B-0547-87BF-47AA6FB3830B}"/>
                </a:ext>
              </a:extLst>
            </p:cNvPr>
            <p:cNvSpPr/>
            <p:nvPr/>
          </p:nvSpPr>
          <p:spPr>
            <a:xfrm>
              <a:off x="4576233" y="4045036"/>
              <a:ext cx="47625" cy="47625"/>
            </a:xfrm>
            <a:custGeom>
              <a:avLst/>
              <a:gdLst>
                <a:gd name="connsiteX0" fmla="*/ 54822 w 47625"/>
                <a:gd name="connsiteY0" fmla="*/ 34522 h 47625"/>
                <a:gd name="connsiteX1" fmla="*/ 49107 w 47625"/>
                <a:gd name="connsiteY1" fmla="*/ 5947 h 47625"/>
                <a:gd name="connsiteX2" fmla="*/ 42439 w 47625"/>
                <a:gd name="connsiteY2" fmla="*/ 9757 h 47625"/>
                <a:gd name="connsiteX3" fmla="*/ 36724 w 47625"/>
                <a:gd name="connsiteY3" fmla="*/ 232 h 47625"/>
                <a:gd name="connsiteX4" fmla="*/ 29104 w 47625"/>
                <a:gd name="connsiteY4" fmla="*/ 8804 h 47625"/>
                <a:gd name="connsiteX5" fmla="*/ 20532 w 47625"/>
                <a:gd name="connsiteY5" fmla="*/ 4042 h 47625"/>
                <a:gd name="connsiteX6" fmla="*/ 14817 w 47625"/>
                <a:gd name="connsiteY6" fmla="*/ 13567 h 47625"/>
                <a:gd name="connsiteX7" fmla="*/ 3387 w 47625"/>
                <a:gd name="connsiteY7" fmla="*/ 13567 h 47625"/>
                <a:gd name="connsiteX8" fmla="*/ 3387 w 47625"/>
                <a:gd name="connsiteY8" fmla="*/ 43094 h 47625"/>
                <a:gd name="connsiteX9" fmla="*/ 11959 w 47625"/>
                <a:gd name="connsiteY9" fmla="*/ 44999 h 47625"/>
                <a:gd name="connsiteX10" fmla="*/ 27199 w 47625"/>
                <a:gd name="connsiteY10" fmla="*/ 47857 h 47625"/>
                <a:gd name="connsiteX11" fmla="*/ 41487 w 47625"/>
                <a:gd name="connsiteY11" fmla="*/ 44047 h 47625"/>
                <a:gd name="connsiteX12" fmla="*/ 54822 w 47625"/>
                <a:gd name="connsiteY12" fmla="*/ 3452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47625">
                  <a:moveTo>
                    <a:pt x="54822" y="34522"/>
                  </a:moveTo>
                  <a:cubicBezTo>
                    <a:pt x="54822" y="34522"/>
                    <a:pt x="55774" y="10709"/>
                    <a:pt x="49107" y="5947"/>
                  </a:cubicBezTo>
                  <a:cubicBezTo>
                    <a:pt x="42439" y="1184"/>
                    <a:pt x="42439" y="9757"/>
                    <a:pt x="42439" y="9757"/>
                  </a:cubicBezTo>
                  <a:cubicBezTo>
                    <a:pt x="42439" y="9757"/>
                    <a:pt x="43392" y="1184"/>
                    <a:pt x="36724" y="232"/>
                  </a:cubicBezTo>
                  <a:cubicBezTo>
                    <a:pt x="29104" y="-1673"/>
                    <a:pt x="29104" y="8804"/>
                    <a:pt x="29104" y="8804"/>
                  </a:cubicBezTo>
                  <a:cubicBezTo>
                    <a:pt x="29104" y="8804"/>
                    <a:pt x="28152" y="2136"/>
                    <a:pt x="20532" y="4042"/>
                  </a:cubicBezTo>
                  <a:cubicBezTo>
                    <a:pt x="12912" y="4994"/>
                    <a:pt x="14817" y="13567"/>
                    <a:pt x="14817" y="13567"/>
                  </a:cubicBezTo>
                  <a:cubicBezTo>
                    <a:pt x="14817" y="13567"/>
                    <a:pt x="8149" y="4994"/>
                    <a:pt x="3387" y="13567"/>
                  </a:cubicBezTo>
                  <a:cubicBezTo>
                    <a:pt x="-4233" y="26902"/>
                    <a:pt x="3387" y="43094"/>
                    <a:pt x="3387" y="43094"/>
                  </a:cubicBezTo>
                  <a:cubicBezTo>
                    <a:pt x="3387" y="43094"/>
                    <a:pt x="5292" y="46904"/>
                    <a:pt x="11959" y="44999"/>
                  </a:cubicBezTo>
                  <a:cubicBezTo>
                    <a:pt x="11959" y="44999"/>
                    <a:pt x="16722" y="54524"/>
                    <a:pt x="27199" y="47857"/>
                  </a:cubicBezTo>
                  <a:cubicBezTo>
                    <a:pt x="27199" y="47857"/>
                    <a:pt x="37677" y="53572"/>
                    <a:pt x="41487" y="44047"/>
                  </a:cubicBezTo>
                  <a:cubicBezTo>
                    <a:pt x="41487" y="43094"/>
                    <a:pt x="53869" y="48809"/>
                    <a:pt x="54822" y="34522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1" name="Freeform: Shape 189">
              <a:extLst>
                <a:ext uri="{FF2B5EF4-FFF2-40B4-BE49-F238E27FC236}">
                  <a16:creationId xmlns:a16="http://schemas.microsoft.com/office/drawing/2014/main" id="{79CDF4AB-394F-F942-A847-00E9C7E53106}"/>
                </a:ext>
              </a:extLst>
            </p:cNvPr>
            <p:cNvSpPr/>
            <p:nvPr/>
          </p:nvSpPr>
          <p:spPr>
            <a:xfrm>
              <a:off x="4578667" y="3595171"/>
              <a:ext cx="123825" cy="428625"/>
            </a:xfrm>
            <a:custGeom>
              <a:avLst/>
              <a:gdLst>
                <a:gd name="connsiteX0" fmla="*/ 124778 w 123825"/>
                <a:gd name="connsiteY0" fmla="*/ 56714 h 428625"/>
                <a:gd name="connsiteX1" fmla="*/ 70485 w 123825"/>
                <a:gd name="connsiteY1" fmla="*/ 243404 h 428625"/>
                <a:gd name="connsiteX2" fmla="*/ 53340 w 123825"/>
                <a:gd name="connsiteY2" fmla="*/ 415807 h 428625"/>
                <a:gd name="connsiteX3" fmla="*/ 0 w 123825"/>
                <a:gd name="connsiteY3" fmla="*/ 430094 h 428625"/>
                <a:gd name="connsiteX4" fmla="*/ 6667 w 123825"/>
                <a:gd name="connsiteY4" fmla="*/ 231022 h 428625"/>
                <a:gd name="connsiteX5" fmla="*/ 80010 w 123825"/>
                <a:gd name="connsiteY5" fmla="*/ 2422 h 428625"/>
                <a:gd name="connsiteX6" fmla="*/ 114300 w 123825"/>
                <a:gd name="connsiteY6" fmla="*/ 12899 h 428625"/>
                <a:gd name="connsiteX7" fmla="*/ 124778 w 123825"/>
                <a:gd name="connsiteY7" fmla="*/ 5671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428625">
                  <a:moveTo>
                    <a:pt x="124778" y="56714"/>
                  </a:moveTo>
                  <a:cubicBezTo>
                    <a:pt x="124778" y="56714"/>
                    <a:pt x="83820" y="192922"/>
                    <a:pt x="70485" y="243404"/>
                  </a:cubicBezTo>
                  <a:cubicBezTo>
                    <a:pt x="65723" y="259597"/>
                    <a:pt x="55245" y="410092"/>
                    <a:pt x="53340" y="415807"/>
                  </a:cubicBezTo>
                  <a:cubicBezTo>
                    <a:pt x="51435" y="421522"/>
                    <a:pt x="0" y="430094"/>
                    <a:pt x="0" y="430094"/>
                  </a:cubicBezTo>
                  <a:cubicBezTo>
                    <a:pt x="0" y="430094"/>
                    <a:pt x="6667" y="241499"/>
                    <a:pt x="6667" y="231022"/>
                  </a:cubicBezTo>
                  <a:cubicBezTo>
                    <a:pt x="7620" y="220544"/>
                    <a:pt x="63818" y="10042"/>
                    <a:pt x="80010" y="2422"/>
                  </a:cubicBezTo>
                  <a:cubicBezTo>
                    <a:pt x="92393" y="-3293"/>
                    <a:pt x="99060" y="1469"/>
                    <a:pt x="114300" y="12899"/>
                  </a:cubicBezTo>
                  <a:cubicBezTo>
                    <a:pt x="136208" y="30044"/>
                    <a:pt x="124778" y="56714"/>
                    <a:pt x="124778" y="56714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2" name="Freeform: Shape 190">
              <a:extLst>
                <a:ext uri="{FF2B5EF4-FFF2-40B4-BE49-F238E27FC236}">
                  <a16:creationId xmlns:a16="http://schemas.microsoft.com/office/drawing/2014/main" id="{E24A1ED3-4628-E643-9346-9FB63B8EE03F}"/>
                </a:ext>
              </a:extLst>
            </p:cNvPr>
            <p:cNvSpPr/>
            <p:nvPr/>
          </p:nvSpPr>
          <p:spPr>
            <a:xfrm>
              <a:off x="5102885" y="3399600"/>
              <a:ext cx="95250" cy="66675"/>
            </a:xfrm>
            <a:custGeom>
              <a:avLst/>
              <a:gdLst>
                <a:gd name="connsiteX0" fmla="*/ 0 w 95250"/>
                <a:gd name="connsiteY0" fmla="*/ 61559 h 66675"/>
                <a:gd name="connsiteX1" fmla="*/ 94041 w 95250"/>
                <a:gd name="connsiteY1" fmla="*/ 0 h 66675"/>
                <a:gd name="connsiteX2" fmla="*/ 98736 w 95250"/>
                <a:gd name="connsiteY2" fmla="*/ 7173 h 66675"/>
                <a:gd name="connsiteX3" fmla="*/ 4695 w 95250"/>
                <a:gd name="connsiteY3" fmla="*/ 687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66675">
                  <a:moveTo>
                    <a:pt x="0" y="61559"/>
                  </a:moveTo>
                  <a:lnTo>
                    <a:pt x="94041" y="0"/>
                  </a:lnTo>
                  <a:lnTo>
                    <a:pt x="98736" y="7173"/>
                  </a:lnTo>
                  <a:lnTo>
                    <a:pt x="4695" y="68731"/>
                  </a:lnTo>
                  <a:close/>
                </a:path>
              </a:pathLst>
            </a:custGeom>
            <a:solidFill>
              <a:srgbClr val="4DA8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3" name="Freeform: Shape 191">
              <a:extLst>
                <a:ext uri="{FF2B5EF4-FFF2-40B4-BE49-F238E27FC236}">
                  <a16:creationId xmlns:a16="http://schemas.microsoft.com/office/drawing/2014/main" id="{EA6E02C6-1D10-D64C-9DEF-955F3E62FE15}"/>
                </a:ext>
              </a:extLst>
            </p:cNvPr>
            <p:cNvSpPr/>
            <p:nvPr/>
          </p:nvSpPr>
          <p:spPr>
            <a:xfrm>
              <a:off x="5141594" y="3407938"/>
              <a:ext cx="66675" cy="66675"/>
            </a:xfrm>
            <a:custGeom>
              <a:avLst/>
              <a:gdLst>
                <a:gd name="connsiteX0" fmla="*/ 69532 w 66675"/>
                <a:gd name="connsiteY0" fmla="*/ 26777 h 66675"/>
                <a:gd name="connsiteX1" fmla="*/ 66675 w 66675"/>
                <a:gd name="connsiteY1" fmla="*/ 34397 h 66675"/>
                <a:gd name="connsiteX2" fmla="*/ 61913 w 66675"/>
                <a:gd name="connsiteY2" fmla="*/ 41064 h 66675"/>
                <a:gd name="connsiteX3" fmla="*/ 60007 w 66675"/>
                <a:gd name="connsiteY3" fmla="*/ 42969 h 66675"/>
                <a:gd name="connsiteX4" fmla="*/ 52388 w 66675"/>
                <a:gd name="connsiteY4" fmla="*/ 55352 h 66675"/>
                <a:gd name="connsiteX5" fmla="*/ 30480 w 66675"/>
                <a:gd name="connsiteY5" fmla="*/ 74402 h 66675"/>
                <a:gd name="connsiteX6" fmla="*/ 15240 w 66675"/>
                <a:gd name="connsiteY6" fmla="*/ 62019 h 66675"/>
                <a:gd name="connsiteX7" fmla="*/ 0 w 66675"/>
                <a:gd name="connsiteY7" fmla="*/ 55352 h 66675"/>
                <a:gd name="connsiteX8" fmla="*/ 12382 w 66675"/>
                <a:gd name="connsiteY8" fmla="*/ 13442 h 66675"/>
                <a:gd name="connsiteX9" fmla="*/ 13335 w 66675"/>
                <a:gd name="connsiteY9" fmla="*/ 12489 h 66675"/>
                <a:gd name="connsiteX10" fmla="*/ 22860 w 66675"/>
                <a:gd name="connsiteY10" fmla="*/ 5822 h 66675"/>
                <a:gd name="connsiteX11" fmla="*/ 34290 w 66675"/>
                <a:gd name="connsiteY11" fmla="*/ 107 h 66675"/>
                <a:gd name="connsiteX12" fmla="*/ 40957 w 66675"/>
                <a:gd name="connsiteY12" fmla="*/ 5822 h 66675"/>
                <a:gd name="connsiteX13" fmla="*/ 51435 w 66675"/>
                <a:gd name="connsiteY13" fmla="*/ 12489 h 66675"/>
                <a:gd name="connsiteX14" fmla="*/ 60960 w 66675"/>
                <a:gd name="connsiteY14" fmla="*/ 21062 h 66675"/>
                <a:gd name="connsiteX15" fmla="*/ 69532 w 66675"/>
                <a:gd name="connsiteY15" fmla="*/ 2677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66675">
                  <a:moveTo>
                    <a:pt x="69532" y="26777"/>
                  </a:moveTo>
                  <a:cubicBezTo>
                    <a:pt x="69532" y="26777"/>
                    <a:pt x="68580" y="32492"/>
                    <a:pt x="66675" y="34397"/>
                  </a:cubicBezTo>
                  <a:cubicBezTo>
                    <a:pt x="66675" y="34397"/>
                    <a:pt x="63818" y="38207"/>
                    <a:pt x="61913" y="41064"/>
                  </a:cubicBezTo>
                  <a:cubicBezTo>
                    <a:pt x="60960" y="42017"/>
                    <a:pt x="60960" y="42969"/>
                    <a:pt x="60007" y="42969"/>
                  </a:cubicBezTo>
                  <a:cubicBezTo>
                    <a:pt x="59055" y="44874"/>
                    <a:pt x="57150" y="50589"/>
                    <a:pt x="52388" y="55352"/>
                  </a:cubicBezTo>
                  <a:cubicBezTo>
                    <a:pt x="47625" y="60114"/>
                    <a:pt x="30480" y="74402"/>
                    <a:pt x="30480" y="74402"/>
                  </a:cubicBezTo>
                  <a:lnTo>
                    <a:pt x="15240" y="62019"/>
                  </a:lnTo>
                  <a:lnTo>
                    <a:pt x="0" y="55352"/>
                  </a:lnTo>
                  <a:cubicBezTo>
                    <a:pt x="0" y="55352"/>
                    <a:pt x="8573" y="18204"/>
                    <a:pt x="12382" y="13442"/>
                  </a:cubicBezTo>
                  <a:cubicBezTo>
                    <a:pt x="12382" y="13442"/>
                    <a:pt x="13335" y="12489"/>
                    <a:pt x="13335" y="12489"/>
                  </a:cubicBezTo>
                  <a:cubicBezTo>
                    <a:pt x="17145" y="8679"/>
                    <a:pt x="20955" y="7727"/>
                    <a:pt x="22860" y="5822"/>
                  </a:cubicBezTo>
                  <a:cubicBezTo>
                    <a:pt x="23813" y="4869"/>
                    <a:pt x="31432" y="-846"/>
                    <a:pt x="34290" y="107"/>
                  </a:cubicBezTo>
                  <a:cubicBezTo>
                    <a:pt x="38100" y="1059"/>
                    <a:pt x="40957" y="2964"/>
                    <a:pt x="40957" y="5822"/>
                  </a:cubicBezTo>
                  <a:cubicBezTo>
                    <a:pt x="40957" y="5822"/>
                    <a:pt x="48578" y="7727"/>
                    <a:pt x="51435" y="12489"/>
                  </a:cubicBezTo>
                  <a:cubicBezTo>
                    <a:pt x="51435" y="12489"/>
                    <a:pt x="58103" y="14394"/>
                    <a:pt x="60960" y="21062"/>
                  </a:cubicBezTo>
                  <a:cubicBezTo>
                    <a:pt x="61913" y="20109"/>
                    <a:pt x="68580" y="22967"/>
                    <a:pt x="69532" y="26777"/>
                  </a:cubicBezTo>
                  <a:close/>
                </a:path>
              </a:pathLst>
            </a:custGeom>
            <a:solidFill>
              <a:srgbClr val="EFAA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4" name="Freeform: Shape 192">
              <a:extLst>
                <a:ext uri="{FF2B5EF4-FFF2-40B4-BE49-F238E27FC236}">
                  <a16:creationId xmlns:a16="http://schemas.microsoft.com/office/drawing/2014/main" id="{109D8B57-4575-8E47-BDEA-F3D6E4ADE1DF}"/>
                </a:ext>
              </a:extLst>
            </p:cNvPr>
            <p:cNvSpPr/>
            <p:nvPr/>
          </p:nvSpPr>
          <p:spPr>
            <a:xfrm>
              <a:off x="4621529" y="4580043"/>
              <a:ext cx="47625" cy="28575"/>
            </a:xfrm>
            <a:custGeom>
              <a:avLst/>
              <a:gdLst>
                <a:gd name="connsiteX0" fmla="*/ 48578 w 47625"/>
                <a:gd name="connsiteY0" fmla="*/ 3387 h 28575"/>
                <a:gd name="connsiteX1" fmla="*/ 44768 w 47625"/>
                <a:gd name="connsiteY1" fmla="*/ 32914 h 28575"/>
                <a:gd name="connsiteX2" fmla="*/ 2858 w 47625"/>
                <a:gd name="connsiteY2" fmla="*/ 31009 h 28575"/>
                <a:gd name="connsiteX3" fmla="*/ 0 w 47625"/>
                <a:gd name="connsiteY3" fmla="*/ 529 h 28575"/>
                <a:gd name="connsiteX4" fmla="*/ 48578 w 47625"/>
                <a:gd name="connsiteY4" fmla="*/ 33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48578" y="3387"/>
                  </a:moveTo>
                  <a:cubicBezTo>
                    <a:pt x="48578" y="3387"/>
                    <a:pt x="44768" y="29104"/>
                    <a:pt x="44768" y="32914"/>
                  </a:cubicBezTo>
                  <a:cubicBezTo>
                    <a:pt x="44768" y="36724"/>
                    <a:pt x="2858" y="31009"/>
                    <a:pt x="2858" y="31009"/>
                  </a:cubicBezTo>
                  <a:lnTo>
                    <a:pt x="0" y="529"/>
                  </a:lnTo>
                  <a:cubicBezTo>
                    <a:pt x="0" y="-423"/>
                    <a:pt x="43815" y="-423"/>
                    <a:pt x="48578" y="338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5" name="Freeform: Shape 193">
              <a:extLst>
                <a:ext uri="{FF2B5EF4-FFF2-40B4-BE49-F238E27FC236}">
                  <a16:creationId xmlns:a16="http://schemas.microsoft.com/office/drawing/2014/main" id="{CB2B574C-67CE-174D-AFF6-31341EA9205E}"/>
                </a:ext>
              </a:extLst>
            </p:cNvPr>
            <p:cNvSpPr/>
            <p:nvPr/>
          </p:nvSpPr>
          <p:spPr>
            <a:xfrm>
              <a:off x="4615343" y="4608195"/>
              <a:ext cx="114300" cy="66675"/>
            </a:xfrm>
            <a:custGeom>
              <a:avLst/>
              <a:gdLst>
                <a:gd name="connsiteX0" fmla="*/ 50954 w 114300"/>
                <a:gd name="connsiteY0" fmla="*/ 1905 h 66675"/>
                <a:gd name="connsiteX1" fmla="*/ 76671 w 114300"/>
                <a:gd name="connsiteY1" fmla="*/ 24765 h 66675"/>
                <a:gd name="connsiteX2" fmla="*/ 116676 w 114300"/>
                <a:gd name="connsiteY2" fmla="*/ 40958 h 66675"/>
                <a:gd name="connsiteX3" fmla="*/ 84291 w 114300"/>
                <a:gd name="connsiteY3" fmla="*/ 67627 h 66675"/>
                <a:gd name="connsiteX4" fmla="*/ 1424 w 114300"/>
                <a:gd name="connsiteY4" fmla="*/ 61912 h 66675"/>
                <a:gd name="connsiteX5" fmla="*/ 9044 w 114300"/>
                <a:gd name="connsiteY5" fmla="*/ 0 h 66675"/>
                <a:gd name="connsiteX6" fmla="*/ 50954 w 114300"/>
                <a:gd name="connsiteY6" fmla="*/ 19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66675">
                  <a:moveTo>
                    <a:pt x="50954" y="1905"/>
                  </a:moveTo>
                  <a:cubicBezTo>
                    <a:pt x="50954" y="1905"/>
                    <a:pt x="64289" y="17145"/>
                    <a:pt x="76671" y="24765"/>
                  </a:cubicBezTo>
                  <a:cubicBezTo>
                    <a:pt x="89054" y="31433"/>
                    <a:pt x="109056" y="34290"/>
                    <a:pt x="116676" y="40958"/>
                  </a:cubicBezTo>
                  <a:cubicBezTo>
                    <a:pt x="122391" y="45720"/>
                    <a:pt x="136679" y="67627"/>
                    <a:pt x="84291" y="67627"/>
                  </a:cubicBezTo>
                  <a:cubicBezTo>
                    <a:pt x="31904" y="67627"/>
                    <a:pt x="7139" y="70485"/>
                    <a:pt x="1424" y="61912"/>
                  </a:cubicBezTo>
                  <a:cubicBezTo>
                    <a:pt x="-4291" y="53340"/>
                    <a:pt x="9044" y="0"/>
                    <a:pt x="9044" y="0"/>
                  </a:cubicBezTo>
                  <a:cubicBezTo>
                    <a:pt x="9044" y="0"/>
                    <a:pt x="21426" y="3810"/>
                    <a:pt x="50954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6" name="Freeform: Shape 194">
              <a:extLst>
                <a:ext uri="{FF2B5EF4-FFF2-40B4-BE49-F238E27FC236}">
                  <a16:creationId xmlns:a16="http://schemas.microsoft.com/office/drawing/2014/main" id="{84174DB5-0B0A-104F-8979-0F4F27C0B5D4}"/>
                </a:ext>
              </a:extLst>
            </p:cNvPr>
            <p:cNvSpPr/>
            <p:nvPr/>
          </p:nvSpPr>
          <p:spPr>
            <a:xfrm>
              <a:off x="4915837" y="4580043"/>
              <a:ext cx="47625" cy="28575"/>
            </a:xfrm>
            <a:custGeom>
              <a:avLst/>
              <a:gdLst>
                <a:gd name="connsiteX0" fmla="*/ 48593 w 47625"/>
                <a:gd name="connsiteY0" fmla="*/ 3387 h 28575"/>
                <a:gd name="connsiteX1" fmla="*/ 44783 w 47625"/>
                <a:gd name="connsiteY1" fmla="*/ 32914 h 28575"/>
                <a:gd name="connsiteX2" fmla="*/ 2873 w 47625"/>
                <a:gd name="connsiteY2" fmla="*/ 31009 h 28575"/>
                <a:gd name="connsiteX3" fmla="*/ 15 w 47625"/>
                <a:gd name="connsiteY3" fmla="*/ 529 h 28575"/>
                <a:gd name="connsiteX4" fmla="*/ 48593 w 47625"/>
                <a:gd name="connsiteY4" fmla="*/ 33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48593" y="3387"/>
                  </a:moveTo>
                  <a:cubicBezTo>
                    <a:pt x="48593" y="3387"/>
                    <a:pt x="44783" y="29104"/>
                    <a:pt x="44783" y="32914"/>
                  </a:cubicBezTo>
                  <a:cubicBezTo>
                    <a:pt x="44783" y="36724"/>
                    <a:pt x="2873" y="31009"/>
                    <a:pt x="2873" y="31009"/>
                  </a:cubicBezTo>
                  <a:lnTo>
                    <a:pt x="15" y="529"/>
                  </a:lnTo>
                  <a:cubicBezTo>
                    <a:pt x="-937" y="-423"/>
                    <a:pt x="42878" y="-423"/>
                    <a:pt x="48593" y="3387"/>
                  </a:cubicBezTo>
                  <a:close/>
                </a:path>
              </a:pathLst>
            </a:custGeom>
            <a:solidFill>
              <a:srgbClr val="4247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7" name="Freeform: Shape 195">
              <a:extLst>
                <a:ext uri="{FF2B5EF4-FFF2-40B4-BE49-F238E27FC236}">
                  <a16:creationId xmlns:a16="http://schemas.microsoft.com/office/drawing/2014/main" id="{95446713-B04B-CE4F-BED7-C3A2F88BA69D}"/>
                </a:ext>
              </a:extLst>
            </p:cNvPr>
            <p:cNvSpPr/>
            <p:nvPr/>
          </p:nvSpPr>
          <p:spPr>
            <a:xfrm>
              <a:off x="4909666" y="4608195"/>
              <a:ext cx="142875" cy="66675"/>
            </a:xfrm>
            <a:custGeom>
              <a:avLst/>
              <a:gdLst>
                <a:gd name="connsiteX0" fmla="*/ 50954 w 142875"/>
                <a:gd name="connsiteY0" fmla="*/ 1905 h 66675"/>
                <a:gd name="connsiteX1" fmla="*/ 76671 w 142875"/>
                <a:gd name="connsiteY1" fmla="*/ 24765 h 66675"/>
                <a:gd name="connsiteX2" fmla="*/ 143346 w 142875"/>
                <a:gd name="connsiteY2" fmla="*/ 43815 h 66675"/>
                <a:gd name="connsiteX3" fmla="*/ 84291 w 142875"/>
                <a:gd name="connsiteY3" fmla="*/ 67627 h 66675"/>
                <a:gd name="connsiteX4" fmla="*/ 1424 w 142875"/>
                <a:gd name="connsiteY4" fmla="*/ 61912 h 66675"/>
                <a:gd name="connsiteX5" fmla="*/ 9044 w 142875"/>
                <a:gd name="connsiteY5" fmla="*/ 0 h 66675"/>
                <a:gd name="connsiteX6" fmla="*/ 50954 w 142875"/>
                <a:gd name="connsiteY6" fmla="*/ 19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66675">
                  <a:moveTo>
                    <a:pt x="50954" y="1905"/>
                  </a:moveTo>
                  <a:cubicBezTo>
                    <a:pt x="50954" y="1905"/>
                    <a:pt x="64289" y="17145"/>
                    <a:pt x="76671" y="24765"/>
                  </a:cubicBezTo>
                  <a:cubicBezTo>
                    <a:pt x="89054" y="31433"/>
                    <a:pt x="135726" y="37148"/>
                    <a:pt x="143346" y="43815"/>
                  </a:cubicBezTo>
                  <a:cubicBezTo>
                    <a:pt x="149061" y="48577"/>
                    <a:pt x="157634" y="69533"/>
                    <a:pt x="84291" y="67627"/>
                  </a:cubicBezTo>
                  <a:cubicBezTo>
                    <a:pt x="31904" y="66675"/>
                    <a:pt x="7139" y="70485"/>
                    <a:pt x="1424" y="61912"/>
                  </a:cubicBezTo>
                  <a:cubicBezTo>
                    <a:pt x="-4291" y="53340"/>
                    <a:pt x="9044" y="0"/>
                    <a:pt x="9044" y="0"/>
                  </a:cubicBezTo>
                  <a:cubicBezTo>
                    <a:pt x="9044" y="0"/>
                    <a:pt x="20474" y="4763"/>
                    <a:pt x="50954" y="1905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8" name="Freeform: Shape 196">
              <a:extLst>
                <a:ext uri="{FF2B5EF4-FFF2-40B4-BE49-F238E27FC236}">
                  <a16:creationId xmlns:a16="http://schemas.microsoft.com/office/drawing/2014/main" id="{8C6DEF5D-1499-8E46-BFD1-FE20C540B8FB}"/>
                </a:ext>
              </a:extLst>
            </p:cNvPr>
            <p:cNvSpPr/>
            <p:nvPr/>
          </p:nvSpPr>
          <p:spPr>
            <a:xfrm>
              <a:off x="4614736" y="3917633"/>
              <a:ext cx="180975" cy="685800"/>
            </a:xfrm>
            <a:custGeom>
              <a:avLst/>
              <a:gdLst>
                <a:gd name="connsiteX0" fmla="*/ 89661 w 180975"/>
                <a:gd name="connsiteY0" fmla="*/ 0 h 685800"/>
                <a:gd name="connsiteX1" fmla="*/ 54418 w 180975"/>
                <a:gd name="connsiteY1" fmla="*/ 116205 h 685800"/>
                <a:gd name="connsiteX2" fmla="*/ 34416 w 180975"/>
                <a:gd name="connsiteY2" fmla="*/ 289560 h 685800"/>
                <a:gd name="connsiteX3" fmla="*/ 126 w 180975"/>
                <a:gd name="connsiteY3" fmla="*/ 541020 h 685800"/>
                <a:gd name="connsiteX4" fmla="*/ 3936 w 180975"/>
                <a:gd name="connsiteY4" fmla="*/ 685800 h 685800"/>
                <a:gd name="connsiteX5" fmla="*/ 57276 w 180975"/>
                <a:gd name="connsiteY5" fmla="*/ 686752 h 685800"/>
                <a:gd name="connsiteX6" fmla="*/ 113473 w 180975"/>
                <a:gd name="connsiteY6" fmla="*/ 392430 h 685800"/>
                <a:gd name="connsiteX7" fmla="*/ 183958 w 180975"/>
                <a:gd name="connsiteY7" fmla="*/ 149542 h 685800"/>
                <a:gd name="connsiteX8" fmla="*/ 89661 w 180975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75" h="685800">
                  <a:moveTo>
                    <a:pt x="89661" y="0"/>
                  </a:moveTo>
                  <a:cubicBezTo>
                    <a:pt x="89661" y="0"/>
                    <a:pt x="51561" y="60960"/>
                    <a:pt x="54418" y="116205"/>
                  </a:cubicBezTo>
                  <a:cubicBezTo>
                    <a:pt x="57276" y="171450"/>
                    <a:pt x="40131" y="232410"/>
                    <a:pt x="34416" y="289560"/>
                  </a:cubicBezTo>
                  <a:cubicBezTo>
                    <a:pt x="27748" y="354330"/>
                    <a:pt x="1078" y="506730"/>
                    <a:pt x="126" y="541020"/>
                  </a:cubicBezTo>
                  <a:cubicBezTo>
                    <a:pt x="-827" y="575310"/>
                    <a:pt x="3936" y="685800"/>
                    <a:pt x="3936" y="685800"/>
                  </a:cubicBezTo>
                  <a:lnTo>
                    <a:pt x="57276" y="686752"/>
                  </a:lnTo>
                  <a:cubicBezTo>
                    <a:pt x="57276" y="686752"/>
                    <a:pt x="102043" y="420052"/>
                    <a:pt x="113473" y="392430"/>
                  </a:cubicBezTo>
                  <a:cubicBezTo>
                    <a:pt x="124903" y="364808"/>
                    <a:pt x="182053" y="171450"/>
                    <a:pt x="183958" y="149542"/>
                  </a:cubicBezTo>
                  <a:cubicBezTo>
                    <a:pt x="185863" y="129540"/>
                    <a:pt x="89661" y="0"/>
                    <a:pt x="89661" y="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9" name="Freeform: Shape 197">
              <a:extLst>
                <a:ext uri="{FF2B5EF4-FFF2-40B4-BE49-F238E27FC236}">
                  <a16:creationId xmlns:a16="http://schemas.microsoft.com/office/drawing/2014/main" id="{835C3E1C-2E62-AD45-8570-9CD0D321693C}"/>
                </a:ext>
              </a:extLst>
            </p:cNvPr>
            <p:cNvSpPr/>
            <p:nvPr/>
          </p:nvSpPr>
          <p:spPr>
            <a:xfrm>
              <a:off x="4686296" y="3907235"/>
              <a:ext cx="285750" cy="695325"/>
            </a:xfrm>
            <a:custGeom>
              <a:avLst/>
              <a:gdLst>
                <a:gd name="connsiteX0" fmla="*/ 220983 w 285750"/>
                <a:gd name="connsiteY0" fmla="*/ 18970 h 695325"/>
                <a:gd name="connsiteX1" fmla="*/ 254321 w 285750"/>
                <a:gd name="connsiteY1" fmla="*/ 204708 h 695325"/>
                <a:gd name="connsiteX2" fmla="*/ 262893 w 285750"/>
                <a:gd name="connsiteY2" fmla="*/ 389493 h 695325"/>
                <a:gd name="connsiteX3" fmla="*/ 285753 w 285750"/>
                <a:gd name="connsiteY3" fmla="*/ 698103 h 695325"/>
                <a:gd name="connsiteX4" fmla="*/ 218126 w 285750"/>
                <a:gd name="connsiteY4" fmla="*/ 698103 h 695325"/>
                <a:gd name="connsiteX5" fmla="*/ 166691 w 285750"/>
                <a:gd name="connsiteY5" fmla="*/ 423783 h 695325"/>
                <a:gd name="connsiteX6" fmla="*/ 100968 w 285750"/>
                <a:gd name="connsiteY6" fmla="*/ 174228 h 695325"/>
                <a:gd name="connsiteX7" fmla="*/ 3 w 285750"/>
                <a:gd name="connsiteY7" fmla="*/ 6588 h 695325"/>
                <a:gd name="connsiteX8" fmla="*/ 220983 w 285750"/>
                <a:gd name="connsiteY8" fmla="*/ 18970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0" h="695325">
                  <a:moveTo>
                    <a:pt x="220983" y="18970"/>
                  </a:moveTo>
                  <a:cubicBezTo>
                    <a:pt x="220983" y="18970"/>
                    <a:pt x="250511" y="170418"/>
                    <a:pt x="254321" y="204708"/>
                  </a:cubicBezTo>
                  <a:cubicBezTo>
                    <a:pt x="258131" y="238998"/>
                    <a:pt x="260988" y="368538"/>
                    <a:pt x="262893" y="389493"/>
                  </a:cubicBezTo>
                  <a:cubicBezTo>
                    <a:pt x="264798" y="410448"/>
                    <a:pt x="280991" y="665718"/>
                    <a:pt x="285753" y="698103"/>
                  </a:cubicBezTo>
                  <a:lnTo>
                    <a:pt x="218126" y="698103"/>
                  </a:lnTo>
                  <a:cubicBezTo>
                    <a:pt x="218126" y="698103"/>
                    <a:pt x="166691" y="512365"/>
                    <a:pt x="166691" y="423783"/>
                  </a:cubicBezTo>
                  <a:cubicBezTo>
                    <a:pt x="166691" y="336153"/>
                    <a:pt x="126686" y="232331"/>
                    <a:pt x="100968" y="174228"/>
                  </a:cubicBezTo>
                  <a:cubicBezTo>
                    <a:pt x="75251" y="116125"/>
                    <a:pt x="16196" y="115173"/>
                    <a:pt x="3" y="6588"/>
                  </a:cubicBezTo>
                  <a:cubicBezTo>
                    <a:pt x="-949" y="7540"/>
                    <a:pt x="199076" y="-15319"/>
                    <a:pt x="220983" y="18970"/>
                  </a:cubicBezTo>
                  <a:close/>
                </a:path>
              </a:pathLst>
            </a:custGeom>
            <a:solidFill>
              <a:srgbClr val="292C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0" name="Freeform: Shape 198">
              <a:extLst>
                <a:ext uri="{FF2B5EF4-FFF2-40B4-BE49-F238E27FC236}">
                  <a16:creationId xmlns:a16="http://schemas.microsoft.com/office/drawing/2014/main" id="{A44C94AE-43CC-F64B-B4A4-E66C36BF8BE7}"/>
                </a:ext>
              </a:extLst>
            </p:cNvPr>
            <p:cNvSpPr/>
            <p:nvPr/>
          </p:nvSpPr>
          <p:spPr>
            <a:xfrm>
              <a:off x="4734825" y="3398637"/>
              <a:ext cx="123825" cy="152400"/>
            </a:xfrm>
            <a:custGeom>
              <a:avLst/>
              <a:gdLst>
                <a:gd name="connsiteX0" fmla="*/ 33389 w 123825"/>
                <a:gd name="connsiteY0" fmla="*/ 4646 h 152400"/>
                <a:gd name="connsiteX1" fmla="*/ 108637 w 123825"/>
                <a:gd name="connsiteY1" fmla="*/ 24648 h 152400"/>
                <a:gd name="connsiteX2" fmla="*/ 103874 w 123825"/>
                <a:gd name="connsiteY2" fmla="*/ 152283 h 152400"/>
                <a:gd name="connsiteX3" fmla="*/ 24817 w 123825"/>
                <a:gd name="connsiteY3" fmla="*/ 132281 h 152400"/>
                <a:gd name="connsiteX4" fmla="*/ 52 w 123825"/>
                <a:gd name="connsiteY4" fmla="*/ 48461 h 152400"/>
                <a:gd name="connsiteX5" fmla="*/ 33389 w 123825"/>
                <a:gd name="connsiteY5" fmla="*/ 46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52400">
                  <a:moveTo>
                    <a:pt x="33389" y="4646"/>
                  </a:moveTo>
                  <a:cubicBezTo>
                    <a:pt x="33389" y="4646"/>
                    <a:pt x="84824" y="-14404"/>
                    <a:pt x="108637" y="24648"/>
                  </a:cubicBezTo>
                  <a:cubicBezTo>
                    <a:pt x="132449" y="63701"/>
                    <a:pt x="130544" y="142758"/>
                    <a:pt x="103874" y="152283"/>
                  </a:cubicBezTo>
                  <a:cubicBezTo>
                    <a:pt x="78157" y="161808"/>
                    <a:pt x="38152" y="157046"/>
                    <a:pt x="24817" y="132281"/>
                  </a:cubicBezTo>
                  <a:cubicBezTo>
                    <a:pt x="11482" y="107516"/>
                    <a:pt x="-901" y="72273"/>
                    <a:pt x="52" y="48461"/>
                  </a:cubicBezTo>
                  <a:cubicBezTo>
                    <a:pt x="1957" y="24648"/>
                    <a:pt x="20054" y="11313"/>
                    <a:pt x="33389" y="4646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1" name="Freeform: Shape 199">
              <a:extLst>
                <a:ext uri="{FF2B5EF4-FFF2-40B4-BE49-F238E27FC236}">
                  <a16:creationId xmlns:a16="http://schemas.microsoft.com/office/drawing/2014/main" id="{38671F27-76EF-4747-A6C8-AE2DFB383C6A}"/>
                </a:ext>
              </a:extLst>
            </p:cNvPr>
            <p:cNvSpPr/>
            <p:nvPr/>
          </p:nvSpPr>
          <p:spPr>
            <a:xfrm>
              <a:off x="4751052" y="3503425"/>
              <a:ext cx="76200" cy="76200"/>
            </a:xfrm>
            <a:custGeom>
              <a:avLst/>
              <a:gdLst>
                <a:gd name="connsiteX0" fmla="*/ 82885 w 76200"/>
                <a:gd name="connsiteY0" fmla="*/ 49400 h 76200"/>
                <a:gd name="connsiteX1" fmla="*/ 83838 w 76200"/>
                <a:gd name="connsiteY1" fmla="*/ 70355 h 76200"/>
                <a:gd name="connsiteX2" fmla="*/ 17163 w 76200"/>
                <a:gd name="connsiteY2" fmla="*/ 77023 h 76200"/>
                <a:gd name="connsiteX3" fmla="*/ 970 w 76200"/>
                <a:gd name="connsiteY3" fmla="*/ 7490 h 76200"/>
                <a:gd name="connsiteX4" fmla="*/ 82885 w 76200"/>
                <a:gd name="connsiteY4" fmla="*/ 49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82885" y="49400"/>
                  </a:moveTo>
                  <a:cubicBezTo>
                    <a:pt x="82885" y="49400"/>
                    <a:pt x="80980" y="63688"/>
                    <a:pt x="83838" y="70355"/>
                  </a:cubicBezTo>
                  <a:cubicBezTo>
                    <a:pt x="87648" y="77023"/>
                    <a:pt x="17163" y="77023"/>
                    <a:pt x="17163" y="77023"/>
                  </a:cubicBezTo>
                  <a:cubicBezTo>
                    <a:pt x="17163" y="77023"/>
                    <a:pt x="11448" y="39875"/>
                    <a:pt x="970" y="7490"/>
                  </a:cubicBezTo>
                  <a:cubicBezTo>
                    <a:pt x="-10460" y="-22990"/>
                    <a:pt x="82885" y="49400"/>
                    <a:pt x="82885" y="4940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2" name="Freeform: Shape 200">
              <a:extLst>
                <a:ext uri="{FF2B5EF4-FFF2-40B4-BE49-F238E27FC236}">
                  <a16:creationId xmlns:a16="http://schemas.microsoft.com/office/drawing/2014/main" id="{F77F3851-90BF-354B-BBBC-4293A2A41EAF}"/>
                </a:ext>
              </a:extLst>
            </p:cNvPr>
            <p:cNvSpPr/>
            <p:nvPr/>
          </p:nvSpPr>
          <p:spPr>
            <a:xfrm>
              <a:off x="4731053" y="3393175"/>
              <a:ext cx="123825" cy="123825"/>
            </a:xfrm>
            <a:custGeom>
              <a:avLst/>
              <a:gdLst>
                <a:gd name="connsiteX0" fmla="*/ 20969 w 123825"/>
                <a:gd name="connsiteY0" fmla="*/ 118692 h 123825"/>
                <a:gd name="connsiteX1" fmla="*/ 45734 w 123825"/>
                <a:gd name="connsiteY1" fmla="*/ 123455 h 123825"/>
                <a:gd name="connsiteX2" fmla="*/ 98121 w 123825"/>
                <a:gd name="connsiteY2" fmla="*/ 91070 h 123825"/>
                <a:gd name="connsiteX3" fmla="*/ 106694 w 123825"/>
                <a:gd name="connsiteY3" fmla="*/ 83450 h 123825"/>
                <a:gd name="connsiteX4" fmla="*/ 111456 w 123825"/>
                <a:gd name="connsiteY4" fmla="*/ 91070 h 123825"/>
                <a:gd name="connsiteX5" fmla="*/ 120029 w 123825"/>
                <a:gd name="connsiteY5" fmla="*/ 92022 h 123825"/>
                <a:gd name="connsiteX6" fmla="*/ 123839 w 123825"/>
                <a:gd name="connsiteY6" fmla="*/ 58685 h 123825"/>
                <a:gd name="connsiteX7" fmla="*/ 47639 w 123825"/>
                <a:gd name="connsiteY7" fmla="*/ 4392 h 123825"/>
                <a:gd name="connsiteX8" fmla="*/ 14 w 123825"/>
                <a:gd name="connsiteY8" fmla="*/ 45350 h 123825"/>
                <a:gd name="connsiteX9" fmla="*/ 20969 w 123825"/>
                <a:gd name="connsiteY9" fmla="*/ 11869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20969" y="118692"/>
                  </a:moveTo>
                  <a:cubicBezTo>
                    <a:pt x="20969" y="118692"/>
                    <a:pt x="25731" y="126312"/>
                    <a:pt x="45734" y="123455"/>
                  </a:cubicBezTo>
                  <a:cubicBezTo>
                    <a:pt x="65736" y="120597"/>
                    <a:pt x="89549" y="93927"/>
                    <a:pt x="98121" y="91070"/>
                  </a:cubicBezTo>
                  <a:cubicBezTo>
                    <a:pt x="106694" y="88212"/>
                    <a:pt x="106694" y="83450"/>
                    <a:pt x="106694" y="83450"/>
                  </a:cubicBezTo>
                  <a:lnTo>
                    <a:pt x="111456" y="91070"/>
                  </a:lnTo>
                  <a:lnTo>
                    <a:pt x="120029" y="92022"/>
                  </a:lnTo>
                  <a:cubicBezTo>
                    <a:pt x="120029" y="92022"/>
                    <a:pt x="112409" y="68210"/>
                    <a:pt x="123839" y="58685"/>
                  </a:cubicBezTo>
                  <a:cubicBezTo>
                    <a:pt x="136221" y="49160"/>
                    <a:pt x="111456" y="-17515"/>
                    <a:pt x="47639" y="4392"/>
                  </a:cubicBezTo>
                  <a:cubicBezTo>
                    <a:pt x="47639" y="4392"/>
                    <a:pt x="-939" y="17727"/>
                    <a:pt x="14" y="45350"/>
                  </a:cubicBezTo>
                  <a:cubicBezTo>
                    <a:pt x="2871" y="72972"/>
                    <a:pt x="9539" y="104405"/>
                    <a:pt x="20969" y="118692"/>
                  </a:cubicBezTo>
                  <a:close/>
                </a:path>
              </a:pathLst>
            </a:custGeom>
            <a:solidFill>
              <a:srgbClr val="D88A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3" name="Freeform: Shape 201">
              <a:extLst>
                <a:ext uri="{FF2B5EF4-FFF2-40B4-BE49-F238E27FC236}">
                  <a16:creationId xmlns:a16="http://schemas.microsoft.com/office/drawing/2014/main" id="{ED58FB24-72A3-EF46-8276-A91B521B7445}"/>
                </a:ext>
              </a:extLst>
            </p:cNvPr>
            <p:cNvSpPr/>
            <p:nvPr/>
          </p:nvSpPr>
          <p:spPr>
            <a:xfrm>
              <a:off x="4760594" y="3553937"/>
              <a:ext cx="76200" cy="19050"/>
            </a:xfrm>
            <a:custGeom>
              <a:avLst/>
              <a:gdLst>
                <a:gd name="connsiteX0" fmla="*/ 79058 w 76200"/>
                <a:gd name="connsiteY0" fmla="*/ 18890 h 19050"/>
                <a:gd name="connsiteX1" fmla="*/ 73343 w 76200"/>
                <a:gd name="connsiteY1" fmla="*/ 4603 h 19050"/>
                <a:gd name="connsiteX2" fmla="*/ 0 w 76200"/>
                <a:gd name="connsiteY2" fmla="*/ 793 h 19050"/>
                <a:gd name="connsiteX3" fmla="*/ 0 w 76200"/>
                <a:gd name="connsiteY3" fmla="*/ 16033 h 19050"/>
                <a:gd name="connsiteX4" fmla="*/ 79058 w 76200"/>
                <a:gd name="connsiteY4" fmla="*/ 188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9050">
                  <a:moveTo>
                    <a:pt x="79058" y="18890"/>
                  </a:moveTo>
                  <a:cubicBezTo>
                    <a:pt x="79058" y="18890"/>
                    <a:pt x="79058" y="5555"/>
                    <a:pt x="73343" y="4603"/>
                  </a:cubicBezTo>
                  <a:cubicBezTo>
                    <a:pt x="67628" y="3650"/>
                    <a:pt x="7620" y="-2065"/>
                    <a:pt x="0" y="793"/>
                  </a:cubicBezTo>
                  <a:lnTo>
                    <a:pt x="0" y="16033"/>
                  </a:lnTo>
                  <a:cubicBezTo>
                    <a:pt x="0" y="16033"/>
                    <a:pt x="14288" y="24605"/>
                    <a:pt x="79058" y="18890"/>
                  </a:cubicBezTo>
                  <a:close/>
                </a:path>
              </a:pathLst>
            </a:custGeom>
            <a:solidFill>
              <a:srgbClr val="E2D2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4" name="Freeform: Shape 202">
              <a:extLst>
                <a:ext uri="{FF2B5EF4-FFF2-40B4-BE49-F238E27FC236}">
                  <a16:creationId xmlns:a16="http://schemas.microsoft.com/office/drawing/2014/main" id="{B6BE3B3A-C446-2242-8CBA-7CE1CE80D38B}"/>
                </a:ext>
              </a:extLst>
            </p:cNvPr>
            <p:cNvSpPr/>
            <p:nvPr/>
          </p:nvSpPr>
          <p:spPr>
            <a:xfrm>
              <a:off x="4817568" y="3455916"/>
              <a:ext cx="19050" cy="28575"/>
            </a:xfrm>
            <a:custGeom>
              <a:avLst/>
              <a:gdLst>
                <a:gd name="connsiteX0" fmla="*/ 18274 w 19050"/>
                <a:gd name="connsiteY0" fmla="*/ 10231 h 28575"/>
                <a:gd name="connsiteX1" fmla="*/ 1129 w 19050"/>
                <a:gd name="connsiteY1" fmla="*/ 6421 h 28575"/>
                <a:gd name="connsiteX2" fmla="*/ 14464 w 19050"/>
                <a:gd name="connsiteY2" fmla="*/ 37854 h 28575"/>
                <a:gd name="connsiteX3" fmla="*/ 18274 w 19050"/>
                <a:gd name="connsiteY3" fmla="*/ 102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8274" y="10231"/>
                  </a:moveTo>
                  <a:cubicBezTo>
                    <a:pt x="17322" y="5469"/>
                    <a:pt x="4939" y="-7866"/>
                    <a:pt x="1129" y="6421"/>
                  </a:cubicBezTo>
                  <a:cubicBezTo>
                    <a:pt x="-3633" y="20709"/>
                    <a:pt x="7797" y="39759"/>
                    <a:pt x="14464" y="37854"/>
                  </a:cubicBezTo>
                  <a:cubicBezTo>
                    <a:pt x="20179" y="36901"/>
                    <a:pt x="21132" y="22614"/>
                    <a:pt x="18274" y="1023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5" name="Freeform: Shape 203">
              <a:extLst>
                <a:ext uri="{FF2B5EF4-FFF2-40B4-BE49-F238E27FC236}">
                  <a16:creationId xmlns:a16="http://schemas.microsoft.com/office/drawing/2014/main" id="{F9CC6F2D-B435-4349-ABAD-CB9100DC2FA5}"/>
                </a:ext>
              </a:extLst>
            </p:cNvPr>
            <p:cNvSpPr/>
            <p:nvPr/>
          </p:nvSpPr>
          <p:spPr>
            <a:xfrm>
              <a:off x="4649152" y="3458516"/>
              <a:ext cx="533400" cy="619125"/>
            </a:xfrm>
            <a:custGeom>
              <a:avLst/>
              <a:gdLst>
                <a:gd name="connsiteX0" fmla="*/ 289560 w 533400"/>
                <a:gd name="connsiteY0" fmla="*/ 134314 h 619125"/>
                <a:gd name="connsiteX1" fmla="*/ 190500 w 533400"/>
                <a:gd name="connsiteY1" fmla="*/ 114311 h 619125"/>
                <a:gd name="connsiteX2" fmla="*/ 111442 w 533400"/>
                <a:gd name="connsiteY2" fmla="*/ 111454 h 619125"/>
                <a:gd name="connsiteX3" fmla="*/ 10477 w 533400"/>
                <a:gd name="connsiteY3" fmla="*/ 140029 h 619125"/>
                <a:gd name="connsiteX4" fmla="*/ 0 w 533400"/>
                <a:gd name="connsiteY4" fmla="*/ 221944 h 619125"/>
                <a:gd name="connsiteX5" fmla="*/ 23813 w 533400"/>
                <a:gd name="connsiteY5" fmla="*/ 272426 h 619125"/>
                <a:gd name="connsiteX6" fmla="*/ 40005 w 533400"/>
                <a:gd name="connsiteY6" fmla="*/ 416254 h 619125"/>
                <a:gd name="connsiteX7" fmla="*/ 11430 w 533400"/>
                <a:gd name="connsiteY7" fmla="*/ 606754 h 619125"/>
                <a:gd name="connsiteX8" fmla="*/ 97155 w 533400"/>
                <a:gd name="connsiteY8" fmla="*/ 621994 h 619125"/>
                <a:gd name="connsiteX9" fmla="*/ 287655 w 533400"/>
                <a:gd name="connsiteY9" fmla="*/ 613421 h 619125"/>
                <a:gd name="connsiteX10" fmla="*/ 260033 w 533400"/>
                <a:gd name="connsiteY10" fmla="*/ 363866 h 619125"/>
                <a:gd name="connsiteX11" fmla="*/ 266700 w 533400"/>
                <a:gd name="connsiteY11" fmla="*/ 247661 h 619125"/>
                <a:gd name="connsiteX12" fmla="*/ 419100 w 533400"/>
                <a:gd name="connsiteY12" fmla="*/ 160984 h 619125"/>
                <a:gd name="connsiteX13" fmla="*/ 470535 w 533400"/>
                <a:gd name="connsiteY13" fmla="*/ 109549 h 619125"/>
                <a:gd name="connsiteX14" fmla="*/ 536258 w 533400"/>
                <a:gd name="connsiteY14" fmla="*/ 27634 h 619125"/>
                <a:gd name="connsiteX15" fmla="*/ 495300 w 533400"/>
                <a:gd name="connsiteY15" fmla="*/ 11 h 619125"/>
                <a:gd name="connsiteX16" fmla="*/ 428625 w 533400"/>
                <a:gd name="connsiteY16" fmla="*/ 78116 h 619125"/>
                <a:gd name="connsiteX17" fmla="*/ 387668 w 533400"/>
                <a:gd name="connsiteY17" fmla="*/ 110501 h 619125"/>
                <a:gd name="connsiteX18" fmla="*/ 289560 w 533400"/>
                <a:gd name="connsiteY18" fmla="*/ 13431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3400" h="619125">
                  <a:moveTo>
                    <a:pt x="289560" y="134314"/>
                  </a:moveTo>
                  <a:cubicBezTo>
                    <a:pt x="248603" y="128599"/>
                    <a:pt x="190500" y="114311"/>
                    <a:pt x="190500" y="114311"/>
                  </a:cubicBezTo>
                  <a:lnTo>
                    <a:pt x="111442" y="111454"/>
                  </a:lnTo>
                  <a:cubicBezTo>
                    <a:pt x="111442" y="111454"/>
                    <a:pt x="39053" y="127646"/>
                    <a:pt x="10477" y="140029"/>
                  </a:cubicBezTo>
                  <a:cubicBezTo>
                    <a:pt x="7620" y="140981"/>
                    <a:pt x="7620" y="204799"/>
                    <a:pt x="0" y="221944"/>
                  </a:cubicBezTo>
                  <a:lnTo>
                    <a:pt x="23813" y="272426"/>
                  </a:lnTo>
                  <a:cubicBezTo>
                    <a:pt x="23813" y="272426"/>
                    <a:pt x="37148" y="371486"/>
                    <a:pt x="40005" y="416254"/>
                  </a:cubicBezTo>
                  <a:cubicBezTo>
                    <a:pt x="40957" y="436256"/>
                    <a:pt x="11430" y="606754"/>
                    <a:pt x="11430" y="606754"/>
                  </a:cubicBezTo>
                  <a:cubicBezTo>
                    <a:pt x="11430" y="606754"/>
                    <a:pt x="42863" y="616279"/>
                    <a:pt x="97155" y="621994"/>
                  </a:cubicBezTo>
                  <a:cubicBezTo>
                    <a:pt x="151448" y="627709"/>
                    <a:pt x="286703" y="620089"/>
                    <a:pt x="287655" y="613421"/>
                  </a:cubicBezTo>
                  <a:cubicBezTo>
                    <a:pt x="288608" y="606754"/>
                    <a:pt x="261937" y="375296"/>
                    <a:pt x="260033" y="363866"/>
                  </a:cubicBezTo>
                  <a:cubicBezTo>
                    <a:pt x="258128" y="345769"/>
                    <a:pt x="266700" y="247661"/>
                    <a:pt x="266700" y="247661"/>
                  </a:cubicBezTo>
                  <a:cubicBezTo>
                    <a:pt x="279083" y="238136"/>
                    <a:pt x="388620" y="186701"/>
                    <a:pt x="419100" y="160984"/>
                  </a:cubicBezTo>
                  <a:cubicBezTo>
                    <a:pt x="426720" y="154316"/>
                    <a:pt x="461010" y="120979"/>
                    <a:pt x="470535" y="109549"/>
                  </a:cubicBezTo>
                  <a:cubicBezTo>
                    <a:pt x="504825" y="69544"/>
                    <a:pt x="532448" y="35254"/>
                    <a:pt x="536258" y="27634"/>
                  </a:cubicBezTo>
                  <a:cubicBezTo>
                    <a:pt x="540068" y="23824"/>
                    <a:pt x="499110" y="964"/>
                    <a:pt x="495300" y="11"/>
                  </a:cubicBezTo>
                  <a:cubicBezTo>
                    <a:pt x="492443" y="-941"/>
                    <a:pt x="445770" y="58114"/>
                    <a:pt x="428625" y="78116"/>
                  </a:cubicBezTo>
                  <a:cubicBezTo>
                    <a:pt x="421005" y="86689"/>
                    <a:pt x="387668" y="110501"/>
                    <a:pt x="387668" y="110501"/>
                  </a:cubicBezTo>
                  <a:cubicBezTo>
                    <a:pt x="387668" y="110501"/>
                    <a:pt x="315278" y="136219"/>
                    <a:pt x="289560" y="134314"/>
                  </a:cubicBezTo>
                  <a:close/>
                </a:path>
              </a:pathLst>
            </a:custGeom>
            <a:solidFill>
              <a:srgbClr val="3236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6" name="Freeform: Shape 204">
              <a:extLst>
                <a:ext uri="{FF2B5EF4-FFF2-40B4-BE49-F238E27FC236}">
                  <a16:creationId xmlns:a16="http://schemas.microsoft.com/office/drawing/2014/main" id="{AC8184C5-4265-A54D-8C66-59FF7AEC07F6}"/>
                </a:ext>
              </a:extLst>
            </p:cNvPr>
            <p:cNvSpPr/>
            <p:nvPr/>
          </p:nvSpPr>
          <p:spPr>
            <a:xfrm>
              <a:off x="4724144" y="3408045"/>
              <a:ext cx="28575" cy="95250"/>
            </a:xfrm>
            <a:custGeom>
              <a:avLst/>
              <a:gdLst>
                <a:gd name="connsiteX0" fmla="*/ 29783 w 28575"/>
                <a:gd name="connsiteY0" fmla="*/ 0 h 95250"/>
                <a:gd name="connsiteX1" fmla="*/ 27878 w 28575"/>
                <a:gd name="connsiteY1" fmla="*/ 103822 h 95250"/>
                <a:gd name="connsiteX2" fmla="*/ 29783 w 28575"/>
                <a:gd name="connsiteY2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0">
                  <a:moveTo>
                    <a:pt x="29783" y="0"/>
                  </a:moveTo>
                  <a:cubicBezTo>
                    <a:pt x="29783" y="0"/>
                    <a:pt x="-35940" y="4763"/>
                    <a:pt x="27878" y="103822"/>
                  </a:cubicBezTo>
                  <a:lnTo>
                    <a:pt x="29783" y="0"/>
                  </a:lnTo>
                  <a:close/>
                </a:path>
              </a:pathLst>
            </a:custGeom>
            <a:solidFill>
              <a:srgbClr val="D88A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7" name="Freeform: Shape 205">
              <a:extLst>
                <a:ext uri="{FF2B5EF4-FFF2-40B4-BE49-F238E27FC236}">
                  <a16:creationId xmlns:a16="http://schemas.microsoft.com/office/drawing/2014/main" id="{4BF3F2A1-E89E-F245-B5AF-24A402DB1B78}"/>
                </a:ext>
              </a:extLst>
            </p:cNvPr>
            <p:cNvSpPr/>
            <p:nvPr/>
          </p:nvSpPr>
          <p:spPr>
            <a:xfrm>
              <a:off x="5195887" y="3398520"/>
              <a:ext cx="9525" cy="9525"/>
            </a:xfrm>
            <a:custGeom>
              <a:avLst/>
              <a:gdLst>
                <a:gd name="connsiteX0" fmla="*/ 4763 w 9525"/>
                <a:gd name="connsiteY0" fmla="*/ 8572 h 0"/>
                <a:gd name="connsiteX1" fmla="*/ 10477 w 9525"/>
                <a:gd name="connsiteY1" fmla="*/ 0 h 0"/>
                <a:gd name="connsiteX2" fmla="*/ 0 w 9525"/>
                <a:gd name="connsiteY2" fmla="*/ 95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>
                  <a:moveTo>
                    <a:pt x="4763" y="8572"/>
                  </a:moveTo>
                  <a:lnTo>
                    <a:pt x="10477" y="0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rgbClr val="DFE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6" name="Title 128">
            <a:extLst>
              <a:ext uri="{FF2B5EF4-FFF2-40B4-BE49-F238E27FC236}">
                <a16:creationId xmlns:a16="http://schemas.microsoft.com/office/drawing/2014/main" id="{933F20AD-34A1-4935-B2A0-E204F8DE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613" y="2341313"/>
            <a:ext cx="5981779" cy="6966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4FC0CEF-9610-48DA-98B9-B563EF0B06F4}"/>
              </a:ext>
            </a:extLst>
          </p:cNvPr>
          <p:cNvSpPr txBox="1"/>
          <p:nvPr/>
        </p:nvSpPr>
        <p:spPr>
          <a:xfrm>
            <a:off x="698938" y="3466052"/>
            <a:ext cx="609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#   Column   Non-Null Count  </a:t>
            </a:r>
            <a:r>
              <a:rPr lang="en-US" dirty="0" err="1"/>
              <a:t>Dtype</a:t>
            </a:r>
            <a:r>
              <a:rPr lang="en-US" dirty="0"/>
              <a:t>         </a:t>
            </a:r>
          </a:p>
          <a:p>
            <a:r>
              <a:rPr lang="en-US" dirty="0"/>
              <a:t>---  ------   --------------  -----         </a:t>
            </a:r>
          </a:p>
          <a:p>
            <a:r>
              <a:rPr lang="en-US" dirty="0"/>
              <a:t> 0   </a:t>
            </a:r>
            <a:r>
              <a:rPr lang="en-US" dirty="0" err="1"/>
              <a:t>CardID</a:t>
            </a:r>
            <a:r>
              <a:rPr lang="en-US" dirty="0"/>
              <a:t>   199 non-null    int64         </a:t>
            </a:r>
          </a:p>
          <a:p>
            <a:r>
              <a:rPr lang="en-US" dirty="0"/>
              <a:t> 1   </a:t>
            </a:r>
            <a:r>
              <a:rPr lang="en-US" dirty="0" err="1"/>
              <a:t>TrxDate</a:t>
            </a:r>
            <a:r>
              <a:rPr lang="en-US" dirty="0"/>
              <a:t>  199 non-null    datetime64[ns]</a:t>
            </a:r>
          </a:p>
          <a:p>
            <a:r>
              <a:rPr lang="en-US" dirty="0"/>
              <a:t> 2   Amount   199 non-null    int64         </a:t>
            </a:r>
          </a:p>
          <a:p>
            <a:r>
              <a:rPr lang="en-US" dirty="0" err="1"/>
              <a:t>dtypes</a:t>
            </a:r>
            <a:r>
              <a:rPr lang="en-US" dirty="0"/>
              <a:t>: datetime64[ns](1), int64(2)</a:t>
            </a:r>
          </a:p>
        </p:txBody>
      </p:sp>
    </p:spTree>
    <p:extLst>
      <p:ext uri="{BB962C8B-B14F-4D97-AF65-F5344CB8AC3E}">
        <p14:creationId xmlns:p14="http://schemas.microsoft.com/office/powerpoint/2010/main" val="333484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04">
            <a:extLst>
              <a:ext uri="{FF2B5EF4-FFF2-40B4-BE49-F238E27FC236}">
                <a16:creationId xmlns:a16="http://schemas.microsoft.com/office/drawing/2014/main" id="{2886644C-9BE4-4B55-9790-E7729B94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805" y="897387"/>
            <a:ext cx="6713541" cy="1419679"/>
          </a:xfrm>
        </p:spPr>
        <p:txBody>
          <a:bodyPr>
            <a:normAutofit/>
          </a:bodyPr>
          <a:lstStyle/>
          <a:p>
            <a:r>
              <a:rPr lang="en-US" dirty="0"/>
              <a:t>DATA PREPARATION &amp; MODELING</a:t>
            </a:r>
            <a:endParaRPr lang="en-ID" dirty="0"/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2B2AE445-6491-4418-BBFC-243BB9A3D82B}"/>
              </a:ext>
            </a:extLst>
          </p:cNvPr>
          <p:cNvSpPr txBox="1">
            <a:spLocks/>
          </p:cNvSpPr>
          <p:nvPr/>
        </p:nvSpPr>
        <p:spPr>
          <a:xfrm>
            <a:off x="422985" y="2677464"/>
            <a:ext cx="6066142" cy="1769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Pada </a:t>
            </a:r>
            <a:r>
              <a:rPr lang="en-US" sz="1800" dirty="0" err="1"/>
              <a:t>Tahap</a:t>
            </a:r>
            <a:r>
              <a:rPr lang="en-US" sz="1800" dirty="0"/>
              <a:t> Data Preparation  </a:t>
            </a:r>
            <a:r>
              <a:rPr lang="en-US" sz="1800" dirty="0" err="1"/>
              <a:t>ada</a:t>
            </a:r>
            <a:r>
              <a:rPr lang="en-US" sz="1800" dirty="0"/>
              <a:t> 3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yang di </a:t>
            </a:r>
            <a:r>
              <a:rPr lang="en-US" sz="1800" dirty="0" err="1"/>
              <a:t>lakukan</a:t>
            </a:r>
            <a:r>
              <a:rPr lang="en-US" sz="1800" dirty="0"/>
              <a:t> :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Pengecekan</a:t>
            </a:r>
            <a:r>
              <a:rPr lang="en-US" sz="1800" dirty="0"/>
              <a:t> data </a:t>
            </a:r>
          </a:p>
          <a:p>
            <a:pPr marL="342900" indent="-342900" algn="just">
              <a:buAutoNum type="arabicPeriod"/>
            </a:pPr>
            <a:r>
              <a:rPr lang="nn-NO" sz="1800" dirty="0"/>
              <a:t>Mengecek tipe data setiap kolom 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Mengecek</a:t>
            </a:r>
            <a:r>
              <a:rPr lang="en-US" sz="1800" dirty="0"/>
              <a:t> data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null</a:t>
            </a:r>
          </a:p>
        </p:txBody>
      </p: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49160630-7DE1-7D43-B9EF-09849CDDCFCB}"/>
              </a:ext>
            </a:extLst>
          </p:cNvPr>
          <p:cNvGrpSpPr/>
          <p:nvPr/>
        </p:nvGrpSpPr>
        <p:grpSpPr>
          <a:xfrm>
            <a:off x="6257170" y="1168400"/>
            <a:ext cx="5306761" cy="4741481"/>
            <a:chOff x="4493895" y="1919408"/>
            <a:chExt cx="3288983" cy="3014997"/>
          </a:xfrm>
        </p:grpSpPr>
        <p:sp>
          <p:nvSpPr>
            <p:cNvPr id="110" name="Freeform: Shape 5">
              <a:extLst>
                <a:ext uri="{FF2B5EF4-FFF2-40B4-BE49-F238E27FC236}">
                  <a16:creationId xmlns:a16="http://schemas.microsoft.com/office/drawing/2014/main" id="{0990E316-9C8B-1E4A-9172-BA6F7BC94ECD}"/>
                </a:ext>
              </a:extLst>
            </p:cNvPr>
            <p:cNvSpPr/>
            <p:nvPr/>
          </p:nvSpPr>
          <p:spPr>
            <a:xfrm>
              <a:off x="4614863" y="2387917"/>
              <a:ext cx="66675" cy="66675"/>
            </a:xfrm>
            <a:custGeom>
              <a:avLst/>
              <a:gdLst>
                <a:gd name="connsiteX0" fmla="*/ 0 w 66675"/>
                <a:gd name="connsiteY0" fmla="*/ 36195 h 66675"/>
                <a:gd name="connsiteX1" fmla="*/ 36195 w 66675"/>
                <a:gd name="connsiteY1" fmla="*/ 73343 h 66675"/>
                <a:gd name="connsiteX2" fmla="*/ 73343 w 66675"/>
                <a:gd name="connsiteY2" fmla="*/ 37147 h 66675"/>
                <a:gd name="connsiteX3" fmla="*/ 37147 w 66675"/>
                <a:gd name="connsiteY3" fmla="*/ 0 h 66675"/>
                <a:gd name="connsiteX4" fmla="*/ 0 w 66675"/>
                <a:gd name="connsiteY4" fmla="*/ 361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36195"/>
                  </a:moveTo>
                  <a:cubicBezTo>
                    <a:pt x="0" y="56197"/>
                    <a:pt x="16193" y="73343"/>
                    <a:pt x="36195" y="73343"/>
                  </a:cubicBezTo>
                  <a:cubicBezTo>
                    <a:pt x="56197" y="73343"/>
                    <a:pt x="73343" y="57150"/>
                    <a:pt x="73343" y="37147"/>
                  </a:cubicBezTo>
                  <a:cubicBezTo>
                    <a:pt x="73343" y="17145"/>
                    <a:pt x="57150" y="0"/>
                    <a:pt x="37147" y="0"/>
                  </a:cubicBezTo>
                  <a:cubicBezTo>
                    <a:pt x="16193" y="0"/>
                    <a:pt x="0" y="16193"/>
                    <a:pt x="0" y="361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6">
              <a:extLst>
                <a:ext uri="{FF2B5EF4-FFF2-40B4-BE49-F238E27FC236}">
                  <a16:creationId xmlns:a16="http://schemas.microsoft.com/office/drawing/2014/main" id="{D1AE2A90-4555-D446-B695-CE4EAF4C6A87}"/>
                </a:ext>
              </a:extLst>
            </p:cNvPr>
            <p:cNvSpPr/>
            <p:nvPr/>
          </p:nvSpPr>
          <p:spPr>
            <a:xfrm>
              <a:off x="4493895" y="2387879"/>
              <a:ext cx="66675" cy="66675"/>
            </a:xfrm>
            <a:custGeom>
              <a:avLst/>
              <a:gdLst>
                <a:gd name="connsiteX0" fmla="*/ 0 w 66675"/>
                <a:gd name="connsiteY0" fmla="*/ 36233 h 66675"/>
                <a:gd name="connsiteX1" fmla="*/ 36195 w 66675"/>
                <a:gd name="connsiteY1" fmla="*/ 73380 h 66675"/>
                <a:gd name="connsiteX2" fmla="*/ 73343 w 66675"/>
                <a:gd name="connsiteY2" fmla="*/ 37185 h 66675"/>
                <a:gd name="connsiteX3" fmla="*/ 37147 w 66675"/>
                <a:gd name="connsiteY3" fmla="*/ 38 h 66675"/>
                <a:gd name="connsiteX4" fmla="*/ 0 w 66675"/>
                <a:gd name="connsiteY4" fmla="*/ 3623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36233"/>
                  </a:moveTo>
                  <a:cubicBezTo>
                    <a:pt x="0" y="56235"/>
                    <a:pt x="16192" y="73380"/>
                    <a:pt x="36195" y="73380"/>
                  </a:cubicBezTo>
                  <a:cubicBezTo>
                    <a:pt x="56197" y="73380"/>
                    <a:pt x="73343" y="57188"/>
                    <a:pt x="73343" y="37185"/>
                  </a:cubicBezTo>
                  <a:cubicBezTo>
                    <a:pt x="73343" y="17183"/>
                    <a:pt x="57150" y="38"/>
                    <a:pt x="37147" y="38"/>
                  </a:cubicBezTo>
                  <a:cubicBezTo>
                    <a:pt x="16192" y="-915"/>
                    <a:pt x="0" y="16230"/>
                    <a:pt x="0" y="362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7">
              <a:extLst>
                <a:ext uri="{FF2B5EF4-FFF2-40B4-BE49-F238E27FC236}">
                  <a16:creationId xmlns:a16="http://schemas.microsoft.com/office/drawing/2014/main" id="{1B7EC641-5355-6349-9D2B-C39F09218AFA}"/>
                </a:ext>
              </a:extLst>
            </p:cNvPr>
            <p:cNvSpPr/>
            <p:nvPr/>
          </p:nvSpPr>
          <p:spPr>
            <a:xfrm>
              <a:off x="4732020" y="2388830"/>
              <a:ext cx="66675" cy="66675"/>
            </a:xfrm>
            <a:custGeom>
              <a:avLst/>
              <a:gdLst>
                <a:gd name="connsiteX0" fmla="*/ 0 w 66675"/>
                <a:gd name="connsiteY0" fmla="*/ 36235 h 66675"/>
                <a:gd name="connsiteX1" fmla="*/ 36195 w 66675"/>
                <a:gd name="connsiteY1" fmla="*/ 73382 h 66675"/>
                <a:gd name="connsiteX2" fmla="*/ 73343 w 66675"/>
                <a:gd name="connsiteY2" fmla="*/ 37187 h 66675"/>
                <a:gd name="connsiteX3" fmla="*/ 37148 w 66675"/>
                <a:gd name="connsiteY3" fmla="*/ 40 h 66675"/>
                <a:gd name="connsiteX4" fmla="*/ 0 w 66675"/>
                <a:gd name="connsiteY4" fmla="*/ 3623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0" y="36235"/>
                  </a:moveTo>
                  <a:cubicBezTo>
                    <a:pt x="0" y="56237"/>
                    <a:pt x="16193" y="73382"/>
                    <a:pt x="36195" y="73382"/>
                  </a:cubicBezTo>
                  <a:cubicBezTo>
                    <a:pt x="56198" y="73382"/>
                    <a:pt x="73343" y="57190"/>
                    <a:pt x="73343" y="37187"/>
                  </a:cubicBezTo>
                  <a:cubicBezTo>
                    <a:pt x="73343" y="17185"/>
                    <a:pt x="57150" y="40"/>
                    <a:pt x="37148" y="40"/>
                  </a:cubicBezTo>
                  <a:cubicBezTo>
                    <a:pt x="17145" y="-913"/>
                    <a:pt x="0" y="15280"/>
                    <a:pt x="0" y="3623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8">
              <a:extLst>
                <a:ext uri="{FF2B5EF4-FFF2-40B4-BE49-F238E27FC236}">
                  <a16:creationId xmlns:a16="http://schemas.microsoft.com/office/drawing/2014/main" id="{A798176A-0FE5-374A-A8C2-999DF285B9D2}"/>
                </a:ext>
              </a:extLst>
            </p:cNvPr>
            <p:cNvSpPr/>
            <p:nvPr/>
          </p:nvSpPr>
          <p:spPr>
            <a:xfrm>
              <a:off x="5995988" y="2139315"/>
              <a:ext cx="685800" cy="600075"/>
            </a:xfrm>
            <a:custGeom>
              <a:avLst/>
              <a:gdLst>
                <a:gd name="connsiteX0" fmla="*/ 683895 w 685800"/>
                <a:gd name="connsiteY0" fmla="*/ 0 h 600075"/>
                <a:gd name="connsiteX1" fmla="*/ 0 w 685800"/>
                <a:gd name="connsiteY1" fmla="*/ 3810 h 600075"/>
                <a:gd name="connsiteX2" fmla="*/ 2858 w 685800"/>
                <a:gd name="connsiteY2" fmla="*/ 499110 h 600075"/>
                <a:gd name="connsiteX3" fmla="*/ 2858 w 685800"/>
                <a:gd name="connsiteY3" fmla="*/ 602933 h 600075"/>
                <a:gd name="connsiteX4" fmla="*/ 106680 w 685800"/>
                <a:gd name="connsiteY4" fmla="*/ 498158 h 600075"/>
                <a:gd name="connsiteX5" fmla="*/ 685800 w 685800"/>
                <a:gd name="connsiteY5" fmla="*/ 4953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" h="600075">
                  <a:moveTo>
                    <a:pt x="683895" y="0"/>
                  </a:moveTo>
                  <a:lnTo>
                    <a:pt x="0" y="3810"/>
                  </a:lnTo>
                  <a:lnTo>
                    <a:pt x="2858" y="499110"/>
                  </a:lnTo>
                  <a:lnTo>
                    <a:pt x="2858" y="602933"/>
                  </a:lnTo>
                  <a:lnTo>
                    <a:pt x="106680" y="498158"/>
                  </a:lnTo>
                  <a:lnTo>
                    <a:pt x="685800" y="495300"/>
                  </a:ln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9">
              <a:extLst>
                <a:ext uri="{FF2B5EF4-FFF2-40B4-BE49-F238E27FC236}">
                  <a16:creationId xmlns:a16="http://schemas.microsoft.com/office/drawing/2014/main" id="{C3392DC7-782D-5A4C-BC9A-1B7E0C46AED5}"/>
                </a:ext>
              </a:extLst>
            </p:cNvPr>
            <p:cNvSpPr/>
            <p:nvPr/>
          </p:nvSpPr>
          <p:spPr>
            <a:xfrm>
              <a:off x="6286500" y="235648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0963"/>
                    <a:pt x="81915" y="104775"/>
                    <a:pt x="52388" y="104775"/>
                  </a:cubicBezTo>
                  <a:cubicBezTo>
                    <a:pt x="23813" y="104775"/>
                    <a:pt x="0" y="81915"/>
                    <a:pt x="0" y="52388"/>
                  </a:cubicBezTo>
                  <a:cubicBezTo>
                    <a:pt x="0" y="23813"/>
                    <a:pt x="22860" y="0"/>
                    <a:pt x="52388" y="0"/>
                  </a:cubicBezTo>
                  <a:cubicBezTo>
                    <a:pt x="80963" y="0"/>
                    <a:pt x="104775" y="22860"/>
                    <a:pt x="104775" y="523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0">
              <a:extLst>
                <a:ext uri="{FF2B5EF4-FFF2-40B4-BE49-F238E27FC236}">
                  <a16:creationId xmlns:a16="http://schemas.microsoft.com/office/drawing/2014/main" id="{4025A3BD-D5EF-F84D-9D67-238F45A59A08}"/>
                </a:ext>
              </a:extLst>
            </p:cNvPr>
            <p:cNvSpPr/>
            <p:nvPr/>
          </p:nvSpPr>
          <p:spPr>
            <a:xfrm>
              <a:off x="6457950" y="2355532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0963"/>
                    <a:pt x="81915" y="104775"/>
                    <a:pt x="52388" y="104775"/>
                  </a:cubicBezTo>
                  <a:cubicBezTo>
                    <a:pt x="23813" y="104775"/>
                    <a:pt x="0" y="81915"/>
                    <a:pt x="0" y="52388"/>
                  </a:cubicBezTo>
                  <a:cubicBezTo>
                    <a:pt x="0" y="23813"/>
                    <a:pt x="22860" y="0"/>
                    <a:pt x="52388" y="0"/>
                  </a:cubicBezTo>
                  <a:cubicBezTo>
                    <a:pt x="80963" y="0"/>
                    <a:pt x="104775" y="23813"/>
                    <a:pt x="104775" y="523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">
              <a:extLst>
                <a:ext uri="{FF2B5EF4-FFF2-40B4-BE49-F238E27FC236}">
                  <a16:creationId xmlns:a16="http://schemas.microsoft.com/office/drawing/2014/main" id="{DFF5EE8A-30B8-6D4D-A56E-CAEBE071EB58}"/>
                </a:ext>
              </a:extLst>
            </p:cNvPr>
            <p:cNvSpPr/>
            <p:nvPr/>
          </p:nvSpPr>
          <p:spPr>
            <a:xfrm>
              <a:off x="6118860" y="2356485"/>
              <a:ext cx="104775" cy="104775"/>
            </a:xfrm>
            <a:custGeom>
              <a:avLst/>
              <a:gdLst>
                <a:gd name="connsiteX0" fmla="*/ 104775 w 104775"/>
                <a:gd name="connsiteY0" fmla="*/ 52388 h 104775"/>
                <a:gd name="connsiteX1" fmla="*/ 52388 w 104775"/>
                <a:gd name="connsiteY1" fmla="*/ 104775 h 104775"/>
                <a:gd name="connsiteX2" fmla="*/ 0 w 104775"/>
                <a:gd name="connsiteY2" fmla="*/ 52388 h 104775"/>
                <a:gd name="connsiteX3" fmla="*/ 52388 w 104775"/>
                <a:gd name="connsiteY3" fmla="*/ 0 h 104775"/>
                <a:gd name="connsiteX4" fmla="*/ 104775 w 104775"/>
                <a:gd name="connsiteY4" fmla="*/ 52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4775" y="52388"/>
                  </a:moveTo>
                  <a:cubicBezTo>
                    <a:pt x="104775" y="80963"/>
                    <a:pt x="81915" y="104775"/>
                    <a:pt x="52388" y="104775"/>
                  </a:cubicBezTo>
                  <a:cubicBezTo>
                    <a:pt x="23813" y="104775"/>
                    <a:pt x="0" y="81915"/>
                    <a:pt x="0" y="52388"/>
                  </a:cubicBezTo>
                  <a:cubicBezTo>
                    <a:pt x="0" y="23813"/>
                    <a:pt x="22860" y="0"/>
                    <a:pt x="52388" y="0"/>
                  </a:cubicBezTo>
                  <a:cubicBezTo>
                    <a:pt x="80963" y="952"/>
                    <a:pt x="104775" y="23813"/>
                    <a:pt x="104775" y="5238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2">
              <a:extLst>
                <a:ext uri="{FF2B5EF4-FFF2-40B4-BE49-F238E27FC236}">
                  <a16:creationId xmlns:a16="http://schemas.microsoft.com/office/drawing/2014/main" id="{D752EE15-257D-6F4A-A421-60E64FB04D82}"/>
                </a:ext>
              </a:extLst>
            </p:cNvPr>
            <p:cNvSpPr/>
            <p:nvPr/>
          </p:nvSpPr>
          <p:spPr>
            <a:xfrm>
              <a:off x="7182803" y="2505075"/>
              <a:ext cx="600075" cy="523875"/>
            </a:xfrm>
            <a:custGeom>
              <a:avLst/>
              <a:gdLst>
                <a:gd name="connsiteX0" fmla="*/ 601028 w 600075"/>
                <a:gd name="connsiteY0" fmla="*/ 0 h 523875"/>
                <a:gd name="connsiteX1" fmla="*/ 0 w 600075"/>
                <a:gd name="connsiteY1" fmla="*/ 2857 h 523875"/>
                <a:gd name="connsiteX2" fmla="*/ 1905 w 600075"/>
                <a:gd name="connsiteY2" fmla="*/ 439103 h 523875"/>
                <a:gd name="connsiteX3" fmla="*/ 1905 w 600075"/>
                <a:gd name="connsiteY3" fmla="*/ 530543 h 523875"/>
                <a:gd name="connsiteX4" fmla="*/ 93345 w 600075"/>
                <a:gd name="connsiteY4" fmla="*/ 438150 h 523875"/>
                <a:gd name="connsiteX5" fmla="*/ 602932 w 600075"/>
                <a:gd name="connsiteY5" fmla="*/ 43624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" h="523875">
                  <a:moveTo>
                    <a:pt x="601028" y="0"/>
                  </a:moveTo>
                  <a:lnTo>
                    <a:pt x="0" y="2857"/>
                  </a:lnTo>
                  <a:lnTo>
                    <a:pt x="1905" y="439103"/>
                  </a:lnTo>
                  <a:lnTo>
                    <a:pt x="1905" y="530543"/>
                  </a:lnTo>
                  <a:lnTo>
                    <a:pt x="93345" y="438150"/>
                  </a:lnTo>
                  <a:lnTo>
                    <a:pt x="602932" y="436245"/>
                  </a:lnTo>
                  <a:close/>
                </a:path>
              </a:pathLst>
            </a:custGeom>
            <a:solidFill>
              <a:srgbClr val="78C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3">
              <a:extLst>
                <a:ext uri="{FF2B5EF4-FFF2-40B4-BE49-F238E27FC236}">
                  <a16:creationId xmlns:a16="http://schemas.microsoft.com/office/drawing/2014/main" id="{30025E6D-3710-BA43-9BF3-48FBEC081CB4}"/>
                </a:ext>
              </a:extLst>
            </p:cNvPr>
            <p:cNvSpPr/>
            <p:nvPr/>
          </p:nvSpPr>
          <p:spPr>
            <a:xfrm>
              <a:off x="7439025" y="2696527"/>
              <a:ext cx="85725" cy="85725"/>
            </a:xfrm>
            <a:custGeom>
              <a:avLst/>
              <a:gdLst>
                <a:gd name="connsiteX0" fmla="*/ 91440 w 85725"/>
                <a:gd name="connsiteY0" fmla="*/ 45720 h 85725"/>
                <a:gd name="connsiteX1" fmla="*/ 45720 w 85725"/>
                <a:gd name="connsiteY1" fmla="*/ 91440 h 85725"/>
                <a:gd name="connsiteX2" fmla="*/ 0 w 85725"/>
                <a:gd name="connsiteY2" fmla="*/ 45720 h 85725"/>
                <a:gd name="connsiteX3" fmla="*/ 45720 w 85725"/>
                <a:gd name="connsiteY3" fmla="*/ 0 h 85725"/>
                <a:gd name="connsiteX4" fmla="*/ 91440 w 85725"/>
                <a:gd name="connsiteY4" fmla="*/ 457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45720"/>
                  </a:moveTo>
                  <a:cubicBezTo>
                    <a:pt x="91440" y="71438"/>
                    <a:pt x="71438" y="91440"/>
                    <a:pt x="45720" y="91440"/>
                  </a:cubicBezTo>
                  <a:cubicBezTo>
                    <a:pt x="20003" y="91440"/>
                    <a:pt x="0" y="71438"/>
                    <a:pt x="0" y="45720"/>
                  </a:cubicBezTo>
                  <a:cubicBezTo>
                    <a:pt x="0" y="20002"/>
                    <a:pt x="20003" y="0"/>
                    <a:pt x="45720" y="0"/>
                  </a:cubicBezTo>
                  <a:cubicBezTo>
                    <a:pt x="70485" y="0"/>
                    <a:pt x="90488" y="20002"/>
                    <a:pt x="91440" y="45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4">
              <a:extLst>
                <a:ext uri="{FF2B5EF4-FFF2-40B4-BE49-F238E27FC236}">
                  <a16:creationId xmlns:a16="http://schemas.microsoft.com/office/drawing/2014/main" id="{9363026D-613F-0E4B-8F57-9F90DD08C9C9}"/>
                </a:ext>
              </a:extLst>
            </p:cNvPr>
            <p:cNvSpPr/>
            <p:nvPr/>
          </p:nvSpPr>
          <p:spPr>
            <a:xfrm>
              <a:off x="7589520" y="2695575"/>
              <a:ext cx="85725" cy="85725"/>
            </a:xfrm>
            <a:custGeom>
              <a:avLst/>
              <a:gdLst>
                <a:gd name="connsiteX0" fmla="*/ 91440 w 85725"/>
                <a:gd name="connsiteY0" fmla="*/ 45720 h 85725"/>
                <a:gd name="connsiteX1" fmla="*/ 45720 w 85725"/>
                <a:gd name="connsiteY1" fmla="*/ 91440 h 85725"/>
                <a:gd name="connsiteX2" fmla="*/ 0 w 85725"/>
                <a:gd name="connsiteY2" fmla="*/ 45720 h 85725"/>
                <a:gd name="connsiteX3" fmla="*/ 45720 w 85725"/>
                <a:gd name="connsiteY3" fmla="*/ 0 h 85725"/>
                <a:gd name="connsiteX4" fmla="*/ 91440 w 85725"/>
                <a:gd name="connsiteY4" fmla="*/ 457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45720"/>
                  </a:moveTo>
                  <a:cubicBezTo>
                    <a:pt x="91440" y="71438"/>
                    <a:pt x="71438" y="91440"/>
                    <a:pt x="45720" y="91440"/>
                  </a:cubicBezTo>
                  <a:cubicBezTo>
                    <a:pt x="20003" y="91440"/>
                    <a:pt x="0" y="71438"/>
                    <a:pt x="0" y="45720"/>
                  </a:cubicBezTo>
                  <a:cubicBezTo>
                    <a:pt x="0" y="20002"/>
                    <a:pt x="20003" y="0"/>
                    <a:pt x="45720" y="0"/>
                  </a:cubicBezTo>
                  <a:cubicBezTo>
                    <a:pt x="70485" y="0"/>
                    <a:pt x="91440" y="20955"/>
                    <a:pt x="91440" y="45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5">
              <a:extLst>
                <a:ext uri="{FF2B5EF4-FFF2-40B4-BE49-F238E27FC236}">
                  <a16:creationId xmlns:a16="http://schemas.microsoft.com/office/drawing/2014/main" id="{7BF7B3AA-EAF6-FD4B-982F-62FFAD359296}"/>
                </a:ext>
              </a:extLst>
            </p:cNvPr>
            <p:cNvSpPr/>
            <p:nvPr/>
          </p:nvSpPr>
          <p:spPr>
            <a:xfrm>
              <a:off x="7291388" y="2696527"/>
              <a:ext cx="85725" cy="85725"/>
            </a:xfrm>
            <a:custGeom>
              <a:avLst/>
              <a:gdLst>
                <a:gd name="connsiteX0" fmla="*/ 91440 w 85725"/>
                <a:gd name="connsiteY0" fmla="*/ 45720 h 85725"/>
                <a:gd name="connsiteX1" fmla="*/ 45720 w 85725"/>
                <a:gd name="connsiteY1" fmla="*/ 91440 h 85725"/>
                <a:gd name="connsiteX2" fmla="*/ 0 w 85725"/>
                <a:gd name="connsiteY2" fmla="*/ 45720 h 85725"/>
                <a:gd name="connsiteX3" fmla="*/ 45720 w 85725"/>
                <a:gd name="connsiteY3" fmla="*/ 0 h 85725"/>
                <a:gd name="connsiteX4" fmla="*/ 91440 w 85725"/>
                <a:gd name="connsiteY4" fmla="*/ 457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91440" y="45720"/>
                  </a:moveTo>
                  <a:cubicBezTo>
                    <a:pt x="91440" y="71438"/>
                    <a:pt x="71438" y="91440"/>
                    <a:pt x="45720" y="91440"/>
                  </a:cubicBezTo>
                  <a:cubicBezTo>
                    <a:pt x="20003" y="91440"/>
                    <a:pt x="0" y="71438"/>
                    <a:pt x="0" y="45720"/>
                  </a:cubicBezTo>
                  <a:cubicBezTo>
                    <a:pt x="0" y="20002"/>
                    <a:pt x="20003" y="0"/>
                    <a:pt x="45720" y="0"/>
                  </a:cubicBezTo>
                  <a:cubicBezTo>
                    <a:pt x="70485" y="0"/>
                    <a:pt x="91440" y="20955"/>
                    <a:pt x="91440" y="457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6">
              <a:extLst>
                <a:ext uri="{FF2B5EF4-FFF2-40B4-BE49-F238E27FC236}">
                  <a16:creationId xmlns:a16="http://schemas.microsoft.com/office/drawing/2014/main" id="{3CDFBFBD-8795-7D45-8DAB-2B06404D02D4}"/>
                </a:ext>
              </a:extLst>
            </p:cNvPr>
            <p:cNvSpPr/>
            <p:nvPr/>
          </p:nvSpPr>
          <p:spPr>
            <a:xfrm>
              <a:off x="6931335" y="2014928"/>
              <a:ext cx="142875" cy="142875"/>
            </a:xfrm>
            <a:custGeom>
              <a:avLst/>
              <a:gdLst>
                <a:gd name="connsiteX0" fmla="*/ 95258 w 142875"/>
                <a:gd name="connsiteY0" fmla="*/ 143436 h 142875"/>
                <a:gd name="connsiteX1" fmla="*/ 8580 w 142875"/>
                <a:gd name="connsiteY1" fmla="*/ 105336 h 142875"/>
                <a:gd name="connsiteX2" fmla="*/ 960 w 142875"/>
                <a:gd name="connsiteY2" fmla="*/ 87239 h 142875"/>
                <a:gd name="connsiteX3" fmla="*/ 19058 w 142875"/>
                <a:gd name="connsiteY3" fmla="*/ 79619 h 142875"/>
                <a:gd name="connsiteX4" fmla="*/ 80018 w 142875"/>
                <a:gd name="connsiteY4" fmla="*/ 106289 h 142875"/>
                <a:gd name="connsiteX5" fmla="*/ 123833 w 142875"/>
                <a:gd name="connsiteY5" fmla="*/ 8181 h 142875"/>
                <a:gd name="connsiteX6" fmla="*/ 141930 w 142875"/>
                <a:gd name="connsiteY6" fmla="*/ 1514 h 142875"/>
                <a:gd name="connsiteX7" fmla="*/ 148597 w 142875"/>
                <a:gd name="connsiteY7" fmla="*/ 19611 h 142875"/>
                <a:gd name="connsiteX8" fmla="*/ 95258 w 142875"/>
                <a:gd name="connsiteY8" fmla="*/ 14343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95258" y="143436"/>
                  </a:moveTo>
                  <a:lnTo>
                    <a:pt x="8580" y="105336"/>
                  </a:lnTo>
                  <a:cubicBezTo>
                    <a:pt x="1912" y="102479"/>
                    <a:pt x="-1898" y="93906"/>
                    <a:pt x="960" y="87239"/>
                  </a:cubicBezTo>
                  <a:cubicBezTo>
                    <a:pt x="3818" y="80571"/>
                    <a:pt x="12390" y="76761"/>
                    <a:pt x="19058" y="79619"/>
                  </a:cubicBezTo>
                  <a:lnTo>
                    <a:pt x="80018" y="106289"/>
                  </a:lnTo>
                  <a:lnTo>
                    <a:pt x="123833" y="8181"/>
                  </a:lnTo>
                  <a:cubicBezTo>
                    <a:pt x="126690" y="1514"/>
                    <a:pt x="135262" y="-2296"/>
                    <a:pt x="141930" y="1514"/>
                  </a:cubicBezTo>
                  <a:cubicBezTo>
                    <a:pt x="148597" y="4371"/>
                    <a:pt x="152408" y="12944"/>
                    <a:pt x="148597" y="19611"/>
                  </a:cubicBezTo>
                  <a:lnTo>
                    <a:pt x="95258" y="143436"/>
                  </a:ln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7">
              <a:extLst>
                <a:ext uri="{FF2B5EF4-FFF2-40B4-BE49-F238E27FC236}">
                  <a16:creationId xmlns:a16="http://schemas.microsoft.com/office/drawing/2014/main" id="{A244AC3A-22A5-9340-B447-9A30E1060D20}"/>
                </a:ext>
              </a:extLst>
            </p:cNvPr>
            <p:cNvSpPr/>
            <p:nvPr/>
          </p:nvSpPr>
          <p:spPr>
            <a:xfrm>
              <a:off x="6845738" y="1919408"/>
              <a:ext cx="352425" cy="352425"/>
            </a:xfrm>
            <a:custGeom>
              <a:avLst/>
              <a:gdLst>
                <a:gd name="connsiteX0" fmla="*/ 278962 w 352425"/>
                <a:gd name="connsiteY0" fmla="*/ 321824 h 352425"/>
                <a:gd name="connsiteX1" fmla="*/ 32264 w 352425"/>
                <a:gd name="connsiteY1" fmla="*/ 278962 h 352425"/>
                <a:gd name="connsiteX2" fmla="*/ 75127 w 352425"/>
                <a:gd name="connsiteY2" fmla="*/ 32264 h 352425"/>
                <a:gd name="connsiteX3" fmla="*/ 321824 w 352425"/>
                <a:gd name="connsiteY3" fmla="*/ 75127 h 352425"/>
                <a:gd name="connsiteX4" fmla="*/ 278962 w 352425"/>
                <a:gd name="connsiteY4" fmla="*/ 321824 h 352425"/>
                <a:gd name="connsiteX5" fmla="*/ 89414 w 352425"/>
                <a:gd name="connsiteY5" fmla="*/ 52267 h 352425"/>
                <a:gd name="connsiteX6" fmla="*/ 52267 w 352425"/>
                <a:gd name="connsiteY6" fmla="*/ 263722 h 352425"/>
                <a:gd name="connsiteX7" fmla="*/ 263722 w 352425"/>
                <a:gd name="connsiteY7" fmla="*/ 300869 h 352425"/>
                <a:gd name="connsiteX8" fmla="*/ 300869 w 352425"/>
                <a:gd name="connsiteY8" fmla="*/ 89414 h 352425"/>
                <a:gd name="connsiteX9" fmla="*/ 89414 w 352425"/>
                <a:gd name="connsiteY9" fmla="*/ 522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425" h="352425">
                  <a:moveTo>
                    <a:pt x="278962" y="321824"/>
                  </a:moveTo>
                  <a:cubicBezTo>
                    <a:pt x="198952" y="378022"/>
                    <a:pt x="88462" y="358972"/>
                    <a:pt x="32264" y="278962"/>
                  </a:cubicBezTo>
                  <a:cubicBezTo>
                    <a:pt x="-23933" y="198952"/>
                    <a:pt x="-4883" y="88462"/>
                    <a:pt x="75127" y="32264"/>
                  </a:cubicBezTo>
                  <a:cubicBezTo>
                    <a:pt x="155137" y="-23933"/>
                    <a:pt x="265627" y="-4883"/>
                    <a:pt x="321824" y="75127"/>
                  </a:cubicBezTo>
                  <a:cubicBezTo>
                    <a:pt x="378022" y="155137"/>
                    <a:pt x="358972" y="265627"/>
                    <a:pt x="278962" y="321824"/>
                  </a:cubicBezTo>
                  <a:close/>
                  <a:moveTo>
                    <a:pt x="89414" y="52267"/>
                  </a:moveTo>
                  <a:cubicBezTo>
                    <a:pt x="20834" y="100844"/>
                    <a:pt x="4642" y="195142"/>
                    <a:pt x="52267" y="263722"/>
                  </a:cubicBezTo>
                  <a:cubicBezTo>
                    <a:pt x="99892" y="332302"/>
                    <a:pt x="195142" y="348494"/>
                    <a:pt x="263722" y="300869"/>
                  </a:cubicBezTo>
                  <a:cubicBezTo>
                    <a:pt x="332302" y="252292"/>
                    <a:pt x="348494" y="157994"/>
                    <a:pt x="300869" y="89414"/>
                  </a:cubicBezTo>
                  <a:cubicBezTo>
                    <a:pt x="253244" y="20834"/>
                    <a:pt x="157994" y="4642"/>
                    <a:pt x="89414" y="52267"/>
                  </a:cubicBezTo>
                  <a:close/>
                </a:path>
              </a:pathLst>
            </a:custGeom>
            <a:solidFill>
              <a:srgbClr val="FFCA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9">
              <a:extLst>
                <a:ext uri="{FF2B5EF4-FFF2-40B4-BE49-F238E27FC236}">
                  <a16:creationId xmlns:a16="http://schemas.microsoft.com/office/drawing/2014/main" id="{461FBCE0-BF48-344E-9EF3-53CD20819A4B}"/>
                </a:ext>
              </a:extLst>
            </p:cNvPr>
            <p:cNvSpPr/>
            <p:nvPr/>
          </p:nvSpPr>
          <p:spPr>
            <a:xfrm>
              <a:off x="6178151" y="3210380"/>
              <a:ext cx="1562100" cy="1724025"/>
            </a:xfrm>
            <a:custGeom>
              <a:avLst/>
              <a:gdLst>
                <a:gd name="connsiteX0" fmla="*/ 1562817 w 1562100"/>
                <a:gd name="connsiteY0" fmla="*/ 619622 h 1724025"/>
                <a:gd name="connsiteX1" fmla="*/ 1394224 w 1562100"/>
                <a:gd name="connsiteY1" fmla="*/ 1475920 h 1724025"/>
                <a:gd name="connsiteX2" fmla="*/ 911307 w 1562100"/>
                <a:gd name="connsiteY2" fmla="*/ 1694042 h 1724025"/>
                <a:gd name="connsiteX3" fmla="*/ 568407 w 1562100"/>
                <a:gd name="connsiteY3" fmla="*/ 1725475 h 1724025"/>
                <a:gd name="connsiteX4" fmla="*/ 416007 w 1562100"/>
                <a:gd name="connsiteY4" fmla="*/ 1719760 h 1724025"/>
                <a:gd name="connsiteX5" fmla="*/ 308374 w 1562100"/>
                <a:gd name="connsiteY5" fmla="*/ 1700710 h 1724025"/>
                <a:gd name="connsiteX6" fmla="*/ 87394 w 1562100"/>
                <a:gd name="connsiteY6" fmla="*/ 1068250 h 1724025"/>
                <a:gd name="connsiteX7" fmla="*/ 221697 w 1562100"/>
                <a:gd name="connsiteY7" fmla="*/ 884417 h 1724025"/>
                <a:gd name="connsiteX8" fmla="*/ 447439 w 1562100"/>
                <a:gd name="connsiteY8" fmla="*/ 647245 h 1724025"/>
                <a:gd name="connsiteX9" fmla="*/ 616984 w 1562100"/>
                <a:gd name="connsiteY9" fmla="*/ 456745 h 1724025"/>
                <a:gd name="connsiteX10" fmla="*/ 662704 w 1562100"/>
                <a:gd name="connsiteY10" fmla="*/ 378640 h 1724025"/>
                <a:gd name="connsiteX11" fmla="*/ 671277 w 1562100"/>
                <a:gd name="connsiteY11" fmla="*/ 360542 h 1724025"/>
                <a:gd name="connsiteX12" fmla="*/ 699852 w 1562100"/>
                <a:gd name="connsiteY12" fmla="*/ 304345 h 1724025"/>
                <a:gd name="connsiteX13" fmla="*/ 754144 w 1562100"/>
                <a:gd name="connsiteY13" fmla="*/ 211952 h 1724025"/>
                <a:gd name="connsiteX14" fmla="*/ 795102 w 1562100"/>
                <a:gd name="connsiteY14" fmla="*/ 151945 h 1724025"/>
                <a:gd name="connsiteX15" fmla="*/ 872254 w 1562100"/>
                <a:gd name="connsiteY15" fmla="*/ 56695 h 1724025"/>
                <a:gd name="connsiteX16" fmla="*/ 883684 w 1562100"/>
                <a:gd name="connsiteY16" fmla="*/ 51932 h 1724025"/>
                <a:gd name="connsiteX17" fmla="*/ 898924 w 1562100"/>
                <a:gd name="connsiteY17" fmla="*/ 46217 h 1724025"/>
                <a:gd name="connsiteX18" fmla="*/ 906544 w 1562100"/>
                <a:gd name="connsiteY18" fmla="*/ 43360 h 1724025"/>
                <a:gd name="connsiteX19" fmla="*/ 915117 w 1562100"/>
                <a:gd name="connsiteY19" fmla="*/ 40502 h 1724025"/>
                <a:gd name="connsiteX20" fmla="*/ 923689 w 1562100"/>
                <a:gd name="connsiteY20" fmla="*/ 37645 h 1724025"/>
                <a:gd name="connsiteX21" fmla="*/ 934167 w 1562100"/>
                <a:gd name="connsiteY21" fmla="*/ 33835 h 1724025"/>
                <a:gd name="connsiteX22" fmla="*/ 940834 w 1562100"/>
                <a:gd name="connsiteY22" fmla="*/ 31930 h 1724025"/>
                <a:gd name="connsiteX23" fmla="*/ 944644 w 1562100"/>
                <a:gd name="connsiteY23" fmla="*/ 30977 h 1724025"/>
                <a:gd name="connsiteX24" fmla="*/ 946549 w 1562100"/>
                <a:gd name="connsiteY24" fmla="*/ 30977 h 1724025"/>
                <a:gd name="connsiteX25" fmla="*/ 1119904 w 1562100"/>
                <a:gd name="connsiteY25" fmla="*/ 497 h 1724025"/>
                <a:gd name="connsiteX26" fmla="*/ 1562817 w 1562100"/>
                <a:gd name="connsiteY26" fmla="*/ 619622 h 17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62100" h="1724025">
                  <a:moveTo>
                    <a:pt x="1562817" y="619622"/>
                  </a:moveTo>
                  <a:cubicBezTo>
                    <a:pt x="1562817" y="1222555"/>
                    <a:pt x="1545672" y="1340665"/>
                    <a:pt x="1394224" y="1475920"/>
                  </a:cubicBezTo>
                  <a:cubicBezTo>
                    <a:pt x="1335169" y="1529260"/>
                    <a:pt x="1225632" y="1638797"/>
                    <a:pt x="911307" y="1694042"/>
                  </a:cubicBezTo>
                  <a:cubicBezTo>
                    <a:pt x="817009" y="1710235"/>
                    <a:pt x="703662" y="1721665"/>
                    <a:pt x="568407" y="1725475"/>
                  </a:cubicBezTo>
                  <a:cubicBezTo>
                    <a:pt x="513162" y="1726427"/>
                    <a:pt x="461727" y="1724522"/>
                    <a:pt x="416007" y="1719760"/>
                  </a:cubicBezTo>
                  <a:cubicBezTo>
                    <a:pt x="376954" y="1715950"/>
                    <a:pt x="340759" y="1709282"/>
                    <a:pt x="308374" y="1700710"/>
                  </a:cubicBezTo>
                  <a:cubicBezTo>
                    <a:pt x="-37383" y="1614032"/>
                    <a:pt x="-63101" y="1317805"/>
                    <a:pt x="87394" y="1068250"/>
                  </a:cubicBezTo>
                  <a:cubicBezTo>
                    <a:pt x="127399" y="1002527"/>
                    <a:pt x="173119" y="941567"/>
                    <a:pt x="221697" y="884417"/>
                  </a:cubicBezTo>
                  <a:cubicBezTo>
                    <a:pt x="295992" y="796787"/>
                    <a:pt x="375049" y="719635"/>
                    <a:pt x="447439" y="647245"/>
                  </a:cubicBezTo>
                  <a:cubicBezTo>
                    <a:pt x="514114" y="580570"/>
                    <a:pt x="574122" y="517705"/>
                    <a:pt x="616984" y="456745"/>
                  </a:cubicBezTo>
                  <a:cubicBezTo>
                    <a:pt x="635082" y="431027"/>
                    <a:pt x="651274" y="405310"/>
                    <a:pt x="662704" y="378640"/>
                  </a:cubicBezTo>
                  <a:cubicBezTo>
                    <a:pt x="665562" y="372925"/>
                    <a:pt x="668419" y="366257"/>
                    <a:pt x="671277" y="360542"/>
                  </a:cubicBezTo>
                  <a:cubicBezTo>
                    <a:pt x="680802" y="340540"/>
                    <a:pt x="690327" y="322442"/>
                    <a:pt x="699852" y="304345"/>
                  </a:cubicBezTo>
                  <a:cubicBezTo>
                    <a:pt x="717949" y="270055"/>
                    <a:pt x="736999" y="239575"/>
                    <a:pt x="754144" y="211952"/>
                  </a:cubicBezTo>
                  <a:cubicBezTo>
                    <a:pt x="768432" y="190045"/>
                    <a:pt x="781767" y="170042"/>
                    <a:pt x="795102" y="151945"/>
                  </a:cubicBezTo>
                  <a:cubicBezTo>
                    <a:pt x="838917" y="90985"/>
                    <a:pt x="872254" y="56695"/>
                    <a:pt x="872254" y="56695"/>
                  </a:cubicBezTo>
                  <a:cubicBezTo>
                    <a:pt x="872254" y="56695"/>
                    <a:pt x="876064" y="54790"/>
                    <a:pt x="883684" y="51932"/>
                  </a:cubicBezTo>
                  <a:cubicBezTo>
                    <a:pt x="887494" y="50027"/>
                    <a:pt x="892257" y="48122"/>
                    <a:pt x="898924" y="46217"/>
                  </a:cubicBezTo>
                  <a:cubicBezTo>
                    <a:pt x="900829" y="45265"/>
                    <a:pt x="903687" y="44312"/>
                    <a:pt x="906544" y="43360"/>
                  </a:cubicBezTo>
                  <a:cubicBezTo>
                    <a:pt x="909402" y="42407"/>
                    <a:pt x="912259" y="41455"/>
                    <a:pt x="915117" y="40502"/>
                  </a:cubicBezTo>
                  <a:cubicBezTo>
                    <a:pt x="917974" y="39550"/>
                    <a:pt x="920832" y="38597"/>
                    <a:pt x="923689" y="37645"/>
                  </a:cubicBezTo>
                  <a:cubicBezTo>
                    <a:pt x="927499" y="36692"/>
                    <a:pt x="930357" y="35740"/>
                    <a:pt x="934167" y="33835"/>
                  </a:cubicBezTo>
                  <a:cubicBezTo>
                    <a:pt x="936072" y="32882"/>
                    <a:pt x="938929" y="32882"/>
                    <a:pt x="940834" y="31930"/>
                  </a:cubicBezTo>
                  <a:cubicBezTo>
                    <a:pt x="941787" y="31930"/>
                    <a:pt x="943692" y="30977"/>
                    <a:pt x="944644" y="30977"/>
                  </a:cubicBezTo>
                  <a:cubicBezTo>
                    <a:pt x="945597" y="30977"/>
                    <a:pt x="945597" y="30977"/>
                    <a:pt x="946549" y="30977"/>
                  </a:cubicBezTo>
                  <a:cubicBezTo>
                    <a:pt x="991317" y="17642"/>
                    <a:pt x="1053229" y="2402"/>
                    <a:pt x="1119904" y="497"/>
                  </a:cubicBezTo>
                  <a:cubicBezTo>
                    <a:pt x="1317072" y="-8075"/>
                    <a:pt x="1562817" y="90032"/>
                    <a:pt x="1562817" y="61962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20">
              <a:extLst>
                <a:ext uri="{FF2B5EF4-FFF2-40B4-BE49-F238E27FC236}">
                  <a16:creationId xmlns:a16="http://schemas.microsoft.com/office/drawing/2014/main" id="{B8D6040F-EF35-ED4C-83CF-67405C79B5A1}"/>
                </a:ext>
              </a:extLst>
            </p:cNvPr>
            <p:cNvSpPr/>
            <p:nvPr/>
          </p:nvSpPr>
          <p:spPr>
            <a:xfrm>
              <a:off x="6818936" y="4707255"/>
              <a:ext cx="152400" cy="200025"/>
            </a:xfrm>
            <a:custGeom>
              <a:avLst/>
              <a:gdLst>
                <a:gd name="connsiteX0" fmla="*/ 117169 w 152400"/>
                <a:gd name="connsiteY0" fmla="*/ 31432 h 200025"/>
                <a:gd name="connsiteX1" fmla="*/ 128599 w 152400"/>
                <a:gd name="connsiteY1" fmla="*/ 89535 h 200025"/>
                <a:gd name="connsiteX2" fmla="*/ 156221 w 152400"/>
                <a:gd name="connsiteY2" fmla="*/ 187642 h 200025"/>
                <a:gd name="connsiteX3" fmla="*/ 39064 w 152400"/>
                <a:gd name="connsiteY3" fmla="*/ 176213 h 200025"/>
                <a:gd name="connsiteX4" fmla="*/ 13346 w 152400"/>
                <a:gd name="connsiteY4" fmla="*/ 110490 h 200025"/>
                <a:gd name="connsiteX5" fmla="*/ 964 w 152400"/>
                <a:gd name="connsiteY5" fmla="*/ 60007 h 200025"/>
                <a:gd name="connsiteX6" fmla="*/ 38111 w 152400"/>
                <a:gd name="connsiteY6" fmla="*/ 0 h 200025"/>
                <a:gd name="connsiteX7" fmla="*/ 117169 w 152400"/>
                <a:gd name="connsiteY7" fmla="*/ 3143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200025">
                  <a:moveTo>
                    <a:pt x="117169" y="31432"/>
                  </a:moveTo>
                  <a:cubicBezTo>
                    <a:pt x="117169" y="31432"/>
                    <a:pt x="121931" y="71438"/>
                    <a:pt x="128599" y="89535"/>
                  </a:cubicBezTo>
                  <a:cubicBezTo>
                    <a:pt x="135266" y="107632"/>
                    <a:pt x="170509" y="148590"/>
                    <a:pt x="156221" y="187642"/>
                  </a:cubicBezTo>
                  <a:cubicBezTo>
                    <a:pt x="140029" y="230505"/>
                    <a:pt x="68591" y="189547"/>
                    <a:pt x="39064" y="176213"/>
                  </a:cubicBezTo>
                  <a:cubicBezTo>
                    <a:pt x="9536" y="162877"/>
                    <a:pt x="16204" y="139065"/>
                    <a:pt x="13346" y="110490"/>
                  </a:cubicBezTo>
                  <a:cubicBezTo>
                    <a:pt x="10489" y="80963"/>
                    <a:pt x="-3799" y="80963"/>
                    <a:pt x="964" y="60007"/>
                  </a:cubicBezTo>
                  <a:cubicBezTo>
                    <a:pt x="5726" y="40005"/>
                    <a:pt x="38111" y="0"/>
                    <a:pt x="38111" y="0"/>
                  </a:cubicBezTo>
                  <a:lnTo>
                    <a:pt x="117169" y="31432"/>
                  </a:lnTo>
                  <a:close/>
                </a:path>
              </a:pathLst>
            </a:custGeom>
            <a:solidFill>
              <a:srgbClr val="B7C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21">
              <a:extLst>
                <a:ext uri="{FF2B5EF4-FFF2-40B4-BE49-F238E27FC236}">
                  <a16:creationId xmlns:a16="http://schemas.microsoft.com/office/drawing/2014/main" id="{DCFE7C38-1240-1843-86BF-D698761E3FAA}"/>
                </a:ext>
              </a:extLst>
            </p:cNvPr>
            <p:cNvSpPr/>
            <p:nvPr/>
          </p:nvSpPr>
          <p:spPr>
            <a:xfrm>
              <a:off x="6853238" y="4686300"/>
              <a:ext cx="85725" cy="57150"/>
            </a:xfrm>
            <a:custGeom>
              <a:avLst/>
              <a:gdLst>
                <a:gd name="connsiteX0" fmla="*/ 18097 w 85725"/>
                <a:gd name="connsiteY0" fmla="*/ 0 h 57150"/>
                <a:gd name="connsiteX1" fmla="*/ 0 w 85725"/>
                <a:gd name="connsiteY1" fmla="*/ 26670 h 57150"/>
                <a:gd name="connsiteX2" fmla="*/ 83820 w 85725"/>
                <a:gd name="connsiteY2" fmla="*/ 59055 h 57150"/>
                <a:gd name="connsiteX3" fmla="*/ 89535 w 85725"/>
                <a:gd name="connsiteY3" fmla="*/ 29528 h 57150"/>
                <a:gd name="connsiteX4" fmla="*/ 18097 w 857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57150">
                  <a:moveTo>
                    <a:pt x="18097" y="0"/>
                  </a:moveTo>
                  <a:cubicBezTo>
                    <a:pt x="18097" y="0"/>
                    <a:pt x="0" y="25718"/>
                    <a:pt x="0" y="26670"/>
                  </a:cubicBezTo>
                  <a:cubicBezTo>
                    <a:pt x="953" y="27622"/>
                    <a:pt x="78105" y="74295"/>
                    <a:pt x="83820" y="59055"/>
                  </a:cubicBezTo>
                  <a:cubicBezTo>
                    <a:pt x="88582" y="46672"/>
                    <a:pt x="89535" y="29528"/>
                    <a:pt x="89535" y="29528"/>
                  </a:cubicBezTo>
                  <a:lnTo>
                    <a:pt x="18097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22">
              <a:extLst>
                <a:ext uri="{FF2B5EF4-FFF2-40B4-BE49-F238E27FC236}">
                  <a16:creationId xmlns:a16="http://schemas.microsoft.com/office/drawing/2014/main" id="{3EA2F35D-69AE-814A-81C6-EC8475721AE9}"/>
                </a:ext>
              </a:extLst>
            </p:cNvPr>
            <p:cNvSpPr/>
            <p:nvPr/>
          </p:nvSpPr>
          <p:spPr>
            <a:xfrm>
              <a:off x="6482641" y="4765357"/>
              <a:ext cx="219075" cy="161925"/>
            </a:xfrm>
            <a:custGeom>
              <a:avLst/>
              <a:gdLst>
                <a:gd name="connsiteX0" fmla="*/ 124852 w 219075"/>
                <a:gd name="connsiteY0" fmla="*/ 1905 h 161925"/>
                <a:gd name="connsiteX1" fmla="*/ 80084 w 219075"/>
                <a:gd name="connsiteY1" fmla="*/ 54293 h 161925"/>
                <a:gd name="connsiteX2" fmla="*/ 75 w 219075"/>
                <a:gd name="connsiteY2" fmla="*/ 131445 h 161925"/>
                <a:gd name="connsiteX3" fmla="*/ 118184 w 219075"/>
                <a:gd name="connsiteY3" fmla="*/ 161925 h 161925"/>
                <a:gd name="connsiteX4" fmla="*/ 191527 w 219075"/>
                <a:gd name="connsiteY4" fmla="*/ 94298 h 161925"/>
                <a:gd name="connsiteX5" fmla="*/ 227722 w 219075"/>
                <a:gd name="connsiteY5" fmla="*/ 54293 h 161925"/>
                <a:gd name="connsiteX6" fmla="*/ 211530 w 219075"/>
                <a:gd name="connsiteY6" fmla="*/ 0 h 161925"/>
                <a:gd name="connsiteX7" fmla="*/ 186764 w 219075"/>
                <a:gd name="connsiteY7" fmla="*/ 5715 h 161925"/>
                <a:gd name="connsiteX8" fmla="*/ 124852 w 219075"/>
                <a:gd name="connsiteY8" fmla="*/ 190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61925">
                  <a:moveTo>
                    <a:pt x="124852" y="1905"/>
                  </a:moveTo>
                  <a:cubicBezTo>
                    <a:pt x="124852" y="1905"/>
                    <a:pt x="101039" y="22860"/>
                    <a:pt x="80084" y="54293"/>
                  </a:cubicBezTo>
                  <a:cubicBezTo>
                    <a:pt x="59130" y="86678"/>
                    <a:pt x="1980" y="87630"/>
                    <a:pt x="75" y="131445"/>
                  </a:cubicBezTo>
                  <a:cubicBezTo>
                    <a:pt x="-2783" y="175260"/>
                    <a:pt x="77227" y="176213"/>
                    <a:pt x="118184" y="161925"/>
                  </a:cubicBezTo>
                  <a:cubicBezTo>
                    <a:pt x="160094" y="147638"/>
                    <a:pt x="165809" y="104775"/>
                    <a:pt x="191527" y="94298"/>
                  </a:cubicBezTo>
                  <a:cubicBezTo>
                    <a:pt x="216292" y="83820"/>
                    <a:pt x="229627" y="75248"/>
                    <a:pt x="227722" y="54293"/>
                  </a:cubicBezTo>
                  <a:cubicBezTo>
                    <a:pt x="225817" y="33338"/>
                    <a:pt x="211530" y="0"/>
                    <a:pt x="211530" y="0"/>
                  </a:cubicBezTo>
                  <a:cubicBezTo>
                    <a:pt x="211530" y="0"/>
                    <a:pt x="196289" y="4763"/>
                    <a:pt x="186764" y="5715"/>
                  </a:cubicBezTo>
                  <a:cubicBezTo>
                    <a:pt x="178192" y="7620"/>
                    <a:pt x="146759" y="7620"/>
                    <a:pt x="124852" y="1905"/>
                  </a:cubicBezTo>
                  <a:close/>
                </a:path>
              </a:pathLst>
            </a:custGeom>
            <a:solidFill>
              <a:srgbClr val="B7C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23">
              <a:extLst>
                <a:ext uri="{FF2B5EF4-FFF2-40B4-BE49-F238E27FC236}">
                  <a16:creationId xmlns:a16="http://schemas.microsoft.com/office/drawing/2014/main" id="{8543F822-71D1-6243-B1B1-396B7DECFAA2}"/>
                </a:ext>
              </a:extLst>
            </p:cNvPr>
            <p:cNvSpPr/>
            <p:nvPr/>
          </p:nvSpPr>
          <p:spPr>
            <a:xfrm>
              <a:off x="6598920" y="3457575"/>
              <a:ext cx="285750" cy="561975"/>
            </a:xfrm>
            <a:custGeom>
              <a:avLst/>
              <a:gdLst>
                <a:gd name="connsiteX0" fmla="*/ 294323 w 285750"/>
                <a:gd name="connsiteY0" fmla="*/ 128588 h 561975"/>
                <a:gd name="connsiteX1" fmla="*/ 265748 w 285750"/>
                <a:gd name="connsiteY1" fmla="*/ 285750 h 561975"/>
                <a:gd name="connsiteX2" fmla="*/ 265748 w 285750"/>
                <a:gd name="connsiteY2" fmla="*/ 285750 h 561975"/>
                <a:gd name="connsiteX3" fmla="*/ 253365 w 285750"/>
                <a:gd name="connsiteY3" fmla="*/ 337185 h 561975"/>
                <a:gd name="connsiteX4" fmla="*/ 182880 w 285750"/>
                <a:gd name="connsiteY4" fmla="*/ 415290 h 561975"/>
                <a:gd name="connsiteX5" fmla="*/ 33338 w 285750"/>
                <a:gd name="connsiteY5" fmla="*/ 564833 h 561975"/>
                <a:gd name="connsiteX6" fmla="*/ 0 w 285750"/>
                <a:gd name="connsiteY6" fmla="*/ 501967 h 561975"/>
                <a:gd name="connsiteX7" fmla="*/ 126683 w 285750"/>
                <a:gd name="connsiteY7" fmla="*/ 354330 h 561975"/>
                <a:gd name="connsiteX8" fmla="*/ 172402 w 285750"/>
                <a:gd name="connsiteY8" fmla="*/ 302895 h 561975"/>
                <a:gd name="connsiteX9" fmla="*/ 213360 w 285750"/>
                <a:gd name="connsiteY9" fmla="*/ 120967 h 561975"/>
                <a:gd name="connsiteX10" fmla="*/ 265748 w 285750"/>
                <a:gd name="connsiteY10" fmla="*/ 0 h 561975"/>
                <a:gd name="connsiteX11" fmla="*/ 294323 w 285750"/>
                <a:gd name="connsiteY11" fmla="*/ 1285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561975">
                  <a:moveTo>
                    <a:pt x="294323" y="128588"/>
                  </a:moveTo>
                  <a:cubicBezTo>
                    <a:pt x="294323" y="128588"/>
                    <a:pt x="278130" y="223838"/>
                    <a:pt x="265748" y="285750"/>
                  </a:cubicBezTo>
                  <a:lnTo>
                    <a:pt x="265748" y="285750"/>
                  </a:lnTo>
                  <a:cubicBezTo>
                    <a:pt x="260985" y="311467"/>
                    <a:pt x="256223" y="331470"/>
                    <a:pt x="253365" y="337185"/>
                  </a:cubicBezTo>
                  <a:cubicBezTo>
                    <a:pt x="249555" y="344805"/>
                    <a:pt x="220027" y="377190"/>
                    <a:pt x="182880" y="415290"/>
                  </a:cubicBezTo>
                  <a:cubicBezTo>
                    <a:pt x="118110" y="481013"/>
                    <a:pt x="33338" y="564833"/>
                    <a:pt x="33338" y="564833"/>
                  </a:cubicBezTo>
                  <a:lnTo>
                    <a:pt x="0" y="501967"/>
                  </a:lnTo>
                  <a:cubicBezTo>
                    <a:pt x="0" y="501967"/>
                    <a:pt x="75247" y="413385"/>
                    <a:pt x="126683" y="354330"/>
                  </a:cubicBezTo>
                  <a:cubicBezTo>
                    <a:pt x="150495" y="326708"/>
                    <a:pt x="168592" y="305753"/>
                    <a:pt x="172402" y="302895"/>
                  </a:cubicBezTo>
                  <a:cubicBezTo>
                    <a:pt x="182880" y="293370"/>
                    <a:pt x="195263" y="199072"/>
                    <a:pt x="213360" y="120967"/>
                  </a:cubicBezTo>
                  <a:cubicBezTo>
                    <a:pt x="230505" y="42863"/>
                    <a:pt x="265748" y="0"/>
                    <a:pt x="265748" y="0"/>
                  </a:cubicBezTo>
                  <a:lnTo>
                    <a:pt x="294323" y="128588"/>
                  </a:ln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24">
              <a:extLst>
                <a:ext uri="{FF2B5EF4-FFF2-40B4-BE49-F238E27FC236}">
                  <a16:creationId xmlns:a16="http://schemas.microsoft.com/office/drawing/2014/main" id="{A3A5A7A5-383D-6A4D-A7AC-1FA3BBA29588}"/>
                </a:ext>
              </a:extLst>
            </p:cNvPr>
            <p:cNvSpPr/>
            <p:nvPr/>
          </p:nvSpPr>
          <p:spPr>
            <a:xfrm>
              <a:off x="6597967" y="3811904"/>
              <a:ext cx="180975" cy="209550"/>
            </a:xfrm>
            <a:custGeom>
              <a:avLst/>
              <a:gdLst>
                <a:gd name="connsiteX0" fmla="*/ 182880 w 180975"/>
                <a:gd name="connsiteY0" fmla="*/ 60960 h 209550"/>
                <a:gd name="connsiteX1" fmla="*/ 33338 w 180975"/>
                <a:gd name="connsiteY1" fmla="*/ 210503 h 209550"/>
                <a:gd name="connsiteX2" fmla="*/ 0 w 180975"/>
                <a:gd name="connsiteY2" fmla="*/ 147638 h 209550"/>
                <a:gd name="connsiteX3" fmla="*/ 126683 w 180975"/>
                <a:gd name="connsiteY3" fmla="*/ 0 h 209550"/>
                <a:gd name="connsiteX4" fmla="*/ 182880 w 180975"/>
                <a:gd name="connsiteY4" fmla="*/ 6096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209550">
                  <a:moveTo>
                    <a:pt x="182880" y="60960"/>
                  </a:moveTo>
                  <a:cubicBezTo>
                    <a:pt x="118110" y="126683"/>
                    <a:pt x="33338" y="210503"/>
                    <a:pt x="33338" y="210503"/>
                  </a:cubicBezTo>
                  <a:lnTo>
                    <a:pt x="0" y="147638"/>
                  </a:lnTo>
                  <a:cubicBezTo>
                    <a:pt x="0" y="147638"/>
                    <a:pt x="75248" y="59055"/>
                    <a:pt x="126683" y="0"/>
                  </a:cubicBezTo>
                  <a:cubicBezTo>
                    <a:pt x="142875" y="7620"/>
                    <a:pt x="171450" y="25717"/>
                    <a:pt x="182880" y="6096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25">
              <a:extLst>
                <a:ext uri="{FF2B5EF4-FFF2-40B4-BE49-F238E27FC236}">
                  <a16:creationId xmlns:a16="http://schemas.microsoft.com/office/drawing/2014/main" id="{3CFA7135-FBF3-D547-866A-3C8402957792}"/>
                </a:ext>
              </a:extLst>
            </p:cNvPr>
            <p:cNvSpPr/>
            <p:nvPr/>
          </p:nvSpPr>
          <p:spPr>
            <a:xfrm>
              <a:off x="6607492" y="4737734"/>
              <a:ext cx="85725" cy="28575"/>
            </a:xfrm>
            <a:custGeom>
              <a:avLst/>
              <a:gdLst>
                <a:gd name="connsiteX0" fmla="*/ 3810 w 85725"/>
                <a:gd name="connsiteY0" fmla="*/ 0 h 28575"/>
                <a:gd name="connsiteX1" fmla="*/ 0 w 85725"/>
                <a:gd name="connsiteY1" fmla="*/ 29528 h 28575"/>
                <a:gd name="connsiteX2" fmla="*/ 86678 w 85725"/>
                <a:gd name="connsiteY2" fmla="*/ 28575 h 28575"/>
                <a:gd name="connsiteX3" fmla="*/ 87630 w 85725"/>
                <a:gd name="connsiteY3" fmla="*/ 2858 h 28575"/>
                <a:gd name="connsiteX4" fmla="*/ 3810 w 85725"/>
                <a:gd name="connsiteY4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8575">
                  <a:moveTo>
                    <a:pt x="3810" y="0"/>
                  </a:moveTo>
                  <a:lnTo>
                    <a:pt x="0" y="29528"/>
                  </a:lnTo>
                  <a:cubicBezTo>
                    <a:pt x="0" y="29528"/>
                    <a:pt x="40958" y="43815"/>
                    <a:pt x="86678" y="28575"/>
                  </a:cubicBezTo>
                  <a:lnTo>
                    <a:pt x="87630" y="2858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26">
              <a:extLst>
                <a:ext uri="{FF2B5EF4-FFF2-40B4-BE49-F238E27FC236}">
                  <a16:creationId xmlns:a16="http://schemas.microsoft.com/office/drawing/2014/main" id="{BCB5E41E-B2FF-6F4D-BEDB-8E03891D5094}"/>
                </a:ext>
              </a:extLst>
            </p:cNvPr>
            <p:cNvSpPr/>
            <p:nvPr/>
          </p:nvSpPr>
          <p:spPr>
            <a:xfrm>
              <a:off x="6759892" y="3404234"/>
              <a:ext cx="514350" cy="609600"/>
            </a:xfrm>
            <a:custGeom>
              <a:avLst/>
              <a:gdLst>
                <a:gd name="connsiteX0" fmla="*/ 437198 w 514350"/>
                <a:gd name="connsiteY0" fmla="*/ 605790 h 609600"/>
                <a:gd name="connsiteX1" fmla="*/ 0 w 514350"/>
                <a:gd name="connsiteY1" fmla="*/ 605790 h 609600"/>
                <a:gd name="connsiteX2" fmla="*/ 129540 w 514350"/>
                <a:gd name="connsiteY2" fmla="*/ 493395 h 609600"/>
                <a:gd name="connsiteX3" fmla="*/ 93345 w 514350"/>
                <a:gd name="connsiteY3" fmla="*/ 281940 h 609600"/>
                <a:gd name="connsiteX4" fmla="*/ 103823 w 514350"/>
                <a:gd name="connsiteY4" fmla="*/ 54293 h 609600"/>
                <a:gd name="connsiteX5" fmla="*/ 220980 w 514350"/>
                <a:gd name="connsiteY5" fmla="*/ 0 h 609600"/>
                <a:gd name="connsiteX6" fmla="*/ 354330 w 514350"/>
                <a:gd name="connsiteY6" fmla="*/ 4763 h 609600"/>
                <a:gd name="connsiteX7" fmla="*/ 392430 w 514350"/>
                <a:gd name="connsiteY7" fmla="*/ 17145 h 609600"/>
                <a:gd name="connsiteX8" fmla="*/ 513398 w 514350"/>
                <a:gd name="connsiteY8" fmla="*/ 101918 h 609600"/>
                <a:gd name="connsiteX9" fmla="*/ 423863 w 514350"/>
                <a:gd name="connsiteY9" fmla="*/ 291465 h 609600"/>
                <a:gd name="connsiteX10" fmla="*/ 422910 w 514350"/>
                <a:gd name="connsiteY10" fmla="*/ 308610 h 609600"/>
                <a:gd name="connsiteX11" fmla="*/ 422910 w 514350"/>
                <a:gd name="connsiteY11" fmla="*/ 308610 h 609600"/>
                <a:gd name="connsiteX12" fmla="*/ 421005 w 514350"/>
                <a:gd name="connsiteY12" fmla="*/ 367665 h 609600"/>
                <a:gd name="connsiteX13" fmla="*/ 420052 w 514350"/>
                <a:gd name="connsiteY13" fmla="*/ 456248 h 609600"/>
                <a:gd name="connsiteX14" fmla="*/ 437198 w 514350"/>
                <a:gd name="connsiteY14" fmla="*/ 60579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350" h="609600">
                  <a:moveTo>
                    <a:pt x="437198" y="605790"/>
                  </a:moveTo>
                  <a:cubicBezTo>
                    <a:pt x="440055" y="614363"/>
                    <a:pt x="0" y="605790"/>
                    <a:pt x="0" y="605790"/>
                  </a:cubicBezTo>
                  <a:cubicBezTo>
                    <a:pt x="0" y="605790"/>
                    <a:pt x="121920" y="517208"/>
                    <a:pt x="129540" y="493395"/>
                  </a:cubicBezTo>
                  <a:cubicBezTo>
                    <a:pt x="137160" y="469583"/>
                    <a:pt x="98108" y="327660"/>
                    <a:pt x="93345" y="281940"/>
                  </a:cubicBezTo>
                  <a:cubicBezTo>
                    <a:pt x="89535" y="244793"/>
                    <a:pt x="79058" y="80010"/>
                    <a:pt x="103823" y="54293"/>
                  </a:cubicBezTo>
                  <a:cubicBezTo>
                    <a:pt x="129540" y="27623"/>
                    <a:pt x="220980" y="0"/>
                    <a:pt x="220980" y="0"/>
                  </a:cubicBezTo>
                  <a:lnTo>
                    <a:pt x="354330" y="4763"/>
                  </a:lnTo>
                  <a:cubicBezTo>
                    <a:pt x="354330" y="4763"/>
                    <a:pt x="376238" y="9525"/>
                    <a:pt x="392430" y="17145"/>
                  </a:cubicBezTo>
                  <a:cubicBezTo>
                    <a:pt x="408623" y="24765"/>
                    <a:pt x="498158" y="56198"/>
                    <a:pt x="513398" y="101918"/>
                  </a:cubicBezTo>
                  <a:cubicBezTo>
                    <a:pt x="527685" y="146685"/>
                    <a:pt x="423863" y="291465"/>
                    <a:pt x="423863" y="291465"/>
                  </a:cubicBezTo>
                  <a:cubicBezTo>
                    <a:pt x="423863" y="291465"/>
                    <a:pt x="423863" y="298133"/>
                    <a:pt x="422910" y="308610"/>
                  </a:cubicBezTo>
                  <a:lnTo>
                    <a:pt x="422910" y="308610"/>
                  </a:lnTo>
                  <a:cubicBezTo>
                    <a:pt x="422910" y="322898"/>
                    <a:pt x="421958" y="344805"/>
                    <a:pt x="421005" y="367665"/>
                  </a:cubicBezTo>
                  <a:cubicBezTo>
                    <a:pt x="420052" y="398145"/>
                    <a:pt x="420052" y="431483"/>
                    <a:pt x="420052" y="456248"/>
                  </a:cubicBezTo>
                  <a:cubicBezTo>
                    <a:pt x="419100" y="513398"/>
                    <a:pt x="435292" y="597218"/>
                    <a:pt x="437198" y="605790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27">
              <a:extLst>
                <a:ext uri="{FF2B5EF4-FFF2-40B4-BE49-F238E27FC236}">
                  <a16:creationId xmlns:a16="http://schemas.microsoft.com/office/drawing/2014/main" id="{EA5314C4-4EE7-8549-ACC6-44DA31FBBF5B}"/>
                </a:ext>
              </a:extLst>
            </p:cNvPr>
            <p:cNvSpPr/>
            <p:nvPr/>
          </p:nvSpPr>
          <p:spPr>
            <a:xfrm>
              <a:off x="6451226" y="3986212"/>
              <a:ext cx="800100" cy="762000"/>
            </a:xfrm>
            <a:custGeom>
              <a:avLst/>
              <a:gdLst>
                <a:gd name="connsiteX0" fmla="*/ 745864 w 800100"/>
                <a:gd name="connsiteY0" fmla="*/ 23813 h 762000"/>
                <a:gd name="connsiteX1" fmla="*/ 806824 w 800100"/>
                <a:gd name="connsiteY1" fmla="*/ 171450 h 762000"/>
                <a:gd name="connsiteX2" fmla="*/ 684904 w 800100"/>
                <a:gd name="connsiteY2" fmla="*/ 461010 h 762000"/>
                <a:gd name="connsiteX3" fmla="*/ 502024 w 800100"/>
                <a:gd name="connsiteY3" fmla="*/ 733425 h 762000"/>
                <a:gd name="connsiteX4" fmla="*/ 407727 w 800100"/>
                <a:gd name="connsiteY4" fmla="*/ 704850 h 762000"/>
                <a:gd name="connsiteX5" fmla="*/ 507739 w 800100"/>
                <a:gd name="connsiteY5" fmla="*/ 433388 h 762000"/>
                <a:gd name="connsiteX6" fmla="*/ 565842 w 800100"/>
                <a:gd name="connsiteY6" fmla="*/ 229553 h 762000"/>
                <a:gd name="connsiteX7" fmla="*/ 493452 w 800100"/>
                <a:gd name="connsiteY7" fmla="*/ 180975 h 762000"/>
                <a:gd name="connsiteX8" fmla="*/ 237229 w 800100"/>
                <a:gd name="connsiteY8" fmla="*/ 228600 h 762000"/>
                <a:gd name="connsiteX9" fmla="*/ 218179 w 800100"/>
                <a:gd name="connsiteY9" fmla="*/ 395288 h 762000"/>
                <a:gd name="connsiteX10" fmla="*/ 260089 w 800100"/>
                <a:gd name="connsiteY10" fmla="*/ 755332 h 762000"/>
                <a:gd name="connsiteX11" fmla="*/ 145789 w 800100"/>
                <a:gd name="connsiteY11" fmla="*/ 758190 h 762000"/>
                <a:gd name="connsiteX12" fmla="*/ 1009 w 800100"/>
                <a:gd name="connsiteY12" fmla="*/ 198120 h 762000"/>
                <a:gd name="connsiteX13" fmla="*/ 340099 w 800100"/>
                <a:gd name="connsiteY13" fmla="*/ 0 h 762000"/>
                <a:gd name="connsiteX14" fmla="*/ 745864 w 800100"/>
                <a:gd name="connsiteY14" fmla="*/ 23813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100" h="762000">
                  <a:moveTo>
                    <a:pt x="745864" y="23813"/>
                  </a:moveTo>
                  <a:cubicBezTo>
                    <a:pt x="745864" y="23813"/>
                    <a:pt x="805872" y="111442"/>
                    <a:pt x="806824" y="171450"/>
                  </a:cubicBezTo>
                  <a:cubicBezTo>
                    <a:pt x="807777" y="231458"/>
                    <a:pt x="701097" y="432435"/>
                    <a:pt x="684904" y="461010"/>
                  </a:cubicBezTo>
                  <a:cubicBezTo>
                    <a:pt x="635374" y="546735"/>
                    <a:pt x="502024" y="733425"/>
                    <a:pt x="502024" y="733425"/>
                  </a:cubicBezTo>
                  <a:cubicBezTo>
                    <a:pt x="502024" y="733425"/>
                    <a:pt x="479164" y="732472"/>
                    <a:pt x="407727" y="704850"/>
                  </a:cubicBezTo>
                  <a:cubicBezTo>
                    <a:pt x="407727" y="704850"/>
                    <a:pt x="496309" y="459105"/>
                    <a:pt x="507739" y="433388"/>
                  </a:cubicBezTo>
                  <a:cubicBezTo>
                    <a:pt x="555364" y="324803"/>
                    <a:pt x="582034" y="248603"/>
                    <a:pt x="565842" y="229553"/>
                  </a:cubicBezTo>
                  <a:cubicBezTo>
                    <a:pt x="549649" y="210503"/>
                    <a:pt x="505834" y="192405"/>
                    <a:pt x="493452" y="180975"/>
                  </a:cubicBezTo>
                  <a:cubicBezTo>
                    <a:pt x="481069" y="169545"/>
                    <a:pt x="260089" y="222885"/>
                    <a:pt x="237229" y="228600"/>
                  </a:cubicBezTo>
                  <a:cubicBezTo>
                    <a:pt x="177221" y="243840"/>
                    <a:pt x="204844" y="348615"/>
                    <a:pt x="218179" y="395288"/>
                  </a:cubicBezTo>
                  <a:cubicBezTo>
                    <a:pt x="240087" y="473393"/>
                    <a:pt x="260089" y="755332"/>
                    <a:pt x="260089" y="755332"/>
                  </a:cubicBezTo>
                  <a:cubicBezTo>
                    <a:pt x="260089" y="755332"/>
                    <a:pt x="217227" y="773430"/>
                    <a:pt x="145789" y="758190"/>
                  </a:cubicBezTo>
                  <a:cubicBezTo>
                    <a:pt x="145789" y="758190"/>
                    <a:pt x="5771" y="248603"/>
                    <a:pt x="1009" y="198120"/>
                  </a:cubicBezTo>
                  <a:cubicBezTo>
                    <a:pt x="-3754" y="147638"/>
                    <a:pt x="-5658" y="63817"/>
                    <a:pt x="340099" y="0"/>
                  </a:cubicBezTo>
                  <a:lnTo>
                    <a:pt x="745864" y="23813"/>
                  </a:lnTo>
                  <a:close/>
                </a:path>
              </a:pathLst>
            </a:custGeom>
            <a:solidFill>
              <a:srgbClr val="303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28">
              <a:extLst>
                <a:ext uri="{FF2B5EF4-FFF2-40B4-BE49-F238E27FC236}">
                  <a16:creationId xmlns:a16="http://schemas.microsoft.com/office/drawing/2014/main" id="{B65B382F-B222-A345-9C8D-5F339EC4CA39}"/>
                </a:ext>
              </a:extLst>
            </p:cNvPr>
            <p:cNvSpPr/>
            <p:nvPr/>
          </p:nvSpPr>
          <p:spPr>
            <a:xfrm>
              <a:off x="6923556" y="3112924"/>
              <a:ext cx="190500" cy="257175"/>
            </a:xfrm>
            <a:custGeom>
              <a:avLst/>
              <a:gdLst>
                <a:gd name="connsiteX0" fmla="*/ 93512 w 190500"/>
                <a:gd name="connsiteY0" fmla="*/ 1750 h 257175"/>
                <a:gd name="connsiteX1" fmla="*/ 3977 w 190500"/>
                <a:gd name="connsiteY1" fmla="*/ 121765 h 257175"/>
                <a:gd name="connsiteX2" fmla="*/ 128754 w 190500"/>
                <a:gd name="connsiteY2" fmla="*/ 249400 h 257175"/>
                <a:gd name="connsiteX3" fmla="*/ 196382 w 190500"/>
                <a:gd name="connsiteY3" fmla="*/ 79855 h 257175"/>
                <a:gd name="connsiteX4" fmla="*/ 93512 w 190500"/>
                <a:gd name="connsiteY4" fmla="*/ 175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257175">
                  <a:moveTo>
                    <a:pt x="93512" y="1750"/>
                  </a:moveTo>
                  <a:cubicBezTo>
                    <a:pt x="93512" y="1750"/>
                    <a:pt x="-22693" y="-23967"/>
                    <a:pt x="3977" y="121765"/>
                  </a:cubicBezTo>
                  <a:cubicBezTo>
                    <a:pt x="30647" y="267498"/>
                    <a:pt x="58269" y="278928"/>
                    <a:pt x="128754" y="249400"/>
                  </a:cubicBezTo>
                  <a:cubicBezTo>
                    <a:pt x="198287" y="218920"/>
                    <a:pt x="192572" y="125575"/>
                    <a:pt x="196382" y="79855"/>
                  </a:cubicBezTo>
                  <a:cubicBezTo>
                    <a:pt x="199239" y="33183"/>
                    <a:pt x="130659" y="2703"/>
                    <a:pt x="93512" y="175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29">
              <a:extLst>
                <a:ext uri="{FF2B5EF4-FFF2-40B4-BE49-F238E27FC236}">
                  <a16:creationId xmlns:a16="http://schemas.microsoft.com/office/drawing/2014/main" id="{9DABA667-24EE-7841-B404-2EB3F9C3A00B}"/>
                </a:ext>
              </a:extLst>
            </p:cNvPr>
            <p:cNvSpPr/>
            <p:nvPr/>
          </p:nvSpPr>
          <p:spPr>
            <a:xfrm>
              <a:off x="6986588" y="3258552"/>
              <a:ext cx="123825" cy="200025"/>
            </a:xfrm>
            <a:custGeom>
              <a:avLst/>
              <a:gdLst>
                <a:gd name="connsiteX0" fmla="*/ 0 w 123825"/>
                <a:gd name="connsiteY0" fmla="*/ 183783 h 200025"/>
                <a:gd name="connsiteX1" fmla="*/ 132397 w 123825"/>
                <a:gd name="connsiteY1" fmla="*/ 188545 h 200025"/>
                <a:gd name="connsiteX2" fmla="*/ 123825 w 123825"/>
                <a:gd name="connsiteY2" fmla="*/ 13285 h 200025"/>
                <a:gd name="connsiteX3" fmla="*/ 18097 w 123825"/>
                <a:gd name="connsiteY3" fmla="*/ 101868 h 200025"/>
                <a:gd name="connsiteX4" fmla="*/ 20955 w 123825"/>
                <a:gd name="connsiteY4" fmla="*/ 116155 h 200025"/>
                <a:gd name="connsiteX5" fmla="*/ 20003 w 123825"/>
                <a:gd name="connsiteY5" fmla="*/ 139968 h 200025"/>
                <a:gd name="connsiteX6" fmla="*/ 0 w 123825"/>
                <a:gd name="connsiteY6" fmla="*/ 1837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0" y="183783"/>
                  </a:moveTo>
                  <a:cubicBezTo>
                    <a:pt x="0" y="183783"/>
                    <a:pt x="51435" y="238075"/>
                    <a:pt x="132397" y="188545"/>
                  </a:cubicBezTo>
                  <a:cubicBezTo>
                    <a:pt x="132397" y="188545"/>
                    <a:pt x="114300" y="70435"/>
                    <a:pt x="123825" y="13285"/>
                  </a:cubicBezTo>
                  <a:cubicBezTo>
                    <a:pt x="133350" y="-43865"/>
                    <a:pt x="18097" y="101868"/>
                    <a:pt x="18097" y="101868"/>
                  </a:cubicBezTo>
                  <a:cubicBezTo>
                    <a:pt x="20003" y="102820"/>
                    <a:pt x="20955" y="108535"/>
                    <a:pt x="20955" y="116155"/>
                  </a:cubicBezTo>
                  <a:cubicBezTo>
                    <a:pt x="20955" y="122823"/>
                    <a:pt x="20955" y="131395"/>
                    <a:pt x="20003" y="139968"/>
                  </a:cubicBezTo>
                  <a:cubicBezTo>
                    <a:pt x="17145" y="159018"/>
                    <a:pt x="11430" y="179020"/>
                    <a:pt x="0" y="183783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30">
              <a:extLst>
                <a:ext uri="{FF2B5EF4-FFF2-40B4-BE49-F238E27FC236}">
                  <a16:creationId xmlns:a16="http://schemas.microsoft.com/office/drawing/2014/main" id="{FF5DA0D0-6A3F-414D-AD4A-06B303ED775D}"/>
                </a:ext>
              </a:extLst>
            </p:cNvPr>
            <p:cNvSpPr/>
            <p:nvPr/>
          </p:nvSpPr>
          <p:spPr>
            <a:xfrm>
              <a:off x="6917898" y="3077911"/>
              <a:ext cx="209550" cy="180975"/>
            </a:xfrm>
            <a:custGeom>
              <a:avLst/>
              <a:gdLst>
                <a:gd name="connsiteX0" fmla="*/ 196325 w 209550"/>
                <a:gd name="connsiteY0" fmla="*/ 189163 h 180975"/>
                <a:gd name="connsiteX1" fmla="*/ 176322 w 209550"/>
                <a:gd name="connsiteY1" fmla="*/ 141538 h 180975"/>
                <a:gd name="connsiteX2" fmla="*/ 157272 w 209550"/>
                <a:gd name="connsiteY2" fmla="*/ 158683 h 180975"/>
                <a:gd name="connsiteX3" fmla="*/ 140127 w 209550"/>
                <a:gd name="connsiteY3" fmla="*/ 161541 h 180975"/>
                <a:gd name="connsiteX4" fmla="*/ 128697 w 209550"/>
                <a:gd name="connsiteY4" fmla="*/ 113916 h 180975"/>
                <a:gd name="connsiteX5" fmla="*/ 6777 w 209550"/>
                <a:gd name="connsiteY5" fmla="*/ 124393 h 180975"/>
                <a:gd name="connsiteX6" fmla="*/ 23922 w 209550"/>
                <a:gd name="connsiteY6" fmla="*/ 19618 h 180975"/>
                <a:gd name="connsiteX7" fmla="*/ 164892 w 209550"/>
                <a:gd name="connsiteY7" fmla="*/ 16761 h 180975"/>
                <a:gd name="connsiteX8" fmla="*/ 208707 w 209550"/>
                <a:gd name="connsiteY8" fmla="*/ 43431 h 180975"/>
                <a:gd name="connsiteX9" fmla="*/ 196325 w 209550"/>
                <a:gd name="connsiteY9" fmla="*/ 189163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180975">
                  <a:moveTo>
                    <a:pt x="196325" y="189163"/>
                  </a:moveTo>
                  <a:cubicBezTo>
                    <a:pt x="196325" y="189163"/>
                    <a:pt x="193467" y="143443"/>
                    <a:pt x="176322" y="141538"/>
                  </a:cubicBezTo>
                  <a:cubicBezTo>
                    <a:pt x="159177" y="139633"/>
                    <a:pt x="157272" y="158683"/>
                    <a:pt x="157272" y="158683"/>
                  </a:cubicBezTo>
                  <a:lnTo>
                    <a:pt x="140127" y="161541"/>
                  </a:lnTo>
                  <a:cubicBezTo>
                    <a:pt x="140127" y="161541"/>
                    <a:pt x="145842" y="121536"/>
                    <a:pt x="128697" y="113916"/>
                  </a:cubicBezTo>
                  <a:cubicBezTo>
                    <a:pt x="111552" y="107248"/>
                    <a:pt x="20112" y="135823"/>
                    <a:pt x="6777" y="124393"/>
                  </a:cubicBezTo>
                  <a:cubicBezTo>
                    <a:pt x="-6558" y="112963"/>
                    <a:pt x="110" y="31048"/>
                    <a:pt x="23922" y="19618"/>
                  </a:cubicBezTo>
                  <a:cubicBezTo>
                    <a:pt x="48687" y="8188"/>
                    <a:pt x="115362" y="-16577"/>
                    <a:pt x="164892" y="16761"/>
                  </a:cubicBezTo>
                  <a:cubicBezTo>
                    <a:pt x="164892" y="16761"/>
                    <a:pt x="202992" y="11998"/>
                    <a:pt x="208707" y="43431"/>
                  </a:cubicBezTo>
                  <a:cubicBezTo>
                    <a:pt x="214422" y="74863"/>
                    <a:pt x="206802" y="165351"/>
                    <a:pt x="196325" y="189163"/>
                  </a:cubicBezTo>
                  <a:close/>
                </a:path>
              </a:pathLst>
            </a:custGeom>
            <a:solidFill>
              <a:srgbClr val="3A3F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31">
              <a:extLst>
                <a:ext uri="{FF2B5EF4-FFF2-40B4-BE49-F238E27FC236}">
                  <a16:creationId xmlns:a16="http://schemas.microsoft.com/office/drawing/2014/main" id="{EF5DC9E0-A34E-BD40-9571-E996DD0B2C4D}"/>
                </a:ext>
              </a:extLst>
            </p:cNvPr>
            <p:cNvSpPr/>
            <p:nvPr/>
          </p:nvSpPr>
          <p:spPr>
            <a:xfrm>
              <a:off x="7006590" y="3320415"/>
              <a:ext cx="85725" cy="76200"/>
            </a:xfrm>
            <a:custGeom>
              <a:avLst/>
              <a:gdLst>
                <a:gd name="connsiteX0" fmla="*/ 0 w 85725"/>
                <a:gd name="connsiteY0" fmla="*/ 77152 h 76200"/>
                <a:gd name="connsiteX1" fmla="*/ 90488 w 85725"/>
                <a:gd name="connsiteY1" fmla="*/ 0 h 76200"/>
                <a:gd name="connsiteX2" fmla="*/ 1905 w 85725"/>
                <a:gd name="connsiteY2" fmla="*/ 53340 h 76200"/>
                <a:gd name="connsiteX3" fmla="*/ 0 w 85725"/>
                <a:gd name="connsiteY3" fmla="*/ 771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6200">
                  <a:moveTo>
                    <a:pt x="0" y="77152"/>
                  </a:moveTo>
                  <a:cubicBezTo>
                    <a:pt x="83820" y="51435"/>
                    <a:pt x="90488" y="952"/>
                    <a:pt x="90488" y="0"/>
                  </a:cubicBezTo>
                  <a:cubicBezTo>
                    <a:pt x="62865" y="47625"/>
                    <a:pt x="1905" y="53340"/>
                    <a:pt x="1905" y="53340"/>
                  </a:cubicBezTo>
                  <a:cubicBezTo>
                    <a:pt x="953" y="60960"/>
                    <a:pt x="953" y="69532"/>
                    <a:pt x="0" y="77152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32">
              <a:extLst>
                <a:ext uri="{FF2B5EF4-FFF2-40B4-BE49-F238E27FC236}">
                  <a16:creationId xmlns:a16="http://schemas.microsoft.com/office/drawing/2014/main" id="{CEF52752-C453-3B4B-9FDC-260391E1C7EC}"/>
                </a:ext>
              </a:extLst>
            </p:cNvPr>
            <p:cNvSpPr/>
            <p:nvPr/>
          </p:nvSpPr>
          <p:spPr>
            <a:xfrm>
              <a:off x="6944548" y="3396883"/>
              <a:ext cx="200025" cy="133350"/>
            </a:xfrm>
            <a:custGeom>
              <a:avLst/>
              <a:gdLst>
                <a:gd name="connsiteX0" fmla="*/ 208727 w 200025"/>
                <a:gd name="connsiteY0" fmla="*/ 25449 h 133350"/>
                <a:gd name="connsiteX1" fmla="*/ 48707 w 200025"/>
                <a:gd name="connsiteY1" fmla="*/ 139749 h 133350"/>
                <a:gd name="connsiteX2" fmla="*/ 36325 w 200025"/>
                <a:gd name="connsiteY2" fmla="*/ 8304 h 133350"/>
                <a:gd name="connsiteX3" fmla="*/ 208727 w 200025"/>
                <a:gd name="connsiteY3" fmla="*/ 2544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133350">
                  <a:moveTo>
                    <a:pt x="208727" y="25449"/>
                  </a:moveTo>
                  <a:cubicBezTo>
                    <a:pt x="208727" y="25449"/>
                    <a:pt x="147767" y="147369"/>
                    <a:pt x="48707" y="139749"/>
                  </a:cubicBezTo>
                  <a:cubicBezTo>
                    <a:pt x="-50353" y="132129"/>
                    <a:pt x="31562" y="9257"/>
                    <a:pt x="36325" y="8304"/>
                  </a:cubicBezTo>
                  <a:cubicBezTo>
                    <a:pt x="41087" y="6399"/>
                    <a:pt x="138242" y="-17413"/>
                    <a:pt x="208727" y="2544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33">
              <a:extLst>
                <a:ext uri="{FF2B5EF4-FFF2-40B4-BE49-F238E27FC236}">
                  <a16:creationId xmlns:a16="http://schemas.microsoft.com/office/drawing/2014/main" id="{49F1716F-3163-3E40-85B9-E550C85C191C}"/>
                </a:ext>
              </a:extLst>
            </p:cNvPr>
            <p:cNvSpPr/>
            <p:nvPr/>
          </p:nvSpPr>
          <p:spPr>
            <a:xfrm>
              <a:off x="6710363" y="3966209"/>
              <a:ext cx="485775" cy="47625"/>
            </a:xfrm>
            <a:custGeom>
              <a:avLst/>
              <a:gdLst>
                <a:gd name="connsiteX0" fmla="*/ 0 w 485775"/>
                <a:gd name="connsiteY0" fmla="*/ 37148 h 47625"/>
                <a:gd name="connsiteX1" fmla="*/ 487680 w 485775"/>
                <a:gd name="connsiteY1" fmla="*/ 43815 h 47625"/>
                <a:gd name="connsiteX2" fmla="*/ 136208 w 485775"/>
                <a:gd name="connsiteY2" fmla="*/ 0 h 47625"/>
                <a:gd name="connsiteX3" fmla="*/ 0 w 485775"/>
                <a:gd name="connsiteY3" fmla="*/ 3714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775" h="47625">
                  <a:moveTo>
                    <a:pt x="0" y="37148"/>
                  </a:moveTo>
                  <a:cubicBezTo>
                    <a:pt x="0" y="37148"/>
                    <a:pt x="303847" y="74295"/>
                    <a:pt x="487680" y="43815"/>
                  </a:cubicBezTo>
                  <a:lnTo>
                    <a:pt x="136208" y="0"/>
                  </a:lnTo>
                  <a:cubicBezTo>
                    <a:pt x="135255" y="0"/>
                    <a:pt x="133350" y="8573"/>
                    <a:pt x="0" y="37148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34">
              <a:extLst>
                <a:ext uri="{FF2B5EF4-FFF2-40B4-BE49-F238E27FC236}">
                  <a16:creationId xmlns:a16="http://schemas.microsoft.com/office/drawing/2014/main" id="{1538F487-7928-7941-995A-A2D76B40B462}"/>
                </a:ext>
              </a:extLst>
            </p:cNvPr>
            <p:cNvSpPr/>
            <p:nvPr/>
          </p:nvSpPr>
          <p:spPr>
            <a:xfrm>
              <a:off x="6914197" y="3951922"/>
              <a:ext cx="38100" cy="57150"/>
            </a:xfrm>
            <a:custGeom>
              <a:avLst/>
              <a:gdLst>
                <a:gd name="connsiteX0" fmla="*/ 22860 w 38100"/>
                <a:gd name="connsiteY0" fmla="*/ 0 h 57150"/>
                <a:gd name="connsiteX1" fmla="*/ 0 w 38100"/>
                <a:gd name="connsiteY1" fmla="*/ 11430 h 57150"/>
                <a:gd name="connsiteX2" fmla="*/ 17145 w 38100"/>
                <a:gd name="connsiteY2" fmla="*/ 58103 h 57150"/>
                <a:gd name="connsiteX3" fmla="*/ 42863 w 38100"/>
                <a:gd name="connsiteY3" fmla="*/ 51435 h 57150"/>
                <a:gd name="connsiteX4" fmla="*/ 22860 w 3810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57150">
                  <a:moveTo>
                    <a:pt x="22860" y="0"/>
                  </a:moveTo>
                  <a:lnTo>
                    <a:pt x="0" y="11430"/>
                  </a:lnTo>
                  <a:cubicBezTo>
                    <a:pt x="0" y="11430"/>
                    <a:pt x="4763" y="47625"/>
                    <a:pt x="17145" y="58103"/>
                  </a:cubicBezTo>
                  <a:lnTo>
                    <a:pt x="42863" y="51435"/>
                  </a:lnTo>
                  <a:cubicBezTo>
                    <a:pt x="42863" y="51435"/>
                    <a:pt x="38100" y="12383"/>
                    <a:pt x="22860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35">
              <a:extLst>
                <a:ext uri="{FF2B5EF4-FFF2-40B4-BE49-F238E27FC236}">
                  <a16:creationId xmlns:a16="http://schemas.microsoft.com/office/drawing/2014/main" id="{A9BD87E0-C51E-C541-9E11-60374305BF35}"/>
                </a:ext>
              </a:extLst>
            </p:cNvPr>
            <p:cNvSpPr/>
            <p:nvPr/>
          </p:nvSpPr>
          <p:spPr>
            <a:xfrm>
              <a:off x="6937057" y="3493555"/>
              <a:ext cx="352425" cy="504825"/>
            </a:xfrm>
            <a:custGeom>
              <a:avLst/>
              <a:gdLst>
                <a:gd name="connsiteX0" fmla="*/ 351473 w 352425"/>
                <a:gd name="connsiteY0" fmla="*/ 385024 h 504825"/>
                <a:gd name="connsiteX1" fmla="*/ 220028 w 352425"/>
                <a:gd name="connsiteY1" fmla="*/ 440269 h 504825"/>
                <a:gd name="connsiteX2" fmla="*/ 220028 w 352425"/>
                <a:gd name="connsiteY2" fmla="*/ 440269 h 504825"/>
                <a:gd name="connsiteX3" fmla="*/ 23813 w 352425"/>
                <a:gd name="connsiteY3" fmla="*/ 508849 h 504825"/>
                <a:gd name="connsiteX4" fmla="*/ 0 w 352425"/>
                <a:gd name="connsiteY4" fmla="*/ 458367 h 504825"/>
                <a:gd name="connsiteX5" fmla="*/ 181928 w 352425"/>
                <a:gd name="connsiteY5" fmla="*/ 357402 h 504825"/>
                <a:gd name="connsiteX6" fmla="*/ 247650 w 352425"/>
                <a:gd name="connsiteY6" fmla="*/ 318349 h 504825"/>
                <a:gd name="connsiteX7" fmla="*/ 254318 w 352425"/>
                <a:gd name="connsiteY7" fmla="*/ 257389 h 504825"/>
                <a:gd name="connsiteX8" fmla="*/ 222885 w 352425"/>
                <a:gd name="connsiteY8" fmla="*/ 64032 h 504825"/>
                <a:gd name="connsiteX9" fmla="*/ 270510 w 352425"/>
                <a:gd name="connsiteY9" fmla="*/ 214 h 504825"/>
                <a:gd name="connsiteX10" fmla="*/ 334328 w 352425"/>
                <a:gd name="connsiteY10" fmla="*/ 9739 h 504825"/>
                <a:gd name="connsiteX11" fmla="*/ 352425 w 352425"/>
                <a:gd name="connsiteY11" fmla="*/ 116419 h 504825"/>
                <a:gd name="connsiteX12" fmla="*/ 351473 w 352425"/>
                <a:gd name="connsiteY12" fmla="*/ 38502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425" h="504825">
                  <a:moveTo>
                    <a:pt x="351473" y="385024"/>
                  </a:moveTo>
                  <a:cubicBezTo>
                    <a:pt x="346710" y="389787"/>
                    <a:pt x="287655" y="414552"/>
                    <a:pt x="220028" y="440269"/>
                  </a:cubicBezTo>
                  <a:lnTo>
                    <a:pt x="220028" y="440269"/>
                  </a:lnTo>
                  <a:cubicBezTo>
                    <a:pt x="127635" y="475512"/>
                    <a:pt x="23813" y="508849"/>
                    <a:pt x="23813" y="508849"/>
                  </a:cubicBezTo>
                  <a:lnTo>
                    <a:pt x="0" y="458367"/>
                  </a:lnTo>
                  <a:cubicBezTo>
                    <a:pt x="0" y="458367"/>
                    <a:pt x="108585" y="399312"/>
                    <a:pt x="181928" y="357402"/>
                  </a:cubicBezTo>
                  <a:cubicBezTo>
                    <a:pt x="216218" y="337399"/>
                    <a:pt x="243840" y="322159"/>
                    <a:pt x="247650" y="318349"/>
                  </a:cubicBezTo>
                  <a:cubicBezTo>
                    <a:pt x="259080" y="306919"/>
                    <a:pt x="262890" y="288822"/>
                    <a:pt x="254318" y="257389"/>
                  </a:cubicBezTo>
                  <a:cubicBezTo>
                    <a:pt x="245745" y="225957"/>
                    <a:pt x="225743" y="81177"/>
                    <a:pt x="222885" y="64032"/>
                  </a:cubicBezTo>
                  <a:cubicBezTo>
                    <a:pt x="220980" y="46887"/>
                    <a:pt x="228600" y="2119"/>
                    <a:pt x="270510" y="214"/>
                  </a:cubicBezTo>
                  <a:cubicBezTo>
                    <a:pt x="312420" y="-1691"/>
                    <a:pt x="334328" y="9739"/>
                    <a:pt x="334328" y="9739"/>
                  </a:cubicBezTo>
                  <a:cubicBezTo>
                    <a:pt x="334328" y="9739"/>
                    <a:pt x="344805" y="14502"/>
                    <a:pt x="352425" y="116419"/>
                  </a:cubicBezTo>
                  <a:cubicBezTo>
                    <a:pt x="360998" y="220242"/>
                    <a:pt x="361950" y="372642"/>
                    <a:pt x="351473" y="385024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36">
              <a:extLst>
                <a:ext uri="{FF2B5EF4-FFF2-40B4-BE49-F238E27FC236}">
                  <a16:creationId xmlns:a16="http://schemas.microsoft.com/office/drawing/2014/main" id="{0C2E6982-891E-BA4A-A8B1-981C3936F185}"/>
                </a:ext>
              </a:extLst>
            </p:cNvPr>
            <p:cNvSpPr/>
            <p:nvPr/>
          </p:nvSpPr>
          <p:spPr>
            <a:xfrm>
              <a:off x="7155917" y="3589020"/>
              <a:ext cx="19050" cy="180975"/>
            </a:xfrm>
            <a:custGeom>
              <a:avLst/>
              <a:gdLst>
                <a:gd name="connsiteX0" fmla="*/ 25933 w 19050"/>
                <a:gd name="connsiteY0" fmla="*/ 123825 h 180975"/>
                <a:gd name="connsiteX1" fmla="*/ 25933 w 19050"/>
                <a:gd name="connsiteY1" fmla="*/ 123825 h 180975"/>
                <a:gd name="connsiteX2" fmla="*/ 24028 w 19050"/>
                <a:gd name="connsiteY2" fmla="*/ 182880 h 180975"/>
                <a:gd name="connsiteX3" fmla="*/ 6883 w 19050"/>
                <a:gd name="connsiteY3" fmla="*/ 0 h 180975"/>
                <a:gd name="connsiteX4" fmla="*/ 25933 w 19050"/>
                <a:gd name="connsiteY4" fmla="*/ 12382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80975">
                  <a:moveTo>
                    <a:pt x="25933" y="123825"/>
                  </a:moveTo>
                  <a:lnTo>
                    <a:pt x="25933" y="123825"/>
                  </a:lnTo>
                  <a:cubicBezTo>
                    <a:pt x="25933" y="138113"/>
                    <a:pt x="24980" y="160020"/>
                    <a:pt x="24028" y="182880"/>
                  </a:cubicBezTo>
                  <a:cubicBezTo>
                    <a:pt x="-16929" y="81915"/>
                    <a:pt x="6883" y="952"/>
                    <a:pt x="6883" y="0"/>
                  </a:cubicBezTo>
                  <a:cubicBezTo>
                    <a:pt x="3073" y="27622"/>
                    <a:pt x="25933" y="122872"/>
                    <a:pt x="25933" y="123825"/>
                  </a:cubicBezTo>
                  <a:close/>
                </a:path>
              </a:pathLst>
            </a:custGeom>
            <a:solidFill>
              <a:srgbClr val="B0B0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37">
              <a:extLst>
                <a:ext uri="{FF2B5EF4-FFF2-40B4-BE49-F238E27FC236}">
                  <a16:creationId xmlns:a16="http://schemas.microsoft.com/office/drawing/2014/main" id="{7C8AF01E-53F2-8B48-BB7A-DBB34E2C9B45}"/>
                </a:ext>
              </a:extLst>
            </p:cNvPr>
            <p:cNvSpPr/>
            <p:nvPr/>
          </p:nvSpPr>
          <p:spPr>
            <a:xfrm>
              <a:off x="6845678" y="3639502"/>
              <a:ext cx="9525" cy="152400"/>
            </a:xfrm>
            <a:custGeom>
              <a:avLst/>
              <a:gdLst>
                <a:gd name="connsiteX0" fmla="*/ 18989 w 9525"/>
                <a:gd name="connsiteY0" fmla="*/ 103822 h 152400"/>
                <a:gd name="connsiteX1" fmla="*/ 18989 w 9525"/>
                <a:gd name="connsiteY1" fmla="*/ 103822 h 152400"/>
                <a:gd name="connsiteX2" fmla="*/ 6607 w 9525"/>
                <a:gd name="connsiteY2" fmla="*/ 155257 h 152400"/>
                <a:gd name="connsiteX3" fmla="*/ 5654 w 9525"/>
                <a:gd name="connsiteY3" fmla="*/ 0 h 152400"/>
                <a:gd name="connsiteX4" fmla="*/ 18989 w 9525"/>
                <a:gd name="connsiteY4" fmla="*/ 10382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8989" y="103822"/>
                  </a:moveTo>
                  <a:lnTo>
                    <a:pt x="18989" y="103822"/>
                  </a:lnTo>
                  <a:cubicBezTo>
                    <a:pt x="14227" y="129540"/>
                    <a:pt x="9464" y="149542"/>
                    <a:pt x="6607" y="155257"/>
                  </a:cubicBezTo>
                  <a:cubicBezTo>
                    <a:pt x="-7681" y="87630"/>
                    <a:pt x="5654" y="0"/>
                    <a:pt x="5654" y="0"/>
                  </a:cubicBezTo>
                  <a:cubicBezTo>
                    <a:pt x="6607" y="41910"/>
                    <a:pt x="18989" y="103822"/>
                    <a:pt x="18989" y="103822"/>
                  </a:cubicBezTo>
                  <a:close/>
                </a:path>
              </a:pathLst>
            </a:custGeom>
            <a:solidFill>
              <a:srgbClr val="B0B0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38">
              <a:extLst>
                <a:ext uri="{FF2B5EF4-FFF2-40B4-BE49-F238E27FC236}">
                  <a16:creationId xmlns:a16="http://schemas.microsoft.com/office/drawing/2014/main" id="{39E9019A-FEB1-EE4A-97F0-CE2061D5C08E}"/>
                </a:ext>
              </a:extLst>
            </p:cNvPr>
            <p:cNvSpPr/>
            <p:nvPr/>
          </p:nvSpPr>
          <p:spPr>
            <a:xfrm>
              <a:off x="6937057" y="3851863"/>
              <a:ext cx="219075" cy="152400"/>
            </a:xfrm>
            <a:custGeom>
              <a:avLst/>
              <a:gdLst>
                <a:gd name="connsiteX0" fmla="*/ 219075 w 219075"/>
                <a:gd name="connsiteY0" fmla="*/ 81961 h 152400"/>
                <a:gd name="connsiteX1" fmla="*/ 219075 w 219075"/>
                <a:gd name="connsiteY1" fmla="*/ 81961 h 152400"/>
                <a:gd name="connsiteX2" fmla="*/ 20003 w 219075"/>
                <a:gd name="connsiteY2" fmla="*/ 152446 h 152400"/>
                <a:gd name="connsiteX3" fmla="*/ 0 w 219075"/>
                <a:gd name="connsiteY3" fmla="*/ 101011 h 152400"/>
                <a:gd name="connsiteX4" fmla="*/ 181928 w 219075"/>
                <a:gd name="connsiteY4" fmla="*/ 46 h 152400"/>
                <a:gd name="connsiteX5" fmla="*/ 219075 w 219075"/>
                <a:gd name="connsiteY5" fmla="*/ 8196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52400">
                  <a:moveTo>
                    <a:pt x="219075" y="81961"/>
                  </a:moveTo>
                  <a:lnTo>
                    <a:pt x="219075" y="81961"/>
                  </a:lnTo>
                  <a:cubicBezTo>
                    <a:pt x="126683" y="117204"/>
                    <a:pt x="20003" y="152446"/>
                    <a:pt x="20003" y="152446"/>
                  </a:cubicBezTo>
                  <a:lnTo>
                    <a:pt x="0" y="101011"/>
                  </a:lnTo>
                  <a:cubicBezTo>
                    <a:pt x="0" y="101011"/>
                    <a:pt x="108585" y="41956"/>
                    <a:pt x="181928" y="46"/>
                  </a:cubicBezTo>
                  <a:cubicBezTo>
                    <a:pt x="181928" y="-906"/>
                    <a:pt x="208598" y="12429"/>
                    <a:pt x="219075" y="81961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39">
              <a:extLst>
                <a:ext uri="{FF2B5EF4-FFF2-40B4-BE49-F238E27FC236}">
                  <a16:creationId xmlns:a16="http://schemas.microsoft.com/office/drawing/2014/main" id="{54F08444-C2CB-4141-AFB6-1D02780C4BF6}"/>
                </a:ext>
              </a:extLst>
            </p:cNvPr>
            <p:cNvSpPr/>
            <p:nvPr/>
          </p:nvSpPr>
          <p:spPr>
            <a:xfrm>
              <a:off x="6498908" y="4000500"/>
              <a:ext cx="428625" cy="104775"/>
            </a:xfrm>
            <a:custGeom>
              <a:avLst/>
              <a:gdLst>
                <a:gd name="connsiteX0" fmla="*/ 431483 w 428625"/>
                <a:gd name="connsiteY0" fmla="*/ 6667 h 104775"/>
                <a:gd name="connsiteX1" fmla="*/ 0 w 428625"/>
                <a:gd name="connsiteY1" fmla="*/ 0 h 104775"/>
                <a:gd name="connsiteX2" fmla="*/ 218122 w 428625"/>
                <a:gd name="connsiteY2" fmla="*/ 11049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104775">
                  <a:moveTo>
                    <a:pt x="431483" y="6667"/>
                  </a:moveTo>
                  <a:lnTo>
                    <a:pt x="0" y="0"/>
                  </a:lnTo>
                  <a:lnTo>
                    <a:pt x="218122" y="110490"/>
                  </a:lnTo>
                  <a:close/>
                </a:path>
              </a:pathLst>
            </a:custGeom>
            <a:solidFill>
              <a:srgbClr val="444C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40">
              <a:extLst>
                <a:ext uri="{FF2B5EF4-FFF2-40B4-BE49-F238E27FC236}">
                  <a16:creationId xmlns:a16="http://schemas.microsoft.com/office/drawing/2014/main" id="{00F9B452-49EE-9740-85D3-B1782907BD72}"/>
                </a:ext>
              </a:extLst>
            </p:cNvPr>
            <p:cNvSpPr/>
            <p:nvPr/>
          </p:nvSpPr>
          <p:spPr>
            <a:xfrm>
              <a:off x="6699885" y="4007167"/>
              <a:ext cx="228600" cy="95250"/>
            </a:xfrm>
            <a:custGeom>
              <a:avLst/>
              <a:gdLst>
                <a:gd name="connsiteX0" fmla="*/ 17145 w 228600"/>
                <a:gd name="connsiteY0" fmla="*/ 103823 h 95250"/>
                <a:gd name="connsiteX1" fmla="*/ 230505 w 228600"/>
                <a:gd name="connsiteY1" fmla="*/ 20955 h 95250"/>
                <a:gd name="connsiteX2" fmla="*/ 230505 w 228600"/>
                <a:gd name="connsiteY2" fmla="*/ 0 h 95250"/>
                <a:gd name="connsiteX3" fmla="*/ 0 w 228600"/>
                <a:gd name="connsiteY3" fmla="*/ 8286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95250">
                  <a:moveTo>
                    <a:pt x="17145" y="103823"/>
                  </a:moveTo>
                  <a:lnTo>
                    <a:pt x="230505" y="20955"/>
                  </a:lnTo>
                  <a:lnTo>
                    <a:pt x="230505" y="0"/>
                  </a:lnTo>
                  <a:lnTo>
                    <a:pt x="0" y="82867"/>
                  </a:lnTo>
                  <a:close/>
                </a:path>
              </a:pathLst>
            </a:custGeom>
            <a:solidFill>
              <a:srgbClr val="303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41">
              <a:extLst>
                <a:ext uri="{FF2B5EF4-FFF2-40B4-BE49-F238E27FC236}">
                  <a16:creationId xmlns:a16="http://schemas.microsoft.com/office/drawing/2014/main" id="{2FE97546-DEE4-C543-A685-22B5F5DE1B3C}"/>
                </a:ext>
              </a:extLst>
            </p:cNvPr>
            <p:cNvSpPr/>
            <p:nvPr/>
          </p:nvSpPr>
          <p:spPr>
            <a:xfrm>
              <a:off x="6768530" y="3954417"/>
              <a:ext cx="161925" cy="114300"/>
            </a:xfrm>
            <a:custGeom>
              <a:avLst/>
              <a:gdLst>
                <a:gd name="connsiteX0" fmla="*/ 150430 w 161925"/>
                <a:gd name="connsiteY0" fmla="*/ 9888 h 114300"/>
                <a:gd name="connsiteX1" fmla="*/ 104710 w 161925"/>
                <a:gd name="connsiteY1" fmla="*/ 1315 h 114300"/>
                <a:gd name="connsiteX2" fmla="*/ 45655 w 161925"/>
                <a:gd name="connsiteY2" fmla="*/ 11793 h 114300"/>
                <a:gd name="connsiteX3" fmla="*/ 1840 w 161925"/>
                <a:gd name="connsiteY3" fmla="*/ 88945 h 114300"/>
                <a:gd name="connsiteX4" fmla="*/ 14222 w 161925"/>
                <a:gd name="connsiteY4" fmla="*/ 97518 h 114300"/>
                <a:gd name="connsiteX5" fmla="*/ 44702 w 161925"/>
                <a:gd name="connsiteY5" fmla="*/ 115615 h 114300"/>
                <a:gd name="connsiteX6" fmla="*/ 93280 w 161925"/>
                <a:gd name="connsiteY6" fmla="*/ 77515 h 114300"/>
                <a:gd name="connsiteX7" fmla="*/ 171385 w 161925"/>
                <a:gd name="connsiteY7" fmla="*/ 52750 h 114300"/>
                <a:gd name="connsiteX8" fmla="*/ 150430 w 161925"/>
                <a:gd name="connsiteY8" fmla="*/ 98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14300">
                  <a:moveTo>
                    <a:pt x="150430" y="9888"/>
                  </a:moveTo>
                  <a:cubicBezTo>
                    <a:pt x="150430" y="9888"/>
                    <a:pt x="123760" y="6078"/>
                    <a:pt x="104710" y="1315"/>
                  </a:cubicBezTo>
                  <a:cubicBezTo>
                    <a:pt x="90422" y="-2495"/>
                    <a:pt x="54227" y="2268"/>
                    <a:pt x="45655" y="11793"/>
                  </a:cubicBezTo>
                  <a:cubicBezTo>
                    <a:pt x="36130" y="21318"/>
                    <a:pt x="7555" y="85135"/>
                    <a:pt x="1840" y="88945"/>
                  </a:cubicBezTo>
                  <a:cubicBezTo>
                    <a:pt x="-3875" y="92755"/>
                    <a:pt x="4697" y="102280"/>
                    <a:pt x="14222" y="97518"/>
                  </a:cubicBezTo>
                  <a:cubicBezTo>
                    <a:pt x="14222" y="97518"/>
                    <a:pt x="22795" y="126093"/>
                    <a:pt x="44702" y="115615"/>
                  </a:cubicBezTo>
                  <a:cubicBezTo>
                    <a:pt x="66610" y="105138"/>
                    <a:pt x="81850" y="82278"/>
                    <a:pt x="93280" y="77515"/>
                  </a:cubicBezTo>
                  <a:cubicBezTo>
                    <a:pt x="104710" y="73705"/>
                    <a:pt x="171385" y="52750"/>
                    <a:pt x="171385" y="52750"/>
                  </a:cubicBezTo>
                  <a:cubicBezTo>
                    <a:pt x="171385" y="52750"/>
                    <a:pt x="167575" y="3220"/>
                    <a:pt x="150430" y="988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42">
              <a:extLst>
                <a:ext uri="{FF2B5EF4-FFF2-40B4-BE49-F238E27FC236}">
                  <a16:creationId xmlns:a16="http://schemas.microsoft.com/office/drawing/2014/main" id="{01340ED4-535E-ED44-B455-57BC6A9D8A9F}"/>
                </a:ext>
              </a:extLst>
            </p:cNvPr>
            <p:cNvSpPr/>
            <p:nvPr/>
          </p:nvSpPr>
          <p:spPr>
            <a:xfrm>
              <a:off x="6770287" y="3962400"/>
              <a:ext cx="57150" cy="38100"/>
            </a:xfrm>
            <a:custGeom>
              <a:avLst/>
              <a:gdLst>
                <a:gd name="connsiteX0" fmla="*/ 50566 w 57150"/>
                <a:gd name="connsiteY0" fmla="*/ 0 h 38100"/>
                <a:gd name="connsiteX1" fmla="*/ 28658 w 57150"/>
                <a:gd name="connsiteY1" fmla="*/ 12383 h 38100"/>
                <a:gd name="connsiteX2" fmla="*/ 1036 w 57150"/>
                <a:gd name="connsiteY2" fmla="*/ 33338 h 38100"/>
                <a:gd name="connsiteX3" fmla="*/ 40088 w 57150"/>
                <a:gd name="connsiteY3" fmla="*/ 31433 h 38100"/>
                <a:gd name="connsiteX4" fmla="*/ 50566 w 5715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38100">
                  <a:moveTo>
                    <a:pt x="50566" y="0"/>
                  </a:moveTo>
                  <a:cubicBezTo>
                    <a:pt x="50566" y="0"/>
                    <a:pt x="33421" y="8572"/>
                    <a:pt x="28658" y="12383"/>
                  </a:cubicBezTo>
                  <a:cubicBezTo>
                    <a:pt x="23896" y="16192"/>
                    <a:pt x="5798" y="29528"/>
                    <a:pt x="1036" y="33338"/>
                  </a:cubicBezTo>
                  <a:cubicBezTo>
                    <a:pt x="-3727" y="36195"/>
                    <a:pt x="7703" y="45720"/>
                    <a:pt x="40088" y="31433"/>
                  </a:cubicBezTo>
                  <a:cubicBezTo>
                    <a:pt x="73426" y="16192"/>
                    <a:pt x="50566" y="0"/>
                    <a:pt x="50566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43">
              <a:extLst>
                <a:ext uri="{FF2B5EF4-FFF2-40B4-BE49-F238E27FC236}">
                  <a16:creationId xmlns:a16="http://schemas.microsoft.com/office/drawing/2014/main" id="{558AEBD2-1965-B24E-981D-D297D7B82003}"/>
                </a:ext>
              </a:extLst>
            </p:cNvPr>
            <p:cNvSpPr/>
            <p:nvPr/>
          </p:nvSpPr>
          <p:spPr>
            <a:xfrm>
              <a:off x="6175058" y="3760470"/>
              <a:ext cx="533400" cy="342900"/>
            </a:xfrm>
            <a:custGeom>
              <a:avLst/>
              <a:gdLst>
                <a:gd name="connsiteX0" fmla="*/ 541972 w 533400"/>
                <a:gd name="connsiteY0" fmla="*/ 350520 h 342900"/>
                <a:gd name="connsiteX1" fmla="*/ 413385 w 533400"/>
                <a:gd name="connsiteY1" fmla="*/ 0 h 342900"/>
                <a:gd name="connsiteX2" fmla="*/ 0 w 533400"/>
                <a:gd name="connsiteY2" fmla="*/ 6667 h 342900"/>
                <a:gd name="connsiteX3" fmla="*/ 121920 w 533400"/>
                <a:gd name="connsiteY3" fmla="*/ 32956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42900">
                  <a:moveTo>
                    <a:pt x="541972" y="350520"/>
                  </a:moveTo>
                  <a:lnTo>
                    <a:pt x="413385" y="0"/>
                  </a:lnTo>
                  <a:lnTo>
                    <a:pt x="0" y="6667"/>
                  </a:lnTo>
                  <a:lnTo>
                    <a:pt x="121920" y="329565"/>
                  </a:lnTo>
                  <a:close/>
                </a:path>
              </a:pathLst>
            </a:custGeom>
            <a:solidFill>
              <a:srgbClr val="303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44">
              <a:extLst>
                <a:ext uri="{FF2B5EF4-FFF2-40B4-BE49-F238E27FC236}">
                  <a16:creationId xmlns:a16="http://schemas.microsoft.com/office/drawing/2014/main" id="{8659A796-F012-E040-825D-1541FA18D46D}"/>
                </a:ext>
              </a:extLst>
            </p:cNvPr>
            <p:cNvSpPr/>
            <p:nvPr/>
          </p:nvSpPr>
          <p:spPr>
            <a:xfrm>
              <a:off x="6385910" y="3882655"/>
              <a:ext cx="76200" cy="95250"/>
            </a:xfrm>
            <a:custGeom>
              <a:avLst/>
              <a:gdLst>
                <a:gd name="connsiteX0" fmla="*/ 70135 w 76200"/>
                <a:gd name="connsiteY0" fmla="*/ 33072 h 95250"/>
                <a:gd name="connsiteX1" fmla="*/ 61563 w 76200"/>
                <a:gd name="connsiteY1" fmla="*/ 94032 h 95250"/>
                <a:gd name="connsiteX2" fmla="*/ 7270 w 76200"/>
                <a:gd name="connsiteY2" fmla="*/ 63552 h 95250"/>
                <a:gd name="connsiteX3" fmla="*/ 15843 w 76200"/>
                <a:gd name="connsiteY3" fmla="*/ 2592 h 95250"/>
                <a:gd name="connsiteX4" fmla="*/ 70135 w 76200"/>
                <a:gd name="connsiteY4" fmla="*/ 330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0135" y="33072"/>
                  </a:moveTo>
                  <a:cubicBezTo>
                    <a:pt x="82518" y="57837"/>
                    <a:pt x="78708" y="85460"/>
                    <a:pt x="61563" y="94032"/>
                  </a:cubicBezTo>
                  <a:cubicBezTo>
                    <a:pt x="44418" y="102605"/>
                    <a:pt x="19653" y="89270"/>
                    <a:pt x="7270" y="63552"/>
                  </a:cubicBezTo>
                  <a:cubicBezTo>
                    <a:pt x="-5112" y="38787"/>
                    <a:pt x="-1302" y="11165"/>
                    <a:pt x="15843" y="2592"/>
                  </a:cubicBezTo>
                  <a:cubicBezTo>
                    <a:pt x="32988" y="-5980"/>
                    <a:pt x="57753" y="7355"/>
                    <a:pt x="70135" y="33072"/>
                  </a:cubicBezTo>
                  <a:close/>
                </a:path>
              </a:pathLst>
            </a:custGeom>
            <a:solidFill>
              <a:srgbClr val="518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45">
              <a:extLst>
                <a:ext uri="{FF2B5EF4-FFF2-40B4-BE49-F238E27FC236}">
                  <a16:creationId xmlns:a16="http://schemas.microsoft.com/office/drawing/2014/main" id="{5D7BB689-444D-1047-9BA3-5A283104BD58}"/>
                </a:ext>
              </a:extLst>
            </p:cNvPr>
            <p:cNvSpPr/>
            <p:nvPr/>
          </p:nvSpPr>
          <p:spPr>
            <a:xfrm>
              <a:off x="7074175" y="3205390"/>
              <a:ext cx="28575" cy="57150"/>
            </a:xfrm>
            <a:custGeom>
              <a:avLst/>
              <a:gdLst>
                <a:gd name="connsiteX0" fmla="*/ 995 w 28575"/>
                <a:gd name="connsiteY0" fmla="*/ 11202 h 57150"/>
                <a:gd name="connsiteX1" fmla="*/ 29570 w 28575"/>
                <a:gd name="connsiteY1" fmla="*/ 13107 h 57150"/>
                <a:gd name="connsiteX2" fmla="*/ 8616 w 28575"/>
                <a:gd name="connsiteY2" fmla="*/ 62637 h 57150"/>
                <a:gd name="connsiteX3" fmla="*/ 995 w 28575"/>
                <a:gd name="connsiteY3" fmla="*/ 112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995" y="11202"/>
                  </a:moveTo>
                  <a:cubicBezTo>
                    <a:pt x="2900" y="-2133"/>
                    <a:pt x="27666" y="-5943"/>
                    <a:pt x="29570" y="13107"/>
                  </a:cubicBezTo>
                  <a:cubicBezTo>
                    <a:pt x="31475" y="32157"/>
                    <a:pt x="18141" y="66447"/>
                    <a:pt x="8616" y="62637"/>
                  </a:cubicBezTo>
                  <a:cubicBezTo>
                    <a:pt x="-909" y="59780"/>
                    <a:pt x="-909" y="29300"/>
                    <a:pt x="995" y="1120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46">
              <a:extLst>
                <a:ext uri="{FF2B5EF4-FFF2-40B4-BE49-F238E27FC236}">
                  <a16:creationId xmlns:a16="http://schemas.microsoft.com/office/drawing/2014/main" id="{332BB5B3-E9F5-D24D-8625-23232852A730}"/>
                </a:ext>
              </a:extLst>
            </p:cNvPr>
            <p:cNvSpPr/>
            <p:nvPr/>
          </p:nvSpPr>
          <p:spPr>
            <a:xfrm>
              <a:off x="5661660" y="2689660"/>
              <a:ext cx="333375" cy="447675"/>
            </a:xfrm>
            <a:custGeom>
              <a:avLst/>
              <a:gdLst>
                <a:gd name="connsiteX0" fmla="*/ 140018 w 333375"/>
                <a:gd name="connsiteY0" fmla="*/ 199 h 447675"/>
                <a:gd name="connsiteX1" fmla="*/ 229553 w 333375"/>
                <a:gd name="connsiteY1" fmla="*/ 57349 h 447675"/>
                <a:gd name="connsiteX2" fmla="*/ 278130 w 333375"/>
                <a:gd name="connsiteY2" fmla="*/ 175459 h 447675"/>
                <a:gd name="connsiteX3" fmla="*/ 335280 w 333375"/>
                <a:gd name="connsiteY3" fmla="*/ 358339 h 447675"/>
                <a:gd name="connsiteX4" fmla="*/ 304800 w 333375"/>
                <a:gd name="connsiteY4" fmla="*/ 447874 h 447675"/>
                <a:gd name="connsiteX5" fmla="*/ 153353 w 333375"/>
                <a:gd name="connsiteY5" fmla="*/ 418347 h 447675"/>
                <a:gd name="connsiteX6" fmla="*/ 0 w 333375"/>
                <a:gd name="connsiteY6" fmla="*/ 419299 h 447675"/>
                <a:gd name="connsiteX7" fmla="*/ 46673 w 333375"/>
                <a:gd name="connsiteY7" fmla="*/ 325954 h 447675"/>
                <a:gd name="connsiteX8" fmla="*/ 19050 w 333375"/>
                <a:gd name="connsiteY8" fmla="*/ 86877 h 447675"/>
                <a:gd name="connsiteX9" fmla="*/ 140018 w 333375"/>
                <a:gd name="connsiteY9" fmla="*/ 199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447675">
                  <a:moveTo>
                    <a:pt x="140018" y="199"/>
                  </a:moveTo>
                  <a:cubicBezTo>
                    <a:pt x="140018" y="199"/>
                    <a:pt x="205740" y="-6468"/>
                    <a:pt x="229553" y="57349"/>
                  </a:cubicBezTo>
                  <a:cubicBezTo>
                    <a:pt x="253365" y="121167"/>
                    <a:pt x="275273" y="142122"/>
                    <a:pt x="278130" y="175459"/>
                  </a:cubicBezTo>
                  <a:cubicBezTo>
                    <a:pt x="289560" y="310714"/>
                    <a:pt x="352425" y="280234"/>
                    <a:pt x="335280" y="358339"/>
                  </a:cubicBezTo>
                  <a:cubicBezTo>
                    <a:pt x="317183" y="436444"/>
                    <a:pt x="304800" y="447874"/>
                    <a:pt x="304800" y="447874"/>
                  </a:cubicBezTo>
                  <a:lnTo>
                    <a:pt x="153353" y="418347"/>
                  </a:lnTo>
                  <a:lnTo>
                    <a:pt x="0" y="419299"/>
                  </a:lnTo>
                  <a:cubicBezTo>
                    <a:pt x="0" y="419299"/>
                    <a:pt x="60008" y="389772"/>
                    <a:pt x="46673" y="325954"/>
                  </a:cubicBezTo>
                  <a:cubicBezTo>
                    <a:pt x="33338" y="262137"/>
                    <a:pt x="0" y="158314"/>
                    <a:pt x="19050" y="86877"/>
                  </a:cubicBezTo>
                  <a:cubicBezTo>
                    <a:pt x="39053" y="14487"/>
                    <a:pt x="100965" y="5914"/>
                    <a:pt x="140018" y="199"/>
                  </a:cubicBezTo>
                  <a:close/>
                </a:path>
              </a:pathLst>
            </a:custGeom>
            <a:solidFill>
              <a:srgbClr val="4642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47">
              <a:extLst>
                <a:ext uri="{FF2B5EF4-FFF2-40B4-BE49-F238E27FC236}">
                  <a16:creationId xmlns:a16="http://schemas.microsoft.com/office/drawing/2014/main" id="{6AA7778B-32C6-6B4A-A861-FE983C0DE2EA}"/>
                </a:ext>
              </a:extLst>
            </p:cNvPr>
            <p:cNvSpPr/>
            <p:nvPr/>
          </p:nvSpPr>
          <p:spPr>
            <a:xfrm>
              <a:off x="5718170" y="4675287"/>
              <a:ext cx="133350" cy="180975"/>
            </a:xfrm>
            <a:custGeom>
              <a:avLst/>
              <a:gdLst>
                <a:gd name="connsiteX0" fmla="*/ 41598 w 133350"/>
                <a:gd name="connsiteY0" fmla="*/ 106262 h 180975"/>
                <a:gd name="connsiteX1" fmla="*/ 640 w 133350"/>
                <a:gd name="connsiteY1" fmla="*/ 181510 h 180975"/>
                <a:gd name="connsiteX2" fmla="*/ 90175 w 133350"/>
                <a:gd name="connsiteY2" fmla="*/ 181510 h 180975"/>
                <a:gd name="connsiteX3" fmla="*/ 136848 w 133350"/>
                <a:gd name="connsiteY3" fmla="*/ 58637 h 180975"/>
                <a:gd name="connsiteX4" fmla="*/ 112083 w 133350"/>
                <a:gd name="connsiteY4" fmla="*/ 535 h 180975"/>
                <a:gd name="connsiteX5" fmla="*/ 73030 w 133350"/>
                <a:gd name="connsiteY5" fmla="*/ 7202 h 180975"/>
                <a:gd name="connsiteX6" fmla="*/ 41598 w 133350"/>
                <a:gd name="connsiteY6" fmla="*/ 10626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80975">
                  <a:moveTo>
                    <a:pt x="41598" y="106262"/>
                  </a:moveTo>
                  <a:cubicBezTo>
                    <a:pt x="41598" y="106262"/>
                    <a:pt x="-6027" y="171032"/>
                    <a:pt x="640" y="181510"/>
                  </a:cubicBezTo>
                  <a:cubicBezTo>
                    <a:pt x="7308" y="191987"/>
                    <a:pt x="58743" y="193892"/>
                    <a:pt x="90175" y="181510"/>
                  </a:cubicBezTo>
                  <a:cubicBezTo>
                    <a:pt x="121608" y="169127"/>
                    <a:pt x="122560" y="91975"/>
                    <a:pt x="136848" y="58637"/>
                  </a:cubicBezTo>
                  <a:cubicBezTo>
                    <a:pt x="142563" y="44350"/>
                    <a:pt x="130180" y="3392"/>
                    <a:pt x="112083" y="535"/>
                  </a:cubicBezTo>
                  <a:cubicBezTo>
                    <a:pt x="93985" y="-2323"/>
                    <a:pt x="73030" y="7202"/>
                    <a:pt x="73030" y="7202"/>
                  </a:cubicBezTo>
                  <a:cubicBezTo>
                    <a:pt x="73030" y="7202"/>
                    <a:pt x="92080" y="53875"/>
                    <a:pt x="41598" y="10626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3" name="Freeform: Shape 48">
              <a:extLst>
                <a:ext uri="{FF2B5EF4-FFF2-40B4-BE49-F238E27FC236}">
                  <a16:creationId xmlns:a16="http://schemas.microsoft.com/office/drawing/2014/main" id="{AF53920C-5E6A-DB4A-A0A1-7E5AACDECE30}"/>
                </a:ext>
              </a:extLst>
            </p:cNvPr>
            <p:cNvSpPr/>
            <p:nvPr/>
          </p:nvSpPr>
          <p:spPr>
            <a:xfrm>
              <a:off x="5745459" y="4672652"/>
              <a:ext cx="85725" cy="142875"/>
            </a:xfrm>
            <a:custGeom>
              <a:avLst/>
              <a:gdLst>
                <a:gd name="connsiteX0" fmla="*/ 46693 w 85725"/>
                <a:gd name="connsiteY0" fmla="*/ 9837 h 142875"/>
                <a:gd name="connsiteX1" fmla="*/ 37168 w 85725"/>
                <a:gd name="connsiteY1" fmla="*/ 62225 h 142875"/>
                <a:gd name="connsiteX2" fmla="*/ 21 w 85725"/>
                <a:gd name="connsiteY2" fmla="*/ 139377 h 142875"/>
                <a:gd name="connsiteX3" fmla="*/ 58123 w 85725"/>
                <a:gd name="connsiteY3" fmla="*/ 135567 h 142875"/>
                <a:gd name="connsiteX4" fmla="*/ 88603 w 85725"/>
                <a:gd name="connsiteY4" fmla="*/ 47937 h 142875"/>
                <a:gd name="connsiteX5" fmla="*/ 84793 w 85725"/>
                <a:gd name="connsiteY5" fmla="*/ 3169 h 142875"/>
                <a:gd name="connsiteX6" fmla="*/ 46693 w 85725"/>
                <a:gd name="connsiteY6" fmla="*/ 98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46693" y="9837"/>
                  </a:moveTo>
                  <a:cubicBezTo>
                    <a:pt x="46693" y="9837"/>
                    <a:pt x="42883" y="40317"/>
                    <a:pt x="37168" y="62225"/>
                  </a:cubicBezTo>
                  <a:cubicBezTo>
                    <a:pt x="31453" y="84132"/>
                    <a:pt x="-932" y="133662"/>
                    <a:pt x="21" y="139377"/>
                  </a:cubicBezTo>
                  <a:cubicBezTo>
                    <a:pt x="1926" y="145092"/>
                    <a:pt x="41931" y="150807"/>
                    <a:pt x="58123" y="135567"/>
                  </a:cubicBezTo>
                  <a:cubicBezTo>
                    <a:pt x="74316" y="120327"/>
                    <a:pt x="87651" y="75560"/>
                    <a:pt x="88603" y="47937"/>
                  </a:cubicBezTo>
                  <a:cubicBezTo>
                    <a:pt x="90508" y="21267"/>
                    <a:pt x="84793" y="3169"/>
                    <a:pt x="84793" y="3169"/>
                  </a:cubicBezTo>
                  <a:cubicBezTo>
                    <a:pt x="84793" y="3169"/>
                    <a:pt x="61933" y="-7308"/>
                    <a:pt x="46693" y="983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49">
              <a:extLst>
                <a:ext uri="{FF2B5EF4-FFF2-40B4-BE49-F238E27FC236}">
                  <a16:creationId xmlns:a16="http://schemas.microsoft.com/office/drawing/2014/main" id="{5FCDC178-6DCA-4042-BB72-640877585947}"/>
                </a:ext>
              </a:extLst>
            </p:cNvPr>
            <p:cNvSpPr/>
            <p:nvPr/>
          </p:nvSpPr>
          <p:spPr>
            <a:xfrm>
              <a:off x="5846445" y="4733925"/>
              <a:ext cx="9525" cy="66675"/>
            </a:xfrm>
            <a:custGeom>
              <a:avLst/>
              <a:gdLst>
                <a:gd name="connsiteX0" fmla="*/ 9525 w 9525"/>
                <a:gd name="connsiteY0" fmla="*/ 0 h 66675"/>
                <a:gd name="connsiteX1" fmla="*/ 9525 w 9525"/>
                <a:gd name="connsiteY1" fmla="*/ 69532 h 66675"/>
                <a:gd name="connsiteX2" fmla="*/ 0 w 9525"/>
                <a:gd name="connsiteY2" fmla="*/ 69532 h 66675"/>
                <a:gd name="connsiteX3" fmla="*/ 0 w 9525"/>
                <a:gd name="connsiteY3" fmla="*/ 152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9525" y="0"/>
                  </a:moveTo>
                  <a:lnTo>
                    <a:pt x="9525" y="69532"/>
                  </a:lnTo>
                  <a:lnTo>
                    <a:pt x="0" y="695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50">
              <a:extLst>
                <a:ext uri="{FF2B5EF4-FFF2-40B4-BE49-F238E27FC236}">
                  <a16:creationId xmlns:a16="http://schemas.microsoft.com/office/drawing/2014/main" id="{E26D3827-56A5-A047-8B42-D34E226B3795}"/>
                </a:ext>
              </a:extLst>
            </p:cNvPr>
            <p:cNvSpPr/>
            <p:nvPr/>
          </p:nvSpPr>
          <p:spPr>
            <a:xfrm>
              <a:off x="5841995" y="4675287"/>
              <a:ext cx="133350" cy="180975"/>
            </a:xfrm>
            <a:custGeom>
              <a:avLst/>
              <a:gdLst>
                <a:gd name="connsiteX0" fmla="*/ 41598 w 133350"/>
                <a:gd name="connsiteY0" fmla="*/ 106262 h 180975"/>
                <a:gd name="connsiteX1" fmla="*/ 640 w 133350"/>
                <a:gd name="connsiteY1" fmla="*/ 181510 h 180975"/>
                <a:gd name="connsiteX2" fmla="*/ 90175 w 133350"/>
                <a:gd name="connsiteY2" fmla="*/ 181510 h 180975"/>
                <a:gd name="connsiteX3" fmla="*/ 136848 w 133350"/>
                <a:gd name="connsiteY3" fmla="*/ 58637 h 180975"/>
                <a:gd name="connsiteX4" fmla="*/ 112083 w 133350"/>
                <a:gd name="connsiteY4" fmla="*/ 535 h 180975"/>
                <a:gd name="connsiteX5" fmla="*/ 73030 w 133350"/>
                <a:gd name="connsiteY5" fmla="*/ 7202 h 180975"/>
                <a:gd name="connsiteX6" fmla="*/ 41598 w 133350"/>
                <a:gd name="connsiteY6" fmla="*/ 10626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80975">
                  <a:moveTo>
                    <a:pt x="41598" y="106262"/>
                  </a:moveTo>
                  <a:cubicBezTo>
                    <a:pt x="41598" y="106262"/>
                    <a:pt x="-6027" y="171032"/>
                    <a:pt x="640" y="181510"/>
                  </a:cubicBezTo>
                  <a:cubicBezTo>
                    <a:pt x="7308" y="191987"/>
                    <a:pt x="58743" y="193892"/>
                    <a:pt x="90175" y="181510"/>
                  </a:cubicBezTo>
                  <a:cubicBezTo>
                    <a:pt x="121608" y="169127"/>
                    <a:pt x="122560" y="91975"/>
                    <a:pt x="136848" y="58637"/>
                  </a:cubicBezTo>
                  <a:cubicBezTo>
                    <a:pt x="142563" y="44350"/>
                    <a:pt x="130180" y="3392"/>
                    <a:pt x="112083" y="535"/>
                  </a:cubicBezTo>
                  <a:cubicBezTo>
                    <a:pt x="93985" y="-2323"/>
                    <a:pt x="73030" y="7202"/>
                    <a:pt x="73030" y="7202"/>
                  </a:cubicBezTo>
                  <a:cubicBezTo>
                    <a:pt x="73030" y="7202"/>
                    <a:pt x="92080" y="53875"/>
                    <a:pt x="41598" y="106262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6" name="Freeform: Shape 51">
              <a:extLst>
                <a:ext uri="{FF2B5EF4-FFF2-40B4-BE49-F238E27FC236}">
                  <a16:creationId xmlns:a16="http://schemas.microsoft.com/office/drawing/2014/main" id="{64937D39-FF83-BE4F-A8E7-32D78757D10D}"/>
                </a:ext>
              </a:extLst>
            </p:cNvPr>
            <p:cNvSpPr/>
            <p:nvPr/>
          </p:nvSpPr>
          <p:spPr>
            <a:xfrm>
              <a:off x="5869284" y="4672652"/>
              <a:ext cx="85725" cy="142875"/>
            </a:xfrm>
            <a:custGeom>
              <a:avLst/>
              <a:gdLst>
                <a:gd name="connsiteX0" fmla="*/ 46693 w 85725"/>
                <a:gd name="connsiteY0" fmla="*/ 9837 h 142875"/>
                <a:gd name="connsiteX1" fmla="*/ 37168 w 85725"/>
                <a:gd name="connsiteY1" fmla="*/ 62225 h 142875"/>
                <a:gd name="connsiteX2" fmla="*/ 21 w 85725"/>
                <a:gd name="connsiteY2" fmla="*/ 139377 h 142875"/>
                <a:gd name="connsiteX3" fmla="*/ 58123 w 85725"/>
                <a:gd name="connsiteY3" fmla="*/ 135567 h 142875"/>
                <a:gd name="connsiteX4" fmla="*/ 88603 w 85725"/>
                <a:gd name="connsiteY4" fmla="*/ 47937 h 142875"/>
                <a:gd name="connsiteX5" fmla="*/ 84793 w 85725"/>
                <a:gd name="connsiteY5" fmla="*/ 3169 h 142875"/>
                <a:gd name="connsiteX6" fmla="*/ 46693 w 85725"/>
                <a:gd name="connsiteY6" fmla="*/ 983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46693" y="9837"/>
                  </a:moveTo>
                  <a:cubicBezTo>
                    <a:pt x="46693" y="9837"/>
                    <a:pt x="42883" y="40317"/>
                    <a:pt x="37168" y="62225"/>
                  </a:cubicBezTo>
                  <a:cubicBezTo>
                    <a:pt x="31453" y="84132"/>
                    <a:pt x="-932" y="133662"/>
                    <a:pt x="21" y="139377"/>
                  </a:cubicBezTo>
                  <a:cubicBezTo>
                    <a:pt x="1926" y="145092"/>
                    <a:pt x="41931" y="150807"/>
                    <a:pt x="58123" y="135567"/>
                  </a:cubicBezTo>
                  <a:cubicBezTo>
                    <a:pt x="74316" y="120327"/>
                    <a:pt x="87651" y="75560"/>
                    <a:pt x="88603" y="47937"/>
                  </a:cubicBezTo>
                  <a:cubicBezTo>
                    <a:pt x="90508" y="21267"/>
                    <a:pt x="84793" y="3169"/>
                    <a:pt x="84793" y="3169"/>
                  </a:cubicBezTo>
                  <a:cubicBezTo>
                    <a:pt x="84793" y="3169"/>
                    <a:pt x="61933" y="-7308"/>
                    <a:pt x="46693" y="9837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52">
              <a:extLst>
                <a:ext uri="{FF2B5EF4-FFF2-40B4-BE49-F238E27FC236}">
                  <a16:creationId xmlns:a16="http://schemas.microsoft.com/office/drawing/2014/main" id="{E22C64C6-A8B8-014B-A762-A3A2CAB24D43}"/>
                </a:ext>
              </a:extLst>
            </p:cNvPr>
            <p:cNvSpPr/>
            <p:nvPr/>
          </p:nvSpPr>
          <p:spPr>
            <a:xfrm>
              <a:off x="5970270" y="4733925"/>
              <a:ext cx="9525" cy="66675"/>
            </a:xfrm>
            <a:custGeom>
              <a:avLst/>
              <a:gdLst>
                <a:gd name="connsiteX0" fmla="*/ 9525 w 9525"/>
                <a:gd name="connsiteY0" fmla="*/ 0 h 66675"/>
                <a:gd name="connsiteX1" fmla="*/ 9525 w 9525"/>
                <a:gd name="connsiteY1" fmla="*/ 69532 h 66675"/>
                <a:gd name="connsiteX2" fmla="*/ 0 w 9525"/>
                <a:gd name="connsiteY2" fmla="*/ 69532 h 66675"/>
                <a:gd name="connsiteX3" fmla="*/ 0 w 9525"/>
                <a:gd name="connsiteY3" fmla="*/ 1524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675">
                  <a:moveTo>
                    <a:pt x="9525" y="0"/>
                  </a:moveTo>
                  <a:lnTo>
                    <a:pt x="9525" y="69532"/>
                  </a:lnTo>
                  <a:lnTo>
                    <a:pt x="0" y="695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53">
              <a:extLst>
                <a:ext uri="{FF2B5EF4-FFF2-40B4-BE49-F238E27FC236}">
                  <a16:creationId xmlns:a16="http://schemas.microsoft.com/office/drawing/2014/main" id="{D3E1D834-F344-6749-A0A3-F117FFEBA7C5}"/>
                </a:ext>
              </a:extLst>
            </p:cNvPr>
            <p:cNvSpPr/>
            <p:nvPr/>
          </p:nvSpPr>
          <p:spPr>
            <a:xfrm>
              <a:off x="5587299" y="3408158"/>
              <a:ext cx="438150" cy="1304925"/>
            </a:xfrm>
            <a:custGeom>
              <a:avLst/>
              <a:gdLst>
                <a:gd name="connsiteX0" fmla="*/ 85791 w 438150"/>
                <a:gd name="connsiteY0" fmla="*/ 195149 h 1304925"/>
                <a:gd name="connsiteX1" fmla="*/ 40071 w 438150"/>
                <a:gd name="connsiteY1" fmla="*/ 441846 h 1304925"/>
                <a:gd name="connsiteX2" fmla="*/ 66 w 438150"/>
                <a:gd name="connsiteY2" fmla="*/ 771411 h 1304925"/>
                <a:gd name="connsiteX3" fmla="*/ 94363 w 438150"/>
                <a:gd name="connsiteY3" fmla="*/ 1020966 h 1304925"/>
                <a:gd name="connsiteX4" fmla="*/ 201043 w 438150"/>
                <a:gd name="connsiteY4" fmla="*/ 1298144 h 1304925"/>
                <a:gd name="connsiteX5" fmla="*/ 246763 w 438150"/>
                <a:gd name="connsiteY5" fmla="*/ 1294334 h 1304925"/>
                <a:gd name="connsiteX6" fmla="*/ 177231 w 438150"/>
                <a:gd name="connsiteY6" fmla="*/ 956196 h 1304925"/>
                <a:gd name="connsiteX7" fmla="*/ 149608 w 438150"/>
                <a:gd name="connsiteY7" fmla="*/ 762839 h 1304925"/>
                <a:gd name="connsiteX8" fmla="*/ 229618 w 438150"/>
                <a:gd name="connsiteY8" fmla="*/ 402794 h 1304925"/>
                <a:gd name="connsiteX9" fmla="*/ 265813 w 438150"/>
                <a:gd name="connsiteY9" fmla="*/ 440894 h 1304925"/>
                <a:gd name="connsiteX10" fmla="*/ 296293 w 438150"/>
                <a:gd name="connsiteY10" fmla="*/ 763791 h 1304925"/>
                <a:gd name="connsiteX11" fmla="*/ 302961 w 438150"/>
                <a:gd name="connsiteY11" fmla="*/ 963816 h 1304925"/>
                <a:gd name="connsiteX12" fmla="*/ 327726 w 438150"/>
                <a:gd name="connsiteY12" fmla="*/ 1281951 h 1304925"/>
                <a:gd name="connsiteX13" fmla="*/ 370588 w 438150"/>
                <a:gd name="connsiteY13" fmla="*/ 1282904 h 1304925"/>
                <a:gd name="connsiteX14" fmla="*/ 409641 w 438150"/>
                <a:gd name="connsiteY14" fmla="*/ 924764 h 1304925"/>
                <a:gd name="connsiteX15" fmla="*/ 413451 w 438150"/>
                <a:gd name="connsiteY15" fmla="*/ 737121 h 1304925"/>
                <a:gd name="connsiteX16" fmla="*/ 405831 w 438150"/>
                <a:gd name="connsiteY16" fmla="*/ 224676 h 1304925"/>
                <a:gd name="connsiteX17" fmla="*/ 85791 w 438150"/>
                <a:gd name="connsiteY17" fmla="*/ 19514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8150" h="1304925">
                  <a:moveTo>
                    <a:pt x="85791" y="195149"/>
                  </a:moveTo>
                  <a:cubicBezTo>
                    <a:pt x="85791" y="195149"/>
                    <a:pt x="49596" y="392316"/>
                    <a:pt x="40071" y="441846"/>
                  </a:cubicBezTo>
                  <a:cubicBezTo>
                    <a:pt x="30546" y="491376"/>
                    <a:pt x="2923" y="730454"/>
                    <a:pt x="66" y="771411"/>
                  </a:cubicBezTo>
                  <a:cubicBezTo>
                    <a:pt x="-2792" y="812369"/>
                    <a:pt x="88648" y="1007631"/>
                    <a:pt x="94363" y="1020966"/>
                  </a:cubicBezTo>
                  <a:cubicBezTo>
                    <a:pt x="189613" y="1246709"/>
                    <a:pt x="201043" y="1298144"/>
                    <a:pt x="201043" y="1298144"/>
                  </a:cubicBezTo>
                  <a:cubicBezTo>
                    <a:pt x="201043" y="1298144"/>
                    <a:pt x="232476" y="1318146"/>
                    <a:pt x="246763" y="1294334"/>
                  </a:cubicBezTo>
                  <a:cubicBezTo>
                    <a:pt x="251526" y="1286714"/>
                    <a:pt x="187708" y="1028586"/>
                    <a:pt x="177231" y="956196"/>
                  </a:cubicBezTo>
                  <a:cubicBezTo>
                    <a:pt x="167706" y="889521"/>
                    <a:pt x="141988" y="785699"/>
                    <a:pt x="149608" y="762839"/>
                  </a:cubicBezTo>
                  <a:cubicBezTo>
                    <a:pt x="156276" y="739026"/>
                    <a:pt x="218188" y="416129"/>
                    <a:pt x="229618" y="402794"/>
                  </a:cubicBezTo>
                  <a:cubicBezTo>
                    <a:pt x="241048" y="389459"/>
                    <a:pt x="259146" y="410413"/>
                    <a:pt x="265813" y="440894"/>
                  </a:cubicBezTo>
                  <a:cubicBezTo>
                    <a:pt x="272481" y="471374"/>
                    <a:pt x="286768" y="730454"/>
                    <a:pt x="296293" y="763791"/>
                  </a:cubicBezTo>
                  <a:cubicBezTo>
                    <a:pt x="304866" y="797129"/>
                    <a:pt x="298198" y="908571"/>
                    <a:pt x="302961" y="963816"/>
                  </a:cubicBezTo>
                  <a:cubicBezTo>
                    <a:pt x="307723" y="1020014"/>
                    <a:pt x="327726" y="1281951"/>
                    <a:pt x="327726" y="1281951"/>
                  </a:cubicBezTo>
                  <a:cubicBezTo>
                    <a:pt x="327726" y="1281951"/>
                    <a:pt x="366778" y="1288619"/>
                    <a:pt x="370588" y="1282904"/>
                  </a:cubicBezTo>
                  <a:cubicBezTo>
                    <a:pt x="374398" y="1276236"/>
                    <a:pt x="408688" y="991439"/>
                    <a:pt x="409641" y="924764"/>
                  </a:cubicBezTo>
                  <a:cubicBezTo>
                    <a:pt x="410593" y="858089"/>
                    <a:pt x="411546" y="765696"/>
                    <a:pt x="413451" y="737121"/>
                  </a:cubicBezTo>
                  <a:cubicBezTo>
                    <a:pt x="431548" y="459944"/>
                    <a:pt x="464886" y="423749"/>
                    <a:pt x="405831" y="224676"/>
                  </a:cubicBezTo>
                  <a:cubicBezTo>
                    <a:pt x="260098" y="-263004"/>
                    <a:pt x="85791" y="195149"/>
                    <a:pt x="85791" y="195149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54">
              <a:extLst>
                <a:ext uri="{FF2B5EF4-FFF2-40B4-BE49-F238E27FC236}">
                  <a16:creationId xmlns:a16="http://schemas.microsoft.com/office/drawing/2014/main" id="{37DE24B6-F4A7-8740-83E7-7CFC23949D8A}"/>
                </a:ext>
              </a:extLst>
            </p:cNvPr>
            <p:cNvSpPr/>
            <p:nvPr/>
          </p:nvSpPr>
          <p:spPr>
            <a:xfrm>
              <a:off x="5587297" y="3408687"/>
              <a:ext cx="438150" cy="1238250"/>
            </a:xfrm>
            <a:custGeom>
              <a:avLst/>
              <a:gdLst>
                <a:gd name="connsiteX0" fmla="*/ 85793 w 438150"/>
                <a:gd name="connsiteY0" fmla="*/ 194620 h 1238250"/>
                <a:gd name="connsiteX1" fmla="*/ 40073 w 438150"/>
                <a:gd name="connsiteY1" fmla="*/ 441317 h 1238250"/>
                <a:gd name="connsiteX2" fmla="*/ 68 w 438150"/>
                <a:gd name="connsiteY2" fmla="*/ 770883 h 1238250"/>
                <a:gd name="connsiteX3" fmla="*/ 87698 w 438150"/>
                <a:gd name="connsiteY3" fmla="*/ 1021390 h 1238250"/>
                <a:gd name="connsiteX4" fmla="*/ 161993 w 438150"/>
                <a:gd name="connsiteY4" fmla="*/ 1244275 h 1238250"/>
                <a:gd name="connsiteX5" fmla="*/ 255338 w 438150"/>
                <a:gd name="connsiteY5" fmla="*/ 1224273 h 1238250"/>
                <a:gd name="connsiteX6" fmla="*/ 177233 w 438150"/>
                <a:gd name="connsiteY6" fmla="*/ 956620 h 1238250"/>
                <a:gd name="connsiteX7" fmla="*/ 149611 w 438150"/>
                <a:gd name="connsiteY7" fmla="*/ 763263 h 1238250"/>
                <a:gd name="connsiteX8" fmla="*/ 229621 w 438150"/>
                <a:gd name="connsiteY8" fmla="*/ 403217 h 1238250"/>
                <a:gd name="connsiteX9" fmla="*/ 265816 w 438150"/>
                <a:gd name="connsiteY9" fmla="*/ 441317 h 1238250"/>
                <a:gd name="connsiteX10" fmla="*/ 296296 w 438150"/>
                <a:gd name="connsiteY10" fmla="*/ 764215 h 1238250"/>
                <a:gd name="connsiteX11" fmla="*/ 302963 w 438150"/>
                <a:gd name="connsiteY11" fmla="*/ 964240 h 1238250"/>
                <a:gd name="connsiteX12" fmla="*/ 297248 w 438150"/>
                <a:gd name="connsiteY12" fmla="*/ 1220463 h 1238250"/>
                <a:gd name="connsiteX13" fmla="*/ 397261 w 438150"/>
                <a:gd name="connsiteY13" fmla="*/ 1219510 h 1238250"/>
                <a:gd name="connsiteX14" fmla="*/ 409643 w 438150"/>
                <a:gd name="connsiteY14" fmla="*/ 926140 h 1238250"/>
                <a:gd name="connsiteX15" fmla="*/ 413453 w 438150"/>
                <a:gd name="connsiteY15" fmla="*/ 738497 h 1238250"/>
                <a:gd name="connsiteX16" fmla="*/ 405833 w 438150"/>
                <a:gd name="connsiteY16" fmla="*/ 226053 h 1238250"/>
                <a:gd name="connsiteX17" fmla="*/ 85793 w 438150"/>
                <a:gd name="connsiteY17" fmla="*/ 19462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8150" h="1238250">
                  <a:moveTo>
                    <a:pt x="85793" y="194620"/>
                  </a:moveTo>
                  <a:cubicBezTo>
                    <a:pt x="85793" y="194620"/>
                    <a:pt x="49598" y="391788"/>
                    <a:pt x="40073" y="441317"/>
                  </a:cubicBezTo>
                  <a:cubicBezTo>
                    <a:pt x="30548" y="490847"/>
                    <a:pt x="2926" y="729925"/>
                    <a:pt x="68" y="770883"/>
                  </a:cubicBezTo>
                  <a:cubicBezTo>
                    <a:pt x="-2789" y="811840"/>
                    <a:pt x="84841" y="1007103"/>
                    <a:pt x="87698" y="1021390"/>
                  </a:cubicBezTo>
                  <a:cubicBezTo>
                    <a:pt x="89603" y="1035678"/>
                    <a:pt x="161993" y="1244275"/>
                    <a:pt x="161993" y="1244275"/>
                  </a:cubicBezTo>
                  <a:cubicBezTo>
                    <a:pt x="161993" y="1244275"/>
                    <a:pt x="235336" y="1243323"/>
                    <a:pt x="255338" y="1224273"/>
                  </a:cubicBezTo>
                  <a:cubicBezTo>
                    <a:pt x="259148" y="1220463"/>
                    <a:pt x="187711" y="1028057"/>
                    <a:pt x="177233" y="956620"/>
                  </a:cubicBezTo>
                  <a:cubicBezTo>
                    <a:pt x="167708" y="889945"/>
                    <a:pt x="141991" y="786122"/>
                    <a:pt x="149611" y="763263"/>
                  </a:cubicBezTo>
                  <a:cubicBezTo>
                    <a:pt x="156278" y="739450"/>
                    <a:pt x="218191" y="416553"/>
                    <a:pt x="229621" y="403217"/>
                  </a:cubicBezTo>
                  <a:cubicBezTo>
                    <a:pt x="241051" y="389883"/>
                    <a:pt x="259148" y="410838"/>
                    <a:pt x="265816" y="441317"/>
                  </a:cubicBezTo>
                  <a:cubicBezTo>
                    <a:pt x="272483" y="471797"/>
                    <a:pt x="286771" y="730878"/>
                    <a:pt x="296296" y="764215"/>
                  </a:cubicBezTo>
                  <a:cubicBezTo>
                    <a:pt x="304868" y="797553"/>
                    <a:pt x="298201" y="908995"/>
                    <a:pt x="302963" y="964240"/>
                  </a:cubicBezTo>
                  <a:cubicBezTo>
                    <a:pt x="307726" y="1020438"/>
                    <a:pt x="297248" y="1220463"/>
                    <a:pt x="297248" y="1220463"/>
                  </a:cubicBezTo>
                  <a:cubicBezTo>
                    <a:pt x="297248" y="1220463"/>
                    <a:pt x="393451" y="1225225"/>
                    <a:pt x="397261" y="1219510"/>
                  </a:cubicBezTo>
                  <a:cubicBezTo>
                    <a:pt x="401071" y="1212843"/>
                    <a:pt x="408691" y="992815"/>
                    <a:pt x="409643" y="926140"/>
                  </a:cubicBezTo>
                  <a:cubicBezTo>
                    <a:pt x="410596" y="859465"/>
                    <a:pt x="411548" y="767072"/>
                    <a:pt x="413453" y="738497"/>
                  </a:cubicBezTo>
                  <a:cubicBezTo>
                    <a:pt x="431551" y="461320"/>
                    <a:pt x="464888" y="425125"/>
                    <a:pt x="405833" y="226053"/>
                  </a:cubicBezTo>
                  <a:cubicBezTo>
                    <a:pt x="260101" y="-263533"/>
                    <a:pt x="85793" y="194620"/>
                    <a:pt x="85793" y="194620"/>
                  </a:cubicBezTo>
                  <a:close/>
                </a:path>
              </a:pathLst>
            </a:custGeom>
            <a:solidFill>
              <a:srgbClr val="FAA1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0" name="Freeform: Shape 55">
              <a:extLst>
                <a:ext uri="{FF2B5EF4-FFF2-40B4-BE49-F238E27FC236}">
                  <a16:creationId xmlns:a16="http://schemas.microsoft.com/office/drawing/2014/main" id="{B2BB521E-E997-4E43-8135-99958287E74F}"/>
                </a:ext>
              </a:extLst>
            </p:cNvPr>
            <p:cNvSpPr/>
            <p:nvPr/>
          </p:nvSpPr>
          <p:spPr>
            <a:xfrm>
              <a:off x="5511461" y="3029331"/>
              <a:ext cx="581025" cy="685800"/>
            </a:xfrm>
            <a:custGeom>
              <a:avLst/>
              <a:gdLst>
                <a:gd name="connsiteX0" fmla="*/ 495956 w 581025"/>
                <a:gd name="connsiteY0" fmla="*/ 640651 h 685800"/>
                <a:gd name="connsiteX1" fmla="*/ 447379 w 581025"/>
                <a:gd name="connsiteY1" fmla="*/ 445389 h 685800"/>
                <a:gd name="connsiteX2" fmla="*/ 438806 w 581025"/>
                <a:gd name="connsiteY2" fmla="*/ 300609 h 685800"/>
                <a:gd name="connsiteX3" fmla="*/ 453094 w 581025"/>
                <a:gd name="connsiteY3" fmla="*/ 215836 h 685800"/>
                <a:gd name="connsiteX4" fmla="*/ 497861 w 581025"/>
                <a:gd name="connsiteY4" fmla="*/ 329184 h 685800"/>
                <a:gd name="connsiteX5" fmla="*/ 354986 w 581025"/>
                <a:gd name="connsiteY5" fmla="*/ 312991 h 685800"/>
                <a:gd name="connsiteX6" fmla="*/ 347366 w 581025"/>
                <a:gd name="connsiteY6" fmla="*/ 372046 h 685800"/>
                <a:gd name="connsiteX7" fmla="*/ 582634 w 581025"/>
                <a:gd name="connsiteY7" fmla="*/ 389191 h 685800"/>
                <a:gd name="connsiteX8" fmla="*/ 514054 w 581025"/>
                <a:gd name="connsiteY8" fmla="*/ 105346 h 685800"/>
                <a:gd name="connsiteX9" fmla="*/ 338794 w 581025"/>
                <a:gd name="connsiteY9" fmla="*/ 8191 h 685800"/>
                <a:gd name="connsiteX10" fmla="*/ 242591 w 581025"/>
                <a:gd name="connsiteY10" fmla="*/ 9144 h 685800"/>
                <a:gd name="connsiteX11" fmla="*/ 80666 w 581025"/>
                <a:gd name="connsiteY11" fmla="*/ 103441 h 685800"/>
                <a:gd name="connsiteX12" fmla="*/ 1609 w 581025"/>
                <a:gd name="connsiteY12" fmla="*/ 382524 h 685800"/>
                <a:gd name="connsiteX13" fmla="*/ 63521 w 581025"/>
                <a:gd name="connsiteY13" fmla="*/ 463486 h 685800"/>
                <a:gd name="connsiteX14" fmla="*/ 238781 w 581025"/>
                <a:gd name="connsiteY14" fmla="*/ 423481 h 685800"/>
                <a:gd name="connsiteX15" fmla="*/ 228304 w 581025"/>
                <a:gd name="connsiteY15" fmla="*/ 370141 h 685800"/>
                <a:gd name="connsiteX16" fmla="*/ 96859 w 581025"/>
                <a:gd name="connsiteY16" fmla="*/ 380619 h 685800"/>
                <a:gd name="connsiteX17" fmla="*/ 86381 w 581025"/>
                <a:gd name="connsiteY17" fmla="*/ 348234 h 685800"/>
                <a:gd name="connsiteX18" fmla="*/ 122576 w 581025"/>
                <a:gd name="connsiteY18" fmla="*/ 216789 h 685800"/>
                <a:gd name="connsiteX19" fmla="*/ 158771 w 581025"/>
                <a:gd name="connsiteY19" fmla="*/ 394906 h 685800"/>
                <a:gd name="connsiteX20" fmla="*/ 141626 w 581025"/>
                <a:gd name="connsiteY20" fmla="*/ 654939 h 685800"/>
                <a:gd name="connsiteX21" fmla="*/ 495956 w 581025"/>
                <a:gd name="connsiteY21" fmla="*/ 64065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685800">
                  <a:moveTo>
                    <a:pt x="495956" y="640651"/>
                  </a:moveTo>
                  <a:cubicBezTo>
                    <a:pt x="501671" y="638746"/>
                    <a:pt x="456904" y="490156"/>
                    <a:pt x="447379" y="445389"/>
                  </a:cubicBezTo>
                  <a:cubicBezTo>
                    <a:pt x="439759" y="405384"/>
                    <a:pt x="412136" y="369189"/>
                    <a:pt x="438806" y="300609"/>
                  </a:cubicBezTo>
                  <a:cubicBezTo>
                    <a:pt x="454046" y="261556"/>
                    <a:pt x="453094" y="215836"/>
                    <a:pt x="453094" y="215836"/>
                  </a:cubicBezTo>
                  <a:cubicBezTo>
                    <a:pt x="453094" y="215836"/>
                    <a:pt x="494051" y="306324"/>
                    <a:pt x="497861" y="329184"/>
                  </a:cubicBezTo>
                  <a:cubicBezTo>
                    <a:pt x="501671" y="352044"/>
                    <a:pt x="356891" y="310134"/>
                    <a:pt x="354986" y="312991"/>
                  </a:cubicBezTo>
                  <a:cubicBezTo>
                    <a:pt x="351176" y="318706"/>
                    <a:pt x="347366" y="358711"/>
                    <a:pt x="347366" y="372046"/>
                  </a:cubicBezTo>
                  <a:cubicBezTo>
                    <a:pt x="347366" y="383476"/>
                    <a:pt x="557869" y="433006"/>
                    <a:pt x="582634" y="389191"/>
                  </a:cubicBezTo>
                  <a:cubicBezTo>
                    <a:pt x="589301" y="376809"/>
                    <a:pt x="543581" y="137731"/>
                    <a:pt x="514054" y="105346"/>
                  </a:cubicBezTo>
                  <a:cubicBezTo>
                    <a:pt x="465476" y="52959"/>
                    <a:pt x="338794" y="8191"/>
                    <a:pt x="338794" y="8191"/>
                  </a:cubicBezTo>
                  <a:cubicBezTo>
                    <a:pt x="338794" y="8191"/>
                    <a:pt x="303551" y="-10859"/>
                    <a:pt x="242591" y="9144"/>
                  </a:cubicBezTo>
                  <a:cubicBezTo>
                    <a:pt x="181631" y="28194"/>
                    <a:pt x="94954" y="88201"/>
                    <a:pt x="80666" y="103441"/>
                  </a:cubicBezTo>
                  <a:cubicBezTo>
                    <a:pt x="65426" y="118681"/>
                    <a:pt x="6371" y="352044"/>
                    <a:pt x="1609" y="382524"/>
                  </a:cubicBezTo>
                  <a:cubicBezTo>
                    <a:pt x="-3154" y="411099"/>
                    <a:pt x="-1249" y="471106"/>
                    <a:pt x="63521" y="463486"/>
                  </a:cubicBezTo>
                  <a:lnTo>
                    <a:pt x="238781" y="423481"/>
                  </a:lnTo>
                  <a:lnTo>
                    <a:pt x="228304" y="370141"/>
                  </a:lnTo>
                  <a:lnTo>
                    <a:pt x="96859" y="380619"/>
                  </a:lnTo>
                  <a:cubicBezTo>
                    <a:pt x="70189" y="385381"/>
                    <a:pt x="82571" y="361569"/>
                    <a:pt x="86381" y="348234"/>
                  </a:cubicBezTo>
                  <a:cubicBezTo>
                    <a:pt x="90191" y="335851"/>
                    <a:pt x="122576" y="216789"/>
                    <a:pt x="122576" y="216789"/>
                  </a:cubicBezTo>
                  <a:cubicBezTo>
                    <a:pt x="120671" y="250126"/>
                    <a:pt x="145436" y="357759"/>
                    <a:pt x="158771" y="394906"/>
                  </a:cubicBezTo>
                  <a:cubicBezTo>
                    <a:pt x="172106" y="432054"/>
                    <a:pt x="143531" y="633031"/>
                    <a:pt x="141626" y="654939"/>
                  </a:cubicBezTo>
                  <a:cubicBezTo>
                    <a:pt x="139721" y="654939"/>
                    <a:pt x="245449" y="741616"/>
                    <a:pt x="495956" y="640651"/>
                  </a:cubicBez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1" name="Freeform: Shape 56">
              <a:extLst>
                <a:ext uri="{FF2B5EF4-FFF2-40B4-BE49-F238E27FC236}">
                  <a16:creationId xmlns:a16="http://schemas.microsoft.com/office/drawing/2014/main" id="{3F42AEF8-1FFD-E343-BB28-AE841D957ED9}"/>
                </a:ext>
              </a:extLst>
            </p:cNvPr>
            <p:cNvSpPr/>
            <p:nvPr/>
          </p:nvSpPr>
          <p:spPr>
            <a:xfrm>
              <a:off x="5737768" y="3031770"/>
              <a:ext cx="133350" cy="123825"/>
            </a:xfrm>
            <a:custGeom>
              <a:avLst/>
              <a:gdLst>
                <a:gd name="connsiteX0" fmla="*/ 141062 w 133350"/>
                <a:gd name="connsiteY0" fmla="*/ 17182 h 123825"/>
                <a:gd name="connsiteX1" fmla="*/ 62004 w 133350"/>
                <a:gd name="connsiteY1" fmla="*/ 132434 h 123825"/>
                <a:gd name="connsiteX2" fmla="*/ 92 w 133350"/>
                <a:gd name="connsiteY2" fmla="*/ 12419 h 123825"/>
                <a:gd name="connsiteX3" fmla="*/ 141062 w 133350"/>
                <a:gd name="connsiteY3" fmla="*/ 1718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123825">
                  <a:moveTo>
                    <a:pt x="141062" y="17182"/>
                  </a:moveTo>
                  <a:cubicBezTo>
                    <a:pt x="141062" y="17182"/>
                    <a:pt x="98199" y="106717"/>
                    <a:pt x="62004" y="132434"/>
                  </a:cubicBezTo>
                  <a:cubicBezTo>
                    <a:pt x="62004" y="132434"/>
                    <a:pt x="-2766" y="35279"/>
                    <a:pt x="92" y="12419"/>
                  </a:cubicBezTo>
                  <a:cubicBezTo>
                    <a:pt x="-861" y="13372"/>
                    <a:pt x="71529" y="-19013"/>
                    <a:pt x="141062" y="1718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2" name="Freeform: Shape 57">
              <a:extLst>
                <a:ext uri="{FF2B5EF4-FFF2-40B4-BE49-F238E27FC236}">
                  <a16:creationId xmlns:a16="http://schemas.microsoft.com/office/drawing/2014/main" id="{3EC9A43D-CC1C-7048-BF74-52041E37E868}"/>
                </a:ext>
              </a:extLst>
            </p:cNvPr>
            <p:cNvSpPr/>
            <p:nvPr/>
          </p:nvSpPr>
          <p:spPr>
            <a:xfrm>
              <a:off x="5809988" y="3325587"/>
              <a:ext cx="66675" cy="66675"/>
            </a:xfrm>
            <a:custGeom>
              <a:avLst/>
              <a:gdLst>
                <a:gd name="connsiteX0" fmla="*/ 69795 w 66675"/>
                <a:gd name="connsiteY0" fmla="*/ 24355 h 66675"/>
                <a:gd name="connsiteX1" fmla="*/ 44078 w 66675"/>
                <a:gd name="connsiteY1" fmla="*/ 9115 h 66675"/>
                <a:gd name="connsiteX2" fmla="*/ 7883 w 66675"/>
                <a:gd name="connsiteY2" fmla="*/ 1495 h 66675"/>
                <a:gd name="connsiteX3" fmla="*/ 2167 w 66675"/>
                <a:gd name="connsiteY3" fmla="*/ 61502 h 66675"/>
                <a:gd name="connsiteX4" fmla="*/ 71700 w 66675"/>
                <a:gd name="connsiteY4" fmla="*/ 70075 h 66675"/>
                <a:gd name="connsiteX5" fmla="*/ 69795 w 66675"/>
                <a:gd name="connsiteY5" fmla="*/ 243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66675">
                  <a:moveTo>
                    <a:pt x="69795" y="24355"/>
                  </a:moveTo>
                  <a:cubicBezTo>
                    <a:pt x="69795" y="24355"/>
                    <a:pt x="49792" y="16735"/>
                    <a:pt x="44078" y="9115"/>
                  </a:cubicBezTo>
                  <a:cubicBezTo>
                    <a:pt x="38363" y="1495"/>
                    <a:pt x="21217" y="-2315"/>
                    <a:pt x="7883" y="1495"/>
                  </a:cubicBezTo>
                  <a:cubicBezTo>
                    <a:pt x="-5453" y="5305"/>
                    <a:pt x="2167" y="61502"/>
                    <a:pt x="2167" y="61502"/>
                  </a:cubicBezTo>
                  <a:lnTo>
                    <a:pt x="71700" y="70075"/>
                  </a:lnTo>
                  <a:lnTo>
                    <a:pt x="69795" y="24355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3" name="Freeform: Shape 58">
              <a:extLst>
                <a:ext uri="{FF2B5EF4-FFF2-40B4-BE49-F238E27FC236}">
                  <a16:creationId xmlns:a16="http://schemas.microsoft.com/office/drawing/2014/main" id="{94173AE0-FFDF-E149-A0AD-87AA6CFDE857}"/>
                </a:ext>
              </a:extLst>
            </p:cNvPr>
            <p:cNvSpPr/>
            <p:nvPr/>
          </p:nvSpPr>
          <p:spPr>
            <a:xfrm>
              <a:off x="5754053" y="3343693"/>
              <a:ext cx="19050" cy="47625"/>
            </a:xfrm>
            <a:custGeom>
              <a:avLst/>
              <a:gdLst>
                <a:gd name="connsiteX0" fmla="*/ 0 w 19050"/>
                <a:gd name="connsiteY0" fmla="*/ 50064 h 47625"/>
                <a:gd name="connsiteX1" fmla="*/ 4763 w 19050"/>
                <a:gd name="connsiteY1" fmla="*/ 7202 h 47625"/>
                <a:gd name="connsiteX2" fmla="*/ 18097 w 19050"/>
                <a:gd name="connsiteY2" fmla="*/ 10059 h 47625"/>
                <a:gd name="connsiteX3" fmla="*/ 20955 w 19050"/>
                <a:gd name="connsiteY3" fmla="*/ 37682 h 47625"/>
                <a:gd name="connsiteX4" fmla="*/ 0 w 19050"/>
                <a:gd name="connsiteY4" fmla="*/ 5006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47625">
                  <a:moveTo>
                    <a:pt x="0" y="50064"/>
                  </a:moveTo>
                  <a:cubicBezTo>
                    <a:pt x="0" y="50064"/>
                    <a:pt x="6667" y="13869"/>
                    <a:pt x="4763" y="7202"/>
                  </a:cubicBezTo>
                  <a:cubicBezTo>
                    <a:pt x="2857" y="534"/>
                    <a:pt x="16192" y="-6133"/>
                    <a:pt x="18097" y="10059"/>
                  </a:cubicBezTo>
                  <a:cubicBezTo>
                    <a:pt x="20002" y="26252"/>
                    <a:pt x="20955" y="37682"/>
                    <a:pt x="20955" y="37682"/>
                  </a:cubicBezTo>
                  <a:lnTo>
                    <a:pt x="0" y="50064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59">
              <a:extLst>
                <a:ext uri="{FF2B5EF4-FFF2-40B4-BE49-F238E27FC236}">
                  <a16:creationId xmlns:a16="http://schemas.microsoft.com/office/drawing/2014/main" id="{08F3EE25-FB01-A74C-AD18-24E76B116855}"/>
                </a:ext>
              </a:extLst>
            </p:cNvPr>
            <p:cNvSpPr/>
            <p:nvPr/>
          </p:nvSpPr>
          <p:spPr>
            <a:xfrm>
              <a:off x="5762521" y="3281362"/>
              <a:ext cx="76200" cy="133350"/>
            </a:xfrm>
            <a:custGeom>
              <a:avLst/>
              <a:gdLst>
                <a:gd name="connsiteX0" fmla="*/ 21059 w 76200"/>
                <a:gd name="connsiteY0" fmla="*/ 137160 h 133350"/>
                <a:gd name="connsiteX1" fmla="*/ 71542 w 76200"/>
                <a:gd name="connsiteY1" fmla="*/ 135255 h 133350"/>
                <a:gd name="connsiteX2" fmla="*/ 82972 w 76200"/>
                <a:gd name="connsiteY2" fmla="*/ 122872 h 133350"/>
                <a:gd name="connsiteX3" fmla="*/ 83924 w 76200"/>
                <a:gd name="connsiteY3" fmla="*/ 12383 h 133350"/>
                <a:gd name="connsiteX4" fmla="*/ 71542 w 76200"/>
                <a:gd name="connsiteY4" fmla="*/ 0 h 133350"/>
                <a:gd name="connsiteX5" fmla="*/ 11534 w 76200"/>
                <a:gd name="connsiteY5" fmla="*/ 1905 h 133350"/>
                <a:gd name="connsiteX6" fmla="*/ 104 w 76200"/>
                <a:gd name="connsiteY6" fmla="*/ 15240 h 133350"/>
                <a:gd name="connsiteX7" fmla="*/ 8677 w 76200"/>
                <a:gd name="connsiteY7" fmla="*/ 125730 h 133350"/>
                <a:gd name="connsiteX8" fmla="*/ 21059 w 76200"/>
                <a:gd name="connsiteY8" fmla="*/ 13716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33350">
                  <a:moveTo>
                    <a:pt x="21059" y="137160"/>
                  </a:moveTo>
                  <a:lnTo>
                    <a:pt x="71542" y="135255"/>
                  </a:lnTo>
                  <a:cubicBezTo>
                    <a:pt x="78209" y="135255"/>
                    <a:pt x="82972" y="129540"/>
                    <a:pt x="82972" y="122872"/>
                  </a:cubicBezTo>
                  <a:lnTo>
                    <a:pt x="83924" y="12383"/>
                  </a:lnTo>
                  <a:cubicBezTo>
                    <a:pt x="83924" y="5715"/>
                    <a:pt x="78209" y="0"/>
                    <a:pt x="71542" y="0"/>
                  </a:cubicBezTo>
                  <a:lnTo>
                    <a:pt x="11534" y="1905"/>
                  </a:lnTo>
                  <a:cubicBezTo>
                    <a:pt x="4867" y="1905"/>
                    <a:pt x="-848" y="8572"/>
                    <a:pt x="104" y="15240"/>
                  </a:cubicBezTo>
                  <a:lnTo>
                    <a:pt x="8677" y="125730"/>
                  </a:lnTo>
                  <a:cubicBezTo>
                    <a:pt x="8677" y="132397"/>
                    <a:pt x="14392" y="138113"/>
                    <a:pt x="21059" y="137160"/>
                  </a:cubicBezTo>
                  <a:close/>
                </a:path>
              </a:pathLst>
            </a:custGeom>
            <a:solidFill>
              <a:srgbClr val="5157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60">
              <a:extLst>
                <a:ext uri="{FF2B5EF4-FFF2-40B4-BE49-F238E27FC236}">
                  <a16:creationId xmlns:a16="http://schemas.microsoft.com/office/drawing/2014/main" id="{5607C5AC-F217-554E-9BD1-74909479479A}"/>
                </a:ext>
              </a:extLst>
            </p:cNvPr>
            <p:cNvSpPr/>
            <p:nvPr/>
          </p:nvSpPr>
          <p:spPr>
            <a:xfrm>
              <a:off x="5697855" y="3354042"/>
              <a:ext cx="152400" cy="85725"/>
            </a:xfrm>
            <a:custGeom>
              <a:avLst/>
              <a:gdLst>
                <a:gd name="connsiteX0" fmla="*/ 55245 w 152400"/>
                <a:gd name="connsiteY0" fmla="*/ 42572 h 85725"/>
                <a:gd name="connsiteX1" fmla="*/ 74295 w 152400"/>
                <a:gd name="connsiteY1" fmla="*/ 22570 h 85725"/>
                <a:gd name="connsiteX2" fmla="*/ 141923 w 152400"/>
                <a:gd name="connsiteY2" fmla="*/ 662 h 85725"/>
                <a:gd name="connsiteX3" fmla="*/ 129540 w 152400"/>
                <a:gd name="connsiteY3" fmla="*/ 17807 h 85725"/>
                <a:gd name="connsiteX4" fmla="*/ 107633 w 152400"/>
                <a:gd name="connsiteY4" fmla="*/ 25427 h 85725"/>
                <a:gd name="connsiteX5" fmla="*/ 147638 w 152400"/>
                <a:gd name="connsiteY5" fmla="*/ 26380 h 85725"/>
                <a:gd name="connsiteX6" fmla="*/ 150495 w 152400"/>
                <a:gd name="connsiteY6" fmla="*/ 40667 h 85725"/>
                <a:gd name="connsiteX7" fmla="*/ 132398 w 152400"/>
                <a:gd name="connsiteY7" fmla="*/ 42572 h 85725"/>
                <a:gd name="connsiteX8" fmla="*/ 147638 w 152400"/>
                <a:gd name="connsiteY8" fmla="*/ 48287 h 85725"/>
                <a:gd name="connsiteX9" fmla="*/ 136208 w 152400"/>
                <a:gd name="connsiteY9" fmla="*/ 60670 h 85725"/>
                <a:gd name="connsiteX10" fmla="*/ 131445 w 152400"/>
                <a:gd name="connsiteY10" fmla="*/ 76862 h 85725"/>
                <a:gd name="connsiteX11" fmla="*/ 81915 w 152400"/>
                <a:gd name="connsiteY11" fmla="*/ 91150 h 85725"/>
                <a:gd name="connsiteX12" fmla="*/ 0 w 152400"/>
                <a:gd name="connsiteY12" fmla="*/ 92102 h 85725"/>
                <a:gd name="connsiteX13" fmla="*/ 23813 w 152400"/>
                <a:gd name="connsiteY13" fmla="*/ 52097 h 85725"/>
                <a:gd name="connsiteX14" fmla="*/ 45720 w 152400"/>
                <a:gd name="connsiteY14" fmla="*/ 50192 h 85725"/>
                <a:gd name="connsiteX15" fmla="*/ 55245 w 152400"/>
                <a:gd name="connsiteY15" fmla="*/ 42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85725">
                  <a:moveTo>
                    <a:pt x="55245" y="42572"/>
                  </a:moveTo>
                  <a:cubicBezTo>
                    <a:pt x="55245" y="42572"/>
                    <a:pt x="54292" y="32095"/>
                    <a:pt x="74295" y="22570"/>
                  </a:cubicBezTo>
                  <a:cubicBezTo>
                    <a:pt x="100965" y="10187"/>
                    <a:pt x="136208" y="-3148"/>
                    <a:pt x="141923" y="662"/>
                  </a:cubicBezTo>
                  <a:cubicBezTo>
                    <a:pt x="150495" y="5425"/>
                    <a:pt x="145733" y="12092"/>
                    <a:pt x="129540" y="17807"/>
                  </a:cubicBezTo>
                  <a:cubicBezTo>
                    <a:pt x="112395" y="23522"/>
                    <a:pt x="107633" y="25427"/>
                    <a:pt x="107633" y="25427"/>
                  </a:cubicBezTo>
                  <a:cubicBezTo>
                    <a:pt x="107633" y="25427"/>
                    <a:pt x="140017" y="22570"/>
                    <a:pt x="147638" y="26380"/>
                  </a:cubicBezTo>
                  <a:cubicBezTo>
                    <a:pt x="155258" y="30190"/>
                    <a:pt x="155258" y="39715"/>
                    <a:pt x="150495" y="40667"/>
                  </a:cubicBezTo>
                  <a:cubicBezTo>
                    <a:pt x="144780" y="42572"/>
                    <a:pt x="132398" y="42572"/>
                    <a:pt x="132398" y="42572"/>
                  </a:cubicBezTo>
                  <a:cubicBezTo>
                    <a:pt x="132398" y="42572"/>
                    <a:pt x="146685" y="43525"/>
                    <a:pt x="147638" y="48287"/>
                  </a:cubicBezTo>
                  <a:cubicBezTo>
                    <a:pt x="148590" y="52097"/>
                    <a:pt x="149542" y="58765"/>
                    <a:pt x="136208" y="60670"/>
                  </a:cubicBezTo>
                  <a:cubicBezTo>
                    <a:pt x="136208" y="60670"/>
                    <a:pt x="144780" y="70195"/>
                    <a:pt x="131445" y="76862"/>
                  </a:cubicBezTo>
                  <a:cubicBezTo>
                    <a:pt x="118110" y="83530"/>
                    <a:pt x="94298" y="89245"/>
                    <a:pt x="81915" y="91150"/>
                  </a:cubicBezTo>
                  <a:cubicBezTo>
                    <a:pt x="57150" y="94960"/>
                    <a:pt x="0" y="92102"/>
                    <a:pt x="0" y="92102"/>
                  </a:cubicBezTo>
                  <a:lnTo>
                    <a:pt x="23813" y="52097"/>
                  </a:lnTo>
                  <a:cubicBezTo>
                    <a:pt x="23813" y="52097"/>
                    <a:pt x="37148" y="53050"/>
                    <a:pt x="45720" y="50192"/>
                  </a:cubicBezTo>
                  <a:cubicBezTo>
                    <a:pt x="56198" y="46382"/>
                    <a:pt x="55245" y="42572"/>
                    <a:pt x="55245" y="4257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61">
              <a:extLst>
                <a:ext uri="{FF2B5EF4-FFF2-40B4-BE49-F238E27FC236}">
                  <a16:creationId xmlns:a16="http://schemas.microsoft.com/office/drawing/2014/main" id="{72154487-87D7-A244-BF04-670264142ACB}"/>
                </a:ext>
              </a:extLst>
            </p:cNvPr>
            <p:cNvSpPr/>
            <p:nvPr/>
          </p:nvSpPr>
          <p:spPr>
            <a:xfrm>
              <a:off x="5633085" y="3399472"/>
              <a:ext cx="114300" cy="76200"/>
            </a:xfrm>
            <a:custGeom>
              <a:avLst/>
              <a:gdLst>
                <a:gd name="connsiteX0" fmla="*/ 105728 w 114300"/>
                <a:gd name="connsiteY0" fmla="*/ 0 h 76200"/>
                <a:gd name="connsiteX1" fmla="*/ 116205 w 114300"/>
                <a:gd name="connsiteY1" fmla="*/ 53340 h 76200"/>
                <a:gd name="connsiteX2" fmla="*/ 4763 w 114300"/>
                <a:gd name="connsiteY2" fmla="*/ 79058 h 76200"/>
                <a:gd name="connsiteX3" fmla="*/ 0 w 114300"/>
                <a:gd name="connsiteY3" fmla="*/ 857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6200">
                  <a:moveTo>
                    <a:pt x="105728" y="0"/>
                  </a:moveTo>
                  <a:lnTo>
                    <a:pt x="116205" y="53340"/>
                  </a:lnTo>
                  <a:lnTo>
                    <a:pt x="4763" y="79058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62">
              <a:extLst>
                <a:ext uri="{FF2B5EF4-FFF2-40B4-BE49-F238E27FC236}">
                  <a16:creationId xmlns:a16="http://schemas.microsoft.com/office/drawing/2014/main" id="{12BFC98A-6B55-6647-B2EF-CD378E6AAC2E}"/>
                </a:ext>
              </a:extLst>
            </p:cNvPr>
            <p:cNvSpPr/>
            <p:nvPr/>
          </p:nvSpPr>
          <p:spPr>
            <a:xfrm>
              <a:off x="5858576" y="3343275"/>
              <a:ext cx="114300" cy="85725"/>
            </a:xfrm>
            <a:custGeom>
              <a:avLst/>
              <a:gdLst>
                <a:gd name="connsiteX0" fmla="*/ 7872 w 114300"/>
                <a:gd name="connsiteY0" fmla="*/ 0 h 85725"/>
                <a:gd name="connsiteX1" fmla="*/ 252 w 114300"/>
                <a:gd name="connsiteY1" fmla="*/ 59055 h 85725"/>
                <a:gd name="connsiteX2" fmla="*/ 123124 w 114300"/>
                <a:gd name="connsiteY2" fmla="*/ 90488 h 85725"/>
                <a:gd name="connsiteX3" fmla="*/ 123124 w 114300"/>
                <a:gd name="connsiteY3" fmla="*/ 22860 h 85725"/>
                <a:gd name="connsiteX4" fmla="*/ 7872 w 114300"/>
                <a:gd name="connsiteY4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85725">
                  <a:moveTo>
                    <a:pt x="7872" y="0"/>
                  </a:moveTo>
                  <a:cubicBezTo>
                    <a:pt x="7872" y="0"/>
                    <a:pt x="-1653" y="20003"/>
                    <a:pt x="252" y="59055"/>
                  </a:cubicBezTo>
                  <a:cubicBezTo>
                    <a:pt x="252" y="59055"/>
                    <a:pt x="69784" y="84772"/>
                    <a:pt x="123124" y="90488"/>
                  </a:cubicBezTo>
                  <a:lnTo>
                    <a:pt x="123124" y="22860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EB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63">
              <a:extLst>
                <a:ext uri="{FF2B5EF4-FFF2-40B4-BE49-F238E27FC236}">
                  <a16:creationId xmlns:a16="http://schemas.microsoft.com/office/drawing/2014/main" id="{073E1F55-B8F2-2447-A670-51415F086E6C}"/>
                </a:ext>
              </a:extLst>
            </p:cNvPr>
            <p:cNvSpPr/>
            <p:nvPr/>
          </p:nvSpPr>
          <p:spPr>
            <a:xfrm>
              <a:off x="5671185" y="3452812"/>
              <a:ext cx="76200" cy="38100"/>
            </a:xfrm>
            <a:custGeom>
              <a:avLst/>
              <a:gdLst>
                <a:gd name="connsiteX0" fmla="*/ 78105 w 76200"/>
                <a:gd name="connsiteY0" fmla="*/ 0 h 38100"/>
                <a:gd name="connsiteX1" fmla="*/ 0 w 76200"/>
                <a:gd name="connsiteY1" fmla="*/ 43815 h 38100"/>
                <a:gd name="connsiteX2" fmla="*/ 953 w 76200"/>
                <a:gd name="connsiteY2" fmla="*/ 18097 h 38100"/>
                <a:gd name="connsiteX3" fmla="*/ 78105 w 76200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78105" y="0"/>
                  </a:moveTo>
                  <a:lnTo>
                    <a:pt x="0" y="43815"/>
                  </a:lnTo>
                  <a:cubicBezTo>
                    <a:pt x="953" y="34290"/>
                    <a:pt x="953" y="25717"/>
                    <a:pt x="953" y="18097"/>
                  </a:cubicBezTo>
                  <a:lnTo>
                    <a:pt x="78105" y="0"/>
                  </a:lnTo>
                  <a:close/>
                </a:path>
              </a:pathLst>
            </a:custGeom>
            <a:solidFill>
              <a:srgbClr val="B336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9" name="Freeform: Shape 64">
              <a:extLst>
                <a:ext uri="{FF2B5EF4-FFF2-40B4-BE49-F238E27FC236}">
                  <a16:creationId xmlns:a16="http://schemas.microsoft.com/office/drawing/2014/main" id="{BCCCC888-73B8-1A49-A968-0E92824D407C}"/>
                </a:ext>
              </a:extLst>
            </p:cNvPr>
            <p:cNvSpPr/>
            <p:nvPr/>
          </p:nvSpPr>
          <p:spPr>
            <a:xfrm>
              <a:off x="5857875" y="3402329"/>
              <a:ext cx="95250" cy="47625"/>
            </a:xfrm>
            <a:custGeom>
              <a:avLst/>
              <a:gdLst>
                <a:gd name="connsiteX0" fmla="*/ 97155 w 95250"/>
                <a:gd name="connsiteY0" fmla="*/ 56198 h 47625"/>
                <a:gd name="connsiteX1" fmla="*/ 1905 w 95250"/>
                <a:gd name="connsiteY1" fmla="*/ 1905 h 47625"/>
                <a:gd name="connsiteX2" fmla="*/ 0 w 95250"/>
                <a:gd name="connsiteY2" fmla="*/ 0 h 47625"/>
                <a:gd name="connsiteX3" fmla="*/ 89535 w 95250"/>
                <a:gd name="connsiteY3" fmla="*/ 25717 h 47625"/>
                <a:gd name="connsiteX4" fmla="*/ 89535 w 95250"/>
                <a:gd name="connsiteY4" fmla="*/ 25717 h 47625"/>
                <a:gd name="connsiteX5" fmla="*/ 97155 w 95250"/>
                <a:gd name="connsiteY5" fmla="*/ 5619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47625">
                  <a:moveTo>
                    <a:pt x="97155" y="56198"/>
                  </a:moveTo>
                  <a:cubicBezTo>
                    <a:pt x="34290" y="31433"/>
                    <a:pt x="9525" y="8573"/>
                    <a:pt x="1905" y="190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535" y="25717"/>
                  </a:lnTo>
                  <a:cubicBezTo>
                    <a:pt x="89535" y="25717"/>
                    <a:pt x="89535" y="25717"/>
                    <a:pt x="89535" y="25717"/>
                  </a:cubicBezTo>
                  <a:cubicBezTo>
                    <a:pt x="91440" y="36195"/>
                    <a:pt x="94297" y="46673"/>
                    <a:pt x="97155" y="56198"/>
                  </a:cubicBezTo>
                  <a:close/>
                </a:path>
              </a:pathLst>
            </a:custGeom>
            <a:solidFill>
              <a:srgbClr val="B336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0" name="Freeform: Shape 65">
              <a:extLst>
                <a:ext uri="{FF2B5EF4-FFF2-40B4-BE49-F238E27FC236}">
                  <a16:creationId xmlns:a16="http://schemas.microsoft.com/office/drawing/2014/main" id="{F39912F0-D383-E442-81B8-2076E934BAA9}"/>
                </a:ext>
              </a:extLst>
            </p:cNvPr>
            <p:cNvSpPr/>
            <p:nvPr/>
          </p:nvSpPr>
          <p:spPr>
            <a:xfrm>
              <a:off x="5705475" y="2726339"/>
              <a:ext cx="171450" cy="257175"/>
            </a:xfrm>
            <a:custGeom>
              <a:avLst/>
              <a:gdLst>
                <a:gd name="connsiteX0" fmla="*/ 104775 w 171450"/>
                <a:gd name="connsiteY0" fmla="*/ 668 h 257175"/>
                <a:gd name="connsiteX1" fmla="*/ 179070 w 171450"/>
                <a:gd name="connsiteY1" fmla="*/ 142591 h 257175"/>
                <a:gd name="connsiteX2" fmla="*/ 83820 w 171450"/>
                <a:gd name="connsiteY2" fmla="*/ 261653 h 257175"/>
                <a:gd name="connsiteX3" fmla="*/ 0 w 171450"/>
                <a:gd name="connsiteY3" fmla="*/ 107348 h 257175"/>
                <a:gd name="connsiteX4" fmla="*/ 104775 w 171450"/>
                <a:gd name="connsiteY4" fmla="*/ 66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57175">
                  <a:moveTo>
                    <a:pt x="104775" y="668"/>
                  </a:moveTo>
                  <a:cubicBezTo>
                    <a:pt x="104775" y="668"/>
                    <a:pt x="192405" y="13051"/>
                    <a:pt x="179070" y="142591"/>
                  </a:cubicBezTo>
                  <a:cubicBezTo>
                    <a:pt x="166688" y="271178"/>
                    <a:pt x="89535" y="261653"/>
                    <a:pt x="83820" y="261653"/>
                  </a:cubicBezTo>
                  <a:cubicBezTo>
                    <a:pt x="79058" y="261653"/>
                    <a:pt x="6667" y="264511"/>
                    <a:pt x="0" y="107348"/>
                  </a:cubicBezTo>
                  <a:cubicBezTo>
                    <a:pt x="953" y="106396"/>
                    <a:pt x="-1905" y="-9809"/>
                    <a:pt x="104775" y="668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66">
              <a:extLst>
                <a:ext uri="{FF2B5EF4-FFF2-40B4-BE49-F238E27FC236}">
                  <a16:creationId xmlns:a16="http://schemas.microsoft.com/office/drawing/2014/main" id="{F535C38F-D49A-054E-BD83-3FD9E9DE15DC}"/>
                </a:ext>
              </a:extLst>
            </p:cNvPr>
            <p:cNvSpPr/>
            <p:nvPr/>
          </p:nvSpPr>
          <p:spPr>
            <a:xfrm>
              <a:off x="5750212" y="2958380"/>
              <a:ext cx="104775" cy="133350"/>
            </a:xfrm>
            <a:custGeom>
              <a:avLst/>
              <a:gdLst>
                <a:gd name="connsiteX0" fmla="*/ 99091 w 104775"/>
                <a:gd name="connsiteY0" fmla="*/ 5800 h 133350"/>
                <a:gd name="connsiteX1" fmla="*/ 106711 w 104775"/>
                <a:gd name="connsiteY1" fmla="*/ 93430 h 133350"/>
                <a:gd name="connsiteX2" fmla="*/ 46703 w 104775"/>
                <a:gd name="connsiteY2" fmla="*/ 131530 h 133350"/>
                <a:gd name="connsiteX3" fmla="*/ 31 w 104775"/>
                <a:gd name="connsiteY3" fmla="*/ 94382 h 133350"/>
                <a:gd name="connsiteX4" fmla="*/ 9556 w 104775"/>
                <a:gd name="connsiteY4" fmla="*/ 20087 h 133350"/>
                <a:gd name="connsiteX5" fmla="*/ 99091 w 104775"/>
                <a:gd name="connsiteY5" fmla="*/ 58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33350">
                  <a:moveTo>
                    <a:pt x="99091" y="5800"/>
                  </a:moveTo>
                  <a:cubicBezTo>
                    <a:pt x="99091" y="5800"/>
                    <a:pt x="93376" y="72475"/>
                    <a:pt x="106711" y="93430"/>
                  </a:cubicBezTo>
                  <a:cubicBezTo>
                    <a:pt x="120046" y="113432"/>
                    <a:pt x="95281" y="141055"/>
                    <a:pt x="46703" y="131530"/>
                  </a:cubicBezTo>
                  <a:cubicBezTo>
                    <a:pt x="-2827" y="122005"/>
                    <a:pt x="31" y="94382"/>
                    <a:pt x="31" y="94382"/>
                  </a:cubicBezTo>
                  <a:cubicBezTo>
                    <a:pt x="31" y="94382"/>
                    <a:pt x="14318" y="53425"/>
                    <a:pt x="9556" y="20087"/>
                  </a:cubicBezTo>
                  <a:cubicBezTo>
                    <a:pt x="4793" y="-14203"/>
                    <a:pt x="99091" y="5800"/>
                    <a:pt x="99091" y="580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67">
              <a:extLst>
                <a:ext uri="{FF2B5EF4-FFF2-40B4-BE49-F238E27FC236}">
                  <a16:creationId xmlns:a16="http://schemas.microsoft.com/office/drawing/2014/main" id="{07C71647-7409-2E40-B67A-CE0651247E49}"/>
                </a:ext>
              </a:extLst>
            </p:cNvPr>
            <p:cNvSpPr/>
            <p:nvPr/>
          </p:nvSpPr>
          <p:spPr>
            <a:xfrm>
              <a:off x="5698794" y="2705864"/>
              <a:ext cx="200025" cy="209550"/>
            </a:xfrm>
            <a:custGeom>
              <a:avLst/>
              <a:gdLst>
                <a:gd name="connsiteX0" fmla="*/ 101931 w 200025"/>
                <a:gd name="connsiteY0" fmla="*/ 67816 h 209550"/>
                <a:gd name="connsiteX1" fmla="*/ 161939 w 200025"/>
                <a:gd name="connsiteY1" fmla="*/ 132586 h 209550"/>
                <a:gd name="connsiteX2" fmla="*/ 182894 w 200025"/>
                <a:gd name="connsiteY2" fmla="*/ 196403 h 209550"/>
                <a:gd name="connsiteX3" fmla="*/ 201944 w 200025"/>
                <a:gd name="connsiteY3" fmla="*/ 111631 h 209550"/>
                <a:gd name="connsiteX4" fmla="*/ 77166 w 200025"/>
                <a:gd name="connsiteY4" fmla="*/ 4951 h 209550"/>
                <a:gd name="connsiteX5" fmla="*/ 3824 w 200025"/>
                <a:gd name="connsiteY5" fmla="*/ 210691 h 209550"/>
                <a:gd name="connsiteX6" fmla="*/ 101931 w 200025"/>
                <a:gd name="connsiteY6" fmla="*/ 6781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09550">
                  <a:moveTo>
                    <a:pt x="101931" y="67816"/>
                  </a:moveTo>
                  <a:cubicBezTo>
                    <a:pt x="101931" y="67816"/>
                    <a:pt x="142889" y="110678"/>
                    <a:pt x="161939" y="132586"/>
                  </a:cubicBezTo>
                  <a:cubicBezTo>
                    <a:pt x="180989" y="154493"/>
                    <a:pt x="182894" y="196403"/>
                    <a:pt x="182894" y="196403"/>
                  </a:cubicBezTo>
                  <a:cubicBezTo>
                    <a:pt x="182894" y="196403"/>
                    <a:pt x="215278" y="157351"/>
                    <a:pt x="201944" y="111631"/>
                  </a:cubicBezTo>
                  <a:cubicBezTo>
                    <a:pt x="188609" y="65911"/>
                    <a:pt x="157176" y="-21719"/>
                    <a:pt x="77166" y="4951"/>
                  </a:cubicBezTo>
                  <a:cubicBezTo>
                    <a:pt x="-2844" y="32573"/>
                    <a:pt x="-5701" y="151636"/>
                    <a:pt x="3824" y="210691"/>
                  </a:cubicBezTo>
                  <a:cubicBezTo>
                    <a:pt x="2871" y="210691"/>
                    <a:pt x="38114" y="80198"/>
                    <a:pt x="101931" y="67816"/>
                  </a:cubicBezTo>
                  <a:close/>
                </a:path>
              </a:pathLst>
            </a:custGeom>
            <a:solidFill>
              <a:srgbClr val="4642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68">
              <a:extLst>
                <a:ext uri="{FF2B5EF4-FFF2-40B4-BE49-F238E27FC236}">
                  <a16:creationId xmlns:a16="http://schemas.microsoft.com/office/drawing/2014/main" id="{6B8AD704-6727-A046-B013-E9FB26F7EAC2}"/>
                </a:ext>
              </a:extLst>
            </p:cNvPr>
            <p:cNvSpPr/>
            <p:nvPr/>
          </p:nvSpPr>
          <p:spPr>
            <a:xfrm>
              <a:off x="5765483" y="2972752"/>
              <a:ext cx="66675" cy="19050"/>
            </a:xfrm>
            <a:custGeom>
              <a:avLst/>
              <a:gdLst>
                <a:gd name="connsiteX0" fmla="*/ 0 w 66675"/>
                <a:gd name="connsiteY0" fmla="*/ 8573 h 19050"/>
                <a:gd name="connsiteX1" fmla="*/ 73342 w 66675"/>
                <a:gd name="connsiteY1" fmla="*/ 0 h 19050"/>
                <a:gd name="connsiteX2" fmla="*/ 36195 w 66675"/>
                <a:gd name="connsiteY2" fmla="*/ 23813 h 19050"/>
                <a:gd name="connsiteX3" fmla="*/ 0 w 66675"/>
                <a:gd name="connsiteY3" fmla="*/ 85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8573"/>
                  </a:moveTo>
                  <a:cubicBezTo>
                    <a:pt x="0" y="8573"/>
                    <a:pt x="37147" y="25718"/>
                    <a:pt x="73342" y="0"/>
                  </a:cubicBezTo>
                  <a:cubicBezTo>
                    <a:pt x="73342" y="0"/>
                    <a:pt x="62865" y="20955"/>
                    <a:pt x="36195" y="23813"/>
                  </a:cubicBezTo>
                  <a:cubicBezTo>
                    <a:pt x="10477" y="26670"/>
                    <a:pt x="0" y="8573"/>
                    <a:pt x="0" y="8573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69">
              <a:extLst>
                <a:ext uri="{FF2B5EF4-FFF2-40B4-BE49-F238E27FC236}">
                  <a16:creationId xmlns:a16="http://schemas.microsoft.com/office/drawing/2014/main" id="{F493A84A-D0FA-284B-8CCA-72D1E9658590}"/>
                </a:ext>
              </a:extLst>
            </p:cNvPr>
            <p:cNvSpPr/>
            <p:nvPr/>
          </p:nvSpPr>
          <p:spPr>
            <a:xfrm>
              <a:off x="5659269" y="3005137"/>
              <a:ext cx="104775" cy="200025"/>
            </a:xfrm>
            <a:custGeom>
              <a:avLst/>
              <a:gdLst>
                <a:gd name="connsiteX0" fmla="*/ 93831 w 104775"/>
                <a:gd name="connsiteY0" fmla="*/ 0 h 200025"/>
                <a:gd name="connsiteX1" fmla="*/ 5249 w 104775"/>
                <a:gd name="connsiteY1" fmla="*/ 173355 h 200025"/>
                <a:gd name="connsiteX2" fmla="*/ 110976 w 104775"/>
                <a:gd name="connsiteY2" fmla="*/ 135255 h 200025"/>
                <a:gd name="connsiteX3" fmla="*/ 93831 w 104775"/>
                <a:gd name="connsiteY3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200025">
                  <a:moveTo>
                    <a:pt x="93831" y="0"/>
                  </a:moveTo>
                  <a:cubicBezTo>
                    <a:pt x="93831" y="0"/>
                    <a:pt x="-26184" y="106680"/>
                    <a:pt x="5249" y="173355"/>
                  </a:cubicBezTo>
                  <a:cubicBezTo>
                    <a:pt x="31919" y="230505"/>
                    <a:pt x="126216" y="195263"/>
                    <a:pt x="110976" y="135255"/>
                  </a:cubicBezTo>
                  <a:cubicBezTo>
                    <a:pt x="94784" y="76200"/>
                    <a:pt x="93831" y="0"/>
                    <a:pt x="93831" y="0"/>
                  </a:cubicBezTo>
                  <a:close/>
                </a:path>
              </a:pathLst>
            </a:custGeom>
            <a:solidFill>
              <a:srgbClr val="4642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70">
              <a:extLst>
                <a:ext uri="{FF2B5EF4-FFF2-40B4-BE49-F238E27FC236}">
                  <a16:creationId xmlns:a16="http://schemas.microsoft.com/office/drawing/2014/main" id="{B688F064-E0F0-D547-B955-3DE19555449F}"/>
                </a:ext>
              </a:extLst>
            </p:cNvPr>
            <p:cNvSpPr/>
            <p:nvPr/>
          </p:nvSpPr>
          <p:spPr>
            <a:xfrm>
              <a:off x="5771197" y="3297554"/>
              <a:ext cx="9525" cy="9525"/>
            </a:xfrm>
            <a:custGeom>
              <a:avLst/>
              <a:gdLst>
                <a:gd name="connsiteX0" fmla="*/ 15240 w 9525"/>
                <a:gd name="connsiteY0" fmla="*/ 7620 h 9525"/>
                <a:gd name="connsiteX1" fmla="*/ 7620 w 9525"/>
                <a:gd name="connsiteY1" fmla="*/ 15240 h 9525"/>
                <a:gd name="connsiteX2" fmla="*/ 0 w 9525"/>
                <a:gd name="connsiteY2" fmla="*/ 7620 h 9525"/>
                <a:gd name="connsiteX3" fmla="*/ 7620 w 9525"/>
                <a:gd name="connsiteY3" fmla="*/ 0 h 9525"/>
                <a:gd name="connsiteX4" fmla="*/ 15240 w 9525"/>
                <a:gd name="connsiteY4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5240" y="7620"/>
                  </a:moveTo>
                  <a:cubicBezTo>
                    <a:pt x="15240" y="11430"/>
                    <a:pt x="11430" y="15240"/>
                    <a:pt x="7620" y="15240"/>
                  </a:cubicBezTo>
                  <a:cubicBezTo>
                    <a:pt x="3810" y="15240"/>
                    <a:pt x="0" y="11430"/>
                    <a:pt x="0" y="7620"/>
                  </a:cubicBezTo>
                  <a:cubicBezTo>
                    <a:pt x="0" y="3810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4848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71">
              <a:extLst>
                <a:ext uri="{FF2B5EF4-FFF2-40B4-BE49-F238E27FC236}">
                  <a16:creationId xmlns:a16="http://schemas.microsoft.com/office/drawing/2014/main" id="{02ECA566-9154-4D4C-B22E-1731A62E6593}"/>
                </a:ext>
              </a:extLst>
            </p:cNvPr>
            <p:cNvSpPr/>
            <p:nvPr/>
          </p:nvSpPr>
          <p:spPr>
            <a:xfrm>
              <a:off x="5147310" y="3088957"/>
              <a:ext cx="85725" cy="180975"/>
            </a:xfrm>
            <a:custGeom>
              <a:avLst/>
              <a:gdLst>
                <a:gd name="connsiteX0" fmla="*/ 0 w 85725"/>
                <a:gd name="connsiteY0" fmla="*/ 0 h 180975"/>
                <a:gd name="connsiteX1" fmla="*/ 85725 w 85725"/>
                <a:gd name="connsiteY1" fmla="*/ 150495 h 180975"/>
                <a:gd name="connsiteX2" fmla="*/ 0 w 85725"/>
                <a:gd name="connsiteY2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0975">
                  <a:moveTo>
                    <a:pt x="0" y="0"/>
                  </a:moveTo>
                  <a:cubicBezTo>
                    <a:pt x="0" y="0"/>
                    <a:pt x="91440" y="26670"/>
                    <a:pt x="85725" y="150495"/>
                  </a:cubicBezTo>
                  <a:cubicBezTo>
                    <a:pt x="80010" y="2743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7" name="Freeform: Shape 72">
              <a:extLst>
                <a:ext uri="{FF2B5EF4-FFF2-40B4-BE49-F238E27FC236}">
                  <a16:creationId xmlns:a16="http://schemas.microsoft.com/office/drawing/2014/main" id="{807FA4F4-0134-C541-80DC-E0411EA64460}"/>
                </a:ext>
              </a:extLst>
            </p:cNvPr>
            <p:cNvSpPr/>
            <p:nvPr/>
          </p:nvSpPr>
          <p:spPr>
            <a:xfrm>
              <a:off x="5134346" y="3088957"/>
              <a:ext cx="200025" cy="666750"/>
            </a:xfrm>
            <a:custGeom>
              <a:avLst/>
              <a:gdLst>
                <a:gd name="connsiteX0" fmla="*/ 4391 w 200025"/>
                <a:gd name="connsiteY0" fmla="*/ 0 h 666750"/>
                <a:gd name="connsiteX1" fmla="*/ 2486 w 200025"/>
                <a:gd name="connsiteY1" fmla="*/ 71438 h 666750"/>
                <a:gd name="connsiteX2" fmla="*/ 12011 w 200025"/>
                <a:gd name="connsiteY2" fmla="*/ 184785 h 666750"/>
                <a:gd name="connsiteX3" fmla="*/ 45349 w 200025"/>
                <a:gd name="connsiteY3" fmla="*/ 383858 h 666750"/>
                <a:gd name="connsiteX4" fmla="*/ 61541 w 200025"/>
                <a:gd name="connsiteY4" fmla="*/ 502920 h 666750"/>
                <a:gd name="connsiteX5" fmla="*/ 160601 w 200025"/>
                <a:gd name="connsiteY5" fmla="*/ 665797 h 666750"/>
                <a:gd name="connsiteX6" fmla="*/ 202511 w 200025"/>
                <a:gd name="connsiteY6" fmla="*/ 642938 h 666750"/>
                <a:gd name="connsiteX7" fmla="*/ 119644 w 200025"/>
                <a:gd name="connsiteY7" fmla="*/ 465772 h 666750"/>
                <a:gd name="connsiteX8" fmla="*/ 92974 w 200025"/>
                <a:gd name="connsiteY8" fmla="*/ 371475 h 666750"/>
                <a:gd name="connsiteX9" fmla="*/ 93926 w 200025"/>
                <a:gd name="connsiteY9" fmla="*/ 132397 h 666750"/>
                <a:gd name="connsiteX10" fmla="*/ 4391 w 200025"/>
                <a:gd name="connsiteY10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666750">
                  <a:moveTo>
                    <a:pt x="4391" y="0"/>
                  </a:moveTo>
                  <a:cubicBezTo>
                    <a:pt x="4391" y="0"/>
                    <a:pt x="11059" y="9525"/>
                    <a:pt x="2486" y="71438"/>
                  </a:cubicBezTo>
                  <a:cubicBezTo>
                    <a:pt x="-6086" y="133350"/>
                    <a:pt x="10106" y="159067"/>
                    <a:pt x="12011" y="184785"/>
                  </a:cubicBezTo>
                  <a:cubicBezTo>
                    <a:pt x="13916" y="210502"/>
                    <a:pt x="44396" y="376238"/>
                    <a:pt x="45349" y="383858"/>
                  </a:cubicBezTo>
                  <a:cubicBezTo>
                    <a:pt x="46301" y="391477"/>
                    <a:pt x="50111" y="479108"/>
                    <a:pt x="61541" y="502920"/>
                  </a:cubicBezTo>
                  <a:cubicBezTo>
                    <a:pt x="72971" y="526733"/>
                    <a:pt x="159649" y="659130"/>
                    <a:pt x="160601" y="665797"/>
                  </a:cubicBezTo>
                  <a:cubicBezTo>
                    <a:pt x="161554" y="672465"/>
                    <a:pt x="202511" y="642938"/>
                    <a:pt x="202511" y="642938"/>
                  </a:cubicBezTo>
                  <a:cubicBezTo>
                    <a:pt x="202511" y="642938"/>
                    <a:pt x="125359" y="481965"/>
                    <a:pt x="119644" y="465772"/>
                  </a:cubicBezTo>
                  <a:cubicBezTo>
                    <a:pt x="112976" y="445770"/>
                    <a:pt x="93926" y="397192"/>
                    <a:pt x="92974" y="371475"/>
                  </a:cubicBezTo>
                  <a:cubicBezTo>
                    <a:pt x="90116" y="308610"/>
                    <a:pt x="95831" y="163830"/>
                    <a:pt x="93926" y="132397"/>
                  </a:cubicBezTo>
                  <a:cubicBezTo>
                    <a:pt x="90116" y="71438"/>
                    <a:pt x="43444" y="8572"/>
                    <a:pt x="4391" y="0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8" name="Freeform: Shape 73">
              <a:extLst>
                <a:ext uri="{FF2B5EF4-FFF2-40B4-BE49-F238E27FC236}">
                  <a16:creationId xmlns:a16="http://schemas.microsoft.com/office/drawing/2014/main" id="{5028E86B-DF6B-5642-A41C-50E532532622}"/>
                </a:ext>
              </a:extLst>
            </p:cNvPr>
            <p:cNvSpPr/>
            <p:nvPr/>
          </p:nvSpPr>
          <p:spPr>
            <a:xfrm>
              <a:off x="5209223" y="3617595"/>
              <a:ext cx="152400" cy="152400"/>
            </a:xfrm>
            <a:custGeom>
              <a:avLst/>
              <a:gdLst>
                <a:gd name="connsiteX0" fmla="*/ 45720 w 152400"/>
                <a:gd name="connsiteY0" fmla="*/ 0 h 152400"/>
                <a:gd name="connsiteX1" fmla="*/ 67627 w 152400"/>
                <a:gd name="connsiteY1" fmla="*/ 31433 h 152400"/>
                <a:gd name="connsiteX2" fmla="*/ 92392 w 152400"/>
                <a:gd name="connsiteY2" fmla="*/ 46672 h 152400"/>
                <a:gd name="connsiteX3" fmla="*/ 126682 w 152400"/>
                <a:gd name="connsiteY3" fmla="*/ 57150 h 152400"/>
                <a:gd name="connsiteX4" fmla="*/ 143827 w 152400"/>
                <a:gd name="connsiteY4" fmla="*/ 83820 h 152400"/>
                <a:gd name="connsiteX5" fmla="*/ 157163 w 152400"/>
                <a:gd name="connsiteY5" fmla="*/ 100013 h 152400"/>
                <a:gd name="connsiteX6" fmla="*/ 140970 w 152400"/>
                <a:gd name="connsiteY6" fmla="*/ 100965 h 152400"/>
                <a:gd name="connsiteX7" fmla="*/ 143827 w 152400"/>
                <a:gd name="connsiteY7" fmla="*/ 109538 h 152400"/>
                <a:gd name="connsiteX8" fmla="*/ 133350 w 152400"/>
                <a:gd name="connsiteY8" fmla="*/ 120015 h 152400"/>
                <a:gd name="connsiteX9" fmla="*/ 132398 w 152400"/>
                <a:gd name="connsiteY9" fmla="*/ 130492 h 152400"/>
                <a:gd name="connsiteX10" fmla="*/ 120015 w 152400"/>
                <a:gd name="connsiteY10" fmla="*/ 139065 h 152400"/>
                <a:gd name="connsiteX11" fmla="*/ 114300 w 152400"/>
                <a:gd name="connsiteY11" fmla="*/ 148590 h 152400"/>
                <a:gd name="connsiteX12" fmla="*/ 100013 w 152400"/>
                <a:gd name="connsiteY12" fmla="*/ 151447 h 152400"/>
                <a:gd name="connsiteX13" fmla="*/ 87630 w 152400"/>
                <a:gd name="connsiteY13" fmla="*/ 159067 h 152400"/>
                <a:gd name="connsiteX14" fmla="*/ 74295 w 152400"/>
                <a:gd name="connsiteY14" fmla="*/ 150495 h 152400"/>
                <a:gd name="connsiteX15" fmla="*/ 29527 w 152400"/>
                <a:gd name="connsiteY15" fmla="*/ 81915 h 152400"/>
                <a:gd name="connsiteX16" fmla="*/ 0 w 152400"/>
                <a:gd name="connsiteY16" fmla="*/ 23813 h 152400"/>
                <a:gd name="connsiteX17" fmla="*/ 45720 w 152400"/>
                <a:gd name="connsiteY1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52400">
                  <a:moveTo>
                    <a:pt x="45720" y="0"/>
                  </a:moveTo>
                  <a:cubicBezTo>
                    <a:pt x="45720" y="0"/>
                    <a:pt x="59055" y="29527"/>
                    <a:pt x="67627" y="31433"/>
                  </a:cubicBezTo>
                  <a:cubicBezTo>
                    <a:pt x="75248" y="33338"/>
                    <a:pt x="84773" y="42863"/>
                    <a:pt x="92392" y="46672"/>
                  </a:cubicBezTo>
                  <a:cubicBezTo>
                    <a:pt x="99060" y="49530"/>
                    <a:pt x="120967" y="51435"/>
                    <a:pt x="126682" y="57150"/>
                  </a:cubicBezTo>
                  <a:cubicBezTo>
                    <a:pt x="128588" y="59055"/>
                    <a:pt x="138113" y="79058"/>
                    <a:pt x="143827" y="83820"/>
                  </a:cubicBezTo>
                  <a:cubicBezTo>
                    <a:pt x="149542" y="87630"/>
                    <a:pt x="160973" y="95250"/>
                    <a:pt x="157163" y="100013"/>
                  </a:cubicBezTo>
                  <a:cubicBezTo>
                    <a:pt x="153352" y="104775"/>
                    <a:pt x="140970" y="100965"/>
                    <a:pt x="140970" y="100965"/>
                  </a:cubicBezTo>
                  <a:cubicBezTo>
                    <a:pt x="140970" y="100965"/>
                    <a:pt x="145732" y="104775"/>
                    <a:pt x="143827" y="109538"/>
                  </a:cubicBezTo>
                  <a:cubicBezTo>
                    <a:pt x="140017" y="119063"/>
                    <a:pt x="133350" y="120015"/>
                    <a:pt x="133350" y="120015"/>
                  </a:cubicBezTo>
                  <a:cubicBezTo>
                    <a:pt x="133350" y="120015"/>
                    <a:pt x="135255" y="127635"/>
                    <a:pt x="132398" y="130492"/>
                  </a:cubicBezTo>
                  <a:cubicBezTo>
                    <a:pt x="126682" y="138113"/>
                    <a:pt x="120015" y="139065"/>
                    <a:pt x="120015" y="139065"/>
                  </a:cubicBezTo>
                  <a:cubicBezTo>
                    <a:pt x="120015" y="139065"/>
                    <a:pt x="119063" y="144780"/>
                    <a:pt x="114300" y="148590"/>
                  </a:cubicBezTo>
                  <a:cubicBezTo>
                    <a:pt x="107632" y="154305"/>
                    <a:pt x="100013" y="151447"/>
                    <a:pt x="100013" y="151447"/>
                  </a:cubicBezTo>
                  <a:cubicBezTo>
                    <a:pt x="100013" y="151447"/>
                    <a:pt x="93345" y="160020"/>
                    <a:pt x="87630" y="159067"/>
                  </a:cubicBezTo>
                  <a:cubicBezTo>
                    <a:pt x="81915" y="157163"/>
                    <a:pt x="78105" y="153352"/>
                    <a:pt x="74295" y="150495"/>
                  </a:cubicBezTo>
                  <a:cubicBezTo>
                    <a:pt x="70485" y="147638"/>
                    <a:pt x="40005" y="114300"/>
                    <a:pt x="29527" y="81915"/>
                  </a:cubicBezTo>
                  <a:cubicBezTo>
                    <a:pt x="19050" y="50483"/>
                    <a:pt x="0" y="23813"/>
                    <a:pt x="0" y="23813"/>
                  </a:cubicBezTo>
                  <a:lnTo>
                    <a:pt x="45720" y="0"/>
                  </a:ln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9" name="Freeform: Shape 74">
              <a:extLst>
                <a:ext uri="{FF2B5EF4-FFF2-40B4-BE49-F238E27FC236}">
                  <a16:creationId xmlns:a16="http://schemas.microsoft.com/office/drawing/2014/main" id="{F29A237C-B850-EA41-AAB4-EBD9050E5730}"/>
                </a:ext>
              </a:extLst>
            </p:cNvPr>
            <p:cNvSpPr/>
            <p:nvPr/>
          </p:nvSpPr>
          <p:spPr>
            <a:xfrm>
              <a:off x="5009135" y="3377691"/>
              <a:ext cx="485775" cy="466725"/>
            </a:xfrm>
            <a:custGeom>
              <a:avLst/>
              <a:gdLst>
                <a:gd name="connsiteX0" fmla="*/ 332913 w 485775"/>
                <a:gd name="connsiteY0" fmla="*/ 0 h 466725"/>
                <a:gd name="connsiteX1" fmla="*/ 494908 w 485775"/>
                <a:gd name="connsiteY1" fmla="*/ 199748 h 466725"/>
                <a:gd name="connsiteX2" fmla="*/ 161995 w 485775"/>
                <a:gd name="connsiteY2" fmla="*/ 469739 h 466725"/>
                <a:gd name="connsiteX3" fmla="*/ 0 w 485775"/>
                <a:gd name="connsiteY3" fmla="*/ 26999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775" h="466725">
                  <a:moveTo>
                    <a:pt x="332913" y="0"/>
                  </a:moveTo>
                  <a:lnTo>
                    <a:pt x="494908" y="199748"/>
                  </a:lnTo>
                  <a:lnTo>
                    <a:pt x="161995" y="469739"/>
                  </a:lnTo>
                  <a:lnTo>
                    <a:pt x="0" y="269991"/>
                  </a:lnTo>
                  <a:close/>
                </a:path>
              </a:pathLst>
            </a:custGeom>
            <a:solidFill>
              <a:srgbClr val="2143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0" name="Freeform: Shape 75">
              <a:extLst>
                <a:ext uri="{FF2B5EF4-FFF2-40B4-BE49-F238E27FC236}">
                  <a16:creationId xmlns:a16="http://schemas.microsoft.com/office/drawing/2014/main" id="{4B6A029A-28C4-9049-A68A-17CCD710AC52}"/>
                </a:ext>
              </a:extLst>
            </p:cNvPr>
            <p:cNvSpPr/>
            <p:nvPr/>
          </p:nvSpPr>
          <p:spPr>
            <a:xfrm>
              <a:off x="5264868" y="3685222"/>
              <a:ext cx="85725" cy="85725"/>
            </a:xfrm>
            <a:custGeom>
              <a:avLst/>
              <a:gdLst>
                <a:gd name="connsiteX0" fmla="*/ 83420 w 85725"/>
                <a:gd name="connsiteY0" fmla="*/ 28575 h 85725"/>
                <a:gd name="connsiteX1" fmla="*/ 44367 w 85725"/>
                <a:gd name="connsiteY1" fmla="*/ 0 h 85725"/>
                <a:gd name="connsiteX2" fmla="*/ 40557 w 85725"/>
                <a:gd name="connsiteY2" fmla="*/ 11430 h 85725"/>
                <a:gd name="connsiteX3" fmla="*/ 22460 w 85725"/>
                <a:gd name="connsiteY3" fmla="*/ 6668 h 85725"/>
                <a:gd name="connsiteX4" fmla="*/ 24365 w 85725"/>
                <a:gd name="connsiteY4" fmla="*/ 24765 h 85725"/>
                <a:gd name="connsiteX5" fmla="*/ 9125 w 85725"/>
                <a:gd name="connsiteY5" fmla="*/ 27623 h 85725"/>
                <a:gd name="connsiteX6" fmla="*/ 13887 w 85725"/>
                <a:gd name="connsiteY6" fmla="*/ 44768 h 85725"/>
                <a:gd name="connsiteX7" fmla="*/ 552 w 85725"/>
                <a:gd name="connsiteY7" fmla="*/ 56198 h 85725"/>
                <a:gd name="connsiteX8" fmla="*/ 31985 w 85725"/>
                <a:gd name="connsiteY8" fmla="*/ 91440 h 85725"/>
                <a:gd name="connsiteX9" fmla="*/ 45320 w 85725"/>
                <a:gd name="connsiteY9" fmla="*/ 83820 h 85725"/>
                <a:gd name="connsiteX10" fmla="*/ 65322 w 85725"/>
                <a:gd name="connsiteY10" fmla="*/ 71438 h 85725"/>
                <a:gd name="connsiteX11" fmla="*/ 77705 w 85725"/>
                <a:gd name="connsiteY11" fmla="*/ 52388 h 85725"/>
                <a:gd name="connsiteX12" fmla="*/ 83420 w 85725"/>
                <a:gd name="connsiteY12" fmla="*/ 2857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85725">
                  <a:moveTo>
                    <a:pt x="83420" y="28575"/>
                  </a:moveTo>
                  <a:cubicBezTo>
                    <a:pt x="83420" y="28575"/>
                    <a:pt x="57702" y="0"/>
                    <a:pt x="44367" y="0"/>
                  </a:cubicBezTo>
                  <a:cubicBezTo>
                    <a:pt x="31032" y="953"/>
                    <a:pt x="40557" y="11430"/>
                    <a:pt x="40557" y="11430"/>
                  </a:cubicBezTo>
                  <a:cubicBezTo>
                    <a:pt x="40557" y="11430"/>
                    <a:pt x="31985" y="953"/>
                    <a:pt x="22460" y="6668"/>
                  </a:cubicBezTo>
                  <a:cubicBezTo>
                    <a:pt x="12935" y="12383"/>
                    <a:pt x="24365" y="24765"/>
                    <a:pt x="24365" y="24765"/>
                  </a:cubicBezTo>
                  <a:cubicBezTo>
                    <a:pt x="24365" y="24765"/>
                    <a:pt x="15792" y="18098"/>
                    <a:pt x="9125" y="27623"/>
                  </a:cubicBezTo>
                  <a:cubicBezTo>
                    <a:pt x="2457" y="37148"/>
                    <a:pt x="13887" y="44768"/>
                    <a:pt x="13887" y="44768"/>
                  </a:cubicBezTo>
                  <a:cubicBezTo>
                    <a:pt x="13887" y="44768"/>
                    <a:pt x="-3258" y="41910"/>
                    <a:pt x="552" y="56198"/>
                  </a:cubicBezTo>
                  <a:cubicBezTo>
                    <a:pt x="6267" y="80010"/>
                    <a:pt x="31985" y="91440"/>
                    <a:pt x="31985" y="91440"/>
                  </a:cubicBezTo>
                  <a:cubicBezTo>
                    <a:pt x="31985" y="91440"/>
                    <a:pt x="38652" y="93345"/>
                    <a:pt x="45320" y="83820"/>
                  </a:cubicBezTo>
                  <a:cubicBezTo>
                    <a:pt x="45320" y="83820"/>
                    <a:pt x="61512" y="89535"/>
                    <a:pt x="65322" y="71438"/>
                  </a:cubicBezTo>
                  <a:cubicBezTo>
                    <a:pt x="65322" y="71438"/>
                    <a:pt x="84372" y="66675"/>
                    <a:pt x="77705" y="52388"/>
                  </a:cubicBezTo>
                  <a:cubicBezTo>
                    <a:pt x="77705" y="51435"/>
                    <a:pt x="97707" y="44768"/>
                    <a:pt x="83420" y="28575"/>
                  </a:cubicBezTo>
                  <a:close/>
                </a:path>
              </a:pathLst>
            </a:custGeom>
            <a:solidFill>
              <a:srgbClr val="DB9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1" name="Freeform: Shape 76">
              <a:extLst>
                <a:ext uri="{FF2B5EF4-FFF2-40B4-BE49-F238E27FC236}">
                  <a16:creationId xmlns:a16="http://schemas.microsoft.com/office/drawing/2014/main" id="{B9125E78-0EC1-DD4C-90F7-A32472112F7A}"/>
                </a:ext>
              </a:extLst>
            </p:cNvPr>
            <p:cNvSpPr/>
            <p:nvPr/>
          </p:nvSpPr>
          <p:spPr>
            <a:xfrm>
              <a:off x="4932011" y="2725827"/>
              <a:ext cx="123825" cy="409575"/>
            </a:xfrm>
            <a:custGeom>
              <a:avLst/>
              <a:gdLst>
                <a:gd name="connsiteX0" fmla="*/ 131479 w 123825"/>
                <a:gd name="connsiteY0" fmla="*/ 228 h 409575"/>
                <a:gd name="connsiteX1" fmla="*/ 2891 w 123825"/>
                <a:gd name="connsiteY1" fmla="*/ 127863 h 409575"/>
                <a:gd name="connsiteX2" fmla="*/ 2891 w 123825"/>
                <a:gd name="connsiteY2" fmla="*/ 385038 h 409575"/>
                <a:gd name="connsiteX3" fmla="*/ 131479 w 123825"/>
                <a:gd name="connsiteY3" fmla="*/ 329793 h 409575"/>
                <a:gd name="connsiteX4" fmla="*/ 131479 w 123825"/>
                <a:gd name="connsiteY4" fmla="*/ 228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09575">
                  <a:moveTo>
                    <a:pt x="131479" y="228"/>
                  </a:moveTo>
                  <a:cubicBezTo>
                    <a:pt x="131479" y="228"/>
                    <a:pt x="34" y="-11202"/>
                    <a:pt x="2891" y="127863"/>
                  </a:cubicBezTo>
                  <a:cubicBezTo>
                    <a:pt x="6701" y="266928"/>
                    <a:pt x="28609" y="286930"/>
                    <a:pt x="2891" y="385038"/>
                  </a:cubicBezTo>
                  <a:cubicBezTo>
                    <a:pt x="-22826" y="483145"/>
                    <a:pt x="131479" y="329793"/>
                    <a:pt x="131479" y="329793"/>
                  </a:cubicBezTo>
                  <a:lnTo>
                    <a:pt x="131479" y="228"/>
                  </a:ln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2" name="Freeform: Shape 77">
              <a:extLst>
                <a:ext uri="{FF2B5EF4-FFF2-40B4-BE49-F238E27FC236}">
                  <a16:creationId xmlns:a16="http://schemas.microsoft.com/office/drawing/2014/main" id="{B73F485A-8CB8-4B49-AFAC-65877FC79C4A}"/>
                </a:ext>
              </a:extLst>
            </p:cNvPr>
            <p:cNvSpPr/>
            <p:nvPr/>
          </p:nvSpPr>
          <p:spPr>
            <a:xfrm>
              <a:off x="4773793" y="3562138"/>
              <a:ext cx="419100" cy="1181100"/>
            </a:xfrm>
            <a:custGeom>
              <a:avLst/>
              <a:gdLst>
                <a:gd name="connsiteX0" fmla="*/ 145869 w 419100"/>
                <a:gd name="connsiteY0" fmla="*/ 21167 h 1181100"/>
                <a:gd name="connsiteX1" fmla="*/ 80147 w 419100"/>
                <a:gd name="connsiteY1" fmla="*/ 124037 h 1181100"/>
                <a:gd name="connsiteX2" fmla="*/ 38237 w 419100"/>
                <a:gd name="connsiteY2" fmla="*/ 324062 h 1181100"/>
                <a:gd name="connsiteX3" fmla="*/ 58239 w 419100"/>
                <a:gd name="connsiteY3" fmla="*/ 553614 h 1181100"/>
                <a:gd name="connsiteX4" fmla="*/ 38237 w 419100"/>
                <a:gd name="connsiteY4" fmla="*/ 665057 h 1181100"/>
                <a:gd name="connsiteX5" fmla="*/ 137 w 419100"/>
                <a:gd name="connsiteY5" fmla="*/ 809837 h 1181100"/>
                <a:gd name="connsiteX6" fmla="*/ 38237 w 419100"/>
                <a:gd name="connsiteY6" fmla="*/ 1174644 h 1181100"/>
                <a:gd name="connsiteX7" fmla="*/ 86814 w 419100"/>
                <a:gd name="connsiteY7" fmla="*/ 1185122 h 1181100"/>
                <a:gd name="connsiteX8" fmla="*/ 113484 w 419100"/>
                <a:gd name="connsiteY8" fmla="*/ 892704 h 1181100"/>
                <a:gd name="connsiteX9" fmla="*/ 143012 w 419100"/>
                <a:gd name="connsiteY9" fmla="*/ 693632 h 1181100"/>
                <a:gd name="connsiteX10" fmla="*/ 171587 w 419100"/>
                <a:gd name="connsiteY10" fmla="*/ 557424 h 1181100"/>
                <a:gd name="connsiteX11" fmla="*/ 270647 w 419100"/>
                <a:gd name="connsiteY11" fmla="*/ 231669 h 1181100"/>
                <a:gd name="connsiteX12" fmla="*/ 419237 w 419100"/>
                <a:gd name="connsiteY12" fmla="*/ 21167 h 1181100"/>
                <a:gd name="connsiteX13" fmla="*/ 145869 w 419100"/>
                <a:gd name="connsiteY13" fmla="*/ 21167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1181100">
                  <a:moveTo>
                    <a:pt x="145869" y="21167"/>
                  </a:moveTo>
                  <a:cubicBezTo>
                    <a:pt x="145869" y="21167"/>
                    <a:pt x="97292" y="83079"/>
                    <a:pt x="80147" y="124037"/>
                  </a:cubicBezTo>
                  <a:cubicBezTo>
                    <a:pt x="63002" y="164994"/>
                    <a:pt x="34427" y="254529"/>
                    <a:pt x="38237" y="324062"/>
                  </a:cubicBezTo>
                  <a:cubicBezTo>
                    <a:pt x="42047" y="393594"/>
                    <a:pt x="64907" y="524087"/>
                    <a:pt x="58239" y="553614"/>
                  </a:cubicBezTo>
                  <a:cubicBezTo>
                    <a:pt x="51572" y="583142"/>
                    <a:pt x="44904" y="644102"/>
                    <a:pt x="38237" y="665057"/>
                  </a:cubicBezTo>
                  <a:cubicBezTo>
                    <a:pt x="30617" y="686012"/>
                    <a:pt x="2994" y="746972"/>
                    <a:pt x="137" y="809837"/>
                  </a:cubicBezTo>
                  <a:cubicBezTo>
                    <a:pt x="-2721" y="872702"/>
                    <a:pt x="40142" y="1148927"/>
                    <a:pt x="38237" y="1174644"/>
                  </a:cubicBezTo>
                  <a:cubicBezTo>
                    <a:pt x="36332" y="1200362"/>
                    <a:pt x="86814" y="1185122"/>
                    <a:pt x="86814" y="1185122"/>
                  </a:cubicBezTo>
                  <a:cubicBezTo>
                    <a:pt x="86814" y="1185122"/>
                    <a:pt x="103959" y="935567"/>
                    <a:pt x="113484" y="892704"/>
                  </a:cubicBezTo>
                  <a:cubicBezTo>
                    <a:pt x="123009" y="849842"/>
                    <a:pt x="134439" y="704109"/>
                    <a:pt x="143012" y="693632"/>
                  </a:cubicBezTo>
                  <a:cubicBezTo>
                    <a:pt x="151584" y="683154"/>
                    <a:pt x="175397" y="574569"/>
                    <a:pt x="171587" y="557424"/>
                  </a:cubicBezTo>
                  <a:cubicBezTo>
                    <a:pt x="167777" y="540279"/>
                    <a:pt x="264932" y="283104"/>
                    <a:pt x="270647" y="231669"/>
                  </a:cubicBezTo>
                  <a:cubicBezTo>
                    <a:pt x="276362" y="180234"/>
                    <a:pt x="419237" y="21167"/>
                    <a:pt x="419237" y="21167"/>
                  </a:cubicBezTo>
                  <a:cubicBezTo>
                    <a:pt x="419237" y="21167"/>
                    <a:pt x="293507" y="-26458"/>
                    <a:pt x="145869" y="21167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3" name="Freeform: Shape 78">
              <a:extLst>
                <a:ext uri="{FF2B5EF4-FFF2-40B4-BE49-F238E27FC236}">
                  <a16:creationId xmlns:a16="http://schemas.microsoft.com/office/drawing/2014/main" id="{2472AA59-F9D9-5A44-8ECE-132E69556EDD}"/>
                </a:ext>
              </a:extLst>
            </p:cNvPr>
            <p:cNvSpPr/>
            <p:nvPr/>
          </p:nvSpPr>
          <p:spPr>
            <a:xfrm>
              <a:off x="4961841" y="3546061"/>
              <a:ext cx="314325" cy="1152525"/>
            </a:xfrm>
            <a:custGeom>
              <a:avLst/>
              <a:gdLst>
                <a:gd name="connsiteX0" fmla="*/ 190231 w 314325"/>
                <a:gd name="connsiteY0" fmla="*/ 37243 h 1152525"/>
                <a:gd name="connsiteX1" fmla="*/ 195946 w 314325"/>
                <a:gd name="connsiteY1" fmla="*/ 72486 h 1152525"/>
                <a:gd name="connsiteX2" fmla="*/ 271194 w 314325"/>
                <a:gd name="connsiteY2" fmla="*/ 418243 h 1152525"/>
                <a:gd name="connsiteX3" fmla="*/ 297863 w 314325"/>
                <a:gd name="connsiteY3" fmla="*/ 610648 h 1152525"/>
                <a:gd name="connsiteX4" fmla="*/ 289291 w 314325"/>
                <a:gd name="connsiteY4" fmla="*/ 714471 h 1152525"/>
                <a:gd name="connsiteX5" fmla="*/ 320724 w 314325"/>
                <a:gd name="connsiteY5" fmla="*/ 1145954 h 1152525"/>
                <a:gd name="connsiteX6" fmla="*/ 279766 w 314325"/>
                <a:gd name="connsiteY6" fmla="*/ 1155479 h 1152525"/>
                <a:gd name="connsiteX7" fmla="*/ 175944 w 314325"/>
                <a:gd name="connsiteY7" fmla="*/ 808768 h 1152525"/>
                <a:gd name="connsiteX8" fmla="*/ 171181 w 314325"/>
                <a:gd name="connsiteY8" fmla="*/ 610648 h 1152525"/>
                <a:gd name="connsiteX9" fmla="*/ 8303 w 314325"/>
                <a:gd name="connsiteY9" fmla="*/ 238221 h 1152525"/>
                <a:gd name="connsiteX10" fmla="*/ 190231 w 314325"/>
                <a:gd name="connsiteY10" fmla="*/ 37243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5" h="1152525">
                  <a:moveTo>
                    <a:pt x="190231" y="37243"/>
                  </a:moveTo>
                  <a:cubicBezTo>
                    <a:pt x="190231" y="37243"/>
                    <a:pt x="193088" y="62961"/>
                    <a:pt x="195946" y="72486"/>
                  </a:cubicBezTo>
                  <a:cubicBezTo>
                    <a:pt x="198804" y="82011"/>
                    <a:pt x="264526" y="324898"/>
                    <a:pt x="271194" y="418243"/>
                  </a:cubicBezTo>
                  <a:cubicBezTo>
                    <a:pt x="277861" y="511588"/>
                    <a:pt x="295006" y="590646"/>
                    <a:pt x="297863" y="610648"/>
                  </a:cubicBezTo>
                  <a:cubicBezTo>
                    <a:pt x="300721" y="630651"/>
                    <a:pt x="295006" y="697326"/>
                    <a:pt x="289291" y="714471"/>
                  </a:cubicBezTo>
                  <a:cubicBezTo>
                    <a:pt x="283576" y="731616"/>
                    <a:pt x="317866" y="1136429"/>
                    <a:pt x="320724" y="1145954"/>
                  </a:cubicBezTo>
                  <a:cubicBezTo>
                    <a:pt x="323581" y="1155479"/>
                    <a:pt x="297863" y="1158336"/>
                    <a:pt x="279766" y="1155479"/>
                  </a:cubicBezTo>
                  <a:cubicBezTo>
                    <a:pt x="261669" y="1152621"/>
                    <a:pt x="170229" y="858298"/>
                    <a:pt x="175944" y="808768"/>
                  </a:cubicBezTo>
                  <a:cubicBezTo>
                    <a:pt x="181659" y="759238"/>
                    <a:pt x="187373" y="653511"/>
                    <a:pt x="171181" y="610648"/>
                  </a:cubicBezTo>
                  <a:cubicBezTo>
                    <a:pt x="154988" y="567786"/>
                    <a:pt x="9256" y="257271"/>
                    <a:pt x="8303" y="238221"/>
                  </a:cubicBezTo>
                  <a:cubicBezTo>
                    <a:pt x="6398" y="219171"/>
                    <a:pt x="-55514" y="-108489"/>
                    <a:pt x="190231" y="37243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4" name="Freeform: Shape 79">
              <a:extLst>
                <a:ext uri="{FF2B5EF4-FFF2-40B4-BE49-F238E27FC236}">
                  <a16:creationId xmlns:a16="http://schemas.microsoft.com/office/drawing/2014/main" id="{4D6B9E5E-0C96-3A41-8BEE-71D55BB734A5}"/>
                </a:ext>
              </a:extLst>
            </p:cNvPr>
            <p:cNvSpPr/>
            <p:nvPr/>
          </p:nvSpPr>
          <p:spPr>
            <a:xfrm>
              <a:off x="4793330" y="4704588"/>
              <a:ext cx="104775" cy="200025"/>
            </a:xfrm>
            <a:custGeom>
              <a:avLst/>
              <a:gdLst>
                <a:gd name="connsiteX0" fmla="*/ 66325 w 104775"/>
                <a:gd name="connsiteY0" fmla="*/ 12192 h 200025"/>
                <a:gd name="connsiteX1" fmla="*/ 75850 w 104775"/>
                <a:gd name="connsiteY1" fmla="*/ 54102 h 200025"/>
                <a:gd name="connsiteX2" fmla="*/ 101567 w 104775"/>
                <a:gd name="connsiteY2" fmla="*/ 116967 h 200025"/>
                <a:gd name="connsiteX3" fmla="*/ 101567 w 104775"/>
                <a:gd name="connsiteY3" fmla="*/ 196977 h 200025"/>
                <a:gd name="connsiteX4" fmla="*/ 16795 w 104775"/>
                <a:gd name="connsiteY4" fmla="*/ 192214 h 200025"/>
                <a:gd name="connsiteX5" fmla="*/ 602 w 104775"/>
                <a:gd name="connsiteY5" fmla="*/ 121730 h 200025"/>
                <a:gd name="connsiteX6" fmla="*/ 22510 w 104775"/>
                <a:gd name="connsiteY6" fmla="*/ 2667 h 200025"/>
                <a:gd name="connsiteX7" fmla="*/ 66325 w 104775"/>
                <a:gd name="connsiteY7" fmla="*/ 1219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200025">
                  <a:moveTo>
                    <a:pt x="66325" y="12192"/>
                  </a:moveTo>
                  <a:cubicBezTo>
                    <a:pt x="66325" y="12192"/>
                    <a:pt x="71087" y="44577"/>
                    <a:pt x="75850" y="54102"/>
                  </a:cubicBezTo>
                  <a:cubicBezTo>
                    <a:pt x="80612" y="62674"/>
                    <a:pt x="94900" y="108394"/>
                    <a:pt x="101567" y="116967"/>
                  </a:cubicBezTo>
                  <a:cubicBezTo>
                    <a:pt x="108235" y="125539"/>
                    <a:pt x="122522" y="189357"/>
                    <a:pt x="101567" y="196977"/>
                  </a:cubicBezTo>
                  <a:cubicBezTo>
                    <a:pt x="80612" y="204597"/>
                    <a:pt x="32987" y="217932"/>
                    <a:pt x="16795" y="192214"/>
                  </a:cubicBezTo>
                  <a:cubicBezTo>
                    <a:pt x="602" y="166497"/>
                    <a:pt x="-1303" y="140780"/>
                    <a:pt x="602" y="121730"/>
                  </a:cubicBezTo>
                  <a:cubicBezTo>
                    <a:pt x="3460" y="101727"/>
                    <a:pt x="22510" y="12192"/>
                    <a:pt x="22510" y="2667"/>
                  </a:cubicBezTo>
                  <a:cubicBezTo>
                    <a:pt x="22510" y="-6858"/>
                    <a:pt x="66325" y="12192"/>
                    <a:pt x="66325" y="12192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5" name="Freeform: Shape 80">
              <a:extLst>
                <a:ext uri="{FF2B5EF4-FFF2-40B4-BE49-F238E27FC236}">
                  <a16:creationId xmlns:a16="http://schemas.microsoft.com/office/drawing/2014/main" id="{61A10252-F3E4-AC44-A8D9-8E074F4BC4B7}"/>
                </a:ext>
              </a:extLst>
            </p:cNvPr>
            <p:cNvSpPr/>
            <p:nvPr/>
          </p:nvSpPr>
          <p:spPr>
            <a:xfrm>
              <a:off x="4791287" y="4803457"/>
              <a:ext cx="114300" cy="104775"/>
            </a:xfrm>
            <a:custGeom>
              <a:avLst/>
              <a:gdLst>
                <a:gd name="connsiteX0" fmla="*/ 95038 w 114300"/>
                <a:gd name="connsiteY0" fmla="*/ 0 h 104775"/>
                <a:gd name="connsiteX1" fmla="*/ 59796 w 114300"/>
                <a:gd name="connsiteY1" fmla="*/ 49530 h 104775"/>
                <a:gd name="connsiteX2" fmla="*/ 5503 w 114300"/>
                <a:gd name="connsiteY2" fmla="*/ 3810 h 104775"/>
                <a:gd name="connsiteX3" fmla="*/ 5503 w 114300"/>
                <a:gd name="connsiteY3" fmla="*/ 73343 h 104775"/>
                <a:gd name="connsiteX4" fmla="*/ 83608 w 114300"/>
                <a:gd name="connsiteY4" fmla="*/ 109538 h 104775"/>
                <a:gd name="connsiteX5" fmla="*/ 95038 w 114300"/>
                <a:gd name="connsiteY5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04775">
                  <a:moveTo>
                    <a:pt x="95038" y="0"/>
                  </a:moveTo>
                  <a:cubicBezTo>
                    <a:pt x="95038" y="0"/>
                    <a:pt x="96943" y="49530"/>
                    <a:pt x="59796" y="49530"/>
                  </a:cubicBezTo>
                  <a:cubicBezTo>
                    <a:pt x="22648" y="49530"/>
                    <a:pt x="5503" y="3810"/>
                    <a:pt x="5503" y="3810"/>
                  </a:cubicBezTo>
                  <a:cubicBezTo>
                    <a:pt x="5503" y="3810"/>
                    <a:pt x="-6879" y="25718"/>
                    <a:pt x="5503" y="73343"/>
                  </a:cubicBezTo>
                  <a:cubicBezTo>
                    <a:pt x="17886" y="120968"/>
                    <a:pt x="71226" y="110490"/>
                    <a:pt x="83608" y="109538"/>
                  </a:cubicBezTo>
                  <a:cubicBezTo>
                    <a:pt x="95991" y="108585"/>
                    <a:pt x="152188" y="93345"/>
                    <a:pt x="9503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6" name="Freeform: Shape 81">
              <a:extLst>
                <a:ext uri="{FF2B5EF4-FFF2-40B4-BE49-F238E27FC236}">
                  <a16:creationId xmlns:a16="http://schemas.microsoft.com/office/drawing/2014/main" id="{823E4D4C-97F8-4942-B5A1-778452073ECF}"/>
                </a:ext>
              </a:extLst>
            </p:cNvPr>
            <p:cNvSpPr/>
            <p:nvPr/>
          </p:nvSpPr>
          <p:spPr>
            <a:xfrm>
              <a:off x="5209095" y="4672012"/>
              <a:ext cx="228600" cy="161925"/>
            </a:xfrm>
            <a:custGeom>
              <a:avLst/>
              <a:gdLst>
                <a:gd name="connsiteX0" fmla="*/ 68708 w 228600"/>
                <a:gd name="connsiteY0" fmla="*/ 0 h 161925"/>
                <a:gd name="connsiteX1" fmla="*/ 110618 w 228600"/>
                <a:gd name="connsiteY1" fmla="*/ 57150 h 161925"/>
                <a:gd name="connsiteX2" fmla="*/ 182055 w 228600"/>
                <a:gd name="connsiteY2" fmla="*/ 109538 h 161925"/>
                <a:gd name="connsiteX3" fmla="*/ 234443 w 228600"/>
                <a:gd name="connsiteY3" fmla="*/ 146685 h 161925"/>
                <a:gd name="connsiteX4" fmla="*/ 100140 w 228600"/>
                <a:gd name="connsiteY4" fmla="*/ 154305 h 161925"/>
                <a:gd name="connsiteX5" fmla="*/ 33465 w 228600"/>
                <a:gd name="connsiteY5" fmla="*/ 103822 h 161925"/>
                <a:gd name="connsiteX6" fmla="*/ 23940 w 228600"/>
                <a:gd name="connsiteY6" fmla="*/ 160972 h 161925"/>
                <a:gd name="connsiteX7" fmla="*/ 6795 w 228600"/>
                <a:gd name="connsiteY7" fmla="*/ 160972 h 161925"/>
                <a:gd name="connsiteX8" fmla="*/ 128 w 228600"/>
                <a:gd name="connsiteY8" fmla="*/ 96203 h 161925"/>
                <a:gd name="connsiteX9" fmla="*/ 19178 w 228600"/>
                <a:gd name="connsiteY9" fmla="*/ 31432 h 161925"/>
                <a:gd name="connsiteX10" fmla="*/ 21083 w 228600"/>
                <a:gd name="connsiteY10" fmla="*/ 3810 h 161925"/>
                <a:gd name="connsiteX11" fmla="*/ 68708 w 228600"/>
                <a:gd name="connsiteY1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161925">
                  <a:moveTo>
                    <a:pt x="68708" y="0"/>
                  </a:moveTo>
                  <a:cubicBezTo>
                    <a:pt x="68708" y="0"/>
                    <a:pt x="95378" y="47625"/>
                    <a:pt x="110618" y="57150"/>
                  </a:cubicBezTo>
                  <a:cubicBezTo>
                    <a:pt x="130620" y="69532"/>
                    <a:pt x="168720" y="107632"/>
                    <a:pt x="182055" y="109538"/>
                  </a:cubicBezTo>
                  <a:cubicBezTo>
                    <a:pt x="195390" y="111443"/>
                    <a:pt x="243015" y="120015"/>
                    <a:pt x="234443" y="146685"/>
                  </a:cubicBezTo>
                  <a:cubicBezTo>
                    <a:pt x="226823" y="168593"/>
                    <a:pt x="112523" y="165735"/>
                    <a:pt x="100140" y="154305"/>
                  </a:cubicBezTo>
                  <a:cubicBezTo>
                    <a:pt x="86805" y="142875"/>
                    <a:pt x="48705" y="103822"/>
                    <a:pt x="33465" y="103822"/>
                  </a:cubicBezTo>
                  <a:cubicBezTo>
                    <a:pt x="18225" y="104775"/>
                    <a:pt x="23940" y="160972"/>
                    <a:pt x="23940" y="160972"/>
                  </a:cubicBezTo>
                  <a:lnTo>
                    <a:pt x="6795" y="160972"/>
                  </a:lnTo>
                  <a:cubicBezTo>
                    <a:pt x="6795" y="160972"/>
                    <a:pt x="1080" y="105728"/>
                    <a:pt x="128" y="96203"/>
                  </a:cubicBezTo>
                  <a:cubicBezTo>
                    <a:pt x="-1777" y="68580"/>
                    <a:pt x="18225" y="47625"/>
                    <a:pt x="19178" y="31432"/>
                  </a:cubicBezTo>
                  <a:cubicBezTo>
                    <a:pt x="20130" y="15240"/>
                    <a:pt x="21083" y="3810"/>
                    <a:pt x="21083" y="3810"/>
                  </a:cubicBezTo>
                  <a:lnTo>
                    <a:pt x="6870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7" name="Freeform: Shape 82">
              <a:extLst>
                <a:ext uri="{FF2B5EF4-FFF2-40B4-BE49-F238E27FC236}">
                  <a16:creationId xmlns:a16="http://schemas.microsoft.com/office/drawing/2014/main" id="{8FEA4935-CD21-6841-8F26-22E0E3D5F7DC}"/>
                </a:ext>
              </a:extLst>
            </p:cNvPr>
            <p:cNvSpPr/>
            <p:nvPr/>
          </p:nvSpPr>
          <p:spPr>
            <a:xfrm>
              <a:off x="5216842" y="4669155"/>
              <a:ext cx="161925" cy="114300"/>
            </a:xfrm>
            <a:custGeom>
              <a:avLst/>
              <a:gdLst>
                <a:gd name="connsiteX0" fmla="*/ 170498 w 161925"/>
                <a:gd name="connsiteY0" fmla="*/ 110490 h 114300"/>
                <a:gd name="connsiteX1" fmla="*/ 103823 w 161925"/>
                <a:gd name="connsiteY1" fmla="*/ 106680 h 114300"/>
                <a:gd name="connsiteX2" fmla="*/ 0 w 161925"/>
                <a:gd name="connsiteY2" fmla="*/ 64770 h 114300"/>
                <a:gd name="connsiteX3" fmla="*/ 10478 w 161925"/>
                <a:gd name="connsiteY3" fmla="*/ 28575 h 114300"/>
                <a:gd name="connsiteX4" fmla="*/ 11430 w 161925"/>
                <a:gd name="connsiteY4" fmla="*/ 7620 h 114300"/>
                <a:gd name="connsiteX5" fmla="*/ 60008 w 161925"/>
                <a:gd name="connsiteY5" fmla="*/ 0 h 114300"/>
                <a:gd name="connsiteX6" fmla="*/ 105728 w 161925"/>
                <a:gd name="connsiteY6" fmla="*/ 57150 h 114300"/>
                <a:gd name="connsiteX7" fmla="*/ 170498 w 161925"/>
                <a:gd name="connsiteY7" fmla="*/ 11049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14300">
                  <a:moveTo>
                    <a:pt x="170498" y="110490"/>
                  </a:moveTo>
                  <a:cubicBezTo>
                    <a:pt x="170498" y="110490"/>
                    <a:pt x="132398" y="123825"/>
                    <a:pt x="103823" y="106680"/>
                  </a:cubicBezTo>
                  <a:cubicBezTo>
                    <a:pt x="75248" y="90488"/>
                    <a:pt x="19050" y="64770"/>
                    <a:pt x="0" y="64770"/>
                  </a:cubicBezTo>
                  <a:cubicBezTo>
                    <a:pt x="0" y="64770"/>
                    <a:pt x="10478" y="32385"/>
                    <a:pt x="10478" y="28575"/>
                  </a:cubicBezTo>
                  <a:cubicBezTo>
                    <a:pt x="10478" y="24765"/>
                    <a:pt x="11430" y="7620"/>
                    <a:pt x="11430" y="7620"/>
                  </a:cubicBezTo>
                  <a:lnTo>
                    <a:pt x="60008" y="0"/>
                  </a:lnTo>
                  <a:cubicBezTo>
                    <a:pt x="60008" y="0"/>
                    <a:pt x="91440" y="46672"/>
                    <a:pt x="105728" y="57150"/>
                  </a:cubicBezTo>
                  <a:cubicBezTo>
                    <a:pt x="120015" y="67627"/>
                    <a:pt x="155258" y="95250"/>
                    <a:pt x="170498" y="110490"/>
                  </a:cubicBezTo>
                  <a:close/>
                </a:path>
              </a:pathLst>
            </a:custGeom>
            <a:solidFill>
              <a:srgbClr val="EEA9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8" name="Freeform: Shape 83">
              <a:extLst>
                <a:ext uri="{FF2B5EF4-FFF2-40B4-BE49-F238E27FC236}">
                  <a16:creationId xmlns:a16="http://schemas.microsoft.com/office/drawing/2014/main" id="{13F24606-A063-DD46-998A-178C262593BA}"/>
                </a:ext>
              </a:extLst>
            </p:cNvPr>
            <p:cNvSpPr/>
            <p:nvPr/>
          </p:nvSpPr>
          <p:spPr>
            <a:xfrm>
              <a:off x="4799783" y="3573111"/>
              <a:ext cx="447675" cy="561975"/>
            </a:xfrm>
            <a:custGeom>
              <a:avLst/>
              <a:gdLst>
                <a:gd name="connsiteX0" fmla="*/ 394199 w 447675"/>
                <a:gd name="connsiteY0" fmla="*/ 6383 h 561975"/>
                <a:gd name="connsiteX1" fmla="*/ 412297 w 447675"/>
                <a:gd name="connsiteY1" fmla="*/ 78773 h 561975"/>
                <a:gd name="connsiteX2" fmla="*/ 457064 w 447675"/>
                <a:gd name="connsiteY2" fmla="*/ 509303 h 561975"/>
                <a:gd name="connsiteX3" fmla="*/ 817 w 447675"/>
                <a:gd name="connsiteY3" fmla="*/ 570263 h 561975"/>
                <a:gd name="connsiteX4" fmla="*/ 18914 w 447675"/>
                <a:gd name="connsiteY4" fmla="*/ 194978 h 561975"/>
                <a:gd name="connsiteX5" fmla="*/ 119879 w 447675"/>
                <a:gd name="connsiteY5" fmla="*/ 11146 h 561975"/>
                <a:gd name="connsiteX6" fmla="*/ 394199 w 447675"/>
                <a:gd name="connsiteY6" fmla="*/ 6383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675" h="561975">
                  <a:moveTo>
                    <a:pt x="394199" y="6383"/>
                  </a:moveTo>
                  <a:cubicBezTo>
                    <a:pt x="394199" y="6383"/>
                    <a:pt x="407534" y="62581"/>
                    <a:pt x="412297" y="78773"/>
                  </a:cubicBezTo>
                  <a:cubicBezTo>
                    <a:pt x="417059" y="94966"/>
                    <a:pt x="449444" y="350236"/>
                    <a:pt x="457064" y="509303"/>
                  </a:cubicBezTo>
                  <a:cubicBezTo>
                    <a:pt x="457064" y="509303"/>
                    <a:pt x="264659" y="581693"/>
                    <a:pt x="817" y="570263"/>
                  </a:cubicBezTo>
                  <a:cubicBezTo>
                    <a:pt x="817" y="570263"/>
                    <a:pt x="-5851" y="277846"/>
                    <a:pt x="18914" y="194978"/>
                  </a:cubicBezTo>
                  <a:cubicBezTo>
                    <a:pt x="42727" y="112111"/>
                    <a:pt x="87494" y="34958"/>
                    <a:pt x="119879" y="11146"/>
                  </a:cubicBezTo>
                  <a:cubicBezTo>
                    <a:pt x="149407" y="-10762"/>
                    <a:pt x="394199" y="6383"/>
                    <a:pt x="394199" y="6383"/>
                  </a:cubicBezTo>
                  <a:close/>
                </a:path>
              </a:pathLst>
            </a:custGeom>
            <a:solidFill>
              <a:srgbClr val="5779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9" name="Freeform: Shape 84">
              <a:extLst>
                <a:ext uri="{FF2B5EF4-FFF2-40B4-BE49-F238E27FC236}">
                  <a16:creationId xmlns:a16="http://schemas.microsoft.com/office/drawing/2014/main" id="{A335D2E0-AA0A-7240-AF01-3961F546699C}"/>
                </a:ext>
              </a:extLst>
            </p:cNvPr>
            <p:cNvSpPr/>
            <p:nvPr/>
          </p:nvSpPr>
          <p:spPr>
            <a:xfrm>
              <a:off x="4869059" y="3066097"/>
              <a:ext cx="352425" cy="533400"/>
            </a:xfrm>
            <a:custGeom>
              <a:avLst/>
              <a:gdLst>
                <a:gd name="connsiteX0" fmla="*/ 357309 w 352425"/>
                <a:gd name="connsiteY0" fmla="*/ 180023 h 533400"/>
                <a:gd name="connsiteX1" fmla="*/ 338259 w 352425"/>
                <a:gd name="connsiteY1" fmla="*/ 247650 h 533400"/>
                <a:gd name="connsiteX2" fmla="*/ 334449 w 352425"/>
                <a:gd name="connsiteY2" fmla="*/ 315278 h 533400"/>
                <a:gd name="connsiteX3" fmla="*/ 323971 w 352425"/>
                <a:gd name="connsiteY3" fmla="*/ 513398 h 533400"/>
                <a:gd name="connsiteX4" fmla="*/ 43936 w 352425"/>
                <a:gd name="connsiteY4" fmla="*/ 522923 h 533400"/>
                <a:gd name="connsiteX5" fmla="*/ 89656 w 352425"/>
                <a:gd name="connsiteY5" fmla="*/ 410528 h 533400"/>
                <a:gd name="connsiteX6" fmla="*/ 78226 w 352425"/>
                <a:gd name="connsiteY6" fmla="*/ 338137 h 533400"/>
                <a:gd name="connsiteX7" fmla="*/ 32506 w 352425"/>
                <a:gd name="connsiteY7" fmla="*/ 249555 h 533400"/>
                <a:gd name="connsiteX8" fmla="*/ 32506 w 352425"/>
                <a:gd name="connsiteY8" fmla="*/ 249555 h 533400"/>
                <a:gd name="connsiteX9" fmla="*/ 12504 w 352425"/>
                <a:gd name="connsiteY9" fmla="*/ 216218 h 533400"/>
                <a:gd name="connsiteX10" fmla="*/ 12504 w 352425"/>
                <a:gd name="connsiteY10" fmla="*/ 216218 h 533400"/>
                <a:gd name="connsiteX11" fmla="*/ 2026 w 352425"/>
                <a:gd name="connsiteY11" fmla="*/ 190500 h 533400"/>
                <a:gd name="connsiteX12" fmla="*/ 22029 w 352425"/>
                <a:gd name="connsiteY12" fmla="*/ 28575 h 533400"/>
                <a:gd name="connsiteX13" fmla="*/ 102991 w 352425"/>
                <a:gd name="connsiteY13" fmla="*/ 7620 h 533400"/>
                <a:gd name="connsiteX14" fmla="*/ 155379 w 352425"/>
                <a:gd name="connsiteY14" fmla="*/ 0 h 533400"/>
                <a:gd name="connsiteX15" fmla="*/ 228721 w 352425"/>
                <a:gd name="connsiteY15" fmla="*/ 7620 h 533400"/>
                <a:gd name="connsiteX16" fmla="*/ 273489 w 352425"/>
                <a:gd name="connsiteY16" fmla="*/ 20955 h 533400"/>
                <a:gd name="connsiteX17" fmla="*/ 325876 w 352425"/>
                <a:gd name="connsiteY17" fmla="*/ 91440 h 533400"/>
                <a:gd name="connsiteX18" fmla="*/ 357309 w 352425"/>
                <a:gd name="connsiteY18" fmla="*/ 180023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2425" h="533400">
                  <a:moveTo>
                    <a:pt x="357309" y="180023"/>
                  </a:moveTo>
                  <a:cubicBezTo>
                    <a:pt x="355404" y="213360"/>
                    <a:pt x="341116" y="235268"/>
                    <a:pt x="338259" y="247650"/>
                  </a:cubicBezTo>
                  <a:cubicBezTo>
                    <a:pt x="335401" y="260032"/>
                    <a:pt x="338259" y="287655"/>
                    <a:pt x="334449" y="315278"/>
                  </a:cubicBezTo>
                  <a:cubicBezTo>
                    <a:pt x="330639" y="342900"/>
                    <a:pt x="320161" y="476250"/>
                    <a:pt x="323971" y="513398"/>
                  </a:cubicBezTo>
                  <a:cubicBezTo>
                    <a:pt x="327781" y="551498"/>
                    <a:pt x="63939" y="534353"/>
                    <a:pt x="43936" y="522923"/>
                  </a:cubicBezTo>
                  <a:cubicBezTo>
                    <a:pt x="43936" y="522923"/>
                    <a:pt x="88704" y="443865"/>
                    <a:pt x="89656" y="410528"/>
                  </a:cubicBezTo>
                  <a:cubicBezTo>
                    <a:pt x="89656" y="399098"/>
                    <a:pt x="97276" y="363855"/>
                    <a:pt x="78226" y="338137"/>
                  </a:cubicBezTo>
                  <a:cubicBezTo>
                    <a:pt x="68701" y="324803"/>
                    <a:pt x="50604" y="280987"/>
                    <a:pt x="32506" y="249555"/>
                  </a:cubicBezTo>
                  <a:cubicBezTo>
                    <a:pt x="32506" y="249555"/>
                    <a:pt x="36316" y="242887"/>
                    <a:pt x="32506" y="249555"/>
                  </a:cubicBezTo>
                  <a:cubicBezTo>
                    <a:pt x="25839" y="237173"/>
                    <a:pt x="18219" y="224790"/>
                    <a:pt x="12504" y="216218"/>
                  </a:cubicBezTo>
                  <a:lnTo>
                    <a:pt x="12504" y="216218"/>
                  </a:lnTo>
                  <a:cubicBezTo>
                    <a:pt x="5836" y="204787"/>
                    <a:pt x="2026" y="190500"/>
                    <a:pt x="2026" y="190500"/>
                  </a:cubicBezTo>
                  <a:cubicBezTo>
                    <a:pt x="2026" y="190500"/>
                    <a:pt x="-9404" y="44767"/>
                    <a:pt x="22029" y="28575"/>
                  </a:cubicBezTo>
                  <a:cubicBezTo>
                    <a:pt x="54414" y="12382"/>
                    <a:pt x="71559" y="9525"/>
                    <a:pt x="102991" y="7620"/>
                  </a:cubicBezTo>
                  <a:cubicBezTo>
                    <a:pt x="134424" y="5715"/>
                    <a:pt x="155379" y="0"/>
                    <a:pt x="155379" y="0"/>
                  </a:cubicBezTo>
                  <a:lnTo>
                    <a:pt x="228721" y="7620"/>
                  </a:lnTo>
                  <a:cubicBezTo>
                    <a:pt x="228721" y="7620"/>
                    <a:pt x="254439" y="20002"/>
                    <a:pt x="273489" y="20955"/>
                  </a:cubicBezTo>
                  <a:cubicBezTo>
                    <a:pt x="291586" y="21907"/>
                    <a:pt x="314446" y="62865"/>
                    <a:pt x="325876" y="91440"/>
                  </a:cubicBezTo>
                  <a:cubicBezTo>
                    <a:pt x="335401" y="116205"/>
                    <a:pt x="359214" y="145732"/>
                    <a:pt x="357309" y="180023"/>
                  </a:cubicBezTo>
                  <a:close/>
                </a:path>
              </a:pathLst>
            </a:custGeom>
            <a:solidFill>
              <a:srgbClr val="E8E8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0" name="Freeform: Shape 85">
              <a:extLst>
                <a:ext uri="{FF2B5EF4-FFF2-40B4-BE49-F238E27FC236}">
                  <a16:creationId xmlns:a16="http://schemas.microsoft.com/office/drawing/2014/main" id="{CEBDF0D9-2496-5040-A060-B50F2AD2E64A}"/>
                </a:ext>
              </a:extLst>
            </p:cNvPr>
            <p:cNvSpPr/>
            <p:nvPr/>
          </p:nvSpPr>
          <p:spPr>
            <a:xfrm>
              <a:off x="4783508" y="3079427"/>
              <a:ext cx="171450" cy="685800"/>
            </a:xfrm>
            <a:custGeom>
              <a:avLst/>
              <a:gdLst>
                <a:gd name="connsiteX0" fmla="*/ 148537 w 171450"/>
                <a:gd name="connsiteY0" fmla="*/ 5 h 685800"/>
                <a:gd name="connsiteX1" fmla="*/ 68527 w 171450"/>
                <a:gd name="connsiteY1" fmla="*/ 58108 h 685800"/>
                <a:gd name="connsiteX2" fmla="*/ 43762 w 171450"/>
                <a:gd name="connsiteY2" fmla="*/ 185743 h 685800"/>
                <a:gd name="connsiteX3" fmla="*/ 26617 w 171450"/>
                <a:gd name="connsiteY3" fmla="*/ 337190 h 685800"/>
                <a:gd name="connsiteX4" fmla="*/ 900 w 171450"/>
                <a:gd name="connsiteY4" fmla="*/ 496258 h 685800"/>
                <a:gd name="connsiteX5" fmla="*/ 6615 w 171450"/>
                <a:gd name="connsiteY5" fmla="*/ 693425 h 685800"/>
                <a:gd name="connsiteX6" fmla="*/ 39000 w 171450"/>
                <a:gd name="connsiteY6" fmla="*/ 678185 h 685800"/>
                <a:gd name="connsiteX7" fmla="*/ 79957 w 171450"/>
                <a:gd name="connsiteY7" fmla="*/ 438155 h 685800"/>
                <a:gd name="connsiteX8" fmla="*/ 96150 w 171450"/>
                <a:gd name="connsiteY8" fmla="*/ 319093 h 685800"/>
                <a:gd name="connsiteX9" fmla="*/ 144727 w 171450"/>
                <a:gd name="connsiteY9" fmla="*/ 151453 h 685800"/>
                <a:gd name="connsiteX10" fmla="*/ 148537 w 171450"/>
                <a:gd name="connsiteY10" fmla="*/ 5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450" h="685800">
                  <a:moveTo>
                    <a:pt x="148537" y="5"/>
                  </a:moveTo>
                  <a:cubicBezTo>
                    <a:pt x="148537" y="5"/>
                    <a:pt x="90435" y="4768"/>
                    <a:pt x="68527" y="58108"/>
                  </a:cubicBezTo>
                  <a:cubicBezTo>
                    <a:pt x="46620" y="111448"/>
                    <a:pt x="48525" y="165740"/>
                    <a:pt x="43762" y="185743"/>
                  </a:cubicBezTo>
                  <a:cubicBezTo>
                    <a:pt x="39000" y="205745"/>
                    <a:pt x="32332" y="320045"/>
                    <a:pt x="26617" y="337190"/>
                  </a:cubicBezTo>
                  <a:cubicBezTo>
                    <a:pt x="21855" y="354335"/>
                    <a:pt x="4710" y="432440"/>
                    <a:pt x="900" y="496258"/>
                  </a:cubicBezTo>
                  <a:cubicBezTo>
                    <a:pt x="-2910" y="560075"/>
                    <a:pt x="6615" y="693425"/>
                    <a:pt x="6615" y="693425"/>
                  </a:cubicBezTo>
                  <a:lnTo>
                    <a:pt x="39000" y="678185"/>
                  </a:lnTo>
                  <a:cubicBezTo>
                    <a:pt x="39000" y="678185"/>
                    <a:pt x="67575" y="480065"/>
                    <a:pt x="79957" y="438155"/>
                  </a:cubicBezTo>
                  <a:cubicBezTo>
                    <a:pt x="90435" y="401960"/>
                    <a:pt x="90435" y="341000"/>
                    <a:pt x="96150" y="319093"/>
                  </a:cubicBezTo>
                  <a:cubicBezTo>
                    <a:pt x="101865" y="297185"/>
                    <a:pt x="139012" y="164788"/>
                    <a:pt x="144727" y="151453"/>
                  </a:cubicBezTo>
                  <a:cubicBezTo>
                    <a:pt x="154252" y="129545"/>
                    <a:pt x="199020" y="-947"/>
                    <a:pt x="148537" y="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1" name="Freeform: Shape 86">
              <a:extLst>
                <a:ext uri="{FF2B5EF4-FFF2-40B4-BE49-F238E27FC236}">
                  <a16:creationId xmlns:a16="http://schemas.microsoft.com/office/drawing/2014/main" id="{5155E043-EA49-7B46-9A93-AD9244393D52}"/>
                </a:ext>
              </a:extLst>
            </p:cNvPr>
            <p:cNvSpPr/>
            <p:nvPr/>
          </p:nvSpPr>
          <p:spPr>
            <a:xfrm>
              <a:off x="4952447" y="2738947"/>
              <a:ext cx="238125" cy="276225"/>
            </a:xfrm>
            <a:custGeom>
              <a:avLst/>
              <a:gdLst>
                <a:gd name="connsiteX0" fmla="*/ 98660 w 238125"/>
                <a:gd name="connsiteY0" fmla="*/ 1395 h 276225"/>
                <a:gd name="connsiteX1" fmla="*/ 227248 w 238125"/>
                <a:gd name="connsiteY1" fmla="*/ 89978 h 276225"/>
                <a:gd name="connsiteX2" fmla="*/ 223438 w 238125"/>
                <a:gd name="connsiteY2" fmla="*/ 132840 h 276225"/>
                <a:gd name="connsiteX3" fmla="*/ 238678 w 238125"/>
                <a:gd name="connsiteY3" fmla="*/ 207135 h 276225"/>
                <a:gd name="connsiteX4" fmla="*/ 216770 w 238125"/>
                <a:gd name="connsiteY4" fmla="*/ 215708 h 276225"/>
                <a:gd name="connsiteX5" fmla="*/ 183433 w 238125"/>
                <a:gd name="connsiteY5" fmla="*/ 279525 h 276225"/>
                <a:gd name="connsiteX6" fmla="*/ 35795 w 238125"/>
                <a:gd name="connsiteY6" fmla="*/ 204278 h 276225"/>
                <a:gd name="connsiteX7" fmla="*/ 98660 w 238125"/>
                <a:gd name="connsiteY7" fmla="*/ 139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276225">
                  <a:moveTo>
                    <a:pt x="98660" y="1395"/>
                  </a:moveTo>
                  <a:cubicBezTo>
                    <a:pt x="131045" y="-4320"/>
                    <a:pt x="206293" y="4253"/>
                    <a:pt x="227248" y="89978"/>
                  </a:cubicBezTo>
                  <a:cubicBezTo>
                    <a:pt x="227248" y="89978"/>
                    <a:pt x="227248" y="113790"/>
                    <a:pt x="223438" y="132840"/>
                  </a:cubicBezTo>
                  <a:cubicBezTo>
                    <a:pt x="219628" y="151890"/>
                    <a:pt x="242488" y="204278"/>
                    <a:pt x="238678" y="207135"/>
                  </a:cubicBezTo>
                  <a:cubicBezTo>
                    <a:pt x="234868" y="209993"/>
                    <a:pt x="216770" y="215708"/>
                    <a:pt x="216770" y="215708"/>
                  </a:cubicBezTo>
                  <a:cubicBezTo>
                    <a:pt x="216770" y="215708"/>
                    <a:pt x="204388" y="277620"/>
                    <a:pt x="183433" y="279525"/>
                  </a:cubicBezTo>
                  <a:cubicBezTo>
                    <a:pt x="162478" y="281430"/>
                    <a:pt x="81515" y="273810"/>
                    <a:pt x="35795" y="204278"/>
                  </a:cubicBezTo>
                  <a:cubicBezTo>
                    <a:pt x="-8972" y="135698"/>
                    <a:pt x="-33737" y="23303"/>
                    <a:pt x="98660" y="1395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2" name="Freeform: Shape 87">
              <a:extLst>
                <a:ext uri="{FF2B5EF4-FFF2-40B4-BE49-F238E27FC236}">
                  <a16:creationId xmlns:a16="http://schemas.microsoft.com/office/drawing/2014/main" id="{0FF81BE3-C79F-A041-BE7B-6A6203068E2D}"/>
                </a:ext>
              </a:extLst>
            </p:cNvPr>
            <p:cNvSpPr/>
            <p:nvPr/>
          </p:nvSpPr>
          <p:spPr>
            <a:xfrm>
              <a:off x="4998199" y="2938657"/>
              <a:ext cx="104775" cy="161925"/>
            </a:xfrm>
            <a:custGeom>
              <a:avLst/>
              <a:gdLst>
                <a:gd name="connsiteX0" fmla="*/ 107201 w 104775"/>
                <a:gd name="connsiteY0" fmla="*/ 56002 h 161925"/>
                <a:gd name="connsiteX1" fmla="*/ 104344 w 104775"/>
                <a:gd name="connsiteY1" fmla="*/ 76957 h 161925"/>
                <a:gd name="connsiteX2" fmla="*/ 102439 w 104775"/>
                <a:gd name="connsiteY2" fmla="*/ 98865 h 161925"/>
                <a:gd name="connsiteX3" fmla="*/ 109106 w 104775"/>
                <a:gd name="connsiteY3" fmla="*/ 162682 h 161925"/>
                <a:gd name="connsiteX4" fmla="*/ 24334 w 104775"/>
                <a:gd name="connsiteY4" fmla="*/ 126487 h 161925"/>
                <a:gd name="connsiteX5" fmla="*/ 3379 w 104775"/>
                <a:gd name="connsiteY5" fmla="*/ 10282 h 161925"/>
                <a:gd name="connsiteX6" fmla="*/ 107201 w 104775"/>
                <a:gd name="connsiteY6" fmla="*/ 560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61925">
                  <a:moveTo>
                    <a:pt x="107201" y="56002"/>
                  </a:moveTo>
                  <a:cubicBezTo>
                    <a:pt x="107201" y="56002"/>
                    <a:pt x="105296" y="64575"/>
                    <a:pt x="104344" y="76957"/>
                  </a:cubicBezTo>
                  <a:cubicBezTo>
                    <a:pt x="103391" y="83625"/>
                    <a:pt x="102439" y="91245"/>
                    <a:pt x="102439" y="98865"/>
                  </a:cubicBezTo>
                  <a:cubicBezTo>
                    <a:pt x="101486" y="120772"/>
                    <a:pt x="101486" y="146490"/>
                    <a:pt x="109106" y="162682"/>
                  </a:cubicBezTo>
                  <a:cubicBezTo>
                    <a:pt x="109106" y="162682"/>
                    <a:pt x="68149" y="187447"/>
                    <a:pt x="24334" y="126487"/>
                  </a:cubicBezTo>
                  <a:cubicBezTo>
                    <a:pt x="24334" y="126487"/>
                    <a:pt x="29096" y="51240"/>
                    <a:pt x="3379" y="10282"/>
                  </a:cubicBezTo>
                  <a:cubicBezTo>
                    <a:pt x="-22339" y="-28770"/>
                    <a:pt x="107201" y="56002"/>
                    <a:pt x="107201" y="56002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3" name="Freeform: Shape 88">
              <a:extLst>
                <a:ext uri="{FF2B5EF4-FFF2-40B4-BE49-F238E27FC236}">
                  <a16:creationId xmlns:a16="http://schemas.microsoft.com/office/drawing/2014/main" id="{2AA3AE4A-22CE-DF49-AD05-7EB32B15A073}"/>
                </a:ext>
              </a:extLst>
            </p:cNvPr>
            <p:cNvSpPr/>
            <p:nvPr/>
          </p:nvSpPr>
          <p:spPr>
            <a:xfrm>
              <a:off x="4944395" y="2726386"/>
              <a:ext cx="228600" cy="228600"/>
            </a:xfrm>
            <a:custGeom>
              <a:avLst/>
              <a:gdLst>
                <a:gd name="connsiteX0" fmla="*/ 235300 w 228600"/>
                <a:gd name="connsiteY0" fmla="*/ 102539 h 228600"/>
                <a:gd name="connsiteX1" fmla="*/ 134335 w 228600"/>
                <a:gd name="connsiteY1" fmla="*/ 158736 h 228600"/>
                <a:gd name="connsiteX2" fmla="*/ 54325 w 228600"/>
                <a:gd name="connsiteY2" fmla="*/ 230174 h 228600"/>
                <a:gd name="connsiteX3" fmla="*/ 18130 w 228600"/>
                <a:gd name="connsiteY3" fmla="*/ 49199 h 228600"/>
                <a:gd name="connsiteX4" fmla="*/ 235300 w 228600"/>
                <a:gd name="connsiteY4" fmla="*/ 10253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35300" y="102539"/>
                  </a:moveTo>
                  <a:cubicBezTo>
                    <a:pt x="235300" y="102539"/>
                    <a:pt x="185770" y="145401"/>
                    <a:pt x="134335" y="158736"/>
                  </a:cubicBezTo>
                  <a:cubicBezTo>
                    <a:pt x="81947" y="172071"/>
                    <a:pt x="54325" y="230174"/>
                    <a:pt x="54325" y="230174"/>
                  </a:cubicBezTo>
                  <a:cubicBezTo>
                    <a:pt x="54325" y="230174"/>
                    <a:pt x="-38068" y="137781"/>
                    <a:pt x="18130" y="49199"/>
                  </a:cubicBezTo>
                  <a:cubicBezTo>
                    <a:pt x="73375" y="-39384"/>
                    <a:pt x="235300" y="-331"/>
                    <a:pt x="235300" y="102539"/>
                  </a:cubicBez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4" name="Freeform: Shape 89">
              <a:extLst>
                <a:ext uri="{FF2B5EF4-FFF2-40B4-BE49-F238E27FC236}">
                  <a16:creationId xmlns:a16="http://schemas.microsoft.com/office/drawing/2014/main" id="{CA3F8D96-067F-FF4E-9AC3-7878CCA6E28F}"/>
                </a:ext>
              </a:extLst>
            </p:cNvPr>
            <p:cNvSpPr/>
            <p:nvPr/>
          </p:nvSpPr>
          <p:spPr>
            <a:xfrm>
              <a:off x="5028248" y="2986087"/>
              <a:ext cx="66675" cy="47625"/>
            </a:xfrm>
            <a:custGeom>
              <a:avLst/>
              <a:gdLst>
                <a:gd name="connsiteX0" fmla="*/ 73342 w 66675"/>
                <a:gd name="connsiteY0" fmla="*/ 30480 h 47625"/>
                <a:gd name="connsiteX1" fmla="*/ 71438 w 66675"/>
                <a:gd name="connsiteY1" fmla="*/ 52388 h 47625"/>
                <a:gd name="connsiteX2" fmla="*/ 0 w 66675"/>
                <a:gd name="connsiteY2" fmla="*/ 0 h 47625"/>
                <a:gd name="connsiteX3" fmla="*/ 73342 w 66675"/>
                <a:gd name="connsiteY3" fmla="*/ 3048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73342" y="30480"/>
                  </a:moveTo>
                  <a:cubicBezTo>
                    <a:pt x="72390" y="37148"/>
                    <a:pt x="71438" y="44767"/>
                    <a:pt x="71438" y="52388"/>
                  </a:cubicBezTo>
                  <a:cubicBezTo>
                    <a:pt x="25717" y="30480"/>
                    <a:pt x="0" y="0"/>
                    <a:pt x="0" y="0"/>
                  </a:cubicBezTo>
                  <a:cubicBezTo>
                    <a:pt x="27623" y="19050"/>
                    <a:pt x="73342" y="30480"/>
                    <a:pt x="73342" y="30480"/>
                  </a:cubicBezTo>
                  <a:close/>
                </a:path>
              </a:pathLst>
            </a:custGeom>
            <a:solidFill>
              <a:srgbClr val="A778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90">
              <a:extLst>
                <a:ext uri="{FF2B5EF4-FFF2-40B4-BE49-F238E27FC236}">
                  <a16:creationId xmlns:a16="http://schemas.microsoft.com/office/drawing/2014/main" id="{16B6564E-73E4-1944-B7FC-BEA9321633BD}"/>
                </a:ext>
              </a:extLst>
            </p:cNvPr>
            <p:cNvSpPr/>
            <p:nvPr/>
          </p:nvSpPr>
          <p:spPr>
            <a:xfrm>
              <a:off x="4943475" y="2876613"/>
              <a:ext cx="123825" cy="190500"/>
            </a:xfrm>
            <a:custGeom>
              <a:avLst/>
              <a:gdLst>
                <a:gd name="connsiteX0" fmla="*/ 124777 w 123825"/>
                <a:gd name="connsiteY0" fmla="*/ 11367 h 190500"/>
                <a:gd name="connsiteX1" fmla="*/ 78105 w 123825"/>
                <a:gd name="connsiteY1" fmla="*/ 189484 h 190500"/>
                <a:gd name="connsiteX2" fmla="*/ 0 w 123825"/>
                <a:gd name="connsiteY2" fmla="*/ 199962 h 190500"/>
                <a:gd name="connsiteX3" fmla="*/ 124777 w 123825"/>
                <a:gd name="connsiteY3" fmla="*/ 1136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90500">
                  <a:moveTo>
                    <a:pt x="124777" y="11367"/>
                  </a:moveTo>
                  <a:cubicBezTo>
                    <a:pt x="124777" y="11367"/>
                    <a:pt x="71438" y="154242"/>
                    <a:pt x="78105" y="189484"/>
                  </a:cubicBezTo>
                  <a:cubicBezTo>
                    <a:pt x="78105" y="189484"/>
                    <a:pt x="49530" y="184722"/>
                    <a:pt x="0" y="199962"/>
                  </a:cubicBezTo>
                  <a:cubicBezTo>
                    <a:pt x="0" y="199962"/>
                    <a:pt x="23813" y="-56261"/>
                    <a:pt x="124777" y="11367"/>
                  </a:cubicBezTo>
                  <a:close/>
                </a:path>
              </a:pathLst>
            </a:custGeom>
            <a:solidFill>
              <a:srgbClr val="FCCC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91">
              <a:extLst>
                <a:ext uri="{FF2B5EF4-FFF2-40B4-BE49-F238E27FC236}">
                  <a16:creationId xmlns:a16="http://schemas.microsoft.com/office/drawing/2014/main" id="{892CFDC1-20CC-4745-9E08-E014AF0B454B}"/>
                </a:ext>
              </a:extLst>
            </p:cNvPr>
            <p:cNvSpPr/>
            <p:nvPr/>
          </p:nvSpPr>
          <p:spPr>
            <a:xfrm>
              <a:off x="5003482" y="3063056"/>
              <a:ext cx="114300" cy="95250"/>
            </a:xfrm>
            <a:custGeom>
              <a:avLst/>
              <a:gdLst>
                <a:gd name="connsiteX0" fmla="*/ 0 w 114300"/>
                <a:gd name="connsiteY0" fmla="*/ 7804 h 95250"/>
                <a:gd name="connsiteX1" fmla="*/ 82868 w 114300"/>
                <a:gd name="connsiteY1" fmla="*/ 103053 h 95250"/>
                <a:gd name="connsiteX2" fmla="*/ 98107 w 114300"/>
                <a:gd name="connsiteY2" fmla="*/ 12566 h 95250"/>
                <a:gd name="connsiteX3" fmla="*/ 0 w 114300"/>
                <a:gd name="connsiteY3" fmla="*/ 780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0">
                  <a:moveTo>
                    <a:pt x="0" y="7804"/>
                  </a:moveTo>
                  <a:cubicBezTo>
                    <a:pt x="0" y="7804"/>
                    <a:pt x="17145" y="115436"/>
                    <a:pt x="82868" y="103053"/>
                  </a:cubicBezTo>
                  <a:cubicBezTo>
                    <a:pt x="147638" y="90671"/>
                    <a:pt x="98107" y="12566"/>
                    <a:pt x="98107" y="12566"/>
                  </a:cubicBezTo>
                  <a:cubicBezTo>
                    <a:pt x="98107" y="12566"/>
                    <a:pt x="69532" y="-12199"/>
                    <a:pt x="0" y="7804"/>
                  </a:cubicBez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92">
              <a:extLst>
                <a:ext uri="{FF2B5EF4-FFF2-40B4-BE49-F238E27FC236}">
                  <a16:creationId xmlns:a16="http://schemas.microsoft.com/office/drawing/2014/main" id="{265CA12D-C75A-FF43-9444-ABBCA172D7A7}"/>
                </a:ext>
              </a:extLst>
            </p:cNvPr>
            <p:cNvSpPr/>
            <p:nvPr/>
          </p:nvSpPr>
          <p:spPr>
            <a:xfrm>
              <a:off x="4787265" y="3750945"/>
              <a:ext cx="57150" cy="161925"/>
            </a:xfrm>
            <a:custGeom>
              <a:avLst/>
              <a:gdLst>
                <a:gd name="connsiteX0" fmla="*/ 36195 w 57150"/>
                <a:gd name="connsiteY0" fmla="*/ 0 h 161925"/>
                <a:gd name="connsiteX1" fmla="*/ 49530 w 57150"/>
                <a:gd name="connsiteY1" fmla="*/ 34290 h 161925"/>
                <a:gd name="connsiteX2" fmla="*/ 59055 w 57150"/>
                <a:gd name="connsiteY2" fmla="*/ 106680 h 161925"/>
                <a:gd name="connsiteX3" fmla="*/ 52388 w 57150"/>
                <a:gd name="connsiteY3" fmla="*/ 105727 h 161925"/>
                <a:gd name="connsiteX4" fmla="*/ 41910 w 57150"/>
                <a:gd name="connsiteY4" fmla="*/ 74295 h 161925"/>
                <a:gd name="connsiteX5" fmla="*/ 34290 w 57150"/>
                <a:gd name="connsiteY5" fmla="*/ 65722 h 161925"/>
                <a:gd name="connsiteX6" fmla="*/ 37148 w 57150"/>
                <a:gd name="connsiteY6" fmla="*/ 120015 h 161925"/>
                <a:gd name="connsiteX7" fmla="*/ 32385 w 57150"/>
                <a:gd name="connsiteY7" fmla="*/ 166688 h 161925"/>
                <a:gd name="connsiteX8" fmla="*/ 0 w 57150"/>
                <a:gd name="connsiteY8" fmla="*/ 74295 h 161925"/>
                <a:gd name="connsiteX9" fmla="*/ 3810 w 57150"/>
                <a:gd name="connsiteY9" fmla="*/ 20002 h 161925"/>
                <a:gd name="connsiteX10" fmla="*/ 36195 w 57150"/>
                <a:gd name="connsiteY10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6195" y="0"/>
                  </a:moveTo>
                  <a:cubicBezTo>
                    <a:pt x="36195" y="0"/>
                    <a:pt x="40958" y="17145"/>
                    <a:pt x="49530" y="34290"/>
                  </a:cubicBezTo>
                  <a:cubicBezTo>
                    <a:pt x="53340" y="42863"/>
                    <a:pt x="59055" y="99060"/>
                    <a:pt x="59055" y="106680"/>
                  </a:cubicBezTo>
                  <a:cubicBezTo>
                    <a:pt x="59055" y="112395"/>
                    <a:pt x="55245" y="109538"/>
                    <a:pt x="52388" y="105727"/>
                  </a:cubicBezTo>
                  <a:cubicBezTo>
                    <a:pt x="51435" y="103822"/>
                    <a:pt x="45720" y="83820"/>
                    <a:pt x="41910" y="74295"/>
                  </a:cubicBezTo>
                  <a:cubicBezTo>
                    <a:pt x="38100" y="65722"/>
                    <a:pt x="35243" y="62865"/>
                    <a:pt x="34290" y="65722"/>
                  </a:cubicBezTo>
                  <a:cubicBezTo>
                    <a:pt x="33338" y="68580"/>
                    <a:pt x="33338" y="104775"/>
                    <a:pt x="37148" y="120015"/>
                  </a:cubicBezTo>
                  <a:cubicBezTo>
                    <a:pt x="41910" y="135255"/>
                    <a:pt x="40958" y="171450"/>
                    <a:pt x="32385" y="166688"/>
                  </a:cubicBezTo>
                  <a:cubicBezTo>
                    <a:pt x="23813" y="161925"/>
                    <a:pt x="0" y="99060"/>
                    <a:pt x="0" y="74295"/>
                  </a:cubicBezTo>
                  <a:cubicBezTo>
                    <a:pt x="0" y="49530"/>
                    <a:pt x="3810" y="20002"/>
                    <a:pt x="3810" y="20002"/>
                  </a:cubicBezTo>
                  <a:lnTo>
                    <a:pt x="36195" y="0"/>
                  </a:lnTo>
                  <a:close/>
                </a:path>
              </a:pathLst>
            </a:custGeom>
            <a:solidFill>
              <a:srgbClr val="EEA8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0886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9C84E863-F5EC-42A5-868D-C3BFBF7F0456}"/>
              </a:ext>
            </a:extLst>
          </p:cNvPr>
          <p:cNvGrpSpPr/>
          <p:nvPr/>
        </p:nvGrpSpPr>
        <p:grpSpPr>
          <a:xfrm>
            <a:off x="4910429" y="1270001"/>
            <a:ext cx="7098714" cy="4737100"/>
            <a:chOff x="957520" y="0"/>
            <a:chExt cx="10276959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28609D-B5D1-453B-95C9-BFA9DE20B2CF}"/>
                </a:ext>
              </a:extLst>
            </p:cNvPr>
            <p:cNvSpPr/>
            <p:nvPr/>
          </p:nvSpPr>
          <p:spPr>
            <a:xfrm>
              <a:off x="1632777" y="925602"/>
              <a:ext cx="1877666" cy="1616600"/>
            </a:xfrm>
            <a:custGeom>
              <a:avLst/>
              <a:gdLst>
                <a:gd name="connsiteX0" fmla="*/ 1733578 w 1877666"/>
                <a:gd name="connsiteY0" fmla="*/ 903365 h 1616600"/>
                <a:gd name="connsiteX1" fmla="*/ 1838004 w 1877666"/>
                <a:gd name="connsiteY1" fmla="*/ 1556030 h 1616600"/>
                <a:gd name="connsiteX2" fmla="*/ 1819931 w 1877666"/>
                <a:gd name="connsiteY2" fmla="*/ 1575108 h 1616600"/>
                <a:gd name="connsiteX3" fmla="*/ 1369592 w 1877666"/>
                <a:gd name="connsiteY3" fmla="*/ 1545487 h 1616600"/>
                <a:gd name="connsiteX4" fmla="*/ 578361 w 1877666"/>
                <a:gd name="connsiteY4" fmla="*/ 442483 h 1616600"/>
                <a:gd name="connsiteX5" fmla="*/ 0 w 1877666"/>
                <a:gd name="connsiteY5" fmla="*/ 98579 h 1616600"/>
                <a:gd name="connsiteX6" fmla="*/ 1733578 w 1877666"/>
                <a:gd name="connsiteY6" fmla="*/ 903365 h 161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7666" h="1616600">
                  <a:moveTo>
                    <a:pt x="1733578" y="903365"/>
                  </a:moveTo>
                  <a:cubicBezTo>
                    <a:pt x="1860094" y="1178990"/>
                    <a:pt x="1930883" y="1439554"/>
                    <a:pt x="1838004" y="1556030"/>
                  </a:cubicBezTo>
                  <a:cubicBezTo>
                    <a:pt x="1832482" y="1563058"/>
                    <a:pt x="1826457" y="1569083"/>
                    <a:pt x="1819931" y="1575108"/>
                  </a:cubicBezTo>
                  <a:cubicBezTo>
                    <a:pt x="1748137" y="1638366"/>
                    <a:pt x="1607564" y="1639872"/>
                    <a:pt x="1369592" y="1545487"/>
                  </a:cubicBezTo>
                  <a:cubicBezTo>
                    <a:pt x="736507" y="1295466"/>
                    <a:pt x="706384" y="863703"/>
                    <a:pt x="578361" y="442483"/>
                  </a:cubicBezTo>
                  <a:cubicBezTo>
                    <a:pt x="452347" y="26284"/>
                    <a:pt x="11045" y="96571"/>
                    <a:pt x="0" y="98579"/>
                  </a:cubicBezTo>
                  <a:cubicBezTo>
                    <a:pt x="1027194" y="-258880"/>
                    <a:pt x="1519203" y="435957"/>
                    <a:pt x="1733578" y="903365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944DE8-C56C-4F8A-B97F-4355BE26B8F6}"/>
                </a:ext>
              </a:extLst>
            </p:cNvPr>
            <p:cNvSpPr/>
            <p:nvPr/>
          </p:nvSpPr>
          <p:spPr>
            <a:xfrm>
              <a:off x="2532450" y="1309848"/>
              <a:ext cx="933813" cy="1189858"/>
            </a:xfrm>
            <a:custGeom>
              <a:avLst/>
              <a:gdLst>
                <a:gd name="connsiteX0" fmla="*/ 937829 w 933812"/>
                <a:gd name="connsiteY0" fmla="*/ 1171784 h 1189857"/>
                <a:gd name="connsiteX1" fmla="*/ 919755 w 933812"/>
                <a:gd name="connsiteY1" fmla="*/ 1190862 h 1189857"/>
                <a:gd name="connsiteX2" fmla="*/ 465902 w 933812"/>
                <a:gd name="connsiteY2" fmla="*/ 796753 h 1189857"/>
                <a:gd name="connsiteX3" fmla="*/ 327336 w 933812"/>
                <a:gd name="connsiteY3" fmla="*/ 530165 h 1189857"/>
                <a:gd name="connsiteX4" fmla="*/ 0 w 933812"/>
                <a:gd name="connsiteY4" fmla="*/ 18576 h 1189857"/>
                <a:gd name="connsiteX5" fmla="*/ 17070 w 933812"/>
                <a:gd name="connsiteY5" fmla="*/ 0 h 1189857"/>
                <a:gd name="connsiteX6" fmla="*/ 349929 w 933812"/>
                <a:gd name="connsiteY6" fmla="*/ 519622 h 1189857"/>
                <a:gd name="connsiteX7" fmla="*/ 486988 w 933812"/>
                <a:gd name="connsiteY7" fmla="*/ 783700 h 1189857"/>
                <a:gd name="connsiteX8" fmla="*/ 937829 w 933812"/>
                <a:gd name="connsiteY8" fmla="*/ 1171784 h 11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12" h="1189857">
                  <a:moveTo>
                    <a:pt x="937829" y="1171784"/>
                  </a:moveTo>
                  <a:cubicBezTo>
                    <a:pt x="932306" y="1178813"/>
                    <a:pt x="926282" y="1184838"/>
                    <a:pt x="919755" y="1190862"/>
                  </a:cubicBezTo>
                  <a:cubicBezTo>
                    <a:pt x="800769" y="1119069"/>
                    <a:pt x="573341" y="967450"/>
                    <a:pt x="465902" y="796753"/>
                  </a:cubicBezTo>
                  <a:cubicBezTo>
                    <a:pt x="415195" y="716425"/>
                    <a:pt x="372521" y="625554"/>
                    <a:pt x="327336" y="530165"/>
                  </a:cubicBezTo>
                  <a:cubicBezTo>
                    <a:pt x="241988" y="348925"/>
                    <a:pt x="154129" y="162162"/>
                    <a:pt x="0" y="18576"/>
                  </a:cubicBezTo>
                  <a:lnTo>
                    <a:pt x="17070" y="0"/>
                  </a:lnTo>
                  <a:cubicBezTo>
                    <a:pt x="174713" y="147101"/>
                    <a:pt x="263576" y="336373"/>
                    <a:pt x="349929" y="519622"/>
                  </a:cubicBezTo>
                  <a:cubicBezTo>
                    <a:pt x="394611" y="614509"/>
                    <a:pt x="436783" y="704376"/>
                    <a:pt x="486988" y="783700"/>
                  </a:cubicBezTo>
                  <a:cubicBezTo>
                    <a:pt x="591917" y="949878"/>
                    <a:pt x="821855" y="1101999"/>
                    <a:pt x="937829" y="1171784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68691-DFE0-4F09-9076-6CBDF8516041}"/>
                </a:ext>
              </a:extLst>
            </p:cNvPr>
            <p:cNvSpPr/>
            <p:nvPr/>
          </p:nvSpPr>
          <p:spPr>
            <a:xfrm>
              <a:off x="2497483" y="337377"/>
              <a:ext cx="878587" cy="1631662"/>
            </a:xfrm>
            <a:custGeom>
              <a:avLst/>
              <a:gdLst>
                <a:gd name="connsiteX0" fmla="*/ 758421 w 878587"/>
                <a:gd name="connsiteY0" fmla="*/ 1604049 h 1631661"/>
                <a:gd name="connsiteX1" fmla="*/ 745869 w 878587"/>
                <a:gd name="connsiteY1" fmla="*/ 1634172 h 1631661"/>
                <a:gd name="connsiteX2" fmla="*/ 740347 w 878587"/>
                <a:gd name="connsiteY2" fmla="*/ 1604049 h 1631661"/>
                <a:gd name="connsiteX3" fmla="*/ 204158 w 878587"/>
                <a:gd name="connsiteY3" fmla="*/ 747552 h 1631661"/>
                <a:gd name="connsiteX4" fmla="*/ 57057 w 878587"/>
                <a:gd name="connsiteY4" fmla="*/ 0 h 1631661"/>
                <a:gd name="connsiteX5" fmla="*/ 758421 w 878587"/>
                <a:gd name="connsiteY5" fmla="*/ 1604049 h 163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587" h="1631661">
                  <a:moveTo>
                    <a:pt x="758421" y="1604049"/>
                  </a:moveTo>
                  <a:cubicBezTo>
                    <a:pt x="750890" y="1622625"/>
                    <a:pt x="746372" y="1632666"/>
                    <a:pt x="745869" y="1634172"/>
                  </a:cubicBezTo>
                  <a:cubicBezTo>
                    <a:pt x="743861" y="1624131"/>
                    <a:pt x="741853" y="1614090"/>
                    <a:pt x="740347" y="1604049"/>
                  </a:cubicBezTo>
                  <a:cubicBezTo>
                    <a:pt x="656003" y="1171282"/>
                    <a:pt x="543041" y="1126098"/>
                    <a:pt x="204158" y="747552"/>
                  </a:cubicBezTo>
                  <a:cubicBezTo>
                    <a:pt x="-142257" y="360472"/>
                    <a:pt x="57057" y="0"/>
                    <a:pt x="57057" y="0"/>
                  </a:cubicBezTo>
                  <a:cubicBezTo>
                    <a:pt x="1217294" y="335369"/>
                    <a:pt x="837745" y="1410760"/>
                    <a:pt x="758421" y="1604049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8A30D1-94FE-4BA8-A6C4-08C8AC6D2F08}"/>
                </a:ext>
              </a:extLst>
            </p:cNvPr>
            <p:cNvSpPr/>
            <p:nvPr/>
          </p:nvSpPr>
          <p:spPr>
            <a:xfrm>
              <a:off x="2836692" y="789724"/>
              <a:ext cx="421722" cy="1179817"/>
            </a:xfrm>
            <a:custGeom>
              <a:avLst/>
              <a:gdLst>
                <a:gd name="connsiteX0" fmla="*/ 419212 w 421721"/>
                <a:gd name="connsiteY0" fmla="*/ 1151702 h 1179816"/>
                <a:gd name="connsiteX1" fmla="*/ 406660 w 421721"/>
                <a:gd name="connsiteY1" fmla="*/ 1181825 h 1179816"/>
                <a:gd name="connsiteX2" fmla="*/ 401138 w 421721"/>
                <a:gd name="connsiteY2" fmla="*/ 1151702 h 1179816"/>
                <a:gd name="connsiteX3" fmla="*/ 142080 w 421721"/>
                <a:gd name="connsiteY3" fmla="*/ 260062 h 1179816"/>
                <a:gd name="connsiteX4" fmla="*/ 6527 w 421721"/>
                <a:gd name="connsiteY4" fmla="*/ 24098 h 1179816"/>
                <a:gd name="connsiteX5" fmla="*/ 0 w 421721"/>
                <a:gd name="connsiteY5" fmla="*/ 9037 h 1179816"/>
                <a:gd name="connsiteX6" fmla="*/ 16568 w 421721"/>
                <a:gd name="connsiteY6" fmla="*/ 0 h 1179816"/>
                <a:gd name="connsiteX7" fmla="*/ 24098 w 421721"/>
                <a:gd name="connsiteY7" fmla="*/ 17572 h 1179816"/>
                <a:gd name="connsiteX8" fmla="*/ 156138 w 421721"/>
                <a:gd name="connsiteY8" fmla="*/ 248013 h 1179816"/>
                <a:gd name="connsiteX9" fmla="*/ 419212 w 421721"/>
                <a:gd name="connsiteY9" fmla="*/ 1151702 h 11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1721" h="1179816">
                  <a:moveTo>
                    <a:pt x="419212" y="1151702"/>
                  </a:moveTo>
                  <a:cubicBezTo>
                    <a:pt x="411681" y="1170278"/>
                    <a:pt x="407162" y="1180319"/>
                    <a:pt x="406660" y="1181825"/>
                  </a:cubicBezTo>
                  <a:cubicBezTo>
                    <a:pt x="404652" y="1171784"/>
                    <a:pt x="402644" y="1161743"/>
                    <a:pt x="401138" y="1151702"/>
                  </a:cubicBezTo>
                  <a:cubicBezTo>
                    <a:pt x="438792" y="777675"/>
                    <a:pt x="212869" y="338884"/>
                    <a:pt x="142080" y="260062"/>
                  </a:cubicBezTo>
                  <a:cubicBezTo>
                    <a:pt x="68781" y="178730"/>
                    <a:pt x="23596" y="66271"/>
                    <a:pt x="6527" y="24098"/>
                  </a:cubicBezTo>
                  <a:cubicBezTo>
                    <a:pt x="3514" y="17070"/>
                    <a:pt x="1004" y="10543"/>
                    <a:pt x="0" y="9037"/>
                  </a:cubicBezTo>
                  <a:lnTo>
                    <a:pt x="16568" y="0"/>
                  </a:lnTo>
                  <a:cubicBezTo>
                    <a:pt x="18074" y="2510"/>
                    <a:pt x="20082" y="7029"/>
                    <a:pt x="24098" y="17572"/>
                  </a:cubicBezTo>
                  <a:cubicBezTo>
                    <a:pt x="40666" y="58740"/>
                    <a:pt x="85348" y="168689"/>
                    <a:pt x="156138" y="248013"/>
                  </a:cubicBezTo>
                  <a:cubicBezTo>
                    <a:pt x="246004" y="347418"/>
                    <a:pt x="453853" y="788218"/>
                    <a:pt x="419212" y="1151702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715420-B7E9-4722-94BF-6D0585ECBA0A}"/>
                </a:ext>
              </a:extLst>
            </p:cNvPr>
            <p:cNvSpPr/>
            <p:nvPr/>
          </p:nvSpPr>
          <p:spPr>
            <a:xfrm>
              <a:off x="5751895" y="3699454"/>
              <a:ext cx="697849" cy="2128691"/>
            </a:xfrm>
            <a:custGeom>
              <a:avLst/>
              <a:gdLst>
                <a:gd name="connsiteX0" fmla="*/ 700861 w 697849"/>
                <a:gd name="connsiteY0" fmla="*/ 2129193 h 2128691"/>
                <a:gd name="connsiteX1" fmla="*/ 0 w 697849"/>
                <a:gd name="connsiteY1" fmla="*/ 2129193 h 2128691"/>
                <a:gd name="connsiteX2" fmla="*/ 0 w 697849"/>
                <a:gd name="connsiteY2" fmla="*/ 0 h 2128691"/>
                <a:gd name="connsiteX3" fmla="*/ 700861 w 697849"/>
                <a:gd name="connsiteY3" fmla="*/ 0 h 212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849" h="2128691">
                  <a:moveTo>
                    <a:pt x="700861" y="2129193"/>
                  </a:moveTo>
                  <a:lnTo>
                    <a:pt x="0" y="2129193"/>
                  </a:lnTo>
                  <a:lnTo>
                    <a:pt x="0" y="0"/>
                  </a:lnTo>
                  <a:lnTo>
                    <a:pt x="700861" y="0"/>
                  </a:lnTo>
                  <a:close/>
                </a:path>
              </a:pathLst>
            </a:custGeom>
            <a:solidFill>
              <a:srgbClr val="8F8F8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3F427D-2998-4912-983F-616E378717F7}"/>
                </a:ext>
              </a:extLst>
            </p:cNvPr>
            <p:cNvSpPr/>
            <p:nvPr/>
          </p:nvSpPr>
          <p:spPr>
            <a:xfrm>
              <a:off x="3075668" y="454857"/>
              <a:ext cx="6049700" cy="4267423"/>
            </a:xfrm>
            <a:custGeom>
              <a:avLst/>
              <a:gdLst>
                <a:gd name="connsiteX0" fmla="*/ 307757 w 6049699"/>
                <a:gd name="connsiteY0" fmla="*/ 4269934 h 4267423"/>
                <a:gd name="connsiteX1" fmla="*/ 5745458 w 6049699"/>
                <a:gd name="connsiteY1" fmla="*/ 4269934 h 4267423"/>
                <a:gd name="connsiteX2" fmla="*/ 6053214 w 6049699"/>
                <a:gd name="connsiteY2" fmla="*/ 3962177 h 4267423"/>
                <a:gd name="connsiteX3" fmla="*/ 6053214 w 6049699"/>
                <a:gd name="connsiteY3" fmla="*/ 307757 h 4267423"/>
                <a:gd name="connsiteX4" fmla="*/ 5745458 w 6049699"/>
                <a:gd name="connsiteY4" fmla="*/ 0 h 4267423"/>
                <a:gd name="connsiteX5" fmla="*/ 307757 w 6049699"/>
                <a:gd name="connsiteY5" fmla="*/ 0 h 4267423"/>
                <a:gd name="connsiteX6" fmla="*/ 0 w 6049699"/>
                <a:gd name="connsiteY6" fmla="*/ 307757 h 4267423"/>
                <a:gd name="connsiteX7" fmla="*/ 0 w 6049699"/>
                <a:gd name="connsiteY7" fmla="*/ 3962177 h 4267423"/>
                <a:gd name="connsiteX8" fmla="*/ 307757 w 6049699"/>
                <a:gd name="connsiteY8" fmla="*/ 4269934 h 426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9699" h="4267423">
                  <a:moveTo>
                    <a:pt x="307757" y="4269934"/>
                  </a:moveTo>
                  <a:lnTo>
                    <a:pt x="5745458" y="4269934"/>
                  </a:lnTo>
                  <a:cubicBezTo>
                    <a:pt x="5915653" y="4269934"/>
                    <a:pt x="6053214" y="4131870"/>
                    <a:pt x="6053214" y="3962177"/>
                  </a:cubicBezTo>
                  <a:lnTo>
                    <a:pt x="6053214" y="307757"/>
                  </a:lnTo>
                  <a:cubicBezTo>
                    <a:pt x="6053214" y="137562"/>
                    <a:pt x="5915151" y="0"/>
                    <a:pt x="5745458" y="0"/>
                  </a:cubicBezTo>
                  <a:lnTo>
                    <a:pt x="307757" y="0"/>
                  </a:lnTo>
                  <a:cubicBezTo>
                    <a:pt x="137562" y="0"/>
                    <a:pt x="0" y="138064"/>
                    <a:pt x="0" y="307757"/>
                  </a:cubicBezTo>
                  <a:lnTo>
                    <a:pt x="0" y="3962177"/>
                  </a:lnTo>
                  <a:cubicBezTo>
                    <a:pt x="0" y="4132372"/>
                    <a:pt x="137562" y="4269934"/>
                    <a:pt x="307757" y="4269934"/>
                  </a:cubicBezTo>
                  <a:close/>
                </a:path>
              </a:pathLst>
            </a:custGeom>
            <a:solidFill>
              <a:srgbClr val="F0F0F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904069-821C-4EBE-91AC-0E07656FB7CE}"/>
                </a:ext>
              </a:extLst>
            </p:cNvPr>
            <p:cNvSpPr/>
            <p:nvPr/>
          </p:nvSpPr>
          <p:spPr>
            <a:xfrm>
              <a:off x="3312435" y="166"/>
              <a:ext cx="5577773" cy="4051542"/>
            </a:xfrm>
            <a:custGeom>
              <a:avLst/>
              <a:gdLst>
                <a:gd name="connsiteX0" fmla="*/ 5579279 w 5577773"/>
                <a:gd name="connsiteY0" fmla="*/ 4055558 h 4051541"/>
                <a:gd name="connsiteX1" fmla="*/ 0 w 5577773"/>
                <a:gd name="connsiteY1" fmla="*/ 4055558 h 4051541"/>
                <a:gd name="connsiteX2" fmla="*/ 0 w 5577773"/>
                <a:gd name="connsiteY2" fmla="*/ 0 h 4051541"/>
                <a:gd name="connsiteX3" fmla="*/ 5579279 w 5577773"/>
                <a:gd name="connsiteY3" fmla="*/ 0 h 405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7773" h="4051541">
                  <a:moveTo>
                    <a:pt x="5579279" y="4055558"/>
                  </a:moveTo>
                  <a:lnTo>
                    <a:pt x="0" y="4055558"/>
                  </a:lnTo>
                  <a:lnTo>
                    <a:pt x="0" y="0"/>
                  </a:lnTo>
                  <a:lnTo>
                    <a:pt x="5579279" y="0"/>
                  </a:lnTo>
                  <a:close/>
                </a:path>
              </a:pathLst>
            </a:custGeom>
            <a:solidFill>
              <a:srgbClr val="FFFF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E54904-AEA0-4225-86C4-8929BC72163D}"/>
                </a:ext>
              </a:extLst>
            </p:cNvPr>
            <p:cNvSpPr/>
            <p:nvPr/>
          </p:nvSpPr>
          <p:spPr>
            <a:xfrm>
              <a:off x="3312636" y="0"/>
              <a:ext cx="5577773" cy="486988"/>
            </a:xfrm>
            <a:custGeom>
              <a:avLst/>
              <a:gdLst>
                <a:gd name="connsiteX0" fmla="*/ 0 w 5577773"/>
                <a:gd name="connsiteY0" fmla="*/ 490001 h 486988"/>
                <a:gd name="connsiteX1" fmla="*/ 5579280 w 5577773"/>
                <a:gd name="connsiteY1" fmla="*/ 490001 h 486988"/>
                <a:gd name="connsiteX2" fmla="*/ 5579280 w 5577773"/>
                <a:gd name="connsiteY2" fmla="*/ 0 h 486988"/>
                <a:gd name="connsiteX3" fmla="*/ 0 w 5577773"/>
                <a:gd name="connsiteY3" fmla="*/ 0 h 4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7773" h="486988">
                  <a:moveTo>
                    <a:pt x="0" y="490001"/>
                  </a:moveTo>
                  <a:lnTo>
                    <a:pt x="5579280" y="490001"/>
                  </a:lnTo>
                  <a:lnTo>
                    <a:pt x="557928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9C2310-1C20-49A5-B79F-83E8BD9F7B32}"/>
                </a:ext>
              </a:extLst>
            </p:cNvPr>
            <p:cNvSpPr/>
            <p:nvPr/>
          </p:nvSpPr>
          <p:spPr>
            <a:xfrm>
              <a:off x="8212641" y="4166511"/>
              <a:ext cx="456865" cy="386578"/>
            </a:xfrm>
            <a:custGeom>
              <a:avLst/>
              <a:gdLst>
                <a:gd name="connsiteX0" fmla="*/ 0 w 456865"/>
                <a:gd name="connsiteY0" fmla="*/ 195297 h 386578"/>
                <a:gd name="connsiteX1" fmla="*/ 229437 w 456865"/>
                <a:gd name="connsiteY1" fmla="*/ 390595 h 386578"/>
                <a:gd name="connsiteX2" fmla="*/ 458874 w 456865"/>
                <a:gd name="connsiteY2" fmla="*/ 195297 h 386578"/>
                <a:gd name="connsiteX3" fmla="*/ 229437 w 456865"/>
                <a:gd name="connsiteY3" fmla="*/ 0 h 386578"/>
                <a:gd name="connsiteX4" fmla="*/ 0 w 456865"/>
                <a:gd name="connsiteY4" fmla="*/ 195297 h 3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865" h="386578">
                  <a:moveTo>
                    <a:pt x="0" y="195297"/>
                  </a:moveTo>
                  <a:cubicBezTo>
                    <a:pt x="0" y="303238"/>
                    <a:pt x="102920" y="390595"/>
                    <a:pt x="229437" y="390595"/>
                  </a:cubicBezTo>
                  <a:cubicBezTo>
                    <a:pt x="355953" y="390595"/>
                    <a:pt x="458874" y="303238"/>
                    <a:pt x="458874" y="195297"/>
                  </a:cubicBezTo>
                  <a:cubicBezTo>
                    <a:pt x="458874" y="87356"/>
                    <a:pt x="355953" y="0"/>
                    <a:pt x="229437" y="0"/>
                  </a:cubicBezTo>
                  <a:cubicBezTo>
                    <a:pt x="102920" y="0"/>
                    <a:pt x="0" y="87356"/>
                    <a:pt x="0" y="195297"/>
                  </a:cubicBezTo>
                  <a:close/>
                </a:path>
              </a:pathLst>
            </a:custGeom>
            <a:solidFill>
              <a:srgbClr val="CCCCC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F32A12-24FD-4726-9EC0-0A7457865741}"/>
                </a:ext>
              </a:extLst>
            </p:cNvPr>
            <p:cNvSpPr/>
            <p:nvPr/>
          </p:nvSpPr>
          <p:spPr>
            <a:xfrm>
              <a:off x="4525086" y="5747968"/>
              <a:ext cx="3152873" cy="160656"/>
            </a:xfrm>
            <a:custGeom>
              <a:avLst/>
              <a:gdLst>
                <a:gd name="connsiteX0" fmla="*/ 0 w 3152872"/>
                <a:gd name="connsiteY0" fmla="*/ 0 h 160655"/>
                <a:gd name="connsiteX1" fmla="*/ 3153876 w 3152872"/>
                <a:gd name="connsiteY1" fmla="*/ 0 h 160655"/>
                <a:gd name="connsiteX2" fmla="*/ 3153876 w 3152872"/>
                <a:gd name="connsiteY2" fmla="*/ 160656 h 160655"/>
                <a:gd name="connsiteX3" fmla="*/ 0 w 3152872"/>
                <a:gd name="connsiteY3" fmla="*/ 160656 h 16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872" h="160655">
                  <a:moveTo>
                    <a:pt x="0" y="0"/>
                  </a:moveTo>
                  <a:lnTo>
                    <a:pt x="3153876" y="0"/>
                  </a:lnTo>
                  <a:lnTo>
                    <a:pt x="3153876" y="160656"/>
                  </a:lnTo>
                  <a:lnTo>
                    <a:pt x="0" y="160656"/>
                  </a:lnTo>
                  <a:close/>
                </a:path>
              </a:pathLst>
            </a:custGeom>
            <a:solidFill>
              <a:srgbClr val="CCCCC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D6AB83-E5F6-4CFF-A60D-85B114169BD3}"/>
                </a:ext>
              </a:extLst>
            </p:cNvPr>
            <p:cNvSpPr/>
            <p:nvPr/>
          </p:nvSpPr>
          <p:spPr>
            <a:xfrm>
              <a:off x="3545085" y="152121"/>
              <a:ext cx="793239" cy="180738"/>
            </a:xfrm>
            <a:custGeom>
              <a:avLst/>
              <a:gdLst>
                <a:gd name="connsiteX0" fmla="*/ 729478 w 793238"/>
                <a:gd name="connsiteY0" fmla="*/ 185256 h 180737"/>
                <a:gd name="connsiteX1" fmla="*/ 66773 w 793238"/>
                <a:gd name="connsiteY1" fmla="*/ 185256 h 180737"/>
                <a:gd name="connsiteX2" fmla="*/ 0 w 793238"/>
                <a:gd name="connsiteY2" fmla="*/ 118484 h 180737"/>
                <a:gd name="connsiteX3" fmla="*/ 0 w 793238"/>
                <a:gd name="connsiteY3" fmla="*/ 66773 h 180737"/>
                <a:gd name="connsiteX4" fmla="*/ 66773 w 793238"/>
                <a:gd name="connsiteY4" fmla="*/ 0 h 180737"/>
                <a:gd name="connsiteX5" fmla="*/ 729478 w 793238"/>
                <a:gd name="connsiteY5" fmla="*/ 0 h 180737"/>
                <a:gd name="connsiteX6" fmla="*/ 796251 w 793238"/>
                <a:gd name="connsiteY6" fmla="*/ 66773 h 180737"/>
                <a:gd name="connsiteX7" fmla="*/ 796251 w 793238"/>
                <a:gd name="connsiteY7" fmla="*/ 118986 h 180737"/>
                <a:gd name="connsiteX8" fmla="*/ 729478 w 793238"/>
                <a:gd name="connsiteY8" fmla="*/ 185256 h 1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238" h="180737">
                  <a:moveTo>
                    <a:pt x="729478" y="185256"/>
                  </a:moveTo>
                  <a:lnTo>
                    <a:pt x="66773" y="185256"/>
                  </a:lnTo>
                  <a:cubicBezTo>
                    <a:pt x="30123" y="185256"/>
                    <a:pt x="0" y="155635"/>
                    <a:pt x="0" y="118484"/>
                  </a:cubicBezTo>
                  <a:lnTo>
                    <a:pt x="0" y="66773"/>
                  </a:lnTo>
                  <a:cubicBezTo>
                    <a:pt x="0" y="30123"/>
                    <a:pt x="29621" y="0"/>
                    <a:pt x="66773" y="0"/>
                  </a:cubicBezTo>
                  <a:lnTo>
                    <a:pt x="729478" y="0"/>
                  </a:lnTo>
                  <a:cubicBezTo>
                    <a:pt x="766128" y="0"/>
                    <a:pt x="796251" y="29621"/>
                    <a:pt x="796251" y="66773"/>
                  </a:cubicBezTo>
                  <a:lnTo>
                    <a:pt x="796251" y="118986"/>
                  </a:lnTo>
                  <a:cubicBezTo>
                    <a:pt x="796251" y="155635"/>
                    <a:pt x="766630" y="185256"/>
                    <a:pt x="729478" y="185256"/>
                  </a:cubicBezTo>
                  <a:close/>
                </a:path>
              </a:pathLst>
            </a:custGeom>
            <a:solidFill>
              <a:srgbClr val="F5F7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088305-32B7-46D2-BB7F-458DA9B261FD}"/>
                </a:ext>
              </a:extLst>
            </p:cNvPr>
            <p:cNvSpPr/>
            <p:nvPr/>
          </p:nvSpPr>
          <p:spPr>
            <a:xfrm>
              <a:off x="3721304" y="2196468"/>
              <a:ext cx="2916909" cy="100410"/>
            </a:xfrm>
            <a:custGeom>
              <a:avLst/>
              <a:gdLst>
                <a:gd name="connsiteX0" fmla="*/ 0 w 2916909"/>
                <a:gd name="connsiteY0" fmla="*/ 0 h 100409"/>
                <a:gd name="connsiteX1" fmla="*/ 2920926 w 2916909"/>
                <a:gd name="connsiteY1" fmla="*/ 0 h 100409"/>
                <a:gd name="connsiteX2" fmla="*/ 2920926 w 2916909"/>
                <a:gd name="connsiteY2" fmla="*/ 100410 h 100409"/>
                <a:gd name="connsiteX3" fmla="*/ 0 w 2916909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6909" h="100409">
                  <a:moveTo>
                    <a:pt x="0" y="0"/>
                  </a:moveTo>
                  <a:lnTo>
                    <a:pt x="2920926" y="0"/>
                  </a:lnTo>
                  <a:lnTo>
                    <a:pt x="2920926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123EAA-BBF9-43EF-9010-A5447F2D9F66}"/>
                </a:ext>
              </a:extLst>
            </p:cNvPr>
            <p:cNvSpPr/>
            <p:nvPr/>
          </p:nvSpPr>
          <p:spPr>
            <a:xfrm>
              <a:off x="3721304" y="2377708"/>
              <a:ext cx="2163835" cy="100410"/>
            </a:xfrm>
            <a:custGeom>
              <a:avLst/>
              <a:gdLst>
                <a:gd name="connsiteX0" fmla="*/ 0 w 2163834"/>
                <a:gd name="connsiteY0" fmla="*/ 0 h 100409"/>
                <a:gd name="connsiteX1" fmla="*/ 2166345 w 2163834"/>
                <a:gd name="connsiteY1" fmla="*/ 0 h 100409"/>
                <a:gd name="connsiteX2" fmla="*/ 2166345 w 2163834"/>
                <a:gd name="connsiteY2" fmla="*/ 100410 h 100409"/>
                <a:gd name="connsiteX3" fmla="*/ 0 w 2163834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3834" h="100409">
                  <a:moveTo>
                    <a:pt x="0" y="0"/>
                  </a:moveTo>
                  <a:lnTo>
                    <a:pt x="2166345" y="0"/>
                  </a:lnTo>
                  <a:lnTo>
                    <a:pt x="2166345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6E099-24A2-462C-AB8E-3E915535AC5C}"/>
                </a:ext>
              </a:extLst>
            </p:cNvPr>
            <p:cNvSpPr/>
            <p:nvPr/>
          </p:nvSpPr>
          <p:spPr>
            <a:xfrm>
              <a:off x="3721304" y="2770311"/>
              <a:ext cx="1370596" cy="100410"/>
            </a:xfrm>
            <a:custGeom>
              <a:avLst/>
              <a:gdLst>
                <a:gd name="connsiteX0" fmla="*/ 0 w 1370595"/>
                <a:gd name="connsiteY0" fmla="*/ 0 h 100409"/>
                <a:gd name="connsiteX1" fmla="*/ 1373608 w 1370595"/>
                <a:gd name="connsiteY1" fmla="*/ 0 h 100409"/>
                <a:gd name="connsiteX2" fmla="*/ 1373608 w 1370595"/>
                <a:gd name="connsiteY2" fmla="*/ 100410 h 100409"/>
                <a:gd name="connsiteX3" fmla="*/ 0 w 1370595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595" h="100409">
                  <a:moveTo>
                    <a:pt x="0" y="0"/>
                  </a:moveTo>
                  <a:lnTo>
                    <a:pt x="1373608" y="0"/>
                  </a:lnTo>
                  <a:lnTo>
                    <a:pt x="1373608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316C69-59DD-4E6D-A4F0-4FEAF7C00D4E}"/>
                </a:ext>
              </a:extLst>
            </p:cNvPr>
            <p:cNvSpPr/>
            <p:nvPr/>
          </p:nvSpPr>
          <p:spPr>
            <a:xfrm>
              <a:off x="3721304" y="2951551"/>
              <a:ext cx="2465064" cy="100410"/>
            </a:xfrm>
            <a:custGeom>
              <a:avLst/>
              <a:gdLst>
                <a:gd name="connsiteX0" fmla="*/ 0 w 2465064"/>
                <a:gd name="connsiteY0" fmla="*/ 0 h 100409"/>
                <a:gd name="connsiteX1" fmla="*/ 2468077 w 2465064"/>
                <a:gd name="connsiteY1" fmla="*/ 0 h 100409"/>
                <a:gd name="connsiteX2" fmla="*/ 2468077 w 2465064"/>
                <a:gd name="connsiteY2" fmla="*/ 100410 h 100409"/>
                <a:gd name="connsiteX3" fmla="*/ 0 w 2465064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064" h="100409">
                  <a:moveTo>
                    <a:pt x="0" y="0"/>
                  </a:moveTo>
                  <a:lnTo>
                    <a:pt x="2468077" y="0"/>
                  </a:lnTo>
                  <a:lnTo>
                    <a:pt x="2468077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4DF46A-6E5B-46E6-852B-E3CCFD5F3268}"/>
                </a:ext>
              </a:extLst>
            </p:cNvPr>
            <p:cNvSpPr/>
            <p:nvPr/>
          </p:nvSpPr>
          <p:spPr>
            <a:xfrm>
              <a:off x="3721304" y="3383313"/>
              <a:ext cx="2309429" cy="100410"/>
            </a:xfrm>
            <a:custGeom>
              <a:avLst/>
              <a:gdLst>
                <a:gd name="connsiteX0" fmla="*/ 0 w 2309428"/>
                <a:gd name="connsiteY0" fmla="*/ 0 h 100409"/>
                <a:gd name="connsiteX1" fmla="*/ 2311939 w 2309428"/>
                <a:gd name="connsiteY1" fmla="*/ 0 h 100409"/>
                <a:gd name="connsiteX2" fmla="*/ 2311939 w 2309428"/>
                <a:gd name="connsiteY2" fmla="*/ 100410 h 100409"/>
                <a:gd name="connsiteX3" fmla="*/ 0 w 2309428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428" h="100409">
                  <a:moveTo>
                    <a:pt x="0" y="0"/>
                  </a:moveTo>
                  <a:lnTo>
                    <a:pt x="2311939" y="0"/>
                  </a:lnTo>
                  <a:lnTo>
                    <a:pt x="2311939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67B6DF-033E-46D6-9440-A1F1CCC58FF3}"/>
                </a:ext>
              </a:extLst>
            </p:cNvPr>
            <p:cNvSpPr/>
            <p:nvPr/>
          </p:nvSpPr>
          <p:spPr>
            <a:xfrm>
              <a:off x="3721304" y="3564051"/>
              <a:ext cx="2821520" cy="100410"/>
            </a:xfrm>
            <a:custGeom>
              <a:avLst/>
              <a:gdLst>
                <a:gd name="connsiteX0" fmla="*/ 0 w 2821519"/>
                <a:gd name="connsiteY0" fmla="*/ 0 h 100409"/>
                <a:gd name="connsiteX1" fmla="*/ 2823528 w 2821519"/>
                <a:gd name="connsiteY1" fmla="*/ 0 h 100409"/>
                <a:gd name="connsiteX2" fmla="*/ 2823528 w 2821519"/>
                <a:gd name="connsiteY2" fmla="*/ 100410 h 100409"/>
                <a:gd name="connsiteX3" fmla="*/ 0 w 2821519"/>
                <a:gd name="connsiteY3" fmla="*/ 100410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1519" h="100409">
                  <a:moveTo>
                    <a:pt x="0" y="0"/>
                  </a:moveTo>
                  <a:lnTo>
                    <a:pt x="2823528" y="0"/>
                  </a:lnTo>
                  <a:lnTo>
                    <a:pt x="2823528" y="100410"/>
                  </a:lnTo>
                  <a:lnTo>
                    <a:pt x="0" y="100410"/>
                  </a:lnTo>
                  <a:close/>
                </a:path>
              </a:pathLst>
            </a:custGeom>
            <a:solidFill>
              <a:srgbClr val="E6E6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5F9C10A-FC72-429A-83B3-8F6B028B3AEC}"/>
                </a:ext>
              </a:extLst>
            </p:cNvPr>
            <p:cNvSpPr/>
            <p:nvPr/>
          </p:nvSpPr>
          <p:spPr>
            <a:xfrm>
              <a:off x="3578722" y="2196468"/>
              <a:ext cx="70287" cy="281148"/>
            </a:xfrm>
            <a:custGeom>
              <a:avLst/>
              <a:gdLst>
                <a:gd name="connsiteX0" fmla="*/ 0 w 70286"/>
                <a:gd name="connsiteY0" fmla="*/ 0 h 281147"/>
                <a:gd name="connsiteX1" fmla="*/ 73299 w 70286"/>
                <a:gd name="connsiteY1" fmla="*/ 0 h 281147"/>
                <a:gd name="connsiteX2" fmla="*/ 73299 w 70286"/>
                <a:gd name="connsiteY2" fmla="*/ 281148 h 281147"/>
                <a:gd name="connsiteX3" fmla="*/ 0 w 70286"/>
                <a:gd name="connsiteY3" fmla="*/ 281148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86" h="281147">
                  <a:moveTo>
                    <a:pt x="0" y="0"/>
                  </a:moveTo>
                  <a:lnTo>
                    <a:pt x="73299" y="0"/>
                  </a:lnTo>
                  <a:lnTo>
                    <a:pt x="73299" y="281148"/>
                  </a:lnTo>
                  <a:lnTo>
                    <a:pt x="0" y="281148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17E554-20E4-4811-8732-B4E06EBC60E2}"/>
                </a:ext>
              </a:extLst>
            </p:cNvPr>
            <p:cNvSpPr/>
            <p:nvPr/>
          </p:nvSpPr>
          <p:spPr>
            <a:xfrm>
              <a:off x="3578722" y="2770311"/>
              <a:ext cx="70287" cy="281148"/>
            </a:xfrm>
            <a:custGeom>
              <a:avLst/>
              <a:gdLst>
                <a:gd name="connsiteX0" fmla="*/ 0 w 70286"/>
                <a:gd name="connsiteY0" fmla="*/ 0 h 281147"/>
                <a:gd name="connsiteX1" fmla="*/ 73299 w 70286"/>
                <a:gd name="connsiteY1" fmla="*/ 0 h 281147"/>
                <a:gd name="connsiteX2" fmla="*/ 73299 w 70286"/>
                <a:gd name="connsiteY2" fmla="*/ 281148 h 281147"/>
                <a:gd name="connsiteX3" fmla="*/ 0 w 70286"/>
                <a:gd name="connsiteY3" fmla="*/ 281148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86" h="281147">
                  <a:moveTo>
                    <a:pt x="0" y="0"/>
                  </a:moveTo>
                  <a:lnTo>
                    <a:pt x="73299" y="0"/>
                  </a:lnTo>
                  <a:lnTo>
                    <a:pt x="73299" y="281148"/>
                  </a:lnTo>
                  <a:lnTo>
                    <a:pt x="0" y="281148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BD1F68-351B-4DAA-AB79-0C8D081E24DC}"/>
                </a:ext>
              </a:extLst>
            </p:cNvPr>
            <p:cNvSpPr/>
            <p:nvPr/>
          </p:nvSpPr>
          <p:spPr>
            <a:xfrm>
              <a:off x="3578722" y="3383313"/>
              <a:ext cx="70287" cy="281148"/>
            </a:xfrm>
            <a:custGeom>
              <a:avLst/>
              <a:gdLst>
                <a:gd name="connsiteX0" fmla="*/ 0 w 70286"/>
                <a:gd name="connsiteY0" fmla="*/ 0 h 281147"/>
                <a:gd name="connsiteX1" fmla="*/ 73299 w 70286"/>
                <a:gd name="connsiteY1" fmla="*/ 0 h 281147"/>
                <a:gd name="connsiteX2" fmla="*/ 73299 w 70286"/>
                <a:gd name="connsiteY2" fmla="*/ 281148 h 281147"/>
                <a:gd name="connsiteX3" fmla="*/ 0 w 70286"/>
                <a:gd name="connsiteY3" fmla="*/ 281148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86" h="281147">
                  <a:moveTo>
                    <a:pt x="0" y="0"/>
                  </a:moveTo>
                  <a:lnTo>
                    <a:pt x="73299" y="0"/>
                  </a:lnTo>
                  <a:lnTo>
                    <a:pt x="73299" y="281148"/>
                  </a:lnTo>
                  <a:lnTo>
                    <a:pt x="0" y="281148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D4189D-D886-4E80-BC75-1A414EEA628A}"/>
                </a:ext>
              </a:extLst>
            </p:cNvPr>
            <p:cNvSpPr/>
            <p:nvPr/>
          </p:nvSpPr>
          <p:spPr>
            <a:xfrm>
              <a:off x="7294392" y="3388836"/>
              <a:ext cx="401640" cy="401640"/>
            </a:xfrm>
            <a:custGeom>
              <a:avLst/>
              <a:gdLst>
                <a:gd name="connsiteX0" fmla="*/ 318300 w 401639"/>
                <a:gd name="connsiteY0" fmla="*/ 402644 h 401639"/>
                <a:gd name="connsiteX1" fmla="*/ 84345 w 401639"/>
                <a:gd name="connsiteY1" fmla="*/ 402644 h 401639"/>
                <a:gd name="connsiteX2" fmla="*/ 0 w 401639"/>
                <a:gd name="connsiteY2" fmla="*/ 318300 h 401639"/>
                <a:gd name="connsiteX3" fmla="*/ 0 w 401639"/>
                <a:gd name="connsiteY3" fmla="*/ 84344 h 401639"/>
                <a:gd name="connsiteX4" fmla="*/ 84345 w 401639"/>
                <a:gd name="connsiteY4" fmla="*/ 0 h 401639"/>
                <a:gd name="connsiteX5" fmla="*/ 318300 w 401639"/>
                <a:gd name="connsiteY5" fmla="*/ 0 h 401639"/>
                <a:gd name="connsiteX6" fmla="*/ 402644 w 401639"/>
                <a:gd name="connsiteY6" fmla="*/ 84344 h 401639"/>
                <a:gd name="connsiteX7" fmla="*/ 402644 w 401639"/>
                <a:gd name="connsiteY7" fmla="*/ 318300 h 401639"/>
                <a:gd name="connsiteX8" fmla="*/ 318300 w 401639"/>
                <a:gd name="connsiteY8" fmla="*/ 402644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639" h="401639">
                  <a:moveTo>
                    <a:pt x="318300" y="402644"/>
                  </a:moveTo>
                  <a:lnTo>
                    <a:pt x="84345" y="402644"/>
                  </a:lnTo>
                  <a:cubicBezTo>
                    <a:pt x="37654" y="402644"/>
                    <a:pt x="0" y="364990"/>
                    <a:pt x="0" y="318300"/>
                  </a:cubicBezTo>
                  <a:lnTo>
                    <a:pt x="0" y="84344"/>
                  </a:lnTo>
                  <a:cubicBezTo>
                    <a:pt x="0" y="37654"/>
                    <a:pt x="37654" y="0"/>
                    <a:pt x="84345" y="0"/>
                  </a:cubicBezTo>
                  <a:lnTo>
                    <a:pt x="318300" y="0"/>
                  </a:lnTo>
                  <a:cubicBezTo>
                    <a:pt x="364991" y="0"/>
                    <a:pt x="402644" y="37654"/>
                    <a:pt x="402644" y="84344"/>
                  </a:cubicBezTo>
                  <a:lnTo>
                    <a:pt x="402644" y="318300"/>
                  </a:lnTo>
                  <a:cubicBezTo>
                    <a:pt x="402142" y="364990"/>
                    <a:pt x="364489" y="402644"/>
                    <a:pt x="318300" y="402644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B8166CF-63B3-4FF8-81DB-0A419756EAE2}"/>
                </a:ext>
              </a:extLst>
            </p:cNvPr>
            <p:cNvSpPr/>
            <p:nvPr/>
          </p:nvSpPr>
          <p:spPr>
            <a:xfrm>
              <a:off x="7373866" y="3501195"/>
              <a:ext cx="240984" cy="175717"/>
            </a:xfrm>
            <a:custGeom>
              <a:avLst/>
              <a:gdLst>
                <a:gd name="connsiteX0" fmla="*/ 108794 w 240983"/>
                <a:gd name="connsiteY0" fmla="*/ 177324 h 175717"/>
                <a:gd name="connsiteX1" fmla="*/ 6879 w 240983"/>
                <a:gd name="connsiteY1" fmla="*/ 88461 h 175717"/>
                <a:gd name="connsiteX2" fmla="*/ 4870 w 240983"/>
                <a:gd name="connsiteY2" fmla="*/ 60347 h 175717"/>
                <a:gd name="connsiteX3" fmla="*/ 32985 w 240983"/>
                <a:gd name="connsiteY3" fmla="*/ 58338 h 175717"/>
                <a:gd name="connsiteX4" fmla="*/ 104778 w 240983"/>
                <a:gd name="connsiteY4" fmla="*/ 121095 h 175717"/>
                <a:gd name="connsiteX5" fmla="*/ 207197 w 240983"/>
                <a:gd name="connsiteY5" fmla="*/ 6627 h 175717"/>
                <a:gd name="connsiteX6" fmla="*/ 235311 w 240983"/>
                <a:gd name="connsiteY6" fmla="*/ 5121 h 175717"/>
                <a:gd name="connsiteX7" fmla="*/ 236817 w 240983"/>
                <a:gd name="connsiteY7" fmla="*/ 33236 h 175717"/>
                <a:gd name="connsiteX8" fmla="*/ 108794 w 240983"/>
                <a:gd name="connsiteY8" fmla="*/ 177324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983" h="175717">
                  <a:moveTo>
                    <a:pt x="108794" y="177324"/>
                  </a:moveTo>
                  <a:lnTo>
                    <a:pt x="6879" y="88461"/>
                  </a:lnTo>
                  <a:cubicBezTo>
                    <a:pt x="-1657" y="81433"/>
                    <a:pt x="-2158" y="68379"/>
                    <a:pt x="4870" y="60347"/>
                  </a:cubicBezTo>
                  <a:cubicBezTo>
                    <a:pt x="11899" y="51812"/>
                    <a:pt x="24952" y="51310"/>
                    <a:pt x="32985" y="58338"/>
                  </a:cubicBezTo>
                  <a:lnTo>
                    <a:pt x="104778" y="121095"/>
                  </a:lnTo>
                  <a:lnTo>
                    <a:pt x="207197" y="6627"/>
                  </a:lnTo>
                  <a:cubicBezTo>
                    <a:pt x="214727" y="-1406"/>
                    <a:pt x="227279" y="-2410"/>
                    <a:pt x="235311" y="5121"/>
                  </a:cubicBezTo>
                  <a:cubicBezTo>
                    <a:pt x="243344" y="12652"/>
                    <a:pt x="244348" y="25203"/>
                    <a:pt x="236817" y="33236"/>
                  </a:cubicBezTo>
                  <a:lnTo>
                    <a:pt x="108794" y="177324"/>
                  </a:lnTo>
                  <a:close/>
                </a:path>
              </a:pathLst>
            </a:custGeom>
            <a:solidFill>
              <a:srgbClr val="F3F3F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83595C-C6C6-4B22-9866-362D16FD20F8}"/>
                </a:ext>
              </a:extLst>
            </p:cNvPr>
            <p:cNvSpPr/>
            <p:nvPr/>
          </p:nvSpPr>
          <p:spPr>
            <a:xfrm>
              <a:off x="7293890" y="2775331"/>
              <a:ext cx="401640" cy="401640"/>
            </a:xfrm>
            <a:custGeom>
              <a:avLst/>
              <a:gdLst>
                <a:gd name="connsiteX0" fmla="*/ 311271 w 401639"/>
                <a:gd name="connsiteY0" fmla="*/ 403146 h 401639"/>
                <a:gd name="connsiteX1" fmla="*/ 91875 w 401639"/>
                <a:gd name="connsiteY1" fmla="*/ 403146 h 401639"/>
                <a:gd name="connsiteX2" fmla="*/ 0 w 401639"/>
                <a:gd name="connsiteY2" fmla="*/ 311271 h 401639"/>
                <a:gd name="connsiteX3" fmla="*/ 0 w 401639"/>
                <a:gd name="connsiteY3" fmla="*/ 91875 h 401639"/>
                <a:gd name="connsiteX4" fmla="*/ 91875 w 401639"/>
                <a:gd name="connsiteY4" fmla="*/ 0 h 401639"/>
                <a:gd name="connsiteX5" fmla="*/ 311271 w 401639"/>
                <a:gd name="connsiteY5" fmla="*/ 0 h 401639"/>
                <a:gd name="connsiteX6" fmla="*/ 403146 w 401639"/>
                <a:gd name="connsiteY6" fmla="*/ 91875 h 401639"/>
                <a:gd name="connsiteX7" fmla="*/ 403146 w 401639"/>
                <a:gd name="connsiteY7" fmla="*/ 311271 h 401639"/>
                <a:gd name="connsiteX8" fmla="*/ 311271 w 401639"/>
                <a:gd name="connsiteY8" fmla="*/ 403146 h 401639"/>
                <a:gd name="connsiteX9" fmla="*/ 91875 w 401639"/>
                <a:gd name="connsiteY9" fmla="*/ 26107 h 401639"/>
                <a:gd name="connsiteX10" fmla="*/ 25604 w 401639"/>
                <a:gd name="connsiteY10" fmla="*/ 92377 h 401639"/>
                <a:gd name="connsiteX11" fmla="*/ 25604 w 401639"/>
                <a:gd name="connsiteY11" fmla="*/ 311773 h 401639"/>
                <a:gd name="connsiteX12" fmla="*/ 91875 w 401639"/>
                <a:gd name="connsiteY12" fmla="*/ 378043 h 401639"/>
                <a:gd name="connsiteX13" fmla="*/ 311271 w 401639"/>
                <a:gd name="connsiteY13" fmla="*/ 378043 h 401639"/>
                <a:gd name="connsiteX14" fmla="*/ 377542 w 401639"/>
                <a:gd name="connsiteY14" fmla="*/ 311773 h 401639"/>
                <a:gd name="connsiteX15" fmla="*/ 377542 w 401639"/>
                <a:gd name="connsiteY15" fmla="*/ 92377 h 401639"/>
                <a:gd name="connsiteX16" fmla="*/ 311271 w 401639"/>
                <a:gd name="connsiteY16" fmla="*/ 26107 h 401639"/>
                <a:gd name="connsiteX17" fmla="*/ 91875 w 401639"/>
                <a:gd name="connsiteY17" fmla="*/ 26107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639" h="401639">
                  <a:moveTo>
                    <a:pt x="311271" y="403146"/>
                  </a:moveTo>
                  <a:lnTo>
                    <a:pt x="91875" y="403146"/>
                  </a:lnTo>
                  <a:cubicBezTo>
                    <a:pt x="41168" y="403146"/>
                    <a:pt x="0" y="361978"/>
                    <a:pt x="0" y="311271"/>
                  </a:cubicBezTo>
                  <a:lnTo>
                    <a:pt x="0" y="91875"/>
                  </a:lnTo>
                  <a:cubicBezTo>
                    <a:pt x="0" y="41168"/>
                    <a:pt x="41168" y="0"/>
                    <a:pt x="91875" y="0"/>
                  </a:cubicBezTo>
                  <a:lnTo>
                    <a:pt x="311271" y="0"/>
                  </a:lnTo>
                  <a:cubicBezTo>
                    <a:pt x="361978" y="0"/>
                    <a:pt x="403146" y="41168"/>
                    <a:pt x="403146" y="91875"/>
                  </a:cubicBezTo>
                  <a:lnTo>
                    <a:pt x="403146" y="311271"/>
                  </a:lnTo>
                  <a:cubicBezTo>
                    <a:pt x="403146" y="361978"/>
                    <a:pt x="361978" y="403146"/>
                    <a:pt x="311271" y="403146"/>
                  </a:cubicBezTo>
                  <a:close/>
                  <a:moveTo>
                    <a:pt x="91875" y="26107"/>
                  </a:moveTo>
                  <a:cubicBezTo>
                    <a:pt x="55225" y="26107"/>
                    <a:pt x="25604" y="55728"/>
                    <a:pt x="25604" y="92377"/>
                  </a:cubicBezTo>
                  <a:lnTo>
                    <a:pt x="25604" y="311773"/>
                  </a:lnTo>
                  <a:cubicBezTo>
                    <a:pt x="25604" y="348423"/>
                    <a:pt x="55225" y="378043"/>
                    <a:pt x="91875" y="378043"/>
                  </a:cubicBezTo>
                  <a:lnTo>
                    <a:pt x="311271" y="378043"/>
                  </a:lnTo>
                  <a:cubicBezTo>
                    <a:pt x="347921" y="378043"/>
                    <a:pt x="377542" y="348423"/>
                    <a:pt x="377542" y="311773"/>
                  </a:cubicBezTo>
                  <a:lnTo>
                    <a:pt x="377542" y="92377"/>
                  </a:lnTo>
                  <a:cubicBezTo>
                    <a:pt x="377542" y="55728"/>
                    <a:pt x="347921" y="26107"/>
                    <a:pt x="311271" y="26107"/>
                  </a:cubicBezTo>
                  <a:lnTo>
                    <a:pt x="91875" y="26107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4EF4561-5074-47CF-AE51-6554A719904F}"/>
                </a:ext>
              </a:extLst>
            </p:cNvPr>
            <p:cNvSpPr/>
            <p:nvPr/>
          </p:nvSpPr>
          <p:spPr>
            <a:xfrm>
              <a:off x="7899865" y="3388334"/>
              <a:ext cx="401640" cy="401640"/>
            </a:xfrm>
            <a:custGeom>
              <a:avLst/>
              <a:gdLst>
                <a:gd name="connsiteX0" fmla="*/ 311271 w 401639"/>
                <a:gd name="connsiteY0" fmla="*/ 403146 h 401639"/>
                <a:gd name="connsiteX1" fmla="*/ 91875 w 401639"/>
                <a:gd name="connsiteY1" fmla="*/ 403146 h 401639"/>
                <a:gd name="connsiteX2" fmla="*/ 0 w 401639"/>
                <a:gd name="connsiteY2" fmla="*/ 311271 h 401639"/>
                <a:gd name="connsiteX3" fmla="*/ 0 w 401639"/>
                <a:gd name="connsiteY3" fmla="*/ 91875 h 401639"/>
                <a:gd name="connsiteX4" fmla="*/ 91875 w 401639"/>
                <a:gd name="connsiteY4" fmla="*/ 0 h 401639"/>
                <a:gd name="connsiteX5" fmla="*/ 311271 w 401639"/>
                <a:gd name="connsiteY5" fmla="*/ 0 h 401639"/>
                <a:gd name="connsiteX6" fmla="*/ 403146 w 401639"/>
                <a:gd name="connsiteY6" fmla="*/ 91875 h 401639"/>
                <a:gd name="connsiteX7" fmla="*/ 403146 w 401639"/>
                <a:gd name="connsiteY7" fmla="*/ 311271 h 401639"/>
                <a:gd name="connsiteX8" fmla="*/ 311271 w 401639"/>
                <a:gd name="connsiteY8" fmla="*/ 403146 h 401639"/>
                <a:gd name="connsiteX9" fmla="*/ 91875 w 401639"/>
                <a:gd name="connsiteY9" fmla="*/ 26106 h 401639"/>
                <a:gd name="connsiteX10" fmla="*/ 25604 w 401639"/>
                <a:gd name="connsiteY10" fmla="*/ 92377 h 401639"/>
                <a:gd name="connsiteX11" fmla="*/ 25604 w 401639"/>
                <a:gd name="connsiteY11" fmla="*/ 311773 h 401639"/>
                <a:gd name="connsiteX12" fmla="*/ 91875 w 401639"/>
                <a:gd name="connsiteY12" fmla="*/ 378043 h 401639"/>
                <a:gd name="connsiteX13" fmla="*/ 311271 w 401639"/>
                <a:gd name="connsiteY13" fmla="*/ 378043 h 401639"/>
                <a:gd name="connsiteX14" fmla="*/ 377541 w 401639"/>
                <a:gd name="connsiteY14" fmla="*/ 311773 h 401639"/>
                <a:gd name="connsiteX15" fmla="*/ 377541 w 401639"/>
                <a:gd name="connsiteY15" fmla="*/ 92377 h 401639"/>
                <a:gd name="connsiteX16" fmla="*/ 311271 w 401639"/>
                <a:gd name="connsiteY16" fmla="*/ 26106 h 401639"/>
                <a:gd name="connsiteX17" fmla="*/ 91875 w 401639"/>
                <a:gd name="connsiteY17" fmla="*/ 26106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639" h="401639">
                  <a:moveTo>
                    <a:pt x="311271" y="403146"/>
                  </a:moveTo>
                  <a:lnTo>
                    <a:pt x="91875" y="403146"/>
                  </a:lnTo>
                  <a:cubicBezTo>
                    <a:pt x="41168" y="403146"/>
                    <a:pt x="0" y="361978"/>
                    <a:pt x="0" y="311271"/>
                  </a:cubicBezTo>
                  <a:lnTo>
                    <a:pt x="0" y="91875"/>
                  </a:lnTo>
                  <a:cubicBezTo>
                    <a:pt x="0" y="41168"/>
                    <a:pt x="41168" y="0"/>
                    <a:pt x="91875" y="0"/>
                  </a:cubicBezTo>
                  <a:lnTo>
                    <a:pt x="311271" y="0"/>
                  </a:lnTo>
                  <a:cubicBezTo>
                    <a:pt x="361978" y="0"/>
                    <a:pt x="403146" y="41168"/>
                    <a:pt x="403146" y="91875"/>
                  </a:cubicBezTo>
                  <a:lnTo>
                    <a:pt x="403146" y="311271"/>
                  </a:lnTo>
                  <a:cubicBezTo>
                    <a:pt x="402644" y="361978"/>
                    <a:pt x="361476" y="403146"/>
                    <a:pt x="311271" y="403146"/>
                  </a:cubicBezTo>
                  <a:close/>
                  <a:moveTo>
                    <a:pt x="91875" y="26106"/>
                  </a:moveTo>
                  <a:cubicBezTo>
                    <a:pt x="55225" y="26106"/>
                    <a:pt x="25604" y="55727"/>
                    <a:pt x="25604" y="92377"/>
                  </a:cubicBezTo>
                  <a:lnTo>
                    <a:pt x="25604" y="311773"/>
                  </a:lnTo>
                  <a:cubicBezTo>
                    <a:pt x="25604" y="348422"/>
                    <a:pt x="55225" y="378043"/>
                    <a:pt x="91875" y="378043"/>
                  </a:cubicBezTo>
                  <a:lnTo>
                    <a:pt x="311271" y="378043"/>
                  </a:lnTo>
                  <a:cubicBezTo>
                    <a:pt x="347920" y="378043"/>
                    <a:pt x="377541" y="348422"/>
                    <a:pt x="377541" y="311773"/>
                  </a:cubicBezTo>
                  <a:lnTo>
                    <a:pt x="377541" y="92377"/>
                  </a:lnTo>
                  <a:cubicBezTo>
                    <a:pt x="377541" y="55727"/>
                    <a:pt x="347920" y="26106"/>
                    <a:pt x="311271" y="26106"/>
                  </a:cubicBezTo>
                  <a:lnTo>
                    <a:pt x="91875" y="26106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C8B874-C19F-401F-9592-47B921E0CFE0}"/>
                </a:ext>
              </a:extLst>
            </p:cNvPr>
            <p:cNvSpPr/>
            <p:nvPr/>
          </p:nvSpPr>
          <p:spPr>
            <a:xfrm>
              <a:off x="7899865" y="2775833"/>
              <a:ext cx="401640" cy="401640"/>
            </a:xfrm>
            <a:custGeom>
              <a:avLst/>
              <a:gdLst>
                <a:gd name="connsiteX0" fmla="*/ 318299 w 401639"/>
                <a:gd name="connsiteY0" fmla="*/ 402644 h 401639"/>
                <a:gd name="connsiteX1" fmla="*/ 84344 w 401639"/>
                <a:gd name="connsiteY1" fmla="*/ 402644 h 401639"/>
                <a:gd name="connsiteX2" fmla="*/ 0 w 401639"/>
                <a:gd name="connsiteY2" fmla="*/ 318299 h 401639"/>
                <a:gd name="connsiteX3" fmla="*/ 0 w 401639"/>
                <a:gd name="connsiteY3" fmla="*/ 84344 h 401639"/>
                <a:gd name="connsiteX4" fmla="*/ 84344 w 401639"/>
                <a:gd name="connsiteY4" fmla="*/ 0 h 401639"/>
                <a:gd name="connsiteX5" fmla="*/ 318299 w 401639"/>
                <a:gd name="connsiteY5" fmla="*/ 0 h 401639"/>
                <a:gd name="connsiteX6" fmla="*/ 402644 w 401639"/>
                <a:gd name="connsiteY6" fmla="*/ 84344 h 401639"/>
                <a:gd name="connsiteX7" fmla="*/ 402644 w 401639"/>
                <a:gd name="connsiteY7" fmla="*/ 318299 h 401639"/>
                <a:gd name="connsiteX8" fmla="*/ 318299 w 401639"/>
                <a:gd name="connsiteY8" fmla="*/ 402644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639" h="401639">
                  <a:moveTo>
                    <a:pt x="318299" y="402644"/>
                  </a:moveTo>
                  <a:lnTo>
                    <a:pt x="84344" y="402644"/>
                  </a:lnTo>
                  <a:cubicBezTo>
                    <a:pt x="37654" y="402644"/>
                    <a:pt x="0" y="364990"/>
                    <a:pt x="0" y="318299"/>
                  </a:cubicBezTo>
                  <a:lnTo>
                    <a:pt x="0" y="84344"/>
                  </a:lnTo>
                  <a:cubicBezTo>
                    <a:pt x="0" y="37654"/>
                    <a:pt x="37654" y="0"/>
                    <a:pt x="84344" y="0"/>
                  </a:cubicBezTo>
                  <a:lnTo>
                    <a:pt x="318299" y="0"/>
                  </a:lnTo>
                  <a:cubicBezTo>
                    <a:pt x="364990" y="0"/>
                    <a:pt x="402644" y="37654"/>
                    <a:pt x="402644" y="84344"/>
                  </a:cubicBezTo>
                  <a:lnTo>
                    <a:pt x="402644" y="318299"/>
                  </a:lnTo>
                  <a:cubicBezTo>
                    <a:pt x="402644" y="364990"/>
                    <a:pt x="364990" y="402644"/>
                    <a:pt x="318299" y="402644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5DFE01-86BB-45EF-B330-FC8CBB319F19}"/>
                </a:ext>
              </a:extLst>
            </p:cNvPr>
            <p:cNvSpPr/>
            <p:nvPr/>
          </p:nvSpPr>
          <p:spPr>
            <a:xfrm>
              <a:off x="7979841" y="2888694"/>
              <a:ext cx="240984" cy="175717"/>
            </a:xfrm>
            <a:custGeom>
              <a:avLst/>
              <a:gdLst>
                <a:gd name="connsiteX0" fmla="*/ 108795 w 240983"/>
                <a:gd name="connsiteY0" fmla="*/ 177324 h 175717"/>
                <a:gd name="connsiteX1" fmla="*/ 6878 w 240983"/>
                <a:gd name="connsiteY1" fmla="*/ 88461 h 175717"/>
                <a:gd name="connsiteX2" fmla="*/ 4870 w 240983"/>
                <a:gd name="connsiteY2" fmla="*/ 60347 h 175717"/>
                <a:gd name="connsiteX3" fmla="*/ 32985 w 240983"/>
                <a:gd name="connsiteY3" fmla="*/ 58338 h 175717"/>
                <a:gd name="connsiteX4" fmla="*/ 104778 w 240983"/>
                <a:gd name="connsiteY4" fmla="*/ 121095 h 175717"/>
                <a:gd name="connsiteX5" fmla="*/ 207196 w 240983"/>
                <a:gd name="connsiteY5" fmla="*/ 6627 h 175717"/>
                <a:gd name="connsiteX6" fmla="*/ 235311 w 240983"/>
                <a:gd name="connsiteY6" fmla="*/ 5121 h 175717"/>
                <a:gd name="connsiteX7" fmla="*/ 236817 w 240983"/>
                <a:gd name="connsiteY7" fmla="*/ 33236 h 175717"/>
                <a:gd name="connsiteX8" fmla="*/ 108795 w 240983"/>
                <a:gd name="connsiteY8" fmla="*/ 177324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983" h="175717">
                  <a:moveTo>
                    <a:pt x="108795" y="177324"/>
                  </a:moveTo>
                  <a:lnTo>
                    <a:pt x="6878" y="88461"/>
                  </a:lnTo>
                  <a:cubicBezTo>
                    <a:pt x="-1656" y="81433"/>
                    <a:pt x="-2158" y="68379"/>
                    <a:pt x="4870" y="60347"/>
                  </a:cubicBezTo>
                  <a:cubicBezTo>
                    <a:pt x="11899" y="51812"/>
                    <a:pt x="24952" y="51310"/>
                    <a:pt x="32985" y="58338"/>
                  </a:cubicBezTo>
                  <a:lnTo>
                    <a:pt x="104778" y="121095"/>
                  </a:lnTo>
                  <a:lnTo>
                    <a:pt x="207196" y="6627"/>
                  </a:lnTo>
                  <a:cubicBezTo>
                    <a:pt x="214727" y="-1406"/>
                    <a:pt x="227278" y="-2410"/>
                    <a:pt x="235311" y="5121"/>
                  </a:cubicBezTo>
                  <a:cubicBezTo>
                    <a:pt x="243344" y="12652"/>
                    <a:pt x="244348" y="25203"/>
                    <a:pt x="236817" y="33236"/>
                  </a:cubicBezTo>
                  <a:lnTo>
                    <a:pt x="108795" y="177324"/>
                  </a:lnTo>
                  <a:close/>
                </a:path>
              </a:pathLst>
            </a:custGeom>
            <a:solidFill>
              <a:srgbClr val="F3F3F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9948CD-7234-479D-A05D-5A0A9B548222}"/>
                </a:ext>
              </a:extLst>
            </p:cNvPr>
            <p:cNvSpPr/>
            <p:nvPr/>
          </p:nvSpPr>
          <p:spPr>
            <a:xfrm>
              <a:off x="7899865" y="2162328"/>
              <a:ext cx="401640" cy="401640"/>
            </a:xfrm>
            <a:custGeom>
              <a:avLst/>
              <a:gdLst>
                <a:gd name="connsiteX0" fmla="*/ 311271 w 401639"/>
                <a:gd name="connsiteY0" fmla="*/ 403146 h 401639"/>
                <a:gd name="connsiteX1" fmla="*/ 91875 w 401639"/>
                <a:gd name="connsiteY1" fmla="*/ 403146 h 401639"/>
                <a:gd name="connsiteX2" fmla="*/ 0 w 401639"/>
                <a:gd name="connsiteY2" fmla="*/ 311271 h 401639"/>
                <a:gd name="connsiteX3" fmla="*/ 0 w 401639"/>
                <a:gd name="connsiteY3" fmla="*/ 91875 h 401639"/>
                <a:gd name="connsiteX4" fmla="*/ 91875 w 401639"/>
                <a:gd name="connsiteY4" fmla="*/ 0 h 401639"/>
                <a:gd name="connsiteX5" fmla="*/ 311271 w 401639"/>
                <a:gd name="connsiteY5" fmla="*/ 0 h 401639"/>
                <a:gd name="connsiteX6" fmla="*/ 403146 w 401639"/>
                <a:gd name="connsiteY6" fmla="*/ 91875 h 401639"/>
                <a:gd name="connsiteX7" fmla="*/ 403146 w 401639"/>
                <a:gd name="connsiteY7" fmla="*/ 311271 h 401639"/>
                <a:gd name="connsiteX8" fmla="*/ 311271 w 401639"/>
                <a:gd name="connsiteY8" fmla="*/ 403146 h 401639"/>
                <a:gd name="connsiteX9" fmla="*/ 91875 w 401639"/>
                <a:gd name="connsiteY9" fmla="*/ 26106 h 401639"/>
                <a:gd name="connsiteX10" fmla="*/ 25604 w 401639"/>
                <a:gd name="connsiteY10" fmla="*/ 92377 h 401639"/>
                <a:gd name="connsiteX11" fmla="*/ 25604 w 401639"/>
                <a:gd name="connsiteY11" fmla="*/ 311773 h 401639"/>
                <a:gd name="connsiteX12" fmla="*/ 91875 w 401639"/>
                <a:gd name="connsiteY12" fmla="*/ 378043 h 401639"/>
                <a:gd name="connsiteX13" fmla="*/ 311271 w 401639"/>
                <a:gd name="connsiteY13" fmla="*/ 378043 h 401639"/>
                <a:gd name="connsiteX14" fmla="*/ 377541 w 401639"/>
                <a:gd name="connsiteY14" fmla="*/ 311773 h 401639"/>
                <a:gd name="connsiteX15" fmla="*/ 377541 w 401639"/>
                <a:gd name="connsiteY15" fmla="*/ 92377 h 401639"/>
                <a:gd name="connsiteX16" fmla="*/ 311271 w 401639"/>
                <a:gd name="connsiteY16" fmla="*/ 26106 h 401639"/>
                <a:gd name="connsiteX17" fmla="*/ 91875 w 401639"/>
                <a:gd name="connsiteY17" fmla="*/ 26106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639" h="401639">
                  <a:moveTo>
                    <a:pt x="311271" y="403146"/>
                  </a:moveTo>
                  <a:lnTo>
                    <a:pt x="91875" y="403146"/>
                  </a:lnTo>
                  <a:cubicBezTo>
                    <a:pt x="41168" y="403146"/>
                    <a:pt x="0" y="361978"/>
                    <a:pt x="0" y="311271"/>
                  </a:cubicBezTo>
                  <a:lnTo>
                    <a:pt x="0" y="91875"/>
                  </a:lnTo>
                  <a:cubicBezTo>
                    <a:pt x="0" y="41168"/>
                    <a:pt x="41168" y="0"/>
                    <a:pt x="91875" y="0"/>
                  </a:cubicBezTo>
                  <a:lnTo>
                    <a:pt x="311271" y="0"/>
                  </a:lnTo>
                  <a:cubicBezTo>
                    <a:pt x="361978" y="0"/>
                    <a:pt x="403146" y="41168"/>
                    <a:pt x="403146" y="91875"/>
                  </a:cubicBezTo>
                  <a:lnTo>
                    <a:pt x="403146" y="311271"/>
                  </a:lnTo>
                  <a:cubicBezTo>
                    <a:pt x="402644" y="361978"/>
                    <a:pt x="361476" y="403146"/>
                    <a:pt x="311271" y="403146"/>
                  </a:cubicBezTo>
                  <a:close/>
                  <a:moveTo>
                    <a:pt x="91875" y="26106"/>
                  </a:moveTo>
                  <a:cubicBezTo>
                    <a:pt x="55225" y="26106"/>
                    <a:pt x="25604" y="55727"/>
                    <a:pt x="25604" y="92377"/>
                  </a:cubicBezTo>
                  <a:lnTo>
                    <a:pt x="25604" y="311773"/>
                  </a:lnTo>
                  <a:cubicBezTo>
                    <a:pt x="25604" y="348423"/>
                    <a:pt x="55225" y="378043"/>
                    <a:pt x="91875" y="378043"/>
                  </a:cubicBezTo>
                  <a:lnTo>
                    <a:pt x="311271" y="378043"/>
                  </a:lnTo>
                  <a:cubicBezTo>
                    <a:pt x="347920" y="378043"/>
                    <a:pt x="377541" y="348423"/>
                    <a:pt x="377541" y="311773"/>
                  </a:cubicBezTo>
                  <a:lnTo>
                    <a:pt x="377541" y="92377"/>
                  </a:lnTo>
                  <a:cubicBezTo>
                    <a:pt x="377541" y="55727"/>
                    <a:pt x="347920" y="26106"/>
                    <a:pt x="311271" y="26106"/>
                  </a:cubicBezTo>
                  <a:lnTo>
                    <a:pt x="91875" y="26106"/>
                  </a:ln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B34CB8-0858-4689-B2CD-C8E4F0AD5311}"/>
                </a:ext>
              </a:extLst>
            </p:cNvPr>
            <p:cNvSpPr/>
            <p:nvPr/>
          </p:nvSpPr>
          <p:spPr>
            <a:xfrm>
              <a:off x="7294392" y="2162830"/>
              <a:ext cx="401640" cy="401640"/>
            </a:xfrm>
            <a:custGeom>
              <a:avLst/>
              <a:gdLst>
                <a:gd name="connsiteX0" fmla="*/ 318300 w 401639"/>
                <a:gd name="connsiteY0" fmla="*/ 402644 h 401639"/>
                <a:gd name="connsiteX1" fmla="*/ 84345 w 401639"/>
                <a:gd name="connsiteY1" fmla="*/ 402644 h 401639"/>
                <a:gd name="connsiteX2" fmla="*/ 0 w 401639"/>
                <a:gd name="connsiteY2" fmla="*/ 318300 h 401639"/>
                <a:gd name="connsiteX3" fmla="*/ 0 w 401639"/>
                <a:gd name="connsiteY3" fmla="*/ 84344 h 401639"/>
                <a:gd name="connsiteX4" fmla="*/ 84345 w 401639"/>
                <a:gd name="connsiteY4" fmla="*/ 0 h 401639"/>
                <a:gd name="connsiteX5" fmla="*/ 318300 w 401639"/>
                <a:gd name="connsiteY5" fmla="*/ 0 h 401639"/>
                <a:gd name="connsiteX6" fmla="*/ 402644 w 401639"/>
                <a:gd name="connsiteY6" fmla="*/ 84344 h 401639"/>
                <a:gd name="connsiteX7" fmla="*/ 402644 w 401639"/>
                <a:gd name="connsiteY7" fmla="*/ 318300 h 401639"/>
                <a:gd name="connsiteX8" fmla="*/ 318300 w 401639"/>
                <a:gd name="connsiteY8" fmla="*/ 402644 h 40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639" h="401639">
                  <a:moveTo>
                    <a:pt x="318300" y="402644"/>
                  </a:moveTo>
                  <a:lnTo>
                    <a:pt x="84345" y="402644"/>
                  </a:lnTo>
                  <a:cubicBezTo>
                    <a:pt x="37654" y="402644"/>
                    <a:pt x="0" y="364990"/>
                    <a:pt x="0" y="318300"/>
                  </a:cubicBezTo>
                  <a:lnTo>
                    <a:pt x="0" y="84344"/>
                  </a:lnTo>
                  <a:cubicBezTo>
                    <a:pt x="0" y="37654"/>
                    <a:pt x="37654" y="0"/>
                    <a:pt x="84345" y="0"/>
                  </a:cubicBezTo>
                  <a:lnTo>
                    <a:pt x="318300" y="0"/>
                  </a:lnTo>
                  <a:cubicBezTo>
                    <a:pt x="364991" y="0"/>
                    <a:pt x="402644" y="37654"/>
                    <a:pt x="402644" y="84344"/>
                  </a:cubicBezTo>
                  <a:lnTo>
                    <a:pt x="402644" y="318300"/>
                  </a:lnTo>
                  <a:cubicBezTo>
                    <a:pt x="402142" y="364990"/>
                    <a:pt x="364489" y="402644"/>
                    <a:pt x="318300" y="402644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408BAC-6CA5-4CCF-BCDC-722307CD770A}"/>
                </a:ext>
              </a:extLst>
            </p:cNvPr>
            <p:cNvSpPr/>
            <p:nvPr/>
          </p:nvSpPr>
          <p:spPr>
            <a:xfrm>
              <a:off x="7373866" y="2275691"/>
              <a:ext cx="240984" cy="175717"/>
            </a:xfrm>
            <a:custGeom>
              <a:avLst/>
              <a:gdLst>
                <a:gd name="connsiteX0" fmla="*/ 108794 w 240983"/>
                <a:gd name="connsiteY0" fmla="*/ 177324 h 175717"/>
                <a:gd name="connsiteX1" fmla="*/ 6879 w 240983"/>
                <a:gd name="connsiteY1" fmla="*/ 88461 h 175717"/>
                <a:gd name="connsiteX2" fmla="*/ 4870 w 240983"/>
                <a:gd name="connsiteY2" fmla="*/ 60347 h 175717"/>
                <a:gd name="connsiteX3" fmla="*/ 32985 w 240983"/>
                <a:gd name="connsiteY3" fmla="*/ 58338 h 175717"/>
                <a:gd name="connsiteX4" fmla="*/ 104778 w 240983"/>
                <a:gd name="connsiteY4" fmla="*/ 121095 h 175717"/>
                <a:gd name="connsiteX5" fmla="*/ 207197 w 240983"/>
                <a:gd name="connsiteY5" fmla="*/ 6627 h 175717"/>
                <a:gd name="connsiteX6" fmla="*/ 235311 w 240983"/>
                <a:gd name="connsiteY6" fmla="*/ 5121 h 175717"/>
                <a:gd name="connsiteX7" fmla="*/ 236817 w 240983"/>
                <a:gd name="connsiteY7" fmla="*/ 33236 h 175717"/>
                <a:gd name="connsiteX8" fmla="*/ 108794 w 240983"/>
                <a:gd name="connsiteY8" fmla="*/ 177324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983" h="175717">
                  <a:moveTo>
                    <a:pt x="108794" y="177324"/>
                  </a:moveTo>
                  <a:lnTo>
                    <a:pt x="6879" y="88461"/>
                  </a:lnTo>
                  <a:cubicBezTo>
                    <a:pt x="-1657" y="81433"/>
                    <a:pt x="-2158" y="68379"/>
                    <a:pt x="4870" y="60347"/>
                  </a:cubicBezTo>
                  <a:cubicBezTo>
                    <a:pt x="11899" y="51812"/>
                    <a:pt x="24952" y="51310"/>
                    <a:pt x="32985" y="58338"/>
                  </a:cubicBezTo>
                  <a:lnTo>
                    <a:pt x="104778" y="121095"/>
                  </a:lnTo>
                  <a:lnTo>
                    <a:pt x="207197" y="6627"/>
                  </a:lnTo>
                  <a:cubicBezTo>
                    <a:pt x="214727" y="-1406"/>
                    <a:pt x="227279" y="-2410"/>
                    <a:pt x="235311" y="5121"/>
                  </a:cubicBezTo>
                  <a:cubicBezTo>
                    <a:pt x="243344" y="12652"/>
                    <a:pt x="244348" y="25203"/>
                    <a:pt x="236817" y="33236"/>
                  </a:cubicBezTo>
                  <a:lnTo>
                    <a:pt x="108794" y="177324"/>
                  </a:lnTo>
                  <a:close/>
                </a:path>
              </a:pathLst>
            </a:custGeom>
            <a:solidFill>
              <a:srgbClr val="F3F3F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EB9B6F-763A-485F-858D-5357C57E985A}"/>
                </a:ext>
              </a:extLst>
            </p:cNvPr>
            <p:cNvSpPr/>
            <p:nvPr/>
          </p:nvSpPr>
          <p:spPr>
            <a:xfrm>
              <a:off x="1660242" y="2710480"/>
              <a:ext cx="1099489" cy="2916909"/>
            </a:xfrm>
            <a:custGeom>
              <a:avLst/>
              <a:gdLst>
                <a:gd name="connsiteX0" fmla="*/ 1005251 w 1099489"/>
                <a:gd name="connsiteY0" fmla="*/ 4605 h 2916909"/>
                <a:gd name="connsiteX1" fmla="*/ 815978 w 1099489"/>
                <a:gd name="connsiteY1" fmla="*/ 261654 h 2916909"/>
                <a:gd name="connsiteX2" fmla="*/ 450988 w 1099489"/>
                <a:gd name="connsiteY2" fmla="*/ 510169 h 2916909"/>
                <a:gd name="connsiteX3" fmla="*/ 122648 w 1099489"/>
                <a:gd name="connsiteY3" fmla="*/ 1268264 h 2916909"/>
                <a:gd name="connsiteX4" fmla="*/ 40312 w 1099489"/>
                <a:gd name="connsiteY4" fmla="*/ 2067527 h 2916909"/>
                <a:gd name="connsiteX5" fmla="*/ 276275 w 1099489"/>
                <a:gd name="connsiteY5" fmla="*/ 2867293 h 2916909"/>
                <a:gd name="connsiteX6" fmla="*/ 801419 w 1099489"/>
                <a:gd name="connsiteY6" fmla="*/ 2124761 h 2916909"/>
                <a:gd name="connsiteX7" fmla="*/ 725107 w 1099489"/>
                <a:gd name="connsiteY7" fmla="*/ 1502721 h 2916909"/>
                <a:gd name="connsiteX8" fmla="*/ 927936 w 1099489"/>
                <a:gd name="connsiteY8" fmla="*/ 798346 h 2916909"/>
                <a:gd name="connsiteX9" fmla="*/ 1005251 w 1099489"/>
                <a:gd name="connsiteY9" fmla="*/ 4605 h 291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489" h="2916909">
                  <a:moveTo>
                    <a:pt x="1005251" y="4605"/>
                  </a:moveTo>
                  <a:cubicBezTo>
                    <a:pt x="910364" y="-40580"/>
                    <a:pt x="815978" y="261654"/>
                    <a:pt x="815978" y="261654"/>
                  </a:cubicBezTo>
                  <a:cubicBezTo>
                    <a:pt x="654318" y="475025"/>
                    <a:pt x="428898" y="191367"/>
                    <a:pt x="450988" y="510169"/>
                  </a:cubicBezTo>
                  <a:cubicBezTo>
                    <a:pt x="489646" y="1067946"/>
                    <a:pt x="-191133" y="685886"/>
                    <a:pt x="122648" y="1268264"/>
                  </a:cubicBezTo>
                  <a:cubicBezTo>
                    <a:pt x="436931" y="1850642"/>
                    <a:pt x="-154484" y="1597609"/>
                    <a:pt x="40312" y="2067527"/>
                  </a:cubicBezTo>
                  <a:cubicBezTo>
                    <a:pt x="235609" y="2537446"/>
                    <a:pt x="-17424" y="3097734"/>
                    <a:pt x="276275" y="2867293"/>
                  </a:cubicBezTo>
                  <a:cubicBezTo>
                    <a:pt x="276275" y="2867293"/>
                    <a:pt x="534831" y="2299976"/>
                    <a:pt x="801419" y="2124761"/>
                  </a:cubicBezTo>
                  <a:cubicBezTo>
                    <a:pt x="1068008" y="1949044"/>
                    <a:pt x="641767" y="1741195"/>
                    <a:pt x="725107" y="1502721"/>
                  </a:cubicBezTo>
                  <a:cubicBezTo>
                    <a:pt x="846101" y="1156307"/>
                    <a:pt x="1138295" y="1170364"/>
                    <a:pt x="927936" y="798346"/>
                  </a:cubicBezTo>
                  <a:cubicBezTo>
                    <a:pt x="717577" y="425825"/>
                    <a:pt x="1328069" y="158734"/>
                    <a:pt x="1005251" y="4605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8E02FC-8039-409B-84E6-10A586DDB886}"/>
                </a:ext>
              </a:extLst>
            </p:cNvPr>
            <p:cNvSpPr/>
            <p:nvPr/>
          </p:nvSpPr>
          <p:spPr>
            <a:xfrm>
              <a:off x="1831087" y="3300977"/>
              <a:ext cx="547234" cy="2058404"/>
            </a:xfrm>
            <a:custGeom>
              <a:avLst/>
              <a:gdLst>
                <a:gd name="connsiteX0" fmla="*/ 12551 w 547234"/>
                <a:gd name="connsiteY0" fmla="*/ 2062923 h 2058404"/>
                <a:gd name="connsiteX1" fmla="*/ 297716 w 547234"/>
                <a:gd name="connsiteY1" fmla="*/ 977491 h 2058404"/>
                <a:gd name="connsiteX2" fmla="*/ 408167 w 547234"/>
                <a:gd name="connsiteY2" fmla="*/ 637603 h 2058404"/>
                <a:gd name="connsiteX3" fmla="*/ 472931 w 547234"/>
                <a:gd name="connsiteY3" fmla="*/ 380052 h 2058404"/>
                <a:gd name="connsiteX4" fmla="*/ 548238 w 547234"/>
                <a:gd name="connsiteY4" fmla="*/ 16066 h 2058404"/>
                <a:gd name="connsiteX5" fmla="*/ 534181 w 547234"/>
                <a:gd name="connsiteY5" fmla="*/ 0 h 2058404"/>
                <a:gd name="connsiteX6" fmla="*/ 451845 w 547234"/>
                <a:gd name="connsiteY6" fmla="*/ 383566 h 2058404"/>
                <a:gd name="connsiteX7" fmla="*/ 390595 w 547234"/>
                <a:gd name="connsiteY7" fmla="*/ 625052 h 2058404"/>
                <a:gd name="connsiteX8" fmla="*/ 276127 w 547234"/>
                <a:gd name="connsiteY8" fmla="*/ 976487 h 2058404"/>
                <a:gd name="connsiteX9" fmla="*/ 0 w 547234"/>
                <a:gd name="connsiteY9" fmla="*/ 2044849 h 2058404"/>
                <a:gd name="connsiteX10" fmla="*/ 12551 w 547234"/>
                <a:gd name="connsiteY10" fmla="*/ 2062923 h 20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234" h="2058404">
                  <a:moveTo>
                    <a:pt x="12551" y="2062923"/>
                  </a:moveTo>
                  <a:cubicBezTo>
                    <a:pt x="140072" y="1973558"/>
                    <a:pt x="288679" y="1349510"/>
                    <a:pt x="297716" y="977491"/>
                  </a:cubicBezTo>
                  <a:cubicBezTo>
                    <a:pt x="302234" y="787214"/>
                    <a:pt x="358464" y="707890"/>
                    <a:pt x="408167" y="637603"/>
                  </a:cubicBezTo>
                  <a:cubicBezTo>
                    <a:pt x="455861" y="570831"/>
                    <a:pt x="496527" y="513095"/>
                    <a:pt x="472931" y="380052"/>
                  </a:cubicBezTo>
                  <a:cubicBezTo>
                    <a:pt x="427244" y="126517"/>
                    <a:pt x="547234" y="17070"/>
                    <a:pt x="548238" y="16066"/>
                  </a:cubicBezTo>
                  <a:lnTo>
                    <a:pt x="534181" y="0"/>
                  </a:lnTo>
                  <a:cubicBezTo>
                    <a:pt x="528658" y="4519"/>
                    <a:pt x="404150" y="117480"/>
                    <a:pt x="451845" y="383566"/>
                  </a:cubicBezTo>
                  <a:cubicBezTo>
                    <a:pt x="473935" y="507572"/>
                    <a:pt x="437285" y="559284"/>
                    <a:pt x="390595" y="625052"/>
                  </a:cubicBezTo>
                  <a:cubicBezTo>
                    <a:pt x="341896" y="693833"/>
                    <a:pt x="281148" y="779683"/>
                    <a:pt x="276127" y="976487"/>
                  </a:cubicBezTo>
                  <a:cubicBezTo>
                    <a:pt x="266588" y="1375115"/>
                    <a:pt x="114467" y="1964521"/>
                    <a:pt x="0" y="2044849"/>
                  </a:cubicBezTo>
                  <a:lnTo>
                    <a:pt x="12551" y="2062923"/>
                  </a:lnTo>
                  <a:close/>
                </a:path>
              </a:pathLst>
            </a:custGeom>
            <a:solidFill>
              <a:srgbClr val="FFFF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2A9229D-D0E4-42AF-8E66-EB8F23C3751C}"/>
                </a:ext>
              </a:extLst>
            </p:cNvPr>
            <p:cNvSpPr/>
            <p:nvPr/>
          </p:nvSpPr>
          <p:spPr>
            <a:xfrm>
              <a:off x="957238" y="4159471"/>
              <a:ext cx="994059" cy="1250104"/>
            </a:xfrm>
            <a:custGeom>
              <a:avLst/>
              <a:gdLst>
                <a:gd name="connsiteX0" fmla="*/ 619309 w 994058"/>
                <a:gd name="connsiteY0" fmla="*/ 1022687 h 1250103"/>
                <a:gd name="connsiteX1" fmla="*/ 580652 w 994058"/>
                <a:gd name="connsiteY1" fmla="*/ 937339 h 1250103"/>
                <a:gd name="connsiteX2" fmla="*/ 336655 w 994058"/>
                <a:gd name="connsiteY2" fmla="*/ 716437 h 1250103"/>
                <a:gd name="connsiteX3" fmla="*/ 248797 w 994058"/>
                <a:gd name="connsiteY3" fmla="*/ 679787 h 1250103"/>
                <a:gd name="connsiteX4" fmla="*/ 151399 w 994058"/>
                <a:gd name="connsiteY4" fmla="*/ 420227 h 1250103"/>
                <a:gd name="connsiteX5" fmla="*/ 161942 w 994058"/>
                <a:gd name="connsiteY5" fmla="*/ 383076 h 1250103"/>
                <a:gd name="connsiteX6" fmla="*/ 110231 w 994058"/>
                <a:gd name="connsiteY6" fmla="*/ 264090 h 1250103"/>
                <a:gd name="connsiteX7" fmla="*/ 17352 w 994058"/>
                <a:gd name="connsiteY7" fmla="*/ 139079 h 1250103"/>
                <a:gd name="connsiteX8" fmla="*/ 20866 w 994058"/>
                <a:gd name="connsiteY8" fmla="*/ 23608 h 1250103"/>
                <a:gd name="connsiteX9" fmla="*/ 233735 w 994058"/>
                <a:gd name="connsiteY9" fmla="*/ 39674 h 1250103"/>
                <a:gd name="connsiteX10" fmla="*/ 233735 w 994058"/>
                <a:gd name="connsiteY10" fmla="*/ 39674 h 1250103"/>
                <a:gd name="connsiteX11" fmla="*/ 304524 w 994058"/>
                <a:gd name="connsiteY11" fmla="*/ 100422 h 1250103"/>
                <a:gd name="connsiteX12" fmla="*/ 594709 w 994058"/>
                <a:gd name="connsiteY12" fmla="*/ 227942 h 1250103"/>
                <a:gd name="connsiteX13" fmla="*/ 771430 w 994058"/>
                <a:gd name="connsiteY13" fmla="*/ 272625 h 1250103"/>
                <a:gd name="connsiteX14" fmla="*/ 788500 w 994058"/>
                <a:gd name="connsiteY14" fmla="*/ 432276 h 1250103"/>
                <a:gd name="connsiteX15" fmla="*/ 780467 w 994058"/>
                <a:gd name="connsiteY15" fmla="*/ 516621 h 1250103"/>
                <a:gd name="connsiteX16" fmla="*/ 877865 w 994058"/>
                <a:gd name="connsiteY16" fmla="*/ 832912 h 1250103"/>
                <a:gd name="connsiteX17" fmla="*/ 987814 w 994058"/>
                <a:gd name="connsiteY17" fmla="*/ 1167277 h 1250103"/>
                <a:gd name="connsiteX18" fmla="*/ 892424 w 994058"/>
                <a:gd name="connsiteY18" fmla="*/ 1244091 h 1250103"/>
                <a:gd name="connsiteX19" fmla="*/ 838705 w 994058"/>
                <a:gd name="connsiteY19" fmla="*/ 1250116 h 1250103"/>
                <a:gd name="connsiteX20" fmla="*/ 619309 w 994058"/>
                <a:gd name="connsiteY20" fmla="*/ 1022687 h 1250103"/>
                <a:gd name="connsiteX21" fmla="*/ 223694 w 994058"/>
                <a:gd name="connsiteY21" fmla="*/ 59253 h 1250103"/>
                <a:gd name="connsiteX22" fmla="*/ 35425 w 994058"/>
                <a:gd name="connsiteY22" fmla="*/ 40176 h 1250103"/>
                <a:gd name="connsiteX23" fmla="*/ 36430 w 994058"/>
                <a:gd name="connsiteY23" fmla="*/ 131047 h 1250103"/>
                <a:gd name="connsiteX24" fmla="*/ 125794 w 994058"/>
                <a:gd name="connsiteY24" fmla="*/ 250032 h 1250103"/>
                <a:gd name="connsiteX25" fmla="*/ 182526 w 994058"/>
                <a:gd name="connsiteY25" fmla="*/ 388598 h 1250103"/>
                <a:gd name="connsiteX26" fmla="*/ 171983 w 994058"/>
                <a:gd name="connsiteY26" fmla="*/ 426754 h 1250103"/>
                <a:gd name="connsiteX27" fmla="*/ 257331 w 994058"/>
                <a:gd name="connsiteY27" fmla="*/ 661211 h 1250103"/>
                <a:gd name="connsiteX28" fmla="*/ 344688 w 994058"/>
                <a:gd name="connsiteY28" fmla="*/ 697359 h 1250103"/>
                <a:gd name="connsiteX29" fmla="*/ 599729 w 994058"/>
                <a:gd name="connsiteY29" fmla="*/ 928804 h 1250103"/>
                <a:gd name="connsiteX30" fmla="*/ 638387 w 994058"/>
                <a:gd name="connsiteY30" fmla="*/ 1014654 h 1250103"/>
                <a:gd name="connsiteX31" fmla="*/ 887906 w 994058"/>
                <a:gd name="connsiteY31" fmla="*/ 1225013 h 1250103"/>
                <a:gd name="connsiteX32" fmla="*/ 967732 w 994058"/>
                <a:gd name="connsiteY32" fmla="*/ 1161755 h 1250103"/>
                <a:gd name="connsiteX33" fmla="*/ 861799 w 994058"/>
                <a:gd name="connsiteY33" fmla="*/ 847974 h 1250103"/>
                <a:gd name="connsiteX34" fmla="*/ 759381 w 994058"/>
                <a:gd name="connsiteY34" fmla="*/ 516621 h 1250103"/>
                <a:gd name="connsiteX35" fmla="*/ 767414 w 994058"/>
                <a:gd name="connsiteY35" fmla="*/ 431273 h 1250103"/>
                <a:gd name="connsiteX36" fmla="*/ 755365 w 994058"/>
                <a:gd name="connsiteY36" fmla="*/ 287686 h 1250103"/>
                <a:gd name="connsiteX37" fmla="*/ 594207 w 994058"/>
                <a:gd name="connsiteY37" fmla="*/ 250032 h 1250103"/>
                <a:gd name="connsiteX38" fmla="*/ 288961 w 994058"/>
                <a:gd name="connsiteY38" fmla="*/ 115985 h 1250103"/>
                <a:gd name="connsiteX39" fmla="*/ 223694 w 994058"/>
                <a:gd name="connsiteY39" fmla="*/ 59253 h 1250103"/>
                <a:gd name="connsiteX40" fmla="*/ 223694 w 994058"/>
                <a:gd name="connsiteY40" fmla="*/ 59253 h 125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94058" h="1250103">
                  <a:moveTo>
                    <a:pt x="619309" y="1022687"/>
                  </a:moveTo>
                  <a:cubicBezTo>
                    <a:pt x="607260" y="995577"/>
                    <a:pt x="594709" y="967462"/>
                    <a:pt x="580652" y="937339"/>
                  </a:cubicBezTo>
                  <a:cubicBezTo>
                    <a:pt x="507854" y="783711"/>
                    <a:pt x="443592" y="758609"/>
                    <a:pt x="336655" y="716437"/>
                  </a:cubicBezTo>
                  <a:cubicBezTo>
                    <a:pt x="310549" y="706396"/>
                    <a:pt x="280928" y="694849"/>
                    <a:pt x="248797" y="679787"/>
                  </a:cubicBezTo>
                  <a:cubicBezTo>
                    <a:pt x="95671" y="611006"/>
                    <a:pt x="125292" y="509592"/>
                    <a:pt x="151399" y="420227"/>
                  </a:cubicBezTo>
                  <a:cubicBezTo>
                    <a:pt x="154913" y="407676"/>
                    <a:pt x="158930" y="395125"/>
                    <a:pt x="161942" y="383076"/>
                  </a:cubicBezTo>
                  <a:cubicBezTo>
                    <a:pt x="175497" y="330360"/>
                    <a:pt x="149391" y="304254"/>
                    <a:pt x="110231" y="264090"/>
                  </a:cubicBezTo>
                  <a:cubicBezTo>
                    <a:pt x="81112" y="234469"/>
                    <a:pt x="44964" y="197317"/>
                    <a:pt x="17352" y="139079"/>
                  </a:cubicBezTo>
                  <a:cubicBezTo>
                    <a:pt x="-13273" y="75319"/>
                    <a:pt x="2290" y="41180"/>
                    <a:pt x="20866" y="23608"/>
                  </a:cubicBezTo>
                  <a:cubicBezTo>
                    <a:pt x="59524" y="-13042"/>
                    <a:pt x="148889" y="-6515"/>
                    <a:pt x="233735" y="39674"/>
                  </a:cubicBezTo>
                  <a:lnTo>
                    <a:pt x="233735" y="39674"/>
                  </a:lnTo>
                  <a:cubicBezTo>
                    <a:pt x="259842" y="54233"/>
                    <a:pt x="281430" y="76825"/>
                    <a:pt x="304524" y="100422"/>
                  </a:cubicBezTo>
                  <a:cubicBezTo>
                    <a:pt x="358243" y="156651"/>
                    <a:pt x="425518" y="226938"/>
                    <a:pt x="594709" y="227942"/>
                  </a:cubicBezTo>
                  <a:cubicBezTo>
                    <a:pt x="691103" y="228444"/>
                    <a:pt x="744320" y="241497"/>
                    <a:pt x="771430" y="272625"/>
                  </a:cubicBezTo>
                  <a:cubicBezTo>
                    <a:pt x="802558" y="307768"/>
                    <a:pt x="796533" y="359981"/>
                    <a:pt x="788500" y="432276"/>
                  </a:cubicBezTo>
                  <a:cubicBezTo>
                    <a:pt x="785488" y="457379"/>
                    <a:pt x="782476" y="485494"/>
                    <a:pt x="780467" y="516621"/>
                  </a:cubicBezTo>
                  <a:cubicBezTo>
                    <a:pt x="768920" y="699869"/>
                    <a:pt x="876861" y="831406"/>
                    <a:pt x="877865" y="832912"/>
                  </a:cubicBezTo>
                  <a:cubicBezTo>
                    <a:pt x="942629" y="909726"/>
                    <a:pt x="1021953" y="1069378"/>
                    <a:pt x="987814" y="1167277"/>
                  </a:cubicBezTo>
                  <a:cubicBezTo>
                    <a:pt x="973254" y="1208445"/>
                    <a:pt x="941123" y="1234552"/>
                    <a:pt x="892424" y="1244091"/>
                  </a:cubicBezTo>
                  <a:cubicBezTo>
                    <a:pt x="872845" y="1248107"/>
                    <a:pt x="854771" y="1250116"/>
                    <a:pt x="838705" y="1250116"/>
                  </a:cubicBezTo>
                  <a:cubicBezTo>
                    <a:pt x="720221" y="1250618"/>
                    <a:pt x="676543" y="1152216"/>
                    <a:pt x="619309" y="1022687"/>
                  </a:cubicBezTo>
                  <a:close/>
                  <a:moveTo>
                    <a:pt x="223694" y="59253"/>
                  </a:moveTo>
                  <a:cubicBezTo>
                    <a:pt x="148387" y="18085"/>
                    <a:pt x="67557" y="9551"/>
                    <a:pt x="35425" y="40176"/>
                  </a:cubicBezTo>
                  <a:cubicBezTo>
                    <a:pt x="11327" y="63270"/>
                    <a:pt x="22874" y="102430"/>
                    <a:pt x="36430" y="131047"/>
                  </a:cubicBezTo>
                  <a:cubicBezTo>
                    <a:pt x="63038" y="186272"/>
                    <a:pt x="96173" y="220412"/>
                    <a:pt x="125794" y="250032"/>
                  </a:cubicBezTo>
                  <a:cubicBezTo>
                    <a:pt x="166962" y="291702"/>
                    <a:pt x="199094" y="324838"/>
                    <a:pt x="182526" y="388598"/>
                  </a:cubicBezTo>
                  <a:cubicBezTo>
                    <a:pt x="179514" y="401150"/>
                    <a:pt x="175497" y="413701"/>
                    <a:pt x="171983" y="426754"/>
                  </a:cubicBezTo>
                  <a:cubicBezTo>
                    <a:pt x="145876" y="515617"/>
                    <a:pt x="121276" y="599961"/>
                    <a:pt x="257331" y="661211"/>
                  </a:cubicBezTo>
                  <a:cubicBezTo>
                    <a:pt x="289463" y="675771"/>
                    <a:pt x="318582" y="687318"/>
                    <a:pt x="344688" y="697359"/>
                  </a:cubicBezTo>
                  <a:cubicBezTo>
                    <a:pt x="452629" y="739531"/>
                    <a:pt x="523418" y="767646"/>
                    <a:pt x="599729" y="928804"/>
                  </a:cubicBezTo>
                  <a:cubicBezTo>
                    <a:pt x="613787" y="958927"/>
                    <a:pt x="626338" y="987041"/>
                    <a:pt x="638387" y="1014654"/>
                  </a:cubicBezTo>
                  <a:cubicBezTo>
                    <a:pt x="704156" y="1163763"/>
                    <a:pt x="743818" y="1254132"/>
                    <a:pt x="887906" y="1225013"/>
                  </a:cubicBezTo>
                  <a:cubicBezTo>
                    <a:pt x="929074" y="1216479"/>
                    <a:pt x="956185" y="1195392"/>
                    <a:pt x="967732" y="1161755"/>
                  </a:cubicBezTo>
                  <a:cubicBezTo>
                    <a:pt x="997855" y="1075402"/>
                    <a:pt x="925560" y="923783"/>
                    <a:pt x="861799" y="847974"/>
                  </a:cubicBezTo>
                  <a:cubicBezTo>
                    <a:pt x="857281" y="842451"/>
                    <a:pt x="747332" y="708404"/>
                    <a:pt x="759381" y="516621"/>
                  </a:cubicBezTo>
                  <a:cubicBezTo>
                    <a:pt x="761389" y="485494"/>
                    <a:pt x="764402" y="456877"/>
                    <a:pt x="767414" y="431273"/>
                  </a:cubicBezTo>
                  <a:cubicBezTo>
                    <a:pt x="774945" y="364500"/>
                    <a:pt x="780467" y="315801"/>
                    <a:pt x="755365" y="287686"/>
                  </a:cubicBezTo>
                  <a:cubicBezTo>
                    <a:pt x="732773" y="262082"/>
                    <a:pt x="683070" y="250535"/>
                    <a:pt x="594207" y="250032"/>
                  </a:cubicBezTo>
                  <a:cubicBezTo>
                    <a:pt x="415979" y="249028"/>
                    <a:pt x="345190" y="175227"/>
                    <a:pt x="288961" y="115985"/>
                  </a:cubicBezTo>
                  <a:cubicBezTo>
                    <a:pt x="266368" y="92389"/>
                    <a:pt x="246788" y="71805"/>
                    <a:pt x="223694" y="59253"/>
                  </a:cubicBezTo>
                  <a:lnTo>
                    <a:pt x="223694" y="59253"/>
                  </a:ln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76AC63-C087-49A5-9A1E-0576AC40D64D}"/>
                </a:ext>
              </a:extLst>
            </p:cNvPr>
            <p:cNvSpPr/>
            <p:nvPr/>
          </p:nvSpPr>
          <p:spPr>
            <a:xfrm>
              <a:off x="1120686" y="4328171"/>
              <a:ext cx="748054" cy="1199899"/>
            </a:xfrm>
            <a:custGeom>
              <a:avLst/>
              <a:gdLst>
                <a:gd name="connsiteX0" fmla="*/ 726968 w 748054"/>
                <a:gd name="connsiteY0" fmla="*/ 1203414 h 1199898"/>
                <a:gd name="connsiteX1" fmla="*/ 748054 w 748054"/>
                <a:gd name="connsiteY1" fmla="*/ 1202409 h 1199898"/>
                <a:gd name="connsiteX2" fmla="*/ 533679 w 748054"/>
                <a:gd name="connsiteY2" fmla="*/ 580872 h 1199898"/>
                <a:gd name="connsiteX3" fmla="*/ 232449 w 748054"/>
                <a:gd name="connsiteY3" fmla="*/ 162664 h 1199898"/>
                <a:gd name="connsiteX4" fmla="*/ 3514 w 748054"/>
                <a:gd name="connsiteY4" fmla="*/ 0 h 1199898"/>
                <a:gd name="connsiteX5" fmla="*/ 0 w 748054"/>
                <a:gd name="connsiteY5" fmla="*/ 20584 h 1199898"/>
                <a:gd name="connsiteX6" fmla="*/ 212367 w 748054"/>
                <a:gd name="connsiteY6" fmla="*/ 168187 h 1199898"/>
                <a:gd name="connsiteX7" fmla="*/ 520626 w 748054"/>
                <a:gd name="connsiteY7" fmla="*/ 597439 h 1199898"/>
                <a:gd name="connsiteX8" fmla="*/ 726968 w 748054"/>
                <a:gd name="connsiteY8" fmla="*/ 1203414 h 119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054" h="1199898">
                  <a:moveTo>
                    <a:pt x="726968" y="1203414"/>
                  </a:moveTo>
                  <a:lnTo>
                    <a:pt x="748054" y="1202409"/>
                  </a:lnTo>
                  <a:cubicBezTo>
                    <a:pt x="747050" y="1182829"/>
                    <a:pt x="720441" y="716927"/>
                    <a:pt x="533679" y="580872"/>
                  </a:cubicBezTo>
                  <a:cubicBezTo>
                    <a:pt x="328341" y="431261"/>
                    <a:pt x="263576" y="270605"/>
                    <a:pt x="232449" y="162664"/>
                  </a:cubicBezTo>
                  <a:cubicBezTo>
                    <a:pt x="196301" y="35646"/>
                    <a:pt x="11547" y="1506"/>
                    <a:pt x="3514" y="0"/>
                  </a:cubicBezTo>
                  <a:lnTo>
                    <a:pt x="0" y="20584"/>
                  </a:lnTo>
                  <a:cubicBezTo>
                    <a:pt x="2008" y="21086"/>
                    <a:pt x="179734" y="53719"/>
                    <a:pt x="212367" y="168187"/>
                  </a:cubicBezTo>
                  <a:cubicBezTo>
                    <a:pt x="243996" y="279140"/>
                    <a:pt x="310267" y="444314"/>
                    <a:pt x="520626" y="597439"/>
                  </a:cubicBezTo>
                  <a:cubicBezTo>
                    <a:pt x="699857" y="728474"/>
                    <a:pt x="726466" y="1198895"/>
                    <a:pt x="726968" y="1203414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A0795C-BEB1-4D03-BB83-67E7003005A1}"/>
                </a:ext>
              </a:extLst>
            </p:cNvPr>
            <p:cNvSpPr/>
            <p:nvPr/>
          </p:nvSpPr>
          <p:spPr>
            <a:xfrm>
              <a:off x="1268108" y="3179644"/>
              <a:ext cx="868546" cy="2294367"/>
            </a:xfrm>
            <a:custGeom>
              <a:avLst/>
              <a:gdLst>
                <a:gd name="connsiteX0" fmla="*/ 151800 w 868546"/>
                <a:gd name="connsiteY0" fmla="*/ 5360 h 2294367"/>
                <a:gd name="connsiteX1" fmla="*/ 313460 w 868546"/>
                <a:gd name="connsiteY1" fmla="*/ 405494 h 2294367"/>
                <a:gd name="connsiteX2" fmla="*/ 699537 w 868546"/>
                <a:gd name="connsiteY2" fmla="*/ 962769 h 2294367"/>
                <a:gd name="connsiteX3" fmla="*/ 840111 w 868546"/>
                <a:gd name="connsiteY3" fmla="*/ 1535608 h 2294367"/>
                <a:gd name="connsiteX4" fmla="*/ 650838 w 868546"/>
                <a:gd name="connsiteY4" fmla="*/ 2280148 h 2294367"/>
                <a:gd name="connsiteX5" fmla="*/ 369690 w 868546"/>
                <a:gd name="connsiteY5" fmla="*/ 1583805 h 2294367"/>
                <a:gd name="connsiteX6" fmla="*/ 338061 w 868546"/>
                <a:gd name="connsiteY6" fmla="*/ 1281069 h 2294367"/>
                <a:gd name="connsiteX7" fmla="*/ 25786 w 868546"/>
                <a:gd name="connsiteY7" fmla="*/ 605310 h 2294367"/>
                <a:gd name="connsiteX8" fmla="*/ 151800 w 868546"/>
                <a:gd name="connsiteY8" fmla="*/ 5360 h 229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546" h="2294367">
                  <a:moveTo>
                    <a:pt x="151800" y="5360"/>
                  </a:moveTo>
                  <a:cubicBezTo>
                    <a:pt x="284843" y="-40327"/>
                    <a:pt x="257231" y="215719"/>
                    <a:pt x="313460" y="405494"/>
                  </a:cubicBezTo>
                  <a:cubicBezTo>
                    <a:pt x="369690" y="594766"/>
                    <a:pt x="938010" y="488332"/>
                    <a:pt x="699537" y="962769"/>
                  </a:cubicBezTo>
                  <a:cubicBezTo>
                    <a:pt x="461063" y="1437206"/>
                    <a:pt x="1001268" y="1121417"/>
                    <a:pt x="840111" y="1535608"/>
                  </a:cubicBezTo>
                  <a:cubicBezTo>
                    <a:pt x="678451" y="1949799"/>
                    <a:pt x="826053" y="2392607"/>
                    <a:pt x="650838" y="2280148"/>
                  </a:cubicBezTo>
                  <a:cubicBezTo>
                    <a:pt x="475120" y="2167688"/>
                    <a:pt x="552436" y="1646059"/>
                    <a:pt x="369690" y="1583805"/>
                  </a:cubicBezTo>
                  <a:cubicBezTo>
                    <a:pt x="187446" y="1522052"/>
                    <a:pt x="157323" y="1449757"/>
                    <a:pt x="338061" y="1281069"/>
                  </a:cubicBezTo>
                  <a:cubicBezTo>
                    <a:pt x="518799" y="1112380"/>
                    <a:pt x="-135372" y="945197"/>
                    <a:pt x="25786" y="605310"/>
                  </a:cubicBezTo>
                  <a:cubicBezTo>
                    <a:pt x="186944" y="264920"/>
                    <a:pt x="-1827" y="58075"/>
                    <a:pt x="151800" y="5360"/>
                  </a:cubicBezTo>
                  <a:close/>
                </a:path>
              </a:pathLst>
            </a:custGeom>
            <a:gradFill>
              <a:gsLst>
                <a:gs pos="0">
                  <a:srgbClr val="61B7FF"/>
                </a:gs>
                <a:gs pos="100000">
                  <a:srgbClr val="6789DD"/>
                </a:gs>
              </a:gsLst>
              <a:lin ang="5400000" scaled="1"/>
            </a:gra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21D940-DA2B-4476-9FDB-28A8708E3259}"/>
                </a:ext>
              </a:extLst>
            </p:cNvPr>
            <p:cNvSpPr/>
            <p:nvPr/>
          </p:nvSpPr>
          <p:spPr>
            <a:xfrm>
              <a:off x="1486680" y="3778929"/>
              <a:ext cx="431763" cy="1656764"/>
            </a:xfrm>
            <a:custGeom>
              <a:avLst/>
              <a:gdLst>
                <a:gd name="connsiteX0" fmla="*/ 350431 w 431762"/>
                <a:gd name="connsiteY0" fmla="*/ 1660781 h 1656764"/>
                <a:gd name="connsiteX1" fmla="*/ 376537 w 431762"/>
                <a:gd name="connsiteY1" fmla="*/ 890636 h 1656764"/>
                <a:gd name="connsiteX2" fmla="*/ 280144 w 431762"/>
                <a:gd name="connsiteY2" fmla="*/ 321312 h 1656764"/>
                <a:gd name="connsiteX3" fmla="*/ 7029 w 431762"/>
                <a:gd name="connsiteY3" fmla="*/ 0 h 1656764"/>
                <a:gd name="connsiteX4" fmla="*/ 0 w 431762"/>
                <a:gd name="connsiteY4" fmla="*/ 20082 h 1656764"/>
                <a:gd name="connsiteX5" fmla="*/ 259058 w 431762"/>
                <a:gd name="connsiteY5" fmla="*/ 319806 h 1656764"/>
                <a:gd name="connsiteX6" fmla="*/ 365994 w 431762"/>
                <a:gd name="connsiteY6" fmla="*/ 908710 h 1656764"/>
                <a:gd name="connsiteX7" fmla="*/ 329847 w 431762"/>
                <a:gd name="connsiteY7" fmla="*/ 1655760 h 1656764"/>
                <a:gd name="connsiteX8" fmla="*/ 350431 w 431762"/>
                <a:gd name="connsiteY8" fmla="*/ 1660781 h 16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762" h="1656764">
                  <a:moveTo>
                    <a:pt x="350431" y="1660781"/>
                  </a:moveTo>
                  <a:cubicBezTo>
                    <a:pt x="366998" y="1589992"/>
                    <a:pt x="510083" y="965944"/>
                    <a:pt x="376537" y="890636"/>
                  </a:cubicBezTo>
                  <a:cubicBezTo>
                    <a:pt x="259058" y="824366"/>
                    <a:pt x="262070" y="565810"/>
                    <a:pt x="280144" y="321312"/>
                  </a:cubicBezTo>
                  <a:cubicBezTo>
                    <a:pt x="296209" y="105430"/>
                    <a:pt x="18576" y="4016"/>
                    <a:pt x="7029" y="0"/>
                  </a:cubicBezTo>
                  <a:lnTo>
                    <a:pt x="0" y="20082"/>
                  </a:lnTo>
                  <a:cubicBezTo>
                    <a:pt x="2510" y="21086"/>
                    <a:pt x="274119" y="119990"/>
                    <a:pt x="259058" y="319806"/>
                  </a:cubicBezTo>
                  <a:cubicBezTo>
                    <a:pt x="240482" y="570328"/>
                    <a:pt x="238474" y="836415"/>
                    <a:pt x="365994" y="908710"/>
                  </a:cubicBezTo>
                  <a:cubicBezTo>
                    <a:pt x="466906" y="965944"/>
                    <a:pt x="374027" y="1467492"/>
                    <a:pt x="329847" y="1655760"/>
                  </a:cubicBezTo>
                  <a:lnTo>
                    <a:pt x="350431" y="1660781"/>
                  </a:lnTo>
                  <a:close/>
                </a:path>
              </a:pathLst>
            </a:custGeom>
            <a:solidFill>
              <a:srgbClr val="FFFF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668ADC-AA14-4A58-8C6B-F941A6B28667}"/>
                </a:ext>
              </a:extLst>
            </p:cNvPr>
            <p:cNvSpPr/>
            <p:nvPr/>
          </p:nvSpPr>
          <p:spPr>
            <a:xfrm>
              <a:off x="1534877" y="5217301"/>
              <a:ext cx="803280" cy="717931"/>
            </a:xfrm>
            <a:custGeom>
              <a:avLst/>
              <a:gdLst>
                <a:gd name="connsiteX0" fmla="*/ 803280 w 803279"/>
                <a:gd name="connsiteY0" fmla="*/ 0 h 717931"/>
                <a:gd name="connsiteX1" fmla="*/ 613505 w 803279"/>
                <a:gd name="connsiteY1" fmla="*/ 719940 h 717931"/>
                <a:gd name="connsiteX2" fmla="*/ 189775 w 803279"/>
                <a:gd name="connsiteY2" fmla="*/ 719940 h 717931"/>
                <a:gd name="connsiteX3" fmla="*/ 0 w 803279"/>
                <a:gd name="connsiteY3" fmla="*/ 0 h 7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9" h="717931">
                  <a:moveTo>
                    <a:pt x="803280" y="0"/>
                  </a:moveTo>
                  <a:lnTo>
                    <a:pt x="613505" y="719940"/>
                  </a:lnTo>
                  <a:lnTo>
                    <a:pt x="189775" y="719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982C17B-1D21-493F-874F-C13D1E586C2F}"/>
                </a:ext>
              </a:extLst>
            </p:cNvPr>
            <p:cNvSpPr/>
            <p:nvPr/>
          </p:nvSpPr>
          <p:spPr>
            <a:xfrm>
              <a:off x="1534877" y="5217301"/>
              <a:ext cx="803280" cy="717931"/>
            </a:xfrm>
            <a:custGeom>
              <a:avLst/>
              <a:gdLst>
                <a:gd name="connsiteX0" fmla="*/ 803280 w 803279"/>
                <a:gd name="connsiteY0" fmla="*/ 0 h 717931"/>
                <a:gd name="connsiteX1" fmla="*/ 385574 w 803279"/>
                <a:gd name="connsiteY1" fmla="*/ 719940 h 717931"/>
                <a:gd name="connsiteX2" fmla="*/ 189273 w 803279"/>
                <a:gd name="connsiteY2" fmla="*/ 719940 h 717931"/>
                <a:gd name="connsiteX3" fmla="*/ 0 w 803279"/>
                <a:gd name="connsiteY3" fmla="*/ 0 h 717931"/>
                <a:gd name="connsiteX4" fmla="*/ 803280 w 803279"/>
                <a:gd name="connsiteY4" fmla="*/ 0 h 7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279" h="717931">
                  <a:moveTo>
                    <a:pt x="803280" y="0"/>
                  </a:moveTo>
                  <a:cubicBezTo>
                    <a:pt x="803280" y="0"/>
                    <a:pt x="385574" y="78320"/>
                    <a:pt x="385574" y="719940"/>
                  </a:cubicBezTo>
                  <a:lnTo>
                    <a:pt x="189273" y="719940"/>
                  </a:lnTo>
                  <a:lnTo>
                    <a:pt x="0" y="0"/>
                  </a:lnTo>
                  <a:lnTo>
                    <a:pt x="803280" y="0"/>
                  </a:lnTo>
                  <a:close/>
                </a:path>
              </a:pathLst>
            </a:custGeom>
            <a:solidFill>
              <a:srgbClr val="C9733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632AC1-76F2-4DAC-8BBB-7083A9F9A6BD}"/>
                </a:ext>
              </a:extLst>
            </p:cNvPr>
            <p:cNvSpPr/>
            <p:nvPr/>
          </p:nvSpPr>
          <p:spPr>
            <a:xfrm>
              <a:off x="5525874" y="4722280"/>
              <a:ext cx="195799" cy="306250"/>
            </a:xfrm>
            <a:custGeom>
              <a:avLst/>
              <a:gdLst>
                <a:gd name="connsiteX0" fmla="*/ 135350 w 195799"/>
                <a:gd name="connsiteY0" fmla="*/ 17572 h 306250"/>
                <a:gd name="connsiteX1" fmla="*/ 151918 w 195799"/>
                <a:gd name="connsiteY1" fmla="*/ 61250 h 306250"/>
                <a:gd name="connsiteX2" fmla="*/ 172000 w 195799"/>
                <a:gd name="connsiteY2" fmla="*/ 112459 h 306250"/>
                <a:gd name="connsiteX3" fmla="*/ 196600 w 195799"/>
                <a:gd name="connsiteY3" fmla="*/ 197808 h 306250"/>
                <a:gd name="connsiteX4" fmla="*/ 185053 w 195799"/>
                <a:gd name="connsiteY4" fmla="*/ 255042 h 306250"/>
                <a:gd name="connsiteX5" fmla="*/ 183045 w 195799"/>
                <a:gd name="connsiteY5" fmla="*/ 293699 h 306250"/>
                <a:gd name="connsiteX6" fmla="*/ 159448 w 195799"/>
                <a:gd name="connsiteY6" fmla="*/ 275124 h 306250"/>
                <a:gd name="connsiteX7" fmla="*/ 150914 w 195799"/>
                <a:gd name="connsiteY7" fmla="*/ 290687 h 306250"/>
                <a:gd name="connsiteX8" fmla="*/ 122799 w 195799"/>
                <a:gd name="connsiteY8" fmla="*/ 291691 h 306250"/>
                <a:gd name="connsiteX9" fmla="*/ 107737 w 195799"/>
                <a:gd name="connsiteY9" fmla="*/ 305748 h 306250"/>
                <a:gd name="connsiteX10" fmla="*/ 80125 w 195799"/>
                <a:gd name="connsiteY10" fmla="*/ 301732 h 306250"/>
                <a:gd name="connsiteX11" fmla="*/ 59038 w 195799"/>
                <a:gd name="connsiteY11" fmla="*/ 308761 h 306250"/>
                <a:gd name="connsiteX12" fmla="*/ 35442 w 195799"/>
                <a:gd name="connsiteY12" fmla="*/ 294201 h 306250"/>
                <a:gd name="connsiteX13" fmla="*/ 8331 w 195799"/>
                <a:gd name="connsiteY13" fmla="*/ 288679 h 306250"/>
                <a:gd name="connsiteX14" fmla="*/ 801 w 195799"/>
                <a:gd name="connsiteY14" fmla="*/ 259560 h 306250"/>
                <a:gd name="connsiteX15" fmla="*/ 27409 w 195799"/>
                <a:gd name="connsiteY15" fmla="*/ 113463 h 306250"/>
                <a:gd name="connsiteX16" fmla="*/ 20381 w 195799"/>
                <a:gd name="connsiteY16" fmla="*/ 0 h 306250"/>
                <a:gd name="connsiteX17" fmla="*/ 135350 w 195799"/>
                <a:gd name="connsiteY17" fmla="*/ 17572 h 30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5799" h="306250">
                  <a:moveTo>
                    <a:pt x="135350" y="17572"/>
                  </a:moveTo>
                  <a:cubicBezTo>
                    <a:pt x="135350" y="17572"/>
                    <a:pt x="149909" y="41670"/>
                    <a:pt x="151918" y="61250"/>
                  </a:cubicBezTo>
                  <a:cubicBezTo>
                    <a:pt x="153424" y="76814"/>
                    <a:pt x="166477" y="99908"/>
                    <a:pt x="172000" y="112459"/>
                  </a:cubicBezTo>
                  <a:cubicBezTo>
                    <a:pt x="177522" y="125011"/>
                    <a:pt x="195596" y="182746"/>
                    <a:pt x="196600" y="197808"/>
                  </a:cubicBezTo>
                  <a:cubicBezTo>
                    <a:pt x="197102" y="203832"/>
                    <a:pt x="183045" y="242490"/>
                    <a:pt x="185053" y="255042"/>
                  </a:cubicBezTo>
                  <a:cubicBezTo>
                    <a:pt x="187061" y="267593"/>
                    <a:pt x="194090" y="292193"/>
                    <a:pt x="183045" y="293699"/>
                  </a:cubicBezTo>
                  <a:cubicBezTo>
                    <a:pt x="172000" y="295206"/>
                    <a:pt x="159448" y="275124"/>
                    <a:pt x="159448" y="275124"/>
                  </a:cubicBezTo>
                  <a:cubicBezTo>
                    <a:pt x="159448" y="275124"/>
                    <a:pt x="160453" y="286671"/>
                    <a:pt x="150914" y="290687"/>
                  </a:cubicBezTo>
                  <a:cubicBezTo>
                    <a:pt x="132840" y="299222"/>
                    <a:pt x="122799" y="291691"/>
                    <a:pt x="122799" y="291691"/>
                  </a:cubicBezTo>
                  <a:cubicBezTo>
                    <a:pt x="122799" y="291691"/>
                    <a:pt x="116272" y="304242"/>
                    <a:pt x="107737" y="305748"/>
                  </a:cubicBezTo>
                  <a:cubicBezTo>
                    <a:pt x="89161" y="309263"/>
                    <a:pt x="80125" y="301732"/>
                    <a:pt x="80125" y="301732"/>
                  </a:cubicBezTo>
                  <a:cubicBezTo>
                    <a:pt x="80125" y="301732"/>
                    <a:pt x="72092" y="308761"/>
                    <a:pt x="59038" y="308761"/>
                  </a:cubicBezTo>
                  <a:cubicBezTo>
                    <a:pt x="42471" y="308259"/>
                    <a:pt x="35442" y="294201"/>
                    <a:pt x="35442" y="294201"/>
                  </a:cubicBezTo>
                  <a:cubicBezTo>
                    <a:pt x="35442" y="294201"/>
                    <a:pt x="14356" y="298218"/>
                    <a:pt x="8331" y="288679"/>
                  </a:cubicBezTo>
                  <a:cubicBezTo>
                    <a:pt x="2307" y="279140"/>
                    <a:pt x="3311" y="268597"/>
                    <a:pt x="801" y="259560"/>
                  </a:cubicBezTo>
                  <a:cubicBezTo>
                    <a:pt x="-1710" y="250523"/>
                    <a:pt x="299" y="170697"/>
                    <a:pt x="27409" y="113463"/>
                  </a:cubicBezTo>
                  <a:cubicBezTo>
                    <a:pt x="54520" y="55728"/>
                    <a:pt x="20381" y="0"/>
                    <a:pt x="20381" y="0"/>
                  </a:cubicBezTo>
                  <a:lnTo>
                    <a:pt x="135350" y="17572"/>
                  </a:ln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562495-B805-43E3-B665-58D2D4400D50}"/>
                </a:ext>
              </a:extLst>
            </p:cNvPr>
            <p:cNvSpPr/>
            <p:nvPr/>
          </p:nvSpPr>
          <p:spPr>
            <a:xfrm>
              <a:off x="5523898" y="4884162"/>
              <a:ext cx="160656" cy="145594"/>
            </a:xfrm>
            <a:custGeom>
              <a:avLst/>
              <a:gdLst>
                <a:gd name="connsiteX0" fmla="*/ 163935 w 160655"/>
                <a:gd name="connsiteY0" fmla="*/ 105711 h 145594"/>
                <a:gd name="connsiteX1" fmla="*/ 146866 w 160655"/>
                <a:gd name="connsiteY1" fmla="*/ 18856 h 145594"/>
                <a:gd name="connsiteX2" fmla="*/ 125779 w 160655"/>
                <a:gd name="connsiteY2" fmla="*/ 29400 h 145594"/>
                <a:gd name="connsiteX3" fmla="*/ 107706 w 160655"/>
                <a:gd name="connsiteY3" fmla="*/ 281 h 145594"/>
                <a:gd name="connsiteX4" fmla="*/ 86118 w 160655"/>
                <a:gd name="connsiteY4" fmla="*/ 27391 h 145594"/>
                <a:gd name="connsiteX5" fmla="*/ 61015 w 160655"/>
                <a:gd name="connsiteY5" fmla="*/ 11828 h 145594"/>
                <a:gd name="connsiteX6" fmla="*/ 44448 w 160655"/>
                <a:gd name="connsiteY6" fmla="*/ 40947 h 145594"/>
                <a:gd name="connsiteX7" fmla="*/ 10308 w 160655"/>
                <a:gd name="connsiteY7" fmla="*/ 39943 h 145594"/>
                <a:gd name="connsiteX8" fmla="*/ 9304 w 160655"/>
                <a:gd name="connsiteY8" fmla="*/ 127299 h 145594"/>
                <a:gd name="connsiteX9" fmla="*/ 36415 w 160655"/>
                <a:gd name="connsiteY9" fmla="*/ 132822 h 145594"/>
                <a:gd name="connsiteX10" fmla="*/ 81097 w 160655"/>
                <a:gd name="connsiteY10" fmla="*/ 140855 h 145594"/>
                <a:gd name="connsiteX11" fmla="*/ 124273 w 160655"/>
                <a:gd name="connsiteY11" fmla="*/ 130312 h 145594"/>
                <a:gd name="connsiteX12" fmla="*/ 163935 w 160655"/>
                <a:gd name="connsiteY12" fmla="*/ 105711 h 14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655" h="145594">
                  <a:moveTo>
                    <a:pt x="163935" y="105711"/>
                  </a:moveTo>
                  <a:cubicBezTo>
                    <a:pt x="163935" y="105711"/>
                    <a:pt x="165943" y="33918"/>
                    <a:pt x="146866" y="18856"/>
                  </a:cubicBezTo>
                  <a:cubicBezTo>
                    <a:pt x="127788" y="3795"/>
                    <a:pt x="125779" y="29400"/>
                    <a:pt x="125779" y="29400"/>
                  </a:cubicBezTo>
                  <a:cubicBezTo>
                    <a:pt x="125779" y="29400"/>
                    <a:pt x="128290" y="3795"/>
                    <a:pt x="107706" y="281"/>
                  </a:cubicBezTo>
                  <a:cubicBezTo>
                    <a:pt x="87122" y="-3234"/>
                    <a:pt x="86118" y="27391"/>
                    <a:pt x="86118" y="27391"/>
                  </a:cubicBezTo>
                  <a:cubicBezTo>
                    <a:pt x="86118" y="27391"/>
                    <a:pt x="82603" y="7812"/>
                    <a:pt x="61015" y="11828"/>
                  </a:cubicBezTo>
                  <a:cubicBezTo>
                    <a:pt x="39427" y="15844"/>
                    <a:pt x="44448" y="40947"/>
                    <a:pt x="44448" y="40947"/>
                  </a:cubicBezTo>
                  <a:cubicBezTo>
                    <a:pt x="44448" y="40947"/>
                    <a:pt x="23863" y="16346"/>
                    <a:pt x="10308" y="39943"/>
                  </a:cubicBezTo>
                  <a:cubicBezTo>
                    <a:pt x="-12284" y="80107"/>
                    <a:pt x="9304" y="127299"/>
                    <a:pt x="9304" y="127299"/>
                  </a:cubicBezTo>
                  <a:cubicBezTo>
                    <a:pt x="9304" y="127299"/>
                    <a:pt x="15831" y="138345"/>
                    <a:pt x="36415" y="132822"/>
                  </a:cubicBezTo>
                  <a:cubicBezTo>
                    <a:pt x="36415" y="132822"/>
                    <a:pt x="49970" y="160435"/>
                    <a:pt x="81097" y="140855"/>
                  </a:cubicBezTo>
                  <a:cubicBezTo>
                    <a:pt x="81097" y="140855"/>
                    <a:pt x="112726" y="158427"/>
                    <a:pt x="124273" y="130312"/>
                  </a:cubicBezTo>
                  <a:cubicBezTo>
                    <a:pt x="124776" y="129810"/>
                    <a:pt x="159417" y="146377"/>
                    <a:pt x="163935" y="105711"/>
                  </a:cubicBezTo>
                  <a:close/>
                </a:path>
              </a:pathLst>
            </a:custGeom>
            <a:solidFill>
              <a:srgbClr val="DB9C7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503A4C-9912-4EDA-8329-906EE0FAAE7E}"/>
                </a:ext>
              </a:extLst>
            </p:cNvPr>
            <p:cNvSpPr/>
            <p:nvPr/>
          </p:nvSpPr>
          <p:spPr>
            <a:xfrm>
              <a:off x="5528683" y="3539727"/>
              <a:ext cx="381558" cy="1285247"/>
            </a:xfrm>
            <a:custGeom>
              <a:avLst/>
              <a:gdLst>
                <a:gd name="connsiteX0" fmla="*/ 375533 w 381557"/>
                <a:gd name="connsiteY0" fmla="*/ 167911 h 1285247"/>
                <a:gd name="connsiteX1" fmla="*/ 211363 w 381557"/>
                <a:gd name="connsiteY1" fmla="*/ 727194 h 1285247"/>
                <a:gd name="connsiteX2" fmla="*/ 161158 w 381557"/>
                <a:gd name="connsiteY2" fmla="*/ 1244306 h 1285247"/>
                <a:gd name="connsiteX3" fmla="*/ 0 w 381557"/>
                <a:gd name="connsiteY3" fmla="*/ 1287482 h 1285247"/>
                <a:gd name="connsiteX4" fmla="*/ 20584 w 381557"/>
                <a:gd name="connsiteY4" fmla="*/ 691549 h 1285247"/>
                <a:gd name="connsiteX5" fmla="*/ 241486 w 381557"/>
                <a:gd name="connsiteY5" fmla="*/ 7255 h 1285247"/>
                <a:gd name="connsiteX6" fmla="*/ 344908 w 381557"/>
                <a:gd name="connsiteY6" fmla="*/ 38884 h 1285247"/>
                <a:gd name="connsiteX7" fmla="*/ 375533 w 381557"/>
                <a:gd name="connsiteY7" fmla="*/ 167911 h 128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557" h="1285247">
                  <a:moveTo>
                    <a:pt x="375533" y="167911"/>
                  </a:moveTo>
                  <a:cubicBezTo>
                    <a:pt x="375533" y="167911"/>
                    <a:pt x="253033" y="576579"/>
                    <a:pt x="211363" y="727194"/>
                  </a:cubicBezTo>
                  <a:cubicBezTo>
                    <a:pt x="198310" y="774387"/>
                    <a:pt x="166681" y="1226232"/>
                    <a:pt x="161158" y="1244306"/>
                  </a:cubicBezTo>
                  <a:cubicBezTo>
                    <a:pt x="155635" y="1262379"/>
                    <a:pt x="0" y="1287482"/>
                    <a:pt x="0" y="1287482"/>
                  </a:cubicBezTo>
                  <a:cubicBezTo>
                    <a:pt x="0" y="1287482"/>
                    <a:pt x="19078" y="722676"/>
                    <a:pt x="20584" y="691549"/>
                  </a:cubicBezTo>
                  <a:cubicBezTo>
                    <a:pt x="22592" y="660924"/>
                    <a:pt x="192285" y="29847"/>
                    <a:pt x="241486" y="7255"/>
                  </a:cubicBezTo>
                  <a:cubicBezTo>
                    <a:pt x="278638" y="-9815"/>
                    <a:pt x="298218" y="4243"/>
                    <a:pt x="344908" y="38884"/>
                  </a:cubicBezTo>
                  <a:cubicBezTo>
                    <a:pt x="410677" y="88085"/>
                    <a:pt x="375533" y="167911"/>
                    <a:pt x="375533" y="167911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DCBF52-B20E-48C7-9D6F-2833F2D9491C}"/>
                </a:ext>
              </a:extLst>
            </p:cNvPr>
            <p:cNvSpPr/>
            <p:nvPr/>
          </p:nvSpPr>
          <p:spPr>
            <a:xfrm>
              <a:off x="7099949" y="2951856"/>
              <a:ext cx="291189" cy="200820"/>
            </a:xfrm>
            <a:custGeom>
              <a:avLst/>
              <a:gdLst>
                <a:gd name="connsiteX0" fmla="*/ 0 w 291188"/>
                <a:gd name="connsiteY0" fmla="*/ 183648 h 200819"/>
                <a:gd name="connsiteX1" fmla="*/ 280604 w 291188"/>
                <a:gd name="connsiteY1" fmla="*/ 0 h 200819"/>
                <a:gd name="connsiteX2" fmla="*/ 294350 w 291188"/>
                <a:gd name="connsiteY2" fmla="*/ 21003 h 200819"/>
                <a:gd name="connsiteX3" fmla="*/ 13746 w 291188"/>
                <a:gd name="connsiteY3" fmla="*/ 204651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88" h="200819">
                  <a:moveTo>
                    <a:pt x="0" y="183648"/>
                  </a:moveTo>
                  <a:lnTo>
                    <a:pt x="280604" y="0"/>
                  </a:lnTo>
                  <a:lnTo>
                    <a:pt x="294350" y="21003"/>
                  </a:lnTo>
                  <a:lnTo>
                    <a:pt x="13746" y="204651"/>
                  </a:lnTo>
                  <a:close/>
                </a:path>
              </a:pathLst>
            </a:custGeom>
            <a:solidFill>
              <a:srgbClr val="4DA8F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80DEEA-B966-4602-8B84-CC13209477D1}"/>
                </a:ext>
              </a:extLst>
            </p:cNvPr>
            <p:cNvSpPr/>
            <p:nvPr/>
          </p:nvSpPr>
          <p:spPr>
            <a:xfrm>
              <a:off x="7218583" y="2970967"/>
              <a:ext cx="205840" cy="225922"/>
            </a:xfrm>
            <a:custGeom>
              <a:avLst/>
              <a:gdLst>
                <a:gd name="connsiteX0" fmla="*/ 205840 w 205840"/>
                <a:gd name="connsiteY0" fmla="*/ 86015 h 225922"/>
                <a:gd name="connsiteX1" fmla="*/ 198812 w 205840"/>
                <a:gd name="connsiteY1" fmla="*/ 108105 h 225922"/>
                <a:gd name="connsiteX2" fmla="*/ 183750 w 205840"/>
                <a:gd name="connsiteY2" fmla="*/ 127182 h 225922"/>
                <a:gd name="connsiteX3" fmla="*/ 179232 w 205840"/>
                <a:gd name="connsiteY3" fmla="*/ 133709 h 225922"/>
                <a:gd name="connsiteX4" fmla="*/ 156137 w 205840"/>
                <a:gd name="connsiteY4" fmla="*/ 169857 h 225922"/>
                <a:gd name="connsiteX5" fmla="*/ 90871 w 205840"/>
                <a:gd name="connsiteY5" fmla="*/ 226589 h 225922"/>
                <a:gd name="connsiteX6" fmla="*/ 46189 w 205840"/>
                <a:gd name="connsiteY6" fmla="*/ 188935 h 225922"/>
                <a:gd name="connsiteX7" fmla="*/ 0 w 205840"/>
                <a:gd name="connsiteY7" fmla="*/ 168351 h 225922"/>
                <a:gd name="connsiteX8" fmla="*/ 37152 w 205840"/>
                <a:gd name="connsiteY8" fmla="*/ 41332 h 225922"/>
                <a:gd name="connsiteX9" fmla="*/ 40666 w 205840"/>
                <a:gd name="connsiteY9" fmla="*/ 37316 h 225922"/>
                <a:gd name="connsiteX10" fmla="*/ 69785 w 205840"/>
                <a:gd name="connsiteY10" fmla="*/ 17234 h 225922"/>
                <a:gd name="connsiteX11" fmla="*/ 104427 w 205840"/>
                <a:gd name="connsiteY11" fmla="*/ 164 h 225922"/>
                <a:gd name="connsiteX12" fmla="*/ 126014 w 205840"/>
                <a:gd name="connsiteY12" fmla="*/ 18238 h 225922"/>
                <a:gd name="connsiteX13" fmla="*/ 157644 w 205840"/>
                <a:gd name="connsiteY13" fmla="*/ 38822 h 225922"/>
                <a:gd name="connsiteX14" fmla="*/ 185256 w 205840"/>
                <a:gd name="connsiteY14" fmla="*/ 64426 h 225922"/>
                <a:gd name="connsiteX15" fmla="*/ 205840 w 205840"/>
                <a:gd name="connsiteY15" fmla="*/ 86015 h 2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840" h="225922">
                  <a:moveTo>
                    <a:pt x="205840" y="86015"/>
                  </a:moveTo>
                  <a:cubicBezTo>
                    <a:pt x="205840" y="86015"/>
                    <a:pt x="203330" y="102080"/>
                    <a:pt x="198812" y="108105"/>
                  </a:cubicBezTo>
                  <a:cubicBezTo>
                    <a:pt x="198812" y="108105"/>
                    <a:pt x="189775" y="119150"/>
                    <a:pt x="183750" y="127182"/>
                  </a:cubicBezTo>
                  <a:cubicBezTo>
                    <a:pt x="181742" y="129693"/>
                    <a:pt x="180236" y="132203"/>
                    <a:pt x="179232" y="133709"/>
                  </a:cubicBezTo>
                  <a:cubicBezTo>
                    <a:pt x="175717" y="140236"/>
                    <a:pt x="169191" y="156302"/>
                    <a:pt x="156137" y="169857"/>
                  </a:cubicBezTo>
                  <a:cubicBezTo>
                    <a:pt x="142582" y="183412"/>
                    <a:pt x="90871" y="226589"/>
                    <a:pt x="90871" y="226589"/>
                  </a:cubicBezTo>
                  <a:lnTo>
                    <a:pt x="46189" y="188935"/>
                  </a:lnTo>
                  <a:lnTo>
                    <a:pt x="0" y="168351"/>
                  </a:lnTo>
                  <a:cubicBezTo>
                    <a:pt x="0" y="168351"/>
                    <a:pt x="26107" y="55389"/>
                    <a:pt x="37152" y="41332"/>
                  </a:cubicBezTo>
                  <a:cubicBezTo>
                    <a:pt x="38156" y="39826"/>
                    <a:pt x="39160" y="38822"/>
                    <a:pt x="40666" y="37316"/>
                  </a:cubicBezTo>
                  <a:cubicBezTo>
                    <a:pt x="51209" y="26271"/>
                    <a:pt x="63761" y="22254"/>
                    <a:pt x="69785" y="17234"/>
                  </a:cubicBezTo>
                  <a:cubicBezTo>
                    <a:pt x="72295" y="15225"/>
                    <a:pt x="95891" y="-1844"/>
                    <a:pt x="104427" y="164"/>
                  </a:cubicBezTo>
                  <a:cubicBezTo>
                    <a:pt x="115973" y="3176"/>
                    <a:pt x="123002" y="10205"/>
                    <a:pt x="126014" y="18238"/>
                  </a:cubicBezTo>
                  <a:cubicBezTo>
                    <a:pt x="126014" y="18238"/>
                    <a:pt x="148607" y="25266"/>
                    <a:pt x="157644" y="38822"/>
                  </a:cubicBezTo>
                  <a:cubicBezTo>
                    <a:pt x="157644" y="38822"/>
                    <a:pt x="178730" y="44846"/>
                    <a:pt x="185256" y="64426"/>
                  </a:cubicBezTo>
                  <a:cubicBezTo>
                    <a:pt x="184253" y="64426"/>
                    <a:pt x="204837" y="72961"/>
                    <a:pt x="205840" y="86015"/>
                  </a:cubicBezTo>
                  <a:close/>
                </a:path>
              </a:pathLst>
            </a:custGeom>
            <a:solidFill>
              <a:srgbClr val="EFAA8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4D8A55D-8EC8-42FE-8A38-9D8478161513}"/>
                </a:ext>
              </a:extLst>
            </p:cNvPr>
            <p:cNvSpPr/>
            <p:nvPr/>
          </p:nvSpPr>
          <p:spPr>
            <a:xfrm>
              <a:off x="5657710" y="6488468"/>
              <a:ext cx="145594" cy="100410"/>
            </a:xfrm>
            <a:custGeom>
              <a:avLst/>
              <a:gdLst>
                <a:gd name="connsiteX0" fmla="*/ 147101 w 145594"/>
                <a:gd name="connsiteY0" fmla="*/ 10065 h 100409"/>
                <a:gd name="connsiteX1" fmla="*/ 134549 w 145594"/>
                <a:gd name="connsiteY1" fmla="*/ 99429 h 100409"/>
                <a:gd name="connsiteX2" fmla="*/ 10041 w 145594"/>
                <a:gd name="connsiteY2" fmla="*/ 92401 h 100409"/>
                <a:gd name="connsiteX3" fmla="*/ 0 w 145594"/>
                <a:gd name="connsiteY3" fmla="*/ 24 h 100409"/>
                <a:gd name="connsiteX4" fmla="*/ 147101 w 145594"/>
                <a:gd name="connsiteY4" fmla="*/ 10065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147101" y="10065"/>
                  </a:moveTo>
                  <a:cubicBezTo>
                    <a:pt x="147101" y="10065"/>
                    <a:pt x="136055" y="87883"/>
                    <a:pt x="134549" y="99429"/>
                  </a:cubicBezTo>
                  <a:cubicBezTo>
                    <a:pt x="133043" y="110977"/>
                    <a:pt x="10041" y="92401"/>
                    <a:pt x="10041" y="92401"/>
                  </a:cubicBezTo>
                  <a:lnTo>
                    <a:pt x="0" y="24"/>
                  </a:lnTo>
                  <a:cubicBezTo>
                    <a:pt x="0" y="24"/>
                    <a:pt x="131537" y="-981"/>
                    <a:pt x="147101" y="10065"/>
                  </a:cubicBezTo>
                  <a:close/>
                </a:path>
              </a:pathLst>
            </a:custGeom>
            <a:solidFill>
              <a:srgbClr val="4247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554E42-1258-4525-8DB3-14E325B21C7D}"/>
                </a:ext>
              </a:extLst>
            </p:cNvPr>
            <p:cNvSpPr/>
            <p:nvPr/>
          </p:nvSpPr>
          <p:spPr>
            <a:xfrm>
              <a:off x="5639182" y="6572334"/>
              <a:ext cx="366496" cy="200820"/>
            </a:xfrm>
            <a:custGeom>
              <a:avLst/>
              <a:gdLst>
                <a:gd name="connsiteX0" fmla="*/ 154583 w 366496"/>
                <a:gd name="connsiteY0" fmla="*/ 5522 h 200819"/>
                <a:gd name="connsiteX1" fmla="*/ 231397 w 366496"/>
                <a:gd name="connsiteY1" fmla="*/ 72797 h 200819"/>
                <a:gd name="connsiteX2" fmla="*/ 350383 w 366496"/>
                <a:gd name="connsiteY2" fmla="*/ 122500 h 200819"/>
                <a:gd name="connsiteX3" fmla="*/ 252483 w 366496"/>
                <a:gd name="connsiteY3" fmla="*/ 201824 h 200819"/>
                <a:gd name="connsiteX4" fmla="*/ 3968 w 366496"/>
                <a:gd name="connsiteY4" fmla="*/ 185758 h 200819"/>
                <a:gd name="connsiteX5" fmla="*/ 28067 w 366496"/>
                <a:gd name="connsiteY5" fmla="*/ 0 h 200819"/>
                <a:gd name="connsiteX6" fmla="*/ 154583 w 366496"/>
                <a:gd name="connsiteY6" fmla="*/ 5522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496" h="200819">
                  <a:moveTo>
                    <a:pt x="154583" y="5522"/>
                  </a:moveTo>
                  <a:cubicBezTo>
                    <a:pt x="154583" y="5522"/>
                    <a:pt x="193743" y="52213"/>
                    <a:pt x="231397" y="72797"/>
                  </a:cubicBezTo>
                  <a:cubicBezTo>
                    <a:pt x="269051" y="93381"/>
                    <a:pt x="328293" y="101414"/>
                    <a:pt x="350383" y="122500"/>
                  </a:cubicBezTo>
                  <a:cubicBezTo>
                    <a:pt x="366448" y="137562"/>
                    <a:pt x="409123" y="203330"/>
                    <a:pt x="252483" y="201824"/>
                  </a:cubicBezTo>
                  <a:cubicBezTo>
                    <a:pt x="95843" y="200318"/>
                    <a:pt x="20536" y="210861"/>
                    <a:pt x="3968" y="185758"/>
                  </a:cubicBezTo>
                  <a:cubicBezTo>
                    <a:pt x="-12599" y="160656"/>
                    <a:pt x="28067" y="0"/>
                    <a:pt x="28067" y="0"/>
                  </a:cubicBezTo>
                  <a:cubicBezTo>
                    <a:pt x="28067" y="0"/>
                    <a:pt x="64717" y="13556"/>
                    <a:pt x="154583" y="5522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0D79AB-9E4F-44E4-A6E8-A3FD494711CF}"/>
                </a:ext>
              </a:extLst>
            </p:cNvPr>
            <p:cNvSpPr/>
            <p:nvPr/>
          </p:nvSpPr>
          <p:spPr>
            <a:xfrm>
              <a:off x="6538807" y="6488468"/>
              <a:ext cx="145594" cy="100410"/>
            </a:xfrm>
            <a:custGeom>
              <a:avLst/>
              <a:gdLst>
                <a:gd name="connsiteX0" fmla="*/ 147101 w 145594"/>
                <a:gd name="connsiteY0" fmla="*/ 10065 h 100409"/>
                <a:gd name="connsiteX1" fmla="*/ 134550 w 145594"/>
                <a:gd name="connsiteY1" fmla="*/ 99429 h 100409"/>
                <a:gd name="connsiteX2" fmla="*/ 10041 w 145594"/>
                <a:gd name="connsiteY2" fmla="*/ 92401 h 100409"/>
                <a:gd name="connsiteX3" fmla="*/ 0 w 145594"/>
                <a:gd name="connsiteY3" fmla="*/ 24 h 100409"/>
                <a:gd name="connsiteX4" fmla="*/ 147101 w 145594"/>
                <a:gd name="connsiteY4" fmla="*/ 10065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147101" y="10065"/>
                  </a:moveTo>
                  <a:cubicBezTo>
                    <a:pt x="147101" y="10065"/>
                    <a:pt x="136056" y="87883"/>
                    <a:pt x="134550" y="99429"/>
                  </a:cubicBezTo>
                  <a:cubicBezTo>
                    <a:pt x="133043" y="110977"/>
                    <a:pt x="10041" y="92401"/>
                    <a:pt x="10041" y="92401"/>
                  </a:cubicBezTo>
                  <a:lnTo>
                    <a:pt x="0" y="24"/>
                  </a:lnTo>
                  <a:cubicBezTo>
                    <a:pt x="0" y="24"/>
                    <a:pt x="131537" y="-981"/>
                    <a:pt x="147101" y="10065"/>
                  </a:cubicBezTo>
                  <a:close/>
                </a:path>
              </a:pathLst>
            </a:custGeom>
            <a:solidFill>
              <a:srgbClr val="4247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22302D3-891C-425F-9A2E-E6156C899008}"/>
                </a:ext>
              </a:extLst>
            </p:cNvPr>
            <p:cNvSpPr/>
            <p:nvPr/>
          </p:nvSpPr>
          <p:spPr>
            <a:xfrm>
              <a:off x="6520280" y="6572334"/>
              <a:ext cx="436783" cy="200820"/>
            </a:xfrm>
            <a:custGeom>
              <a:avLst/>
              <a:gdLst>
                <a:gd name="connsiteX0" fmla="*/ 154081 w 436783"/>
                <a:gd name="connsiteY0" fmla="*/ 5522 h 200819"/>
                <a:gd name="connsiteX1" fmla="*/ 230895 w 436783"/>
                <a:gd name="connsiteY1" fmla="*/ 72797 h 200819"/>
                <a:gd name="connsiteX2" fmla="*/ 429706 w 436783"/>
                <a:gd name="connsiteY2" fmla="*/ 131035 h 200819"/>
                <a:gd name="connsiteX3" fmla="*/ 252483 w 436783"/>
                <a:gd name="connsiteY3" fmla="*/ 201824 h 200819"/>
                <a:gd name="connsiteX4" fmla="*/ 3969 w 436783"/>
                <a:gd name="connsiteY4" fmla="*/ 185758 h 200819"/>
                <a:gd name="connsiteX5" fmla="*/ 28067 w 436783"/>
                <a:gd name="connsiteY5" fmla="*/ 0 h 200819"/>
                <a:gd name="connsiteX6" fmla="*/ 154081 w 436783"/>
                <a:gd name="connsiteY6" fmla="*/ 5522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83" h="200819">
                  <a:moveTo>
                    <a:pt x="154081" y="5522"/>
                  </a:moveTo>
                  <a:cubicBezTo>
                    <a:pt x="154081" y="5522"/>
                    <a:pt x="193241" y="52213"/>
                    <a:pt x="230895" y="72797"/>
                  </a:cubicBezTo>
                  <a:cubicBezTo>
                    <a:pt x="268549" y="93381"/>
                    <a:pt x="407114" y="109949"/>
                    <a:pt x="429706" y="131035"/>
                  </a:cubicBezTo>
                  <a:cubicBezTo>
                    <a:pt x="445772" y="146096"/>
                    <a:pt x="472381" y="207347"/>
                    <a:pt x="252483" y="201824"/>
                  </a:cubicBezTo>
                  <a:cubicBezTo>
                    <a:pt x="95843" y="197808"/>
                    <a:pt x="20536" y="210861"/>
                    <a:pt x="3969" y="185758"/>
                  </a:cubicBezTo>
                  <a:cubicBezTo>
                    <a:pt x="-12599" y="160656"/>
                    <a:pt x="28067" y="0"/>
                    <a:pt x="28067" y="0"/>
                  </a:cubicBezTo>
                  <a:cubicBezTo>
                    <a:pt x="28067" y="0"/>
                    <a:pt x="62708" y="14560"/>
                    <a:pt x="154081" y="5522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1DF0D54-1E2D-4D26-B909-CBC3874625AC}"/>
                </a:ext>
              </a:extLst>
            </p:cNvPr>
            <p:cNvSpPr/>
            <p:nvPr/>
          </p:nvSpPr>
          <p:spPr>
            <a:xfrm>
              <a:off x="5638736" y="4504893"/>
              <a:ext cx="547234" cy="2058404"/>
            </a:xfrm>
            <a:custGeom>
              <a:avLst/>
              <a:gdLst>
                <a:gd name="connsiteX0" fmla="*/ 267991 w 547234"/>
                <a:gd name="connsiteY0" fmla="*/ 0 h 2058404"/>
                <a:gd name="connsiteX1" fmla="*/ 161054 w 547234"/>
                <a:gd name="connsiteY1" fmla="*/ 349427 h 2058404"/>
                <a:gd name="connsiteX2" fmla="*/ 101812 w 547234"/>
                <a:gd name="connsiteY2" fmla="*/ 870052 h 2058404"/>
                <a:gd name="connsiteX3" fmla="*/ 398 w 547234"/>
                <a:gd name="connsiteY3" fmla="*/ 1624131 h 2058404"/>
                <a:gd name="connsiteX4" fmla="*/ 12448 w 547234"/>
                <a:gd name="connsiteY4" fmla="*/ 2057400 h 2058404"/>
                <a:gd name="connsiteX5" fmla="*/ 171095 w 547234"/>
                <a:gd name="connsiteY5" fmla="*/ 2060915 h 2058404"/>
                <a:gd name="connsiteX6" fmla="*/ 338780 w 547234"/>
                <a:gd name="connsiteY6" fmla="*/ 1179315 h 2058404"/>
                <a:gd name="connsiteX7" fmla="*/ 550143 w 547234"/>
                <a:gd name="connsiteY7" fmla="*/ 450841 h 2058404"/>
                <a:gd name="connsiteX8" fmla="*/ 267991 w 547234"/>
                <a:gd name="connsiteY8" fmla="*/ 0 h 20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234" h="2058404">
                  <a:moveTo>
                    <a:pt x="267991" y="0"/>
                  </a:moveTo>
                  <a:cubicBezTo>
                    <a:pt x="267991" y="0"/>
                    <a:pt x="152519" y="183750"/>
                    <a:pt x="161054" y="349427"/>
                  </a:cubicBezTo>
                  <a:cubicBezTo>
                    <a:pt x="169589" y="515103"/>
                    <a:pt x="119384" y="696343"/>
                    <a:pt x="101812" y="870052"/>
                  </a:cubicBezTo>
                  <a:cubicBezTo>
                    <a:pt x="82232" y="1063341"/>
                    <a:pt x="3410" y="1520709"/>
                    <a:pt x="398" y="1624131"/>
                  </a:cubicBezTo>
                  <a:cubicBezTo>
                    <a:pt x="-2614" y="1727554"/>
                    <a:pt x="12448" y="2057400"/>
                    <a:pt x="12448" y="2057400"/>
                  </a:cubicBezTo>
                  <a:lnTo>
                    <a:pt x="171095" y="2060915"/>
                  </a:lnTo>
                  <a:cubicBezTo>
                    <a:pt x="171095" y="2060915"/>
                    <a:pt x="304138" y="1261149"/>
                    <a:pt x="338780" y="1179315"/>
                  </a:cubicBezTo>
                  <a:cubicBezTo>
                    <a:pt x="373421" y="1097481"/>
                    <a:pt x="544118" y="516107"/>
                    <a:pt x="550143" y="450841"/>
                  </a:cubicBezTo>
                  <a:cubicBezTo>
                    <a:pt x="555665" y="385574"/>
                    <a:pt x="267991" y="0"/>
                    <a:pt x="267991" y="0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1988CF-68A7-4993-AA74-B952A02DCFF3}"/>
                </a:ext>
              </a:extLst>
            </p:cNvPr>
            <p:cNvSpPr/>
            <p:nvPr/>
          </p:nvSpPr>
          <p:spPr>
            <a:xfrm>
              <a:off x="5847987" y="4473059"/>
              <a:ext cx="858505" cy="2088527"/>
            </a:xfrm>
            <a:custGeom>
              <a:avLst/>
              <a:gdLst>
                <a:gd name="connsiteX0" fmla="*/ 666722 w 858505"/>
                <a:gd name="connsiteY0" fmla="*/ 56435 h 2088527"/>
                <a:gd name="connsiteX1" fmla="*/ 765124 w 858505"/>
                <a:gd name="connsiteY1" fmla="*/ 612706 h 2088527"/>
                <a:gd name="connsiteX2" fmla="*/ 790227 w 858505"/>
                <a:gd name="connsiteY2" fmla="*/ 1167471 h 2088527"/>
                <a:gd name="connsiteX3" fmla="*/ 859007 w 858505"/>
                <a:gd name="connsiteY3" fmla="*/ 2092246 h 2088527"/>
                <a:gd name="connsiteX4" fmla="*/ 656179 w 858505"/>
                <a:gd name="connsiteY4" fmla="*/ 2092246 h 2088527"/>
                <a:gd name="connsiteX5" fmla="*/ 500544 w 858505"/>
                <a:gd name="connsiteY5" fmla="*/ 1270893 h 2088527"/>
                <a:gd name="connsiteX6" fmla="*/ 302736 w 858505"/>
                <a:gd name="connsiteY6" fmla="*/ 523341 h 2088527"/>
                <a:gd name="connsiteX7" fmla="*/ 0 w 858505"/>
                <a:gd name="connsiteY7" fmla="*/ 22295 h 2088527"/>
                <a:gd name="connsiteX8" fmla="*/ 666722 w 858505"/>
                <a:gd name="connsiteY8" fmla="*/ 56435 h 20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505" h="2088527">
                  <a:moveTo>
                    <a:pt x="666722" y="56435"/>
                  </a:moveTo>
                  <a:cubicBezTo>
                    <a:pt x="666722" y="56435"/>
                    <a:pt x="753577" y="511292"/>
                    <a:pt x="765124" y="612706"/>
                  </a:cubicBezTo>
                  <a:cubicBezTo>
                    <a:pt x="776671" y="714119"/>
                    <a:pt x="784202" y="1104213"/>
                    <a:pt x="790227" y="1167471"/>
                  </a:cubicBezTo>
                  <a:cubicBezTo>
                    <a:pt x="796251" y="1230729"/>
                    <a:pt x="843946" y="1996355"/>
                    <a:pt x="859007" y="2092246"/>
                  </a:cubicBezTo>
                  <a:lnTo>
                    <a:pt x="656179" y="2092246"/>
                  </a:lnTo>
                  <a:cubicBezTo>
                    <a:pt x="656179" y="2092246"/>
                    <a:pt x="500544" y="1534469"/>
                    <a:pt x="500544" y="1270893"/>
                  </a:cubicBezTo>
                  <a:cubicBezTo>
                    <a:pt x="500544" y="1006815"/>
                    <a:pt x="380554" y="697050"/>
                    <a:pt x="302736" y="523341"/>
                  </a:cubicBezTo>
                  <a:cubicBezTo>
                    <a:pt x="224919" y="349129"/>
                    <a:pt x="47695" y="345113"/>
                    <a:pt x="0" y="22295"/>
                  </a:cubicBezTo>
                  <a:cubicBezTo>
                    <a:pt x="502" y="22295"/>
                    <a:pt x="602460" y="-45984"/>
                    <a:pt x="666722" y="56435"/>
                  </a:cubicBezTo>
                  <a:close/>
                </a:path>
              </a:pathLst>
            </a:custGeom>
            <a:solidFill>
              <a:srgbClr val="292C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8C0D8B-387C-46C8-B848-7BF567CB0CDD}"/>
                </a:ext>
              </a:extLst>
            </p:cNvPr>
            <p:cNvSpPr/>
            <p:nvPr/>
          </p:nvSpPr>
          <p:spPr>
            <a:xfrm>
              <a:off x="6002538" y="2947467"/>
              <a:ext cx="371517" cy="466906"/>
            </a:xfrm>
            <a:custGeom>
              <a:avLst/>
              <a:gdLst>
                <a:gd name="connsiteX0" fmla="*/ 96975 w 371516"/>
                <a:gd name="connsiteY0" fmla="*/ 14125 h 466906"/>
                <a:gd name="connsiteX1" fmla="*/ 323400 w 371516"/>
                <a:gd name="connsiteY1" fmla="*/ 74371 h 466906"/>
                <a:gd name="connsiteX2" fmla="*/ 309844 w 371516"/>
                <a:gd name="connsiteY2" fmla="*/ 457937 h 466906"/>
                <a:gd name="connsiteX3" fmla="*/ 74383 w 371516"/>
                <a:gd name="connsiteY3" fmla="*/ 397691 h 466906"/>
                <a:gd name="connsiteX4" fmla="*/ 80 w 371516"/>
                <a:gd name="connsiteY4" fmla="*/ 145662 h 466906"/>
                <a:gd name="connsiteX5" fmla="*/ 96975 w 371516"/>
                <a:gd name="connsiteY5" fmla="*/ 14125 h 46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516" h="466906">
                  <a:moveTo>
                    <a:pt x="96975" y="14125"/>
                  </a:moveTo>
                  <a:cubicBezTo>
                    <a:pt x="96975" y="14125"/>
                    <a:pt x="252109" y="-43611"/>
                    <a:pt x="323400" y="74371"/>
                  </a:cubicBezTo>
                  <a:cubicBezTo>
                    <a:pt x="394691" y="192353"/>
                    <a:pt x="388164" y="428818"/>
                    <a:pt x="309844" y="457937"/>
                  </a:cubicBezTo>
                  <a:cubicBezTo>
                    <a:pt x="231525" y="487056"/>
                    <a:pt x="114045" y="471994"/>
                    <a:pt x="74383" y="397691"/>
                  </a:cubicBezTo>
                  <a:cubicBezTo>
                    <a:pt x="34219" y="323890"/>
                    <a:pt x="-1928" y="216953"/>
                    <a:pt x="80" y="145662"/>
                  </a:cubicBezTo>
                  <a:cubicBezTo>
                    <a:pt x="1586" y="74371"/>
                    <a:pt x="56309" y="34709"/>
                    <a:pt x="96975" y="14125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698052-2E56-45C5-B5E5-8B6BDA489655}"/>
                </a:ext>
              </a:extLst>
            </p:cNvPr>
            <p:cNvSpPr/>
            <p:nvPr/>
          </p:nvSpPr>
          <p:spPr>
            <a:xfrm>
              <a:off x="6046655" y="3263211"/>
              <a:ext cx="251025" cy="225922"/>
            </a:xfrm>
            <a:custGeom>
              <a:avLst/>
              <a:gdLst>
                <a:gd name="connsiteX0" fmla="*/ 249160 w 251024"/>
                <a:gd name="connsiteY0" fmla="*/ 147214 h 225922"/>
                <a:gd name="connsiteX1" fmla="*/ 253176 w 251024"/>
                <a:gd name="connsiteY1" fmla="*/ 209468 h 225922"/>
                <a:gd name="connsiteX2" fmla="*/ 52356 w 251024"/>
                <a:gd name="connsiteY2" fmla="*/ 230554 h 225922"/>
                <a:gd name="connsiteX3" fmla="*/ 2653 w 251024"/>
                <a:gd name="connsiteY3" fmla="*/ 23709 h 225922"/>
                <a:gd name="connsiteX4" fmla="*/ 249160 w 251024"/>
                <a:gd name="connsiteY4" fmla="*/ 147214 h 2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24" h="225922">
                  <a:moveTo>
                    <a:pt x="249160" y="147214"/>
                  </a:moveTo>
                  <a:cubicBezTo>
                    <a:pt x="249160" y="147214"/>
                    <a:pt x="242633" y="188884"/>
                    <a:pt x="253176" y="209468"/>
                  </a:cubicBezTo>
                  <a:cubicBezTo>
                    <a:pt x="263719" y="230052"/>
                    <a:pt x="52356" y="230554"/>
                    <a:pt x="52356" y="230554"/>
                  </a:cubicBezTo>
                  <a:cubicBezTo>
                    <a:pt x="52356" y="230554"/>
                    <a:pt x="35287" y="118597"/>
                    <a:pt x="2653" y="23709"/>
                  </a:cubicBezTo>
                  <a:cubicBezTo>
                    <a:pt x="-29980" y="-70676"/>
                    <a:pt x="249160" y="147214"/>
                    <a:pt x="249160" y="14721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4B6274-37A1-4C43-B342-2779BB95DB64}"/>
                </a:ext>
              </a:extLst>
            </p:cNvPr>
            <p:cNvSpPr/>
            <p:nvPr/>
          </p:nvSpPr>
          <p:spPr>
            <a:xfrm>
              <a:off x="5989439" y="2928970"/>
              <a:ext cx="376537" cy="371517"/>
            </a:xfrm>
            <a:custGeom>
              <a:avLst/>
              <a:gdLst>
                <a:gd name="connsiteX0" fmla="*/ 59870 w 376537"/>
                <a:gd name="connsiteY0" fmla="*/ 357950 h 371516"/>
                <a:gd name="connsiteX1" fmla="*/ 134173 w 376537"/>
                <a:gd name="connsiteY1" fmla="*/ 372509 h 371516"/>
                <a:gd name="connsiteX2" fmla="*/ 291315 w 376537"/>
                <a:gd name="connsiteY2" fmla="*/ 275112 h 371516"/>
                <a:gd name="connsiteX3" fmla="*/ 316418 w 376537"/>
                <a:gd name="connsiteY3" fmla="*/ 252017 h 371516"/>
                <a:gd name="connsiteX4" fmla="*/ 331981 w 376537"/>
                <a:gd name="connsiteY4" fmla="*/ 274609 h 371516"/>
                <a:gd name="connsiteX5" fmla="*/ 358589 w 376537"/>
                <a:gd name="connsiteY5" fmla="*/ 276116 h 371516"/>
                <a:gd name="connsiteX6" fmla="*/ 370639 w 376537"/>
                <a:gd name="connsiteY6" fmla="*/ 176208 h 371516"/>
                <a:gd name="connsiteX7" fmla="*/ 141704 w 376537"/>
                <a:gd name="connsiteY7" fmla="*/ 13543 h 371516"/>
                <a:gd name="connsiteX8" fmla="*/ 126 w 376537"/>
                <a:gd name="connsiteY8" fmla="*/ 137550 h 371516"/>
                <a:gd name="connsiteX9" fmla="*/ 59870 w 376537"/>
                <a:gd name="connsiteY9" fmla="*/ 357950 h 3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537" h="371516">
                  <a:moveTo>
                    <a:pt x="59870" y="357950"/>
                  </a:moveTo>
                  <a:cubicBezTo>
                    <a:pt x="59870" y="357950"/>
                    <a:pt x="74429" y="382048"/>
                    <a:pt x="134173" y="372509"/>
                  </a:cubicBezTo>
                  <a:cubicBezTo>
                    <a:pt x="193917" y="362970"/>
                    <a:pt x="266715" y="283646"/>
                    <a:pt x="291315" y="275112"/>
                  </a:cubicBezTo>
                  <a:cubicBezTo>
                    <a:pt x="316418" y="266577"/>
                    <a:pt x="316418" y="252017"/>
                    <a:pt x="316418" y="252017"/>
                  </a:cubicBezTo>
                  <a:lnTo>
                    <a:pt x="331981" y="274609"/>
                  </a:lnTo>
                  <a:lnTo>
                    <a:pt x="358589" y="276116"/>
                  </a:lnTo>
                  <a:cubicBezTo>
                    <a:pt x="358589" y="276116"/>
                    <a:pt x="334491" y="205327"/>
                    <a:pt x="370639" y="176208"/>
                  </a:cubicBezTo>
                  <a:cubicBezTo>
                    <a:pt x="406787" y="147089"/>
                    <a:pt x="332985" y="-53229"/>
                    <a:pt x="141704" y="13543"/>
                  </a:cubicBezTo>
                  <a:cubicBezTo>
                    <a:pt x="141704" y="13543"/>
                    <a:pt x="-4894" y="54210"/>
                    <a:pt x="126" y="137550"/>
                  </a:cubicBezTo>
                  <a:cubicBezTo>
                    <a:pt x="5649" y="221392"/>
                    <a:pt x="26735" y="316782"/>
                    <a:pt x="59870" y="357950"/>
                  </a:cubicBezTo>
                  <a:close/>
                </a:path>
              </a:pathLst>
            </a:custGeom>
            <a:solidFill>
              <a:srgbClr val="D88A51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76E3F5-72D5-4C3A-9E02-BE64BA9ADF34}"/>
                </a:ext>
              </a:extLst>
            </p:cNvPr>
            <p:cNvSpPr/>
            <p:nvPr/>
          </p:nvSpPr>
          <p:spPr>
            <a:xfrm>
              <a:off x="6074913" y="3412584"/>
              <a:ext cx="235963" cy="60246"/>
            </a:xfrm>
            <a:custGeom>
              <a:avLst/>
              <a:gdLst>
                <a:gd name="connsiteX0" fmla="*/ 237469 w 235963"/>
                <a:gd name="connsiteY0" fmla="*/ 58086 h 60245"/>
                <a:gd name="connsiteX1" fmla="*/ 218894 w 235963"/>
                <a:gd name="connsiteY1" fmla="*/ 14910 h 60245"/>
                <a:gd name="connsiteX2" fmla="*/ 0 w 235963"/>
                <a:gd name="connsiteY2" fmla="*/ 2359 h 60245"/>
                <a:gd name="connsiteX3" fmla="*/ 0 w 235963"/>
                <a:gd name="connsiteY3" fmla="*/ 48045 h 60245"/>
                <a:gd name="connsiteX4" fmla="*/ 237469 w 235963"/>
                <a:gd name="connsiteY4" fmla="*/ 58086 h 6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63" h="60245">
                  <a:moveTo>
                    <a:pt x="237469" y="58086"/>
                  </a:moveTo>
                  <a:cubicBezTo>
                    <a:pt x="237469" y="58086"/>
                    <a:pt x="236968" y="18926"/>
                    <a:pt x="218894" y="14910"/>
                  </a:cubicBezTo>
                  <a:cubicBezTo>
                    <a:pt x="200820" y="10894"/>
                    <a:pt x="21588" y="-6176"/>
                    <a:pt x="0" y="2359"/>
                  </a:cubicBezTo>
                  <a:lnTo>
                    <a:pt x="0" y="48045"/>
                  </a:lnTo>
                  <a:cubicBezTo>
                    <a:pt x="0" y="48045"/>
                    <a:pt x="42172" y="74152"/>
                    <a:pt x="237469" y="58086"/>
                  </a:cubicBezTo>
                  <a:close/>
                </a:path>
              </a:pathLst>
            </a:custGeom>
            <a:solidFill>
              <a:srgbClr val="E2D2C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2703D9-6820-4130-A111-F98E34EBF576}"/>
                </a:ext>
              </a:extLst>
            </p:cNvPr>
            <p:cNvSpPr/>
            <p:nvPr/>
          </p:nvSpPr>
          <p:spPr>
            <a:xfrm>
              <a:off x="6246024" y="3120369"/>
              <a:ext cx="60246" cy="110451"/>
            </a:xfrm>
            <a:custGeom>
              <a:avLst/>
              <a:gdLst>
                <a:gd name="connsiteX0" fmla="*/ 55816 w 60245"/>
                <a:gd name="connsiteY0" fmla="*/ 30496 h 110450"/>
                <a:gd name="connsiteX1" fmla="*/ 3101 w 60245"/>
                <a:gd name="connsiteY1" fmla="*/ 19451 h 110450"/>
                <a:gd name="connsiteX2" fmla="*/ 42763 w 60245"/>
                <a:gd name="connsiteY2" fmla="*/ 114840 h 110450"/>
                <a:gd name="connsiteX3" fmla="*/ 55816 w 60245"/>
                <a:gd name="connsiteY3" fmla="*/ 30496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45" h="110450">
                  <a:moveTo>
                    <a:pt x="55816" y="30496"/>
                  </a:moveTo>
                  <a:cubicBezTo>
                    <a:pt x="52302" y="16438"/>
                    <a:pt x="16656" y="-23726"/>
                    <a:pt x="3101" y="19451"/>
                  </a:cubicBezTo>
                  <a:cubicBezTo>
                    <a:pt x="-10454" y="62125"/>
                    <a:pt x="23685" y="119861"/>
                    <a:pt x="42763" y="114840"/>
                  </a:cubicBezTo>
                  <a:cubicBezTo>
                    <a:pt x="61840" y="109820"/>
                    <a:pt x="64351" y="66141"/>
                    <a:pt x="55816" y="3049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A0F20-0F65-4968-867C-F698FEAC8052}"/>
                </a:ext>
              </a:extLst>
            </p:cNvPr>
            <p:cNvSpPr/>
            <p:nvPr/>
          </p:nvSpPr>
          <p:spPr>
            <a:xfrm>
              <a:off x="5740548" y="3118696"/>
              <a:ext cx="1606559" cy="1872646"/>
            </a:xfrm>
            <a:custGeom>
              <a:avLst/>
              <a:gdLst>
                <a:gd name="connsiteX0" fmla="*/ 868546 w 1606559"/>
                <a:gd name="connsiteY0" fmla="*/ 411216 h 1872645"/>
                <a:gd name="connsiteX1" fmla="*/ 571835 w 1606559"/>
                <a:gd name="connsiteY1" fmla="*/ 351472 h 1872645"/>
                <a:gd name="connsiteX2" fmla="*/ 334365 w 1606559"/>
                <a:gd name="connsiteY2" fmla="*/ 341933 h 1872645"/>
                <a:gd name="connsiteX3" fmla="*/ 30625 w 1606559"/>
                <a:gd name="connsiteY3" fmla="*/ 428788 h 1872645"/>
                <a:gd name="connsiteX4" fmla="*/ 0 w 1606559"/>
                <a:gd name="connsiteY4" fmla="*/ 673286 h 1872645"/>
                <a:gd name="connsiteX5" fmla="*/ 71291 w 1606559"/>
                <a:gd name="connsiteY5" fmla="*/ 823399 h 1872645"/>
                <a:gd name="connsiteX6" fmla="*/ 120994 w 1606559"/>
                <a:gd name="connsiteY6" fmla="*/ 1253154 h 1872645"/>
                <a:gd name="connsiteX7" fmla="*/ 36148 w 1606559"/>
                <a:gd name="connsiteY7" fmla="*/ 1822980 h 1872645"/>
                <a:gd name="connsiteX8" fmla="*/ 293197 w 1606559"/>
                <a:gd name="connsiteY8" fmla="*/ 1868667 h 1872645"/>
                <a:gd name="connsiteX9" fmla="*/ 863023 w 1606559"/>
                <a:gd name="connsiteY9" fmla="*/ 1843062 h 1872645"/>
                <a:gd name="connsiteX10" fmla="*/ 781190 w 1606559"/>
                <a:gd name="connsiteY10" fmla="*/ 1094004 h 1872645"/>
                <a:gd name="connsiteX11" fmla="*/ 800267 w 1606559"/>
                <a:gd name="connsiteY11" fmla="*/ 745581 h 1872645"/>
                <a:gd name="connsiteX12" fmla="*/ 1256129 w 1606559"/>
                <a:gd name="connsiteY12" fmla="*/ 484516 h 1872645"/>
                <a:gd name="connsiteX13" fmla="*/ 1410258 w 1606559"/>
                <a:gd name="connsiteY13" fmla="*/ 330386 h 1872645"/>
                <a:gd name="connsiteX14" fmla="*/ 1606057 w 1606559"/>
                <a:gd name="connsiteY14" fmla="*/ 83880 h 1872645"/>
                <a:gd name="connsiteX15" fmla="*/ 1481549 w 1606559"/>
                <a:gd name="connsiteY15" fmla="*/ 38 h 1872645"/>
                <a:gd name="connsiteX16" fmla="*/ 1283741 w 1606559"/>
                <a:gd name="connsiteY16" fmla="*/ 233491 h 1872645"/>
                <a:gd name="connsiteX17" fmla="*/ 1161743 w 1606559"/>
                <a:gd name="connsiteY17" fmla="*/ 330888 h 1872645"/>
                <a:gd name="connsiteX18" fmla="*/ 868546 w 1606559"/>
                <a:gd name="connsiteY18" fmla="*/ 411216 h 187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6559" h="1872645">
                  <a:moveTo>
                    <a:pt x="868546" y="411216"/>
                  </a:moveTo>
                  <a:cubicBezTo>
                    <a:pt x="745544" y="395151"/>
                    <a:pt x="571835" y="351472"/>
                    <a:pt x="571835" y="351472"/>
                  </a:cubicBezTo>
                  <a:lnTo>
                    <a:pt x="334365" y="341933"/>
                  </a:lnTo>
                  <a:cubicBezTo>
                    <a:pt x="334365" y="341933"/>
                    <a:pt x="116476" y="390130"/>
                    <a:pt x="30625" y="428788"/>
                  </a:cubicBezTo>
                  <a:cubicBezTo>
                    <a:pt x="22592" y="432302"/>
                    <a:pt x="22592" y="623583"/>
                    <a:pt x="0" y="673286"/>
                  </a:cubicBezTo>
                  <a:lnTo>
                    <a:pt x="71291" y="823399"/>
                  </a:lnTo>
                  <a:cubicBezTo>
                    <a:pt x="71291" y="823399"/>
                    <a:pt x="112459" y="1121115"/>
                    <a:pt x="120994" y="1253154"/>
                  </a:cubicBezTo>
                  <a:cubicBezTo>
                    <a:pt x="125010" y="1313902"/>
                    <a:pt x="36148" y="1822980"/>
                    <a:pt x="36148" y="1822980"/>
                  </a:cubicBezTo>
                  <a:cubicBezTo>
                    <a:pt x="36148" y="1822980"/>
                    <a:pt x="131035" y="1851095"/>
                    <a:pt x="293197" y="1868667"/>
                  </a:cubicBezTo>
                  <a:cubicBezTo>
                    <a:pt x="455359" y="1886741"/>
                    <a:pt x="860513" y="1862140"/>
                    <a:pt x="863023" y="1843062"/>
                  </a:cubicBezTo>
                  <a:cubicBezTo>
                    <a:pt x="865534" y="1823984"/>
                    <a:pt x="784704" y="1129650"/>
                    <a:pt x="781190" y="1094004"/>
                  </a:cubicBezTo>
                  <a:cubicBezTo>
                    <a:pt x="775667" y="1038778"/>
                    <a:pt x="800267" y="745581"/>
                    <a:pt x="800267" y="745581"/>
                  </a:cubicBezTo>
                  <a:cubicBezTo>
                    <a:pt x="837921" y="716463"/>
                    <a:pt x="1166262" y="563839"/>
                    <a:pt x="1256129" y="484516"/>
                  </a:cubicBezTo>
                  <a:cubicBezTo>
                    <a:pt x="1280227" y="463429"/>
                    <a:pt x="1381641" y="364526"/>
                    <a:pt x="1410258" y="330386"/>
                  </a:cubicBezTo>
                  <a:cubicBezTo>
                    <a:pt x="1512174" y="209894"/>
                    <a:pt x="1596016" y="106472"/>
                    <a:pt x="1606057" y="83880"/>
                  </a:cubicBezTo>
                  <a:cubicBezTo>
                    <a:pt x="1617605" y="71329"/>
                    <a:pt x="1492594" y="4054"/>
                    <a:pt x="1481549" y="38"/>
                  </a:cubicBezTo>
                  <a:cubicBezTo>
                    <a:pt x="1472010" y="-2975"/>
                    <a:pt x="1336457" y="176257"/>
                    <a:pt x="1283741" y="233491"/>
                  </a:cubicBezTo>
                  <a:cubicBezTo>
                    <a:pt x="1260145" y="259095"/>
                    <a:pt x="1161743" y="330888"/>
                    <a:pt x="1161743" y="330888"/>
                  </a:cubicBezTo>
                  <a:cubicBezTo>
                    <a:pt x="1161743" y="330888"/>
                    <a:pt x="945360" y="415735"/>
                    <a:pt x="868546" y="411216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094E155-9A7C-41FA-9FD3-1BA4484477E4}"/>
                </a:ext>
              </a:extLst>
            </p:cNvPr>
            <p:cNvSpPr/>
            <p:nvPr/>
          </p:nvSpPr>
          <p:spPr>
            <a:xfrm>
              <a:off x="5965606" y="2975147"/>
              <a:ext cx="85348" cy="311271"/>
            </a:xfrm>
            <a:custGeom>
              <a:avLst/>
              <a:gdLst>
                <a:gd name="connsiteX0" fmla="*/ 89727 w 85348"/>
                <a:gd name="connsiteY0" fmla="*/ 0 h 311270"/>
                <a:gd name="connsiteX1" fmla="*/ 83703 w 85348"/>
                <a:gd name="connsiteY1" fmla="*/ 311773 h 311270"/>
                <a:gd name="connsiteX2" fmla="*/ 89727 w 85348"/>
                <a:gd name="connsiteY2" fmla="*/ 0 h 31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8" h="311270">
                  <a:moveTo>
                    <a:pt x="89727" y="0"/>
                  </a:moveTo>
                  <a:cubicBezTo>
                    <a:pt x="89727" y="0"/>
                    <a:pt x="-108081" y="15564"/>
                    <a:pt x="83703" y="311773"/>
                  </a:cubicBezTo>
                  <a:lnTo>
                    <a:pt x="89727" y="0"/>
                  </a:lnTo>
                  <a:close/>
                </a:path>
              </a:pathLst>
            </a:custGeom>
            <a:solidFill>
              <a:srgbClr val="D88A51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2397BE7-E013-40E6-9BF9-D9049AD19884}"/>
                </a:ext>
              </a:extLst>
            </p:cNvPr>
            <p:cNvSpPr/>
            <p:nvPr/>
          </p:nvSpPr>
          <p:spPr>
            <a:xfrm>
              <a:off x="7381247" y="2947534"/>
              <a:ext cx="25102" cy="20082"/>
            </a:xfrm>
            <a:custGeom>
              <a:avLst/>
              <a:gdLst>
                <a:gd name="connsiteX0" fmla="*/ 13555 w 25102"/>
                <a:gd name="connsiteY0" fmla="*/ 24601 h 20081"/>
                <a:gd name="connsiteX1" fmla="*/ 29621 w 25102"/>
                <a:gd name="connsiteY1" fmla="*/ 0 h 20081"/>
                <a:gd name="connsiteX2" fmla="*/ 0 w 25102"/>
                <a:gd name="connsiteY2" fmla="*/ 4017 h 2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02" h="20081">
                  <a:moveTo>
                    <a:pt x="13555" y="24601"/>
                  </a:moveTo>
                  <a:lnTo>
                    <a:pt x="29621" y="0"/>
                  </a:lnTo>
                  <a:lnTo>
                    <a:pt x="0" y="4017"/>
                  </a:lnTo>
                  <a:close/>
                </a:path>
              </a:pathLst>
            </a:custGeom>
            <a:solidFill>
              <a:srgbClr val="DFE1E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57F69E9-322E-4844-970A-02695428974B}"/>
                </a:ext>
              </a:extLst>
            </p:cNvPr>
            <p:cNvSpPr/>
            <p:nvPr/>
          </p:nvSpPr>
          <p:spPr>
            <a:xfrm>
              <a:off x="3414050" y="4339718"/>
              <a:ext cx="356455" cy="75307"/>
            </a:xfrm>
            <a:custGeom>
              <a:avLst/>
              <a:gdLst>
                <a:gd name="connsiteX0" fmla="*/ 21588 w 356455"/>
                <a:gd name="connsiteY0" fmla="*/ 54723 h 75307"/>
                <a:gd name="connsiteX1" fmla="*/ 144590 w 356455"/>
                <a:gd name="connsiteY1" fmla="*/ 75307 h 75307"/>
                <a:gd name="connsiteX2" fmla="*/ 356958 w 356455"/>
                <a:gd name="connsiteY2" fmla="*/ 19580 h 75307"/>
                <a:gd name="connsiteX3" fmla="*/ 356958 w 356455"/>
                <a:gd name="connsiteY3" fmla="*/ 0 h 75307"/>
                <a:gd name="connsiteX4" fmla="*/ 0 w 356455"/>
                <a:gd name="connsiteY4" fmla="*/ 0 h 75307"/>
                <a:gd name="connsiteX5" fmla="*/ 21588 w 356455"/>
                <a:gd name="connsiteY5" fmla="*/ 54723 h 7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55" h="75307">
                  <a:moveTo>
                    <a:pt x="21588" y="54723"/>
                  </a:moveTo>
                  <a:cubicBezTo>
                    <a:pt x="21588" y="54723"/>
                    <a:pt x="117982" y="60748"/>
                    <a:pt x="144590" y="75307"/>
                  </a:cubicBezTo>
                  <a:cubicBezTo>
                    <a:pt x="171701" y="90369"/>
                    <a:pt x="353443" y="33135"/>
                    <a:pt x="356958" y="19580"/>
                  </a:cubicBezTo>
                  <a:cubicBezTo>
                    <a:pt x="360472" y="6527"/>
                    <a:pt x="356958" y="0"/>
                    <a:pt x="356958" y="0"/>
                  </a:cubicBezTo>
                  <a:lnTo>
                    <a:pt x="0" y="0"/>
                  </a:lnTo>
                  <a:lnTo>
                    <a:pt x="21588" y="54723"/>
                  </a:lnTo>
                  <a:close/>
                </a:path>
              </a:pathLst>
            </a:custGeom>
            <a:solidFill>
              <a:srgbClr val="DE96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B5C23C-3355-4723-8BEE-40D3550473C9}"/>
                </a:ext>
              </a:extLst>
            </p:cNvPr>
            <p:cNvSpPr/>
            <p:nvPr/>
          </p:nvSpPr>
          <p:spPr>
            <a:xfrm>
              <a:off x="2783036" y="3952638"/>
              <a:ext cx="768136" cy="471927"/>
            </a:xfrm>
            <a:custGeom>
              <a:avLst/>
              <a:gdLst>
                <a:gd name="connsiteX0" fmla="*/ 220839 w 768136"/>
                <a:gd name="connsiteY0" fmla="*/ 18074 h 471926"/>
                <a:gd name="connsiteX1" fmla="*/ 220839 w 768136"/>
                <a:gd name="connsiteY1" fmla="*/ 290687 h 471926"/>
                <a:gd name="connsiteX2" fmla="*/ 772592 w 768136"/>
                <a:gd name="connsiteY2" fmla="*/ 401640 h 471926"/>
                <a:gd name="connsiteX3" fmla="*/ 772592 w 768136"/>
                <a:gd name="connsiteY3" fmla="*/ 450841 h 471926"/>
                <a:gd name="connsiteX4" fmla="*/ 50644 w 768136"/>
                <a:gd name="connsiteY4" fmla="*/ 405154 h 471926"/>
                <a:gd name="connsiteX5" fmla="*/ 5459 w 768136"/>
                <a:gd name="connsiteY5" fmla="*/ 0 h 471926"/>
                <a:gd name="connsiteX6" fmla="*/ 220839 w 768136"/>
                <a:gd name="connsiteY6" fmla="*/ 18074 h 47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8136" h="471926">
                  <a:moveTo>
                    <a:pt x="220839" y="18074"/>
                  </a:moveTo>
                  <a:cubicBezTo>
                    <a:pt x="220839" y="18074"/>
                    <a:pt x="190214" y="259058"/>
                    <a:pt x="220839" y="290687"/>
                  </a:cubicBezTo>
                  <a:cubicBezTo>
                    <a:pt x="337816" y="411179"/>
                    <a:pt x="772592" y="401640"/>
                    <a:pt x="772592" y="401640"/>
                  </a:cubicBezTo>
                  <a:lnTo>
                    <a:pt x="772592" y="450841"/>
                  </a:lnTo>
                  <a:cubicBezTo>
                    <a:pt x="772592" y="450841"/>
                    <a:pt x="112396" y="533177"/>
                    <a:pt x="50644" y="405154"/>
                  </a:cubicBezTo>
                  <a:cubicBezTo>
                    <a:pt x="-23157" y="251025"/>
                    <a:pt x="5459" y="0"/>
                    <a:pt x="5459" y="0"/>
                  </a:cubicBezTo>
                  <a:lnTo>
                    <a:pt x="220839" y="18074"/>
                  </a:lnTo>
                  <a:close/>
                </a:path>
              </a:pathLst>
            </a:custGeom>
            <a:solidFill>
              <a:srgbClr val="DE967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7920CE8-51CD-4290-8983-7A37B98D0D7C}"/>
                </a:ext>
              </a:extLst>
            </p:cNvPr>
            <p:cNvSpPr/>
            <p:nvPr/>
          </p:nvSpPr>
          <p:spPr>
            <a:xfrm>
              <a:off x="2694612" y="6393102"/>
              <a:ext cx="130533" cy="115471"/>
            </a:xfrm>
            <a:custGeom>
              <a:avLst/>
              <a:gdLst>
                <a:gd name="connsiteX0" fmla="*/ 91373 w 130532"/>
                <a:gd name="connsiteY0" fmla="*/ 118484 h 115471"/>
                <a:gd name="connsiteX1" fmla="*/ 130533 w 130532"/>
                <a:gd name="connsiteY1" fmla="*/ 73801 h 115471"/>
                <a:gd name="connsiteX2" fmla="*/ 59744 w 130532"/>
                <a:gd name="connsiteY2" fmla="*/ 0 h 115471"/>
                <a:gd name="connsiteX3" fmla="*/ 0 w 130532"/>
                <a:gd name="connsiteY3" fmla="*/ 41670 h 11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32" h="115471">
                  <a:moveTo>
                    <a:pt x="91373" y="118484"/>
                  </a:moveTo>
                  <a:lnTo>
                    <a:pt x="130533" y="73801"/>
                  </a:lnTo>
                  <a:lnTo>
                    <a:pt x="59744" y="0"/>
                  </a:lnTo>
                  <a:lnTo>
                    <a:pt x="0" y="41670"/>
                  </a:lnTo>
                  <a:close/>
                </a:path>
              </a:pathLst>
            </a:custGeom>
            <a:solidFill>
              <a:srgbClr val="2F456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F82A72D-C39E-4A2E-ABAF-C3A8FA60E741}"/>
                </a:ext>
              </a:extLst>
            </p:cNvPr>
            <p:cNvSpPr/>
            <p:nvPr/>
          </p:nvSpPr>
          <p:spPr>
            <a:xfrm>
              <a:off x="2600102" y="6434772"/>
              <a:ext cx="406660" cy="381558"/>
            </a:xfrm>
            <a:custGeom>
              <a:avLst/>
              <a:gdLst>
                <a:gd name="connsiteX0" fmla="*/ 94511 w 406660"/>
                <a:gd name="connsiteY0" fmla="*/ 0 h 381557"/>
                <a:gd name="connsiteX1" fmla="*/ 197933 w 406660"/>
                <a:gd name="connsiteY1" fmla="*/ 63259 h 381557"/>
                <a:gd name="connsiteX2" fmla="*/ 228558 w 406660"/>
                <a:gd name="connsiteY2" fmla="*/ 109949 h 381557"/>
                <a:gd name="connsiteX3" fmla="*/ 286294 w 406660"/>
                <a:gd name="connsiteY3" fmla="*/ 290687 h 381557"/>
                <a:gd name="connsiteX4" fmla="*/ 410802 w 406660"/>
                <a:gd name="connsiteY4" fmla="*/ 348925 h 381557"/>
                <a:gd name="connsiteX5" fmla="*/ 126140 w 406660"/>
                <a:gd name="connsiteY5" fmla="*/ 347419 h 381557"/>
                <a:gd name="connsiteX6" fmla="*/ 1129 w 406660"/>
                <a:gd name="connsiteY6" fmla="*/ 63259 h 381557"/>
                <a:gd name="connsiteX7" fmla="*/ 94511 w 406660"/>
                <a:gd name="connsiteY7" fmla="*/ 0 h 3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660" h="381557">
                  <a:moveTo>
                    <a:pt x="94511" y="0"/>
                  </a:moveTo>
                  <a:cubicBezTo>
                    <a:pt x="94511" y="0"/>
                    <a:pt x="175341" y="60749"/>
                    <a:pt x="197933" y="63259"/>
                  </a:cubicBezTo>
                  <a:cubicBezTo>
                    <a:pt x="220525" y="65769"/>
                    <a:pt x="231068" y="75810"/>
                    <a:pt x="228558" y="109949"/>
                  </a:cubicBezTo>
                  <a:cubicBezTo>
                    <a:pt x="226048" y="144089"/>
                    <a:pt x="261191" y="288679"/>
                    <a:pt x="286294" y="290687"/>
                  </a:cubicBezTo>
                  <a:cubicBezTo>
                    <a:pt x="310894" y="293197"/>
                    <a:pt x="395238" y="293699"/>
                    <a:pt x="410802" y="348925"/>
                  </a:cubicBezTo>
                  <a:cubicBezTo>
                    <a:pt x="425863" y="404653"/>
                    <a:pt x="143209" y="392603"/>
                    <a:pt x="126140" y="347419"/>
                  </a:cubicBezTo>
                  <a:cubicBezTo>
                    <a:pt x="108568" y="301732"/>
                    <a:pt x="-12928" y="80831"/>
                    <a:pt x="1129" y="63259"/>
                  </a:cubicBezTo>
                  <a:cubicBezTo>
                    <a:pt x="14685" y="45687"/>
                    <a:pt x="52840" y="5523"/>
                    <a:pt x="94511" y="0"/>
                  </a:cubicBezTo>
                  <a:close/>
                </a:path>
              </a:pathLst>
            </a:custGeom>
            <a:solidFill>
              <a:srgbClr val="1E2D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9360A1-5490-46A3-88B4-3A84450A1DF5}"/>
                </a:ext>
              </a:extLst>
            </p:cNvPr>
            <p:cNvSpPr/>
            <p:nvPr/>
          </p:nvSpPr>
          <p:spPr>
            <a:xfrm>
              <a:off x="2737789" y="4660898"/>
              <a:ext cx="838423" cy="1807379"/>
            </a:xfrm>
            <a:custGeom>
              <a:avLst/>
              <a:gdLst>
                <a:gd name="connsiteX0" fmla="*/ 475441 w 838423"/>
                <a:gd name="connsiteY0" fmla="*/ 47827 h 1807379"/>
                <a:gd name="connsiteX1" fmla="*/ 789222 w 838423"/>
                <a:gd name="connsiteY1" fmla="*/ 1157859 h 1807379"/>
                <a:gd name="connsiteX2" fmla="*/ 508074 w 838423"/>
                <a:gd name="connsiteY2" fmla="*/ 1399846 h 1807379"/>
                <a:gd name="connsiteX3" fmla="*/ 283156 w 838423"/>
                <a:gd name="connsiteY3" fmla="*/ 1606691 h 1807379"/>
                <a:gd name="connsiteX4" fmla="*/ 279642 w 838423"/>
                <a:gd name="connsiteY4" fmla="*/ 1610707 h 1807379"/>
                <a:gd name="connsiteX5" fmla="*/ 148607 w 838423"/>
                <a:gd name="connsiteY5" fmla="*/ 1749273 h 1807379"/>
                <a:gd name="connsiteX6" fmla="*/ 147101 w 838423"/>
                <a:gd name="connsiteY6" fmla="*/ 1750779 h 1807379"/>
                <a:gd name="connsiteX7" fmla="*/ 145092 w 838423"/>
                <a:gd name="connsiteY7" fmla="*/ 1752788 h 1807379"/>
                <a:gd name="connsiteX8" fmla="*/ 86352 w 838423"/>
                <a:gd name="connsiteY8" fmla="*/ 1809017 h 1807379"/>
                <a:gd name="connsiteX9" fmla="*/ 0 w 838423"/>
                <a:gd name="connsiteY9" fmla="*/ 1733208 h 1807379"/>
                <a:gd name="connsiteX10" fmla="*/ 153125 w 838423"/>
                <a:gd name="connsiteY10" fmla="*/ 1494232 h 1807379"/>
                <a:gd name="connsiteX11" fmla="*/ 420718 w 838423"/>
                <a:gd name="connsiteY11" fmla="*/ 1129242 h 1807379"/>
                <a:gd name="connsiteX12" fmla="*/ 552255 w 838423"/>
                <a:gd name="connsiteY12" fmla="*/ 953022 h 1807379"/>
                <a:gd name="connsiteX13" fmla="*/ 68279 w 838423"/>
                <a:gd name="connsiteY13" fmla="*/ 399763 h 1807379"/>
                <a:gd name="connsiteX14" fmla="*/ 165676 w 838423"/>
                <a:gd name="connsiteY14" fmla="*/ 29251 h 1807379"/>
                <a:gd name="connsiteX15" fmla="*/ 475441 w 838423"/>
                <a:gd name="connsiteY15" fmla="*/ 47827 h 180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8423" h="1807379">
                  <a:moveTo>
                    <a:pt x="475441" y="47827"/>
                  </a:moveTo>
                  <a:cubicBezTo>
                    <a:pt x="475441" y="47827"/>
                    <a:pt x="1003598" y="967582"/>
                    <a:pt x="789222" y="1157859"/>
                  </a:cubicBezTo>
                  <a:cubicBezTo>
                    <a:pt x="705380" y="1232664"/>
                    <a:pt x="624048" y="1299939"/>
                    <a:pt x="508074" y="1399846"/>
                  </a:cubicBezTo>
                  <a:cubicBezTo>
                    <a:pt x="446322" y="1453064"/>
                    <a:pt x="371517" y="1514314"/>
                    <a:pt x="283156" y="1606691"/>
                  </a:cubicBezTo>
                  <a:lnTo>
                    <a:pt x="279642" y="1610707"/>
                  </a:lnTo>
                  <a:cubicBezTo>
                    <a:pt x="216383" y="1676476"/>
                    <a:pt x="164672" y="1732204"/>
                    <a:pt x="148607" y="1749273"/>
                  </a:cubicBezTo>
                  <a:cubicBezTo>
                    <a:pt x="148105" y="1749775"/>
                    <a:pt x="147603" y="1750277"/>
                    <a:pt x="147101" y="1750779"/>
                  </a:cubicBezTo>
                  <a:lnTo>
                    <a:pt x="145092" y="1752788"/>
                  </a:lnTo>
                  <a:lnTo>
                    <a:pt x="86352" y="1809017"/>
                  </a:lnTo>
                  <a:lnTo>
                    <a:pt x="0" y="1733208"/>
                  </a:lnTo>
                  <a:cubicBezTo>
                    <a:pt x="0" y="1733208"/>
                    <a:pt x="97900" y="1598156"/>
                    <a:pt x="153125" y="1494232"/>
                  </a:cubicBezTo>
                  <a:cubicBezTo>
                    <a:pt x="230441" y="1348638"/>
                    <a:pt x="360472" y="1176937"/>
                    <a:pt x="420718" y="1129242"/>
                  </a:cubicBezTo>
                  <a:cubicBezTo>
                    <a:pt x="523638" y="1047408"/>
                    <a:pt x="552255" y="1031342"/>
                    <a:pt x="552255" y="953022"/>
                  </a:cubicBezTo>
                  <a:cubicBezTo>
                    <a:pt x="552255" y="869180"/>
                    <a:pt x="68279" y="399763"/>
                    <a:pt x="68279" y="399763"/>
                  </a:cubicBezTo>
                  <a:cubicBezTo>
                    <a:pt x="68279" y="399763"/>
                    <a:pt x="-2008" y="106064"/>
                    <a:pt x="165676" y="29251"/>
                  </a:cubicBezTo>
                  <a:cubicBezTo>
                    <a:pt x="328341" y="-46057"/>
                    <a:pt x="475441" y="47827"/>
                    <a:pt x="475441" y="47827"/>
                  </a:cubicBezTo>
                  <a:close/>
                </a:path>
              </a:pathLst>
            </a:custGeom>
            <a:solidFill>
              <a:srgbClr val="23344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2B02E8-A13E-4900-82E6-7DBFC0BFFD3D}"/>
                </a:ext>
              </a:extLst>
            </p:cNvPr>
            <p:cNvSpPr/>
            <p:nvPr/>
          </p:nvSpPr>
          <p:spPr>
            <a:xfrm>
              <a:off x="2693767" y="6568892"/>
              <a:ext cx="120492" cy="145594"/>
            </a:xfrm>
            <a:custGeom>
              <a:avLst/>
              <a:gdLst>
                <a:gd name="connsiteX0" fmla="*/ 116819 w 120491"/>
                <a:gd name="connsiteY0" fmla="*/ 85276 h 145594"/>
                <a:gd name="connsiteX1" fmla="*/ 120835 w 120491"/>
                <a:gd name="connsiteY1" fmla="*/ 15993 h 145594"/>
                <a:gd name="connsiteX2" fmla="*/ 11389 w 120491"/>
                <a:gd name="connsiteY2" fmla="*/ 4446 h 145594"/>
                <a:gd name="connsiteX3" fmla="*/ 846 w 120491"/>
                <a:gd name="connsiteY3" fmla="*/ 143514 h 145594"/>
                <a:gd name="connsiteX4" fmla="*/ 116819 w 120491"/>
                <a:gd name="connsiteY4" fmla="*/ 85276 h 14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91" h="145594">
                  <a:moveTo>
                    <a:pt x="116819" y="85276"/>
                  </a:moveTo>
                  <a:cubicBezTo>
                    <a:pt x="116819" y="85276"/>
                    <a:pt x="113305" y="43104"/>
                    <a:pt x="120835" y="15993"/>
                  </a:cubicBezTo>
                  <a:cubicBezTo>
                    <a:pt x="127864" y="-11118"/>
                    <a:pt x="11389" y="4446"/>
                    <a:pt x="11389" y="4446"/>
                  </a:cubicBezTo>
                  <a:cubicBezTo>
                    <a:pt x="11389" y="4446"/>
                    <a:pt x="-3673" y="117408"/>
                    <a:pt x="846" y="143514"/>
                  </a:cubicBezTo>
                  <a:cubicBezTo>
                    <a:pt x="4862" y="169118"/>
                    <a:pt x="116819" y="85276"/>
                    <a:pt x="116819" y="85276"/>
                  </a:cubicBezTo>
                  <a:close/>
                </a:path>
              </a:pathLst>
            </a:custGeom>
            <a:solidFill>
              <a:srgbClr val="41608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A1ECEA9-3C38-4FEC-9BE0-869BDEBED19D}"/>
                </a:ext>
              </a:extLst>
            </p:cNvPr>
            <p:cNvSpPr/>
            <p:nvPr/>
          </p:nvSpPr>
          <p:spPr>
            <a:xfrm>
              <a:off x="2665638" y="4674065"/>
              <a:ext cx="547234" cy="1937912"/>
            </a:xfrm>
            <a:custGeom>
              <a:avLst/>
              <a:gdLst>
                <a:gd name="connsiteX0" fmla="*/ 166536 w 547234"/>
                <a:gd name="connsiteY0" fmla="*/ 1910820 h 1937912"/>
                <a:gd name="connsiteX1" fmla="*/ 9394 w 547234"/>
                <a:gd name="connsiteY1" fmla="*/ 1938935 h 1937912"/>
                <a:gd name="connsiteX2" fmla="*/ 357 w 547234"/>
                <a:gd name="connsiteY2" fmla="*/ 1584990 h 1937912"/>
                <a:gd name="connsiteX3" fmla="*/ 44538 w 547234"/>
                <a:gd name="connsiteY3" fmla="*/ 1158750 h 1937912"/>
                <a:gd name="connsiteX4" fmla="*/ 85204 w 547234"/>
                <a:gd name="connsiteY4" fmla="*/ 905215 h 1937912"/>
                <a:gd name="connsiteX5" fmla="*/ 45040 w 547234"/>
                <a:gd name="connsiteY5" fmla="*/ 389108 h 1937912"/>
                <a:gd name="connsiteX6" fmla="*/ 115829 w 547234"/>
                <a:gd name="connsiteY6" fmla="*/ 59261 h 1937912"/>
                <a:gd name="connsiteX7" fmla="*/ 550102 w 547234"/>
                <a:gd name="connsiteY7" fmla="*/ 58759 h 1937912"/>
                <a:gd name="connsiteX8" fmla="*/ 328196 w 547234"/>
                <a:gd name="connsiteY8" fmla="*/ 1014159 h 1937912"/>
                <a:gd name="connsiteX9" fmla="*/ 251382 w 547234"/>
                <a:gd name="connsiteY9" fmla="*/ 1339990 h 1937912"/>
                <a:gd name="connsiteX10" fmla="*/ 166536 w 547234"/>
                <a:gd name="connsiteY10" fmla="*/ 1910820 h 193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234" h="1937912">
                  <a:moveTo>
                    <a:pt x="166536" y="1910820"/>
                  </a:moveTo>
                  <a:lnTo>
                    <a:pt x="9394" y="1938935"/>
                  </a:lnTo>
                  <a:cubicBezTo>
                    <a:pt x="9394" y="1938935"/>
                    <a:pt x="-2153" y="1738618"/>
                    <a:pt x="357" y="1584990"/>
                  </a:cubicBezTo>
                  <a:cubicBezTo>
                    <a:pt x="2365" y="1419816"/>
                    <a:pt x="-5667" y="1290287"/>
                    <a:pt x="44538" y="1158750"/>
                  </a:cubicBezTo>
                  <a:cubicBezTo>
                    <a:pt x="91730" y="1035748"/>
                    <a:pt x="81187" y="989057"/>
                    <a:pt x="85204" y="905215"/>
                  </a:cubicBezTo>
                  <a:cubicBezTo>
                    <a:pt x="89220" y="821372"/>
                    <a:pt x="45040" y="389108"/>
                    <a:pt x="45040" y="389108"/>
                  </a:cubicBezTo>
                  <a:cubicBezTo>
                    <a:pt x="45040" y="389108"/>
                    <a:pt x="-8680" y="195818"/>
                    <a:pt x="115829" y="59261"/>
                  </a:cubicBezTo>
                  <a:cubicBezTo>
                    <a:pt x="236823" y="-73782"/>
                    <a:pt x="550102" y="58759"/>
                    <a:pt x="550102" y="58759"/>
                  </a:cubicBezTo>
                  <a:cubicBezTo>
                    <a:pt x="550102" y="58759"/>
                    <a:pt x="484835" y="648667"/>
                    <a:pt x="328196" y="1014159"/>
                  </a:cubicBezTo>
                  <a:cubicBezTo>
                    <a:pt x="284015" y="1117582"/>
                    <a:pt x="307612" y="1180338"/>
                    <a:pt x="251382" y="1339990"/>
                  </a:cubicBezTo>
                  <a:cubicBezTo>
                    <a:pt x="250880" y="1339990"/>
                    <a:pt x="165030" y="1687910"/>
                    <a:pt x="166536" y="1910820"/>
                  </a:cubicBezTo>
                  <a:close/>
                </a:path>
              </a:pathLst>
            </a:custGeom>
            <a:solidFill>
              <a:srgbClr val="2F456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66240E6-F59E-42CE-B6CA-E3C75580FAA0}"/>
                </a:ext>
              </a:extLst>
            </p:cNvPr>
            <p:cNvSpPr/>
            <p:nvPr/>
          </p:nvSpPr>
          <p:spPr>
            <a:xfrm>
              <a:off x="2759630" y="3448580"/>
              <a:ext cx="210861" cy="291189"/>
            </a:xfrm>
            <a:custGeom>
              <a:avLst/>
              <a:gdLst>
                <a:gd name="connsiteX0" fmla="*/ 209102 w 210860"/>
                <a:gd name="connsiteY0" fmla="*/ 117982 h 291188"/>
                <a:gd name="connsiteX1" fmla="*/ 190526 w 210860"/>
                <a:gd name="connsiteY1" fmla="*/ 168689 h 291188"/>
                <a:gd name="connsiteX2" fmla="*/ 181991 w 210860"/>
                <a:gd name="connsiteY2" fmla="*/ 222408 h 291188"/>
                <a:gd name="connsiteX3" fmla="*/ 178979 w 210860"/>
                <a:gd name="connsiteY3" fmla="*/ 291189 h 291188"/>
                <a:gd name="connsiteX4" fmla="*/ 3764 w 210860"/>
                <a:gd name="connsiteY4" fmla="*/ 196803 h 291188"/>
                <a:gd name="connsiteX5" fmla="*/ 17821 w 210860"/>
                <a:gd name="connsiteY5" fmla="*/ 0 h 291188"/>
                <a:gd name="connsiteX6" fmla="*/ 209102 w 210860"/>
                <a:gd name="connsiteY6" fmla="*/ 117982 h 29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60" h="291188">
                  <a:moveTo>
                    <a:pt x="209102" y="117982"/>
                  </a:moveTo>
                  <a:cubicBezTo>
                    <a:pt x="201069" y="132039"/>
                    <a:pt x="195044" y="149611"/>
                    <a:pt x="190526" y="168689"/>
                  </a:cubicBezTo>
                  <a:cubicBezTo>
                    <a:pt x="186510" y="186260"/>
                    <a:pt x="183497" y="205338"/>
                    <a:pt x="181991" y="222408"/>
                  </a:cubicBezTo>
                  <a:cubicBezTo>
                    <a:pt x="177975" y="260062"/>
                    <a:pt x="178979" y="291189"/>
                    <a:pt x="178979" y="291189"/>
                  </a:cubicBezTo>
                  <a:cubicBezTo>
                    <a:pt x="178979" y="291189"/>
                    <a:pt x="-30376" y="245502"/>
                    <a:pt x="3764" y="196803"/>
                  </a:cubicBezTo>
                  <a:cubicBezTo>
                    <a:pt x="37903" y="148105"/>
                    <a:pt x="17821" y="0"/>
                    <a:pt x="17821" y="0"/>
                  </a:cubicBezTo>
                  <a:cubicBezTo>
                    <a:pt x="17821" y="0"/>
                    <a:pt x="236213" y="72295"/>
                    <a:pt x="209102" y="117982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1EF77F-3E87-4EBD-9F94-09E0032C7709}"/>
                </a:ext>
              </a:extLst>
            </p:cNvPr>
            <p:cNvSpPr/>
            <p:nvPr/>
          </p:nvSpPr>
          <p:spPr>
            <a:xfrm>
              <a:off x="2719818" y="3126010"/>
              <a:ext cx="426742" cy="502050"/>
            </a:xfrm>
            <a:custGeom>
              <a:avLst/>
              <a:gdLst>
                <a:gd name="connsiteX0" fmla="*/ 366895 w 426742"/>
                <a:gd name="connsiteY0" fmla="*/ 36904 h 502049"/>
                <a:gd name="connsiteX1" fmla="*/ 396516 w 426742"/>
                <a:gd name="connsiteY1" fmla="*/ 217642 h 502049"/>
                <a:gd name="connsiteX2" fmla="*/ 424631 w 426742"/>
                <a:gd name="connsiteY2" fmla="*/ 343154 h 502049"/>
                <a:gd name="connsiteX3" fmla="*/ 374426 w 426742"/>
                <a:gd name="connsiteY3" fmla="*/ 382314 h 502049"/>
                <a:gd name="connsiteX4" fmla="*/ 314180 w 426742"/>
                <a:gd name="connsiteY4" fmla="*/ 496279 h 502049"/>
                <a:gd name="connsiteX5" fmla="*/ 54118 w 426742"/>
                <a:gd name="connsiteY5" fmla="*/ 355705 h 502049"/>
                <a:gd name="connsiteX6" fmla="*/ 127919 w 426742"/>
                <a:gd name="connsiteY6" fmla="*/ 2262 h 502049"/>
                <a:gd name="connsiteX7" fmla="*/ 366895 w 426742"/>
                <a:gd name="connsiteY7" fmla="*/ 36904 h 50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42" h="502049">
                  <a:moveTo>
                    <a:pt x="366895" y="36904"/>
                  </a:moveTo>
                  <a:cubicBezTo>
                    <a:pt x="366895" y="36904"/>
                    <a:pt x="420614" y="83594"/>
                    <a:pt x="396516" y="217642"/>
                  </a:cubicBezTo>
                  <a:cubicBezTo>
                    <a:pt x="396516" y="217642"/>
                    <a:pt x="408565" y="324578"/>
                    <a:pt x="424631" y="343154"/>
                  </a:cubicBezTo>
                  <a:cubicBezTo>
                    <a:pt x="441198" y="361730"/>
                    <a:pt x="380450" y="368759"/>
                    <a:pt x="374426" y="382314"/>
                  </a:cubicBezTo>
                  <a:cubicBezTo>
                    <a:pt x="367899" y="395869"/>
                    <a:pt x="355850" y="458626"/>
                    <a:pt x="314180" y="496279"/>
                  </a:cubicBezTo>
                  <a:cubicBezTo>
                    <a:pt x="272008" y="533933"/>
                    <a:pt x="64159" y="419968"/>
                    <a:pt x="54118" y="355705"/>
                  </a:cubicBezTo>
                  <a:cubicBezTo>
                    <a:pt x="44077" y="291443"/>
                    <a:pt x="-100011" y="14813"/>
                    <a:pt x="127919" y="2262"/>
                  </a:cubicBezTo>
                  <a:cubicBezTo>
                    <a:pt x="356352" y="-10791"/>
                    <a:pt x="366895" y="36904"/>
                    <a:pt x="366895" y="3690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6B2182-97FE-4D4D-81BA-8BB7568C05B5}"/>
                </a:ext>
              </a:extLst>
            </p:cNvPr>
            <p:cNvSpPr/>
            <p:nvPr/>
          </p:nvSpPr>
          <p:spPr>
            <a:xfrm>
              <a:off x="2704621" y="3653918"/>
              <a:ext cx="562296" cy="1154714"/>
            </a:xfrm>
            <a:custGeom>
              <a:avLst/>
              <a:gdLst>
                <a:gd name="connsiteX0" fmla="*/ 525678 w 562295"/>
                <a:gd name="connsiteY0" fmla="*/ 499038 h 1154714"/>
                <a:gd name="connsiteX1" fmla="*/ 535719 w 562295"/>
                <a:gd name="connsiteY1" fmla="*/ 737009 h 1154714"/>
                <a:gd name="connsiteX2" fmla="*/ 562830 w 562295"/>
                <a:gd name="connsiteY2" fmla="*/ 1036231 h 1154714"/>
                <a:gd name="connsiteX3" fmla="*/ 566344 w 562295"/>
                <a:gd name="connsiteY3" fmla="*/ 1055309 h 1154714"/>
                <a:gd name="connsiteX4" fmla="*/ 26139 w 562295"/>
                <a:gd name="connsiteY4" fmla="*/ 1155719 h 1154714"/>
                <a:gd name="connsiteX5" fmla="*/ 72327 w 562295"/>
                <a:gd name="connsiteY5" fmla="*/ 1032716 h 1154714"/>
                <a:gd name="connsiteX6" fmla="*/ 110985 w 562295"/>
                <a:gd name="connsiteY6" fmla="*/ 749560 h 1154714"/>
                <a:gd name="connsiteX7" fmla="*/ 110985 w 562295"/>
                <a:gd name="connsiteY7" fmla="*/ 749560 h 1154714"/>
                <a:gd name="connsiteX8" fmla="*/ 67307 w 562295"/>
                <a:gd name="connsiteY8" fmla="*/ 580872 h 1154714"/>
                <a:gd name="connsiteX9" fmla="*/ 7061 w 562295"/>
                <a:gd name="connsiteY9" fmla="*/ 162664 h 1154714"/>
                <a:gd name="connsiteX10" fmla="*/ 50739 w 562295"/>
                <a:gd name="connsiteY10" fmla="*/ 0 h 1154714"/>
                <a:gd name="connsiteX11" fmla="*/ 242020 w 562295"/>
                <a:gd name="connsiteY11" fmla="*/ 20584 h 1154714"/>
                <a:gd name="connsiteX12" fmla="*/ 433803 w 562295"/>
                <a:gd name="connsiteY12" fmla="*/ 191783 h 1154714"/>
                <a:gd name="connsiteX13" fmla="*/ 525678 w 562295"/>
                <a:gd name="connsiteY13" fmla="*/ 499038 h 115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2295" h="1154714">
                  <a:moveTo>
                    <a:pt x="525678" y="499038"/>
                  </a:moveTo>
                  <a:cubicBezTo>
                    <a:pt x="521662" y="512593"/>
                    <a:pt x="537225" y="718935"/>
                    <a:pt x="535719" y="737009"/>
                  </a:cubicBezTo>
                  <a:cubicBezTo>
                    <a:pt x="527686" y="834909"/>
                    <a:pt x="552789" y="983013"/>
                    <a:pt x="562830" y="1036231"/>
                  </a:cubicBezTo>
                  <a:cubicBezTo>
                    <a:pt x="565340" y="1048782"/>
                    <a:pt x="566344" y="1055309"/>
                    <a:pt x="566344" y="1055309"/>
                  </a:cubicBezTo>
                  <a:cubicBezTo>
                    <a:pt x="340924" y="1165760"/>
                    <a:pt x="26139" y="1155719"/>
                    <a:pt x="26139" y="1155719"/>
                  </a:cubicBezTo>
                  <a:cubicBezTo>
                    <a:pt x="27143" y="1147184"/>
                    <a:pt x="71323" y="1040749"/>
                    <a:pt x="72327" y="1032716"/>
                  </a:cubicBezTo>
                  <a:cubicBezTo>
                    <a:pt x="90903" y="899673"/>
                    <a:pt x="118516" y="839427"/>
                    <a:pt x="110985" y="749560"/>
                  </a:cubicBezTo>
                  <a:lnTo>
                    <a:pt x="110985" y="749560"/>
                  </a:lnTo>
                  <a:cubicBezTo>
                    <a:pt x="106969" y="698853"/>
                    <a:pt x="93915" y="646138"/>
                    <a:pt x="67307" y="580872"/>
                  </a:cubicBezTo>
                  <a:cubicBezTo>
                    <a:pt x="-9507" y="392101"/>
                    <a:pt x="-5491" y="266589"/>
                    <a:pt x="7061" y="162664"/>
                  </a:cubicBezTo>
                  <a:cubicBezTo>
                    <a:pt x="19612" y="58740"/>
                    <a:pt x="50739" y="0"/>
                    <a:pt x="50739" y="0"/>
                  </a:cubicBezTo>
                  <a:lnTo>
                    <a:pt x="242020" y="20584"/>
                  </a:lnTo>
                  <a:cubicBezTo>
                    <a:pt x="282686" y="65769"/>
                    <a:pt x="318834" y="89365"/>
                    <a:pt x="433803" y="191783"/>
                  </a:cubicBezTo>
                  <a:cubicBezTo>
                    <a:pt x="556303" y="300728"/>
                    <a:pt x="577891" y="333863"/>
                    <a:pt x="525678" y="499038"/>
                  </a:cubicBez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DFC7AB4-6366-4779-BA90-4CBB924997C5}"/>
                </a:ext>
              </a:extLst>
            </p:cNvPr>
            <p:cNvSpPr/>
            <p:nvPr/>
          </p:nvSpPr>
          <p:spPr>
            <a:xfrm>
              <a:off x="2675126" y="6642161"/>
              <a:ext cx="446824" cy="210861"/>
            </a:xfrm>
            <a:custGeom>
              <a:avLst/>
              <a:gdLst>
                <a:gd name="connsiteX0" fmla="*/ 11955 w 446824"/>
                <a:gd name="connsiteY0" fmla="*/ 40623 h 210860"/>
                <a:gd name="connsiteX1" fmla="*/ 125920 w 446824"/>
                <a:gd name="connsiteY1" fmla="*/ 5981 h 210860"/>
                <a:gd name="connsiteX2" fmla="*/ 144998 w 446824"/>
                <a:gd name="connsiteY2" fmla="*/ 2467 h 210860"/>
                <a:gd name="connsiteX3" fmla="*/ 181648 w 446824"/>
                <a:gd name="connsiteY3" fmla="*/ 39117 h 210860"/>
                <a:gd name="connsiteX4" fmla="*/ 337785 w 446824"/>
                <a:gd name="connsiteY4" fmla="*/ 97857 h 210860"/>
                <a:gd name="connsiteX5" fmla="*/ 443216 w 446824"/>
                <a:gd name="connsiteY5" fmla="*/ 160111 h 210860"/>
                <a:gd name="connsiteX6" fmla="*/ 319712 w 446824"/>
                <a:gd name="connsiteY6" fmla="*/ 212324 h 210860"/>
                <a:gd name="connsiteX7" fmla="*/ 15971 w 446824"/>
                <a:gd name="connsiteY7" fmla="*/ 207806 h 210860"/>
                <a:gd name="connsiteX8" fmla="*/ 11955 w 446824"/>
                <a:gd name="connsiteY8" fmla="*/ 40623 h 2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24" h="210860">
                  <a:moveTo>
                    <a:pt x="11955" y="40623"/>
                  </a:moveTo>
                  <a:cubicBezTo>
                    <a:pt x="11955" y="40623"/>
                    <a:pt x="122406" y="8994"/>
                    <a:pt x="125920" y="5981"/>
                  </a:cubicBezTo>
                  <a:cubicBezTo>
                    <a:pt x="129435" y="2969"/>
                    <a:pt x="129937" y="-3557"/>
                    <a:pt x="144998" y="2467"/>
                  </a:cubicBezTo>
                  <a:cubicBezTo>
                    <a:pt x="160060" y="8492"/>
                    <a:pt x="166586" y="31586"/>
                    <a:pt x="181648" y="39117"/>
                  </a:cubicBezTo>
                  <a:cubicBezTo>
                    <a:pt x="196709" y="46648"/>
                    <a:pt x="288082" y="73256"/>
                    <a:pt x="337785" y="97857"/>
                  </a:cubicBezTo>
                  <a:cubicBezTo>
                    <a:pt x="355859" y="106894"/>
                    <a:pt x="432171" y="136012"/>
                    <a:pt x="443216" y="160111"/>
                  </a:cubicBezTo>
                  <a:cubicBezTo>
                    <a:pt x="454261" y="184712"/>
                    <a:pt x="450747" y="220859"/>
                    <a:pt x="319712" y="212324"/>
                  </a:cubicBezTo>
                  <a:cubicBezTo>
                    <a:pt x="188175" y="203789"/>
                    <a:pt x="44588" y="222365"/>
                    <a:pt x="15971" y="207806"/>
                  </a:cubicBezTo>
                  <a:cubicBezTo>
                    <a:pt x="-12645" y="193246"/>
                    <a:pt x="4424" y="78779"/>
                    <a:pt x="11955" y="40623"/>
                  </a:cubicBezTo>
                  <a:close/>
                </a:path>
              </a:pathLst>
            </a:custGeom>
            <a:solidFill>
              <a:srgbClr val="23344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227506A-6C5B-4189-9098-EAEA4B494B05}"/>
                </a:ext>
              </a:extLst>
            </p:cNvPr>
            <p:cNvSpPr/>
            <p:nvPr/>
          </p:nvSpPr>
          <p:spPr>
            <a:xfrm>
              <a:off x="2715048" y="3060582"/>
              <a:ext cx="406660" cy="456865"/>
            </a:xfrm>
            <a:custGeom>
              <a:avLst/>
              <a:gdLst>
                <a:gd name="connsiteX0" fmla="*/ 407311 w 406660"/>
                <a:gd name="connsiteY0" fmla="*/ 234873 h 456865"/>
                <a:gd name="connsiteX1" fmla="*/ 162812 w 406660"/>
                <a:gd name="connsiteY1" fmla="*/ 5938 h 456865"/>
                <a:gd name="connsiteX2" fmla="*/ 68427 w 406660"/>
                <a:gd name="connsiteY2" fmla="*/ 459289 h 456865"/>
                <a:gd name="connsiteX3" fmla="*/ 193939 w 406660"/>
                <a:gd name="connsiteY3" fmla="*/ 300140 h 456865"/>
                <a:gd name="connsiteX4" fmla="*/ 407311 w 406660"/>
                <a:gd name="connsiteY4" fmla="*/ 234873 h 45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0" h="456865">
                  <a:moveTo>
                    <a:pt x="407311" y="234873"/>
                  </a:moveTo>
                  <a:cubicBezTo>
                    <a:pt x="407311" y="234873"/>
                    <a:pt x="432915" y="-43764"/>
                    <a:pt x="162812" y="5938"/>
                  </a:cubicBezTo>
                  <a:cubicBezTo>
                    <a:pt x="-107290" y="55641"/>
                    <a:pt x="31777" y="360386"/>
                    <a:pt x="68427" y="459289"/>
                  </a:cubicBezTo>
                  <a:cubicBezTo>
                    <a:pt x="68427" y="459289"/>
                    <a:pt x="63908" y="305160"/>
                    <a:pt x="193939" y="300140"/>
                  </a:cubicBezTo>
                  <a:cubicBezTo>
                    <a:pt x="323970" y="295119"/>
                    <a:pt x="350579" y="264996"/>
                    <a:pt x="407311" y="234873"/>
                  </a:cubicBezTo>
                  <a:close/>
                </a:path>
              </a:pathLst>
            </a:custGeom>
            <a:solidFill>
              <a:srgbClr val="4642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125D259-19D8-40B0-9BA7-2D34D93B99D5}"/>
                </a:ext>
              </a:extLst>
            </p:cNvPr>
            <p:cNvSpPr/>
            <p:nvPr/>
          </p:nvSpPr>
          <p:spPr>
            <a:xfrm>
              <a:off x="2821679" y="3307261"/>
              <a:ext cx="80328" cy="110451"/>
            </a:xfrm>
            <a:custGeom>
              <a:avLst/>
              <a:gdLst>
                <a:gd name="connsiteX0" fmla="*/ 66222 w 80327"/>
                <a:gd name="connsiteY0" fmla="*/ 14300 h 110450"/>
                <a:gd name="connsiteX1" fmla="*/ 453 w 80327"/>
                <a:gd name="connsiteY1" fmla="*/ 44423 h 110450"/>
                <a:gd name="connsiteX2" fmla="*/ 66222 w 80327"/>
                <a:gd name="connsiteY2" fmla="*/ 109690 h 110450"/>
                <a:gd name="connsiteX3" fmla="*/ 66222 w 80327"/>
                <a:gd name="connsiteY3" fmla="*/ 14300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" h="110450">
                  <a:moveTo>
                    <a:pt x="66222" y="14300"/>
                  </a:moveTo>
                  <a:cubicBezTo>
                    <a:pt x="50156" y="-13814"/>
                    <a:pt x="-5571" y="1247"/>
                    <a:pt x="453" y="44423"/>
                  </a:cubicBezTo>
                  <a:cubicBezTo>
                    <a:pt x="6980" y="87600"/>
                    <a:pt x="51662" y="130776"/>
                    <a:pt x="66222" y="109690"/>
                  </a:cubicBezTo>
                  <a:cubicBezTo>
                    <a:pt x="81283" y="88604"/>
                    <a:pt x="89818" y="55971"/>
                    <a:pt x="66222" y="14300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1A4DB12-D89B-4A01-9DA1-E54373AF46FD}"/>
                </a:ext>
              </a:extLst>
            </p:cNvPr>
            <p:cNvSpPr/>
            <p:nvPr/>
          </p:nvSpPr>
          <p:spPr>
            <a:xfrm>
              <a:off x="2704716" y="3845199"/>
              <a:ext cx="798259" cy="492009"/>
            </a:xfrm>
            <a:custGeom>
              <a:avLst/>
              <a:gdLst>
                <a:gd name="connsiteX0" fmla="*/ 189210 w 798259"/>
                <a:gd name="connsiteY0" fmla="*/ 24098 h 492008"/>
                <a:gd name="connsiteX1" fmla="*/ 197745 w 798259"/>
                <a:gd name="connsiteY1" fmla="*/ 294201 h 492008"/>
                <a:gd name="connsiteX2" fmla="*/ 777612 w 798259"/>
                <a:gd name="connsiteY2" fmla="*/ 417203 h 492008"/>
                <a:gd name="connsiteX3" fmla="*/ 799702 w 798259"/>
                <a:gd name="connsiteY3" fmla="*/ 486486 h 492008"/>
                <a:gd name="connsiteX4" fmla="*/ 50644 w 798259"/>
                <a:gd name="connsiteY4" fmla="*/ 405154 h 492008"/>
                <a:gd name="connsiteX5" fmla="*/ 5459 w 798259"/>
                <a:gd name="connsiteY5" fmla="*/ 0 h 492008"/>
                <a:gd name="connsiteX6" fmla="*/ 189210 w 798259"/>
                <a:gd name="connsiteY6" fmla="*/ 24098 h 49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259" h="492008">
                  <a:moveTo>
                    <a:pt x="189210" y="24098"/>
                  </a:moveTo>
                  <a:cubicBezTo>
                    <a:pt x="189210" y="24098"/>
                    <a:pt x="167119" y="262572"/>
                    <a:pt x="197745" y="294201"/>
                  </a:cubicBezTo>
                  <a:cubicBezTo>
                    <a:pt x="314722" y="414693"/>
                    <a:pt x="777612" y="417203"/>
                    <a:pt x="777612" y="417203"/>
                  </a:cubicBezTo>
                  <a:lnTo>
                    <a:pt x="799702" y="486486"/>
                  </a:lnTo>
                  <a:cubicBezTo>
                    <a:pt x="799702" y="486486"/>
                    <a:pt x="112396" y="533177"/>
                    <a:pt x="50644" y="405154"/>
                  </a:cubicBezTo>
                  <a:cubicBezTo>
                    <a:pt x="-23157" y="251025"/>
                    <a:pt x="5459" y="0"/>
                    <a:pt x="5459" y="0"/>
                  </a:cubicBezTo>
                  <a:lnTo>
                    <a:pt x="189210" y="24098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8C9D837-36B2-4031-8665-5F337EC9F7A0}"/>
                </a:ext>
              </a:extLst>
            </p:cNvPr>
            <p:cNvSpPr/>
            <p:nvPr/>
          </p:nvSpPr>
          <p:spPr>
            <a:xfrm>
              <a:off x="2594702" y="3094024"/>
              <a:ext cx="205840" cy="256045"/>
            </a:xfrm>
            <a:custGeom>
              <a:avLst/>
              <a:gdLst>
                <a:gd name="connsiteX0" fmla="*/ 197308 w 205840"/>
                <a:gd name="connsiteY0" fmla="*/ 40775 h 256045"/>
                <a:gd name="connsiteX1" fmla="*/ 19081 w 205840"/>
                <a:gd name="connsiteY1" fmla="*/ 53828 h 256045"/>
                <a:gd name="connsiteX2" fmla="*/ 172708 w 205840"/>
                <a:gd name="connsiteY2" fmla="*/ 231051 h 256045"/>
                <a:gd name="connsiteX3" fmla="*/ 197308 w 205840"/>
                <a:gd name="connsiteY3" fmla="*/ 40775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40" h="256045">
                  <a:moveTo>
                    <a:pt x="197308" y="40775"/>
                  </a:moveTo>
                  <a:cubicBezTo>
                    <a:pt x="197308" y="40775"/>
                    <a:pt x="93384" y="-59133"/>
                    <a:pt x="19081" y="53828"/>
                  </a:cubicBezTo>
                  <a:cubicBezTo>
                    <a:pt x="-55223" y="166789"/>
                    <a:pt x="106939" y="324433"/>
                    <a:pt x="172708" y="231051"/>
                  </a:cubicBezTo>
                  <a:cubicBezTo>
                    <a:pt x="238476" y="137670"/>
                    <a:pt x="197308" y="40775"/>
                    <a:pt x="197308" y="40775"/>
                  </a:cubicBezTo>
                  <a:close/>
                </a:path>
              </a:pathLst>
            </a:custGeom>
            <a:solidFill>
              <a:srgbClr val="46424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672C2-44A2-4D39-AD0C-C4FDA6F199C0}"/>
                </a:ext>
              </a:extLst>
            </p:cNvPr>
            <p:cNvSpPr/>
            <p:nvPr/>
          </p:nvSpPr>
          <p:spPr>
            <a:xfrm>
              <a:off x="2820125" y="3541961"/>
              <a:ext cx="125512" cy="125512"/>
            </a:xfrm>
            <a:custGeom>
              <a:avLst/>
              <a:gdLst>
                <a:gd name="connsiteX0" fmla="*/ 130031 w 125512"/>
                <a:gd name="connsiteY0" fmla="*/ 74806 h 125512"/>
                <a:gd name="connsiteX1" fmla="*/ 121496 w 125512"/>
                <a:gd name="connsiteY1" fmla="*/ 128525 h 125512"/>
                <a:gd name="connsiteX2" fmla="*/ 0 w 125512"/>
                <a:gd name="connsiteY2" fmla="*/ 0 h 125512"/>
                <a:gd name="connsiteX3" fmla="*/ 130031 w 125512"/>
                <a:gd name="connsiteY3" fmla="*/ 74806 h 125512"/>
                <a:gd name="connsiteX4" fmla="*/ 130031 w 125512"/>
                <a:gd name="connsiteY4" fmla="*/ 74806 h 12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12" h="125512">
                  <a:moveTo>
                    <a:pt x="130031" y="74806"/>
                  </a:moveTo>
                  <a:cubicBezTo>
                    <a:pt x="126015" y="92377"/>
                    <a:pt x="123002" y="111455"/>
                    <a:pt x="121496" y="128525"/>
                  </a:cubicBezTo>
                  <a:cubicBezTo>
                    <a:pt x="51711" y="96896"/>
                    <a:pt x="0" y="0"/>
                    <a:pt x="0" y="0"/>
                  </a:cubicBezTo>
                  <a:cubicBezTo>
                    <a:pt x="50205" y="43678"/>
                    <a:pt x="130031" y="74806"/>
                    <a:pt x="130031" y="74806"/>
                  </a:cubicBezTo>
                  <a:cubicBezTo>
                    <a:pt x="130031" y="74806"/>
                    <a:pt x="130031" y="74806"/>
                    <a:pt x="130031" y="74806"/>
                  </a:cubicBezTo>
                  <a:close/>
                </a:path>
              </a:pathLst>
            </a:custGeom>
            <a:solidFill>
              <a:srgbClr val="A778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0D17C4-F520-468B-A2B9-A7856BD7E7B3}"/>
                </a:ext>
              </a:extLst>
            </p:cNvPr>
            <p:cNvSpPr/>
            <p:nvPr/>
          </p:nvSpPr>
          <p:spPr>
            <a:xfrm>
              <a:off x="3289039" y="4331686"/>
              <a:ext cx="652665" cy="35143"/>
            </a:xfrm>
            <a:custGeom>
              <a:avLst/>
              <a:gdLst>
                <a:gd name="connsiteX0" fmla="*/ 0 w 652664"/>
                <a:gd name="connsiteY0" fmla="*/ 0 h 35143"/>
                <a:gd name="connsiteX1" fmla="*/ 655677 w 652664"/>
                <a:gd name="connsiteY1" fmla="*/ 0 h 35143"/>
                <a:gd name="connsiteX2" fmla="*/ 655677 w 652664"/>
                <a:gd name="connsiteY2" fmla="*/ 36650 h 35143"/>
                <a:gd name="connsiteX3" fmla="*/ 0 w 652664"/>
                <a:gd name="connsiteY3" fmla="*/ 36650 h 3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664" h="35143">
                  <a:moveTo>
                    <a:pt x="0" y="0"/>
                  </a:moveTo>
                  <a:lnTo>
                    <a:pt x="655677" y="0"/>
                  </a:lnTo>
                  <a:lnTo>
                    <a:pt x="655677" y="36650"/>
                  </a:lnTo>
                  <a:lnTo>
                    <a:pt x="0" y="36650"/>
                  </a:lnTo>
                  <a:close/>
                </a:path>
              </a:pathLst>
            </a:custGeom>
            <a:solidFill>
              <a:srgbClr val="6E67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419BB8-4FC6-4AAB-ABB9-F800FA512FF4}"/>
                </a:ext>
              </a:extLst>
            </p:cNvPr>
            <p:cNvSpPr/>
            <p:nvPr/>
          </p:nvSpPr>
          <p:spPr>
            <a:xfrm>
              <a:off x="3912189" y="3766468"/>
              <a:ext cx="326332" cy="597439"/>
            </a:xfrm>
            <a:custGeom>
              <a:avLst/>
              <a:gdLst>
                <a:gd name="connsiteX0" fmla="*/ 0 w 326332"/>
                <a:gd name="connsiteY0" fmla="*/ 585388 h 597439"/>
                <a:gd name="connsiteX1" fmla="*/ 295383 w 326332"/>
                <a:gd name="connsiteY1" fmla="*/ 0 h 597439"/>
                <a:gd name="connsiteX2" fmla="*/ 328103 w 326332"/>
                <a:gd name="connsiteY2" fmla="*/ 16511 h 597439"/>
                <a:gd name="connsiteX3" fmla="*/ 32721 w 326332"/>
                <a:gd name="connsiteY3" fmla="*/ 601899 h 59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332" h="597439">
                  <a:moveTo>
                    <a:pt x="0" y="585388"/>
                  </a:moveTo>
                  <a:lnTo>
                    <a:pt x="295383" y="0"/>
                  </a:lnTo>
                  <a:lnTo>
                    <a:pt x="328103" y="16511"/>
                  </a:lnTo>
                  <a:lnTo>
                    <a:pt x="32721" y="601899"/>
                  </a:lnTo>
                  <a:close/>
                </a:path>
              </a:pathLst>
            </a:custGeom>
            <a:solidFill>
              <a:srgbClr val="6E67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D68EF1C-5724-412A-B8BA-09B9689BE72F}"/>
                </a:ext>
              </a:extLst>
            </p:cNvPr>
            <p:cNvSpPr/>
            <p:nvPr/>
          </p:nvSpPr>
          <p:spPr>
            <a:xfrm>
              <a:off x="3363845" y="4232633"/>
              <a:ext cx="356455" cy="95389"/>
            </a:xfrm>
            <a:custGeom>
              <a:avLst/>
              <a:gdLst>
                <a:gd name="connsiteX0" fmla="*/ 21588 w 356455"/>
                <a:gd name="connsiteY0" fmla="*/ 29770 h 95389"/>
                <a:gd name="connsiteX1" fmla="*/ 144590 w 356455"/>
                <a:gd name="connsiteY1" fmla="*/ 3161 h 95389"/>
                <a:gd name="connsiteX2" fmla="*/ 356958 w 356455"/>
                <a:gd name="connsiteY2" fmla="*/ 73950 h 95389"/>
                <a:gd name="connsiteX3" fmla="*/ 356958 w 356455"/>
                <a:gd name="connsiteY3" fmla="*/ 99053 h 95389"/>
                <a:gd name="connsiteX4" fmla="*/ 0 w 356455"/>
                <a:gd name="connsiteY4" fmla="*/ 99053 h 95389"/>
                <a:gd name="connsiteX5" fmla="*/ 21588 w 356455"/>
                <a:gd name="connsiteY5" fmla="*/ 29770 h 9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55" h="95389">
                  <a:moveTo>
                    <a:pt x="21588" y="29770"/>
                  </a:moveTo>
                  <a:cubicBezTo>
                    <a:pt x="21588" y="29770"/>
                    <a:pt x="117982" y="22239"/>
                    <a:pt x="144590" y="3161"/>
                  </a:cubicBezTo>
                  <a:cubicBezTo>
                    <a:pt x="171701" y="-15917"/>
                    <a:pt x="353443" y="56881"/>
                    <a:pt x="356958" y="73950"/>
                  </a:cubicBezTo>
                  <a:cubicBezTo>
                    <a:pt x="360472" y="91020"/>
                    <a:pt x="356958" y="99053"/>
                    <a:pt x="356958" y="99053"/>
                  </a:cubicBezTo>
                  <a:lnTo>
                    <a:pt x="0" y="99053"/>
                  </a:lnTo>
                  <a:lnTo>
                    <a:pt x="21588" y="29770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2C3E281-89D0-4CD5-922C-D901DE0A17B6}"/>
                </a:ext>
              </a:extLst>
            </p:cNvPr>
            <p:cNvSpPr/>
            <p:nvPr/>
          </p:nvSpPr>
          <p:spPr>
            <a:xfrm>
              <a:off x="2755360" y="3617269"/>
              <a:ext cx="195799" cy="65266"/>
            </a:xfrm>
            <a:custGeom>
              <a:avLst/>
              <a:gdLst>
                <a:gd name="connsiteX0" fmla="*/ 0 w 195799"/>
                <a:gd name="connsiteY0" fmla="*/ 36650 h 65266"/>
                <a:gd name="connsiteX1" fmla="*/ 13555 w 195799"/>
                <a:gd name="connsiteY1" fmla="*/ 0 h 65266"/>
                <a:gd name="connsiteX2" fmla="*/ 196803 w 195799"/>
                <a:gd name="connsiteY2" fmla="*/ 36650 h 65266"/>
                <a:gd name="connsiteX3" fmla="*/ 196803 w 195799"/>
                <a:gd name="connsiteY3" fmla="*/ 69283 h 6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99" h="65266">
                  <a:moveTo>
                    <a:pt x="0" y="36650"/>
                  </a:moveTo>
                  <a:lnTo>
                    <a:pt x="13555" y="0"/>
                  </a:lnTo>
                  <a:lnTo>
                    <a:pt x="196803" y="36650"/>
                  </a:lnTo>
                  <a:lnTo>
                    <a:pt x="196803" y="69283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87696D-5F08-466D-AA64-1064E1B0F177}"/>
                </a:ext>
              </a:extLst>
            </p:cNvPr>
            <p:cNvSpPr/>
            <p:nvPr/>
          </p:nvSpPr>
          <p:spPr>
            <a:xfrm>
              <a:off x="2709674" y="3720942"/>
              <a:ext cx="180738" cy="150615"/>
            </a:xfrm>
            <a:custGeom>
              <a:avLst/>
              <a:gdLst>
                <a:gd name="connsiteX0" fmla="*/ 183750 w 180737"/>
                <a:gd name="connsiteY0" fmla="*/ 151368 h 150614"/>
                <a:gd name="connsiteX1" fmla="*/ 106937 w 180737"/>
                <a:gd name="connsiteY1" fmla="*/ 753 h 150614"/>
                <a:gd name="connsiteX2" fmla="*/ 0 w 180737"/>
                <a:gd name="connsiteY2" fmla="*/ 125261 h 150614"/>
                <a:gd name="connsiteX3" fmla="*/ 183750 w 180737"/>
                <a:gd name="connsiteY3" fmla="*/ 151368 h 15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37" h="150614">
                  <a:moveTo>
                    <a:pt x="183750" y="151368"/>
                  </a:moveTo>
                  <a:cubicBezTo>
                    <a:pt x="183750" y="151368"/>
                    <a:pt x="203330" y="12802"/>
                    <a:pt x="106937" y="753"/>
                  </a:cubicBezTo>
                  <a:cubicBezTo>
                    <a:pt x="10543" y="-11296"/>
                    <a:pt x="0" y="125261"/>
                    <a:pt x="0" y="125261"/>
                  </a:cubicBezTo>
                  <a:lnTo>
                    <a:pt x="183750" y="151368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C49868-291D-4133-A368-21564CBBA8B6}"/>
                </a:ext>
              </a:extLst>
            </p:cNvPr>
            <p:cNvSpPr/>
            <p:nvPr/>
          </p:nvSpPr>
          <p:spPr>
            <a:xfrm>
              <a:off x="9168544" y="6469915"/>
              <a:ext cx="145594" cy="100410"/>
            </a:xfrm>
            <a:custGeom>
              <a:avLst/>
              <a:gdLst>
                <a:gd name="connsiteX0" fmla="*/ 0 w 145594"/>
                <a:gd name="connsiteY0" fmla="*/ 10544 h 100409"/>
                <a:gd name="connsiteX1" fmla="*/ 12551 w 145594"/>
                <a:gd name="connsiteY1" fmla="*/ 100410 h 100409"/>
                <a:gd name="connsiteX2" fmla="*/ 137060 w 145594"/>
                <a:gd name="connsiteY2" fmla="*/ 93382 h 100409"/>
                <a:gd name="connsiteX3" fmla="*/ 147101 w 145594"/>
                <a:gd name="connsiteY3" fmla="*/ 0 h 100409"/>
                <a:gd name="connsiteX4" fmla="*/ 0 w 145594"/>
                <a:gd name="connsiteY4" fmla="*/ 10544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0" y="10544"/>
                  </a:moveTo>
                  <a:cubicBezTo>
                    <a:pt x="0" y="10544"/>
                    <a:pt x="11045" y="88863"/>
                    <a:pt x="12551" y="100410"/>
                  </a:cubicBezTo>
                  <a:cubicBezTo>
                    <a:pt x="14058" y="111957"/>
                    <a:pt x="137060" y="93382"/>
                    <a:pt x="137060" y="93382"/>
                  </a:cubicBezTo>
                  <a:lnTo>
                    <a:pt x="147101" y="0"/>
                  </a:lnTo>
                  <a:cubicBezTo>
                    <a:pt x="147101" y="503"/>
                    <a:pt x="15563" y="-502"/>
                    <a:pt x="0" y="10544"/>
                  </a:cubicBezTo>
                  <a:close/>
                </a:path>
              </a:pathLst>
            </a:custGeom>
            <a:solidFill>
              <a:srgbClr val="5C544D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B3FBA78-62BC-4103-9442-B3F50EE643CB}"/>
                </a:ext>
              </a:extLst>
            </p:cNvPr>
            <p:cNvSpPr/>
            <p:nvPr/>
          </p:nvSpPr>
          <p:spPr>
            <a:xfrm>
              <a:off x="8966683" y="6555766"/>
              <a:ext cx="366496" cy="200820"/>
            </a:xfrm>
            <a:custGeom>
              <a:avLst/>
              <a:gdLst>
                <a:gd name="connsiteX0" fmla="*/ 213408 w 366496"/>
                <a:gd name="connsiteY0" fmla="*/ 5020 h 200819"/>
                <a:gd name="connsiteX1" fmla="*/ 136595 w 366496"/>
                <a:gd name="connsiteY1" fmla="*/ 72797 h 200819"/>
                <a:gd name="connsiteX2" fmla="*/ 17609 w 366496"/>
                <a:gd name="connsiteY2" fmla="*/ 123002 h 200819"/>
                <a:gd name="connsiteX3" fmla="*/ 115509 w 366496"/>
                <a:gd name="connsiteY3" fmla="*/ 203330 h 200819"/>
                <a:gd name="connsiteX4" fmla="*/ 364023 w 366496"/>
                <a:gd name="connsiteY4" fmla="*/ 187264 h 200819"/>
                <a:gd name="connsiteX5" fmla="*/ 339925 w 366496"/>
                <a:gd name="connsiteY5" fmla="*/ 0 h 200819"/>
                <a:gd name="connsiteX6" fmla="*/ 213408 w 366496"/>
                <a:gd name="connsiteY6" fmla="*/ 5020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496" h="200819">
                  <a:moveTo>
                    <a:pt x="213408" y="5020"/>
                  </a:moveTo>
                  <a:cubicBezTo>
                    <a:pt x="213408" y="5020"/>
                    <a:pt x="174248" y="52213"/>
                    <a:pt x="136595" y="72797"/>
                  </a:cubicBezTo>
                  <a:cubicBezTo>
                    <a:pt x="98941" y="93381"/>
                    <a:pt x="39699" y="101414"/>
                    <a:pt x="17609" y="123002"/>
                  </a:cubicBezTo>
                  <a:cubicBezTo>
                    <a:pt x="1543" y="138566"/>
                    <a:pt x="-41131" y="204334"/>
                    <a:pt x="115509" y="203330"/>
                  </a:cubicBezTo>
                  <a:cubicBezTo>
                    <a:pt x="272148" y="201824"/>
                    <a:pt x="347455" y="212869"/>
                    <a:pt x="364023" y="187264"/>
                  </a:cubicBezTo>
                  <a:cubicBezTo>
                    <a:pt x="380591" y="161660"/>
                    <a:pt x="339925" y="0"/>
                    <a:pt x="339925" y="0"/>
                  </a:cubicBezTo>
                  <a:cubicBezTo>
                    <a:pt x="339925" y="0"/>
                    <a:pt x="302773" y="13053"/>
                    <a:pt x="213408" y="5020"/>
                  </a:cubicBezTo>
                  <a:close/>
                </a:path>
              </a:pathLst>
            </a:custGeom>
            <a:solidFill>
              <a:srgbClr val="3C4145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BEE364-A0CB-47AB-9C82-FAC44CEFCE23}"/>
                </a:ext>
              </a:extLst>
            </p:cNvPr>
            <p:cNvSpPr/>
            <p:nvPr/>
          </p:nvSpPr>
          <p:spPr>
            <a:xfrm>
              <a:off x="8287949" y="6469915"/>
              <a:ext cx="145594" cy="100410"/>
            </a:xfrm>
            <a:custGeom>
              <a:avLst/>
              <a:gdLst>
                <a:gd name="connsiteX0" fmla="*/ 0 w 145594"/>
                <a:gd name="connsiteY0" fmla="*/ 10544 h 100409"/>
                <a:gd name="connsiteX1" fmla="*/ 12551 w 145594"/>
                <a:gd name="connsiteY1" fmla="*/ 100410 h 100409"/>
                <a:gd name="connsiteX2" fmla="*/ 137060 w 145594"/>
                <a:gd name="connsiteY2" fmla="*/ 93382 h 100409"/>
                <a:gd name="connsiteX3" fmla="*/ 147101 w 145594"/>
                <a:gd name="connsiteY3" fmla="*/ 0 h 100409"/>
                <a:gd name="connsiteX4" fmla="*/ 0 w 145594"/>
                <a:gd name="connsiteY4" fmla="*/ 10544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94" h="100409">
                  <a:moveTo>
                    <a:pt x="0" y="10544"/>
                  </a:moveTo>
                  <a:cubicBezTo>
                    <a:pt x="0" y="10544"/>
                    <a:pt x="11045" y="88863"/>
                    <a:pt x="12551" y="100410"/>
                  </a:cubicBezTo>
                  <a:cubicBezTo>
                    <a:pt x="14058" y="111957"/>
                    <a:pt x="137060" y="93382"/>
                    <a:pt x="137060" y="93382"/>
                  </a:cubicBezTo>
                  <a:lnTo>
                    <a:pt x="147101" y="0"/>
                  </a:lnTo>
                  <a:cubicBezTo>
                    <a:pt x="146599" y="503"/>
                    <a:pt x="15061" y="-502"/>
                    <a:pt x="0" y="10544"/>
                  </a:cubicBezTo>
                  <a:close/>
                </a:path>
              </a:pathLst>
            </a:custGeom>
            <a:solidFill>
              <a:srgbClr val="5C544D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A17C26-CF9C-4AB4-A9A9-E9A1ED0F4FD3}"/>
                </a:ext>
              </a:extLst>
            </p:cNvPr>
            <p:cNvSpPr/>
            <p:nvPr/>
          </p:nvSpPr>
          <p:spPr>
            <a:xfrm>
              <a:off x="8012997" y="6555264"/>
              <a:ext cx="436783" cy="200820"/>
            </a:xfrm>
            <a:custGeom>
              <a:avLst/>
              <a:gdLst>
                <a:gd name="connsiteX0" fmla="*/ 285997 w 436783"/>
                <a:gd name="connsiteY0" fmla="*/ 5523 h 200819"/>
                <a:gd name="connsiteX1" fmla="*/ 209183 w 436783"/>
                <a:gd name="connsiteY1" fmla="*/ 73300 h 200819"/>
                <a:gd name="connsiteX2" fmla="*/ 10372 w 436783"/>
                <a:gd name="connsiteY2" fmla="*/ 132039 h 200819"/>
                <a:gd name="connsiteX3" fmla="*/ 187595 w 436783"/>
                <a:gd name="connsiteY3" fmla="*/ 203330 h 200819"/>
                <a:gd name="connsiteX4" fmla="*/ 436110 w 436783"/>
                <a:gd name="connsiteY4" fmla="*/ 187265 h 200819"/>
                <a:gd name="connsiteX5" fmla="*/ 412012 w 436783"/>
                <a:gd name="connsiteY5" fmla="*/ 0 h 200819"/>
                <a:gd name="connsiteX6" fmla="*/ 285997 w 436783"/>
                <a:gd name="connsiteY6" fmla="*/ 5523 h 20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83" h="200819">
                  <a:moveTo>
                    <a:pt x="285997" y="5523"/>
                  </a:moveTo>
                  <a:cubicBezTo>
                    <a:pt x="285997" y="5523"/>
                    <a:pt x="246837" y="52715"/>
                    <a:pt x="209183" y="73300"/>
                  </a:cubicBezTo>
                  <a:cubicBezTo>
                    <a:pt x="171530" y="93884"/>
                    <a:pt x="32964" y="110953"/>
                    <a:pt x="10372" y="132039"/>
                  </a:cubicBezTo>
                  <a:cubicBezTo>
                    <a:pt x="-5694" y="147603"/>
                    <a:pt x="-32302" y="209355"/>
                    <a:pt x="187595" y="203330"/>
                  </a:cubicBezTo>
                  <a:cubicBezTo>
                    <a:pt x="344235" y="199314"/>
                    <a:pt x="419542" y="212869"/>
                    <a:pt x="436110" y="187265"/>
                  </a:cubicBezTo>
                  <a:cubicBezTo>
                    <a:pt x="452678" y="161660"/>
                    <a:pt x="412012" y="0"/>
                    <a:pt x="412012" y="0"/>
                  </a:cubicBezTo>
                  <a:cubicBezTo>
                    <a:pt x="412012" y="0"/>
                    <a:pt x="377872" y="14560"/>
                    <a:pt x="285997" y="5523"/>
                  </a:cubicBezTo>
                  <a:close/>
                </a:path>
              </a:pathLst>
            </a:custGeom>
            <a:solidFill>
              <a:srgbClr val="3C4145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48EBE61-3905-4936-AAE7-A1FE2051AB49}"/>
                </a:ext>
              </a:extLst>
            </p:cNvPr>
            <p:cNvSpPr/>
            <p:nvPr/>
          </p:nvSpPr>
          <p:spPr>
            <a:xfrm>
              <a:off x="8784411" y="4458704"/>
              <a:ext cx="547234" cy="2088527"/>
            </a:xfrm>
            <a:custGeom>
              <a:avLst/>
              <a:gdLst>
                <a:gd name="connsiteX0" fmla="*/ 340455 w 547234"/>
                <a:gd name="connsiteY0" fmla="*/ 0 h 2088527"/>
                <a:gd name="connsiteX1" fmla="*/ 397187 w 547234"/>
                <a:gd name="connsiteY1" fmla="*/ 361978 h 2088527"/>
                <a:gd name="connsiteX2" fmla="*/ 448396 w 547234"/>
                <a:gd name="connsiteY2" fmla="*/ 887624 h 2088527"/>
                <a:gd name="connsiteX3" fmla="*/ 549810 w 547234"/>
                <a:gd name="connsiteY3" fmla="*/ 1648732 h 2088527"/>
                <a:gd name="connsiteX4" fmla="*/ 537761 w 547234"/>
                <a:gd name="connsiteY4" fmla="*/ 2086017 h 2088527"/>
                <a:gd name="connsiteX5" fmla="*/ 379113 w 547234"/>
                <a:gd name="connsiteY5" fmla="*/ 2089532 h 2088527"/>
                <a:gd name="connsiteX6" fmla="*/ 211428 w 547234"/>
                <a:gd name="connsiteY6" fmla="*/ 1199899 h 2088527"/>
                <a:gd name="connsiteX7" fmla="*/ 65 w 547234"/>
                <a:gd name="connsiteY7" fmla="*/ 464396 h 2088527"/>
                <a:gd name="connsiteX8" fmla="*/ 340455 w 547234"/>
                <a:gd name="connsiteY8" fmla="*/ 0 h 20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234" h="2088527">
                  <a:moveTo>
                    <a:pt x="340455" y="0"/>
                  </a:moveTo>
                  <a:cubicBezTo>
                    <a:pt x="340455" y="0"/>
                    <a:pt x="405722" y="194293"/>
                    <a:pt x="397187" y="361978"/>
                  </a:cubicBezTo>
                  <a:cubicBezTo>
                    <a:pt x="388652" y="529663"/>
                    <a:pt x="430824" y="712911"/>
                    <a:pt x="448396" y="887624"/>
                  </a:cubicBezTo>
                  <a:cubicBezTo>
                    <a:pt x="467976" y="1082922"/>
                    <a:pt x="546798" y="1544305"/>
                    <a:pt x="549810" y="1648732"/>
                  </a:cubicBezTo>
                  <a:cubicBezTo>
                    <a:pt x="552822" y="1753158"/>
                    <a:pt x="537761" y="2086017"/>
                    <a:pt x="537761" y="2086017"/>
                  </a:cubicBezTo>
                  <a:lnTo>
                    <a:pt x="379113" y="2089532"/>
                  </a:lnTo>
                  <a:cubicBezTo>
                    <a:pt x="379113" y="2089532"/>
                    <a:pt x="246070" y="1282235"/>
                    <a:pt x="211428" y="1199899"/>
                  </a:cubicBezTo>
                  <a:cubicBezTo>
                    <a:pt x="176787" y="1117563"/>
                    <a:pt x="6090" y="530165"/>
                    <a:pt x="65" y="464396"/>
                  </a:cubicBezTo>
                  <a:cubicBezTo>
                    <a:pt x="-5457" y="398628"/>
                    <a:pt x="340455" y="0"/>
                    <a:pt x="340455" y="0"/>
                  </a:cubicBezTo>
                  <a:close/>
                </a:path>
              </a:pathLst>
            </a:custGeom>
            <a:solidFill>
              <a:srgbClr val="33373B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6933B10-A04E-4EE0-9C8E-F108A7CD3F2A}"/>
                </a:ext>
              </a:extLst>
            </p:cNvPr>
            <p:cNvSpPr/>
            <p:nvPr/>
          </p:nvSpPr>
          <p:spPr>
            <a:xfrm>
              <a:off x="8266361" y="4435987"/>
              <a:ext cx="858505" cy="2108609"/>
            </a:xfrm>
            <a:custGeom>
              <a:avLst/>
              <a:gdLst>
                <a:gd name="connsiteX0" fmla="*/ 192285 w 858505"/>
                <a:gd name="connsiteY0" fmla="*/ 56857 h 2108609"/>
                <a:gd name="connsiteX1" fmla="*/ 93883 w 858505"/>
                <a:gd name="connsiteY1" fmla="*/ 618650 h 2108609"/>
                <a:gd name="connsiteX2" fmla="*/ 68781 w 858505"/>
                <a:gd name="connsiteY2" fmla="*/ 1178938 h 2108609"/>
                <a:gd name="connsiteX3" fmla="*/ 0 w 858505"/>
                <a:gd name="connsiteY3" fmla="*/ 2112750 h 2108609"/>
                <a:gd name="connsiteX4" fmla="*/ 202828 w 858505"/>
                <a:gd name="connsiteY4" fmla="*/ 2112750 h 2108609"/>
                <a:gd name="connsiteX5" fmla="*/ 358463 w 858505"/>
                <a:gd name="connsiteY5" fmla="*/ 1283364 h 2108609"/>
                <a:gd name="connsiteX6" fmla="*/ 556271 w 858505"/>
                <a:gd name="connsiteY6" fmla="*/ 528783 h 2108609"/>
                <a:gd name="connsiteX7" fmla="*/ 859007 w 858505"/>
                <a:gd name="connsiteY7" fmla="*/ 22717 h 2108609"/>
                <a:gd name="connsiteX8" fmla="*/ 192285 w 858505"/>
                <a:gd name="connsiteY8" fmla="*/ 56857 h 21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505" h="2108609">
                  <a:moveTo>
                    <a:pt x="192285" y="56857"/>
                  </a:moveTo>
                  <a:cubicBezTo>
                    <a:pt x="192285" y="56857"/>
                    <a:pt x="105430" y="515730"/>
                    <a:pt x="93883" y="618650"/>
                  </a:cubicBezTo>
                  <a:cubicBezTo>
                    <a:pt x="82336" y="721068"/>
                    <a:pt x="74805" y="1114675"/>
                    <a:pt x="68781" y="1178938"/>
                  </a:cubicBezTo>
                  <a:cubicBezTo>
                    <a:pt x="63258" y="1243200"/>
                    <a:pt x="30625" y="2017361"/>
                    <a:pt x="0" y="2112750"/>
                  </a:cubicBezTo>
                  <a:lnTo>
                    <a:pt x="202828" y="2112750"/>
                  </a:lnTo>
                  <a:cubicBezTo>
                    <a:pt x="202828" y="2112750"/>
                    <a:pt x="358463" y="1549953"/>
                    <a:pt x="358463" y="1283364"/>
                  </a:cubicBezTo>
                  <a:cubicBezTo>
                    <a:pt x="358463" y="1016775"/>
                    <a:pt x="478453" y="704501"/>
                    <a:pt x="556271" y="528783"/>
                  </a:cubicBezTo>
                  <a:cubicBezTo>
                    <a:pt x="633587" y="353066"/>
                    <a:pt x="811312" y="349049"/>
                    <a:pt x="859007" y="22717"/>
                  </a:cubicBezTo>
                  <a:cubicBezTo>
                    <a:pt x="858505" y="22717"/>
                    <a:pt x="257049" y="-46566"/>
                    <a:pt x="192285" y="56857"/>
                  </a:cubicBezTo>
                  <a:close/>
                </a:path>
              </a:pathLst>
            </a:custGeom>
            <a:solidFill>
              <a:srgbClr val="3C4145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4082B27-EF6D-4879-BACC-C1A5260A2DB9}"/>
                </a:ext>
              </a:extLst>
            </p:cNvPr>
            <p:cNvSpPr/>
            <p:nvPr/>
          </p:nvSpPr>
          <p:spPr>
            <a:xfrm>
              <a:off x="8586148" y="2909250"/>
              <a:ext cx="381558" cy="481968"/>
            </a:xfrm>
            <a:custGeom>
              <a:avLst/>
              <a:gdLst>
                <a:gd name="connsiteX0" fmla="*/ 284680 w 381557"/>
                <a:gd name="connsiteY0" fmla="*/ 14688 h 481967"/>
                <a:gd name="connsiteX1" fmla="*/ 51227 w 381557"/>
                <a:gd name="connsiteY1" fmla="*/ 76440 h 481967"/>
                <a:gd name="connsiteX2" fmla="*/ 65285 w 381557"/>
                <a:gd name="connsiteY2" fmla="*/ 471553 h 481967"/>
                <a:gd name="connsiteX3" fmla="*/ 307775 w 381557"/>
                <a:gd name="connsiteY3" fmla="*/ 409801 h 481967"/>
                <a:gd name="connsiteX4" fmla="*/ 384588 w 381557"/>
                <a:gd name="connsiteY4" fmla="*/ 150242 h 481967"/>
                <a:gd name="connsiteX5" fmla="*/ 284680 w 381557"/>
                <a:gd name="connsiteY5" fmla="*/ 14688 h 4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557" h="481967">
                  <a:moveTo>
                    <a:pt x="284680" y="14688"/>
                  </a:moveTo>
                  <a:cubicBezTo>
                    <a:pt x="284680" y="14688"/>
                    <a:pt x="125029" y="-45056"/>
                    <a:pt x="51227" y="76440"/>
                  </a:cubicBezTo>
                  <a:cubicBezTo>
                    <a:pt x="-22574" y="197936"/>
                    <a:pt x="-15545" y="441430"/>
                    <a:pt x="65285" y="471553"/>
                  </a:cubicBezTo>
                  <a:cubicBezTo>
                    <a:pt x="145613" y="501676"/>
                    <a:pt x="266607" y="485611"/>
                    <a:pt x="307775" y="409801"/>
                  </a:cubicBezTo>
                  <a:cubicBezTo>
                    <a:pt x="348943" y="333490"/>
                    <a:pt x="386095" y="223541"/>
                    <a:pt x="384588" y="150242"/>
                  </a:cubicBezTo>
                  <a:cubicBezTo>
                    <a:pt x="382580" y="76942"/>
                    <a:pt x="326351" y="36276"/>
                    <a:pt x="284680" y="14688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9B153E-C25F-488C-A849-6A5860C3E671}"/>
                </a:ext>
              </a:extLst>
            </p:cNvPr>
            <p:cNvSpPr/>
            <p:nvPr/>
          </p:nvSpPr>
          <p:spPr>
            <a:xfrm>
              <a:off x="8673643" y="3226059"/>
              <a:ext cx="251025" cy="225922"/>
            </a:xfrm>
            <a:custGeom>
              <a:avLst/>
              <a:gdLst>
                <a:gd name="connsiteX0" fmla="*/ 4398 w 251024"/>
                <a:gd name="connsiteY0" fmla="*/ 147214 h 225922"/>
                <a:gd name="connsiteX1" fmla="*/ 382 w 251024"/>
                <a:gd name="connsiteY1" fmla="*/ 209468 h 225922"/>
                <a:gd name="connsiteX2" fmla="*/ 201202 w 251024"/>
                <a:gd name="connsiteY2" fmla="*/ 230554 h 225922"/>
                <a:gd name="connsiteX3" fmla="*/ 250905 w 251024"/>
                <a:gd name="connsiteY3" fmla="*/ 23709 h 225922"/>
                <a:gd name="connsiteX4" fmla="*/ 4398 w 251024"/>
                <a:gd name="connsiteY4" fmla="*/ 147214 h 2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24" h="225922">
                  <a:moveTo>
                    <a:pt x="4398" y="147214"/>
                  </a:moveTo>
                  <a:cubicBezTo>
                    <a:pt x="4398" y="147214"/>
                    <a:pt x="10925" y="188884"/>
                    <a:pt x="382" y="209468"/>
                  </a:cubicBezTo>
                  <a:cubicBezTo>
                    <a:pt x="-10161" y="230052"/>
                    <a:pt x="201202" y="230554"/>
                    <a:pt x="201202" y="230554"/>
                  </a:cubicBezTo>
                  <a:cubicBezTo>
                    <a:pt x="201202" y="230554"/>
                    <a:pt x="218271" y="118597"/>
                    <a:pt x="250905" y="23709"/>
                  </a:cubicBezTo>
                  <a:cubicBezTo>
                    <a:pt x="283538" y="-70676"/>
                    <a:pt x="4398" y="147214"/>
                    <a:pt x="4398" y="14721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832DCB-8437-4DE0-9821-07994523F4B7}"/>
                </a:ext>
              </a:extLst>
            </p:cNvPr>
            <p:cNvSpPr/>
            <p:nvPr/>
          </p:nvSpPr>
          <p:spPr>
            <a:xfrm>
              <a:off x="8604899" y="2892321"/>
              <a:ext cx="376537" cy="371517"/>
            </a:xfrm>
            <a:custGeom>
              <a:avLst/>
              <a:gdLst>
                <a:gd name="connsiteX0" fmla="*/ 319649 w 376537"/>
                <a:gd name="connsiteY0" fmla="*/ 357950 h 371516"/>
                <a:gd name="connsiteX1" fmla="*/ 245345 w 376537"/>
                <a:gd name="connsiteY1" fmla="*/ 372509 h 371516"/>
                <a:gd name="connsiteX2" fmla="*/ 88204 w 376537"/>
                <a:gd name="connsiteY2" fmla="*/ 275112 h 371516"/>
                <a:gd name="connsiteX3" fmla="*/ 63101 w 376537"/>
                <a:gd name="connsiteY3" fmla="*/ 252017 h 371516"/>
                <a:gd name="connsiteX4" fmla="*/ 47537 w 376537"/>
                <a:gd name="connsiteY4" fmla="*/ 274609 h 371516"/>
                <a:gd name="connsiteX5" fmla="*/ 20929 w 376537"/>
                <a:gd name="connsiteY5" fmla="*/ 276115 h 371516"/>
                <a:gd name="connsiteX6" fmla="*/ 8880 w 376537"/>
                <a:gd name="connsiteY6" fmla="*/ 176208 h 371516"/>
                <a:gd name="connsiteX7" fmla="*/ 237814 w 376537"/>
                <a:gd name="connsiteY7" fmla="*/ 13543 h 371516"/>
                <a:gd name="connsiteX8" fmla="*/ 379393 w 376537"/>
                <a:gd name="connsiteY8" fmla="*/ 137550 h 371516"/>
                <a:gd name="connsiteX9" fmla="*/ 319649 w 376537"/>
                <a:gd name="connsiteY9" fmla="*/ 357950 h 37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537" h="371516">
                  <a:moveTo>
                    <a:pt x="319649" y="357950"/>
                  </a:moveTo>
                  <a:cubicBezTo>
                    <a:pt x="319649" y="357950"/>
                    <a:pt x="305089" y="382048"/>
                    <a:pt x="245345" y="372509"/>
                  </a:cubicBezTo>
                  <a:cubicBezTo>
                    <a:pt x="185601" y="362970"/>
                    <a:pt x="112804" y="283646"/>
                    <a:pt x="88204" y="275112"/>
                  </a:cubicBezTo>
                  <a:cubicBezTo>
                    <a:pt x="63101" y="266577"/>
                    <a:pt x="63101" y="252017"/>
                    <a:pt x="63101" y="252017"/>
                  </a:cubicBezTo>
                  <a:lnTo>
                    <a:pt x="47537" y="274609"/>
                  </a:lnTo>
                  <a:lnTo>
                    <a:pt x="20929" y="276115"/>
                  </a:lnTo>
                  <a:cubicBezTo>
                    <a:pt x="20929" y="276115"/>
                    <a:pt x="45027" y="205327"/>
                    <a:pt x="8880" y="176208"/>
                  </a:cubicBezTo>
                  <a:cubicBezTo>
                    <a:pt x="-27267" y="147089"/>
                    <a:pt x="46534" y="-53229"/>
                    <a:pt x="237814" y="13543"/>
                  </a:cubicBezTo>
                  <a:cubicBezTo>
                    <a:pt x="237814" y="13543"/>
                    <a:pt x="384413" y="54210"/>
                    <a:pt x="379393" y="137550"/>
                  </a:cubicBezTo>
                  <a:cubicBezTo>
                    <a:pt x="373870" y="221392"/>
                    <a:pt x="352282" y="316279"/>
                    <a:pt x="319649" y="357950"/>
                  </a:cubicBezTo>
                  <a:close/>
                </a:path>
              </a:pathLst>
            </a:custGeom>
            <a:solidFill>
              <a:srgbClr val="FCCCA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AAFB492-3CA7-41D6-8548-5A08E77F7046}"/>
                </a:ext>
              </a:extLst>
            </p:cNvPr>
            <p:cNvSpPr/>
            <p:nvPr/>
          </p:nvSpPr>
          <p:spPr>
            <a:xfrm>
              <a:off x="8661474" y="3375432"/>
              <a:ext cx="235963" cy="60246"/>
            </a:xfrm>
            <a:custGeom>
              <a:avLst/>
              <a:gdLst>
                <a:gd name="connsiteX0" fmla="*/ 0 w 235963"/>
                <a:gd name="connsiteY0" fmla="*/ 58086 h 60245"/>
                <a:gd name="connsiteX1" fmla="*/ 18576 w 235963"/>
                <a:gd name="connsiteY1" fmla="*/ 14910 h 60245"/>
                <a:gd name="connsiteX2" fmla="*/ 237470 w 235963"/>
                <a:gd name="connsiteY2" fmla="*/ 2359 h 60245"/>
                <a:gd name="connsiteX3" fmla="*/ 237470 w 235963"/>
                <a:gd name="connsiteY3" fmla="*/ 48045 h 60245"/>
                <a:gd name="connsiteX4" fmla="*/ 0 w 235963"/>
                <a:gd name="connsiteY4" fmla="*/ 58086 h 6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63" h="60245">
                  <a:moveTo>
                    <a:pt x="0" y="58086"/>
                  </a:moveTo>
                  <a:cubicBezTo>
                    <a:pt x="0" y="58086"/>
                    <a:pt x="502" y="18926"/>
                    <a:pt x="18576" y="14910"/>
                  </a:cubicBezTo>
                  <a:cubicBezTo>
                    <a:pt x="36650" y="10894"/>
                    <a:pt x="215881" y="-6176"/>
                    <a:pt x="237470" y="2359"/>
                  </a:cubicBezTo>
                  <a:lnTo>
                    <a:pt x="237470" y="48045"/>
                  </a:lnTo>
                  <a:cubicBezTo>
                    <a:pt x="237470" y="48547"/>
                    <a:pt x="195297" y="74152"/>
                    <a:pt x="0" y="58086"/>
                  </a:cubicBezTo>
                  <a:close/>
                </a:path>
              </a:pathLst>
            </a:custGeom>
            <a:solidFill>
              <a:srgbClr val="E2D2CA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CD9EDFC-B7CD-481E-A469-962BE894D6D9}"/>
                </a:ext>
              </a:extLst>
            </p:cNvPr>
            <p:cNvSpPr/>
            <p:nvPr/>
          </p:nvSpPr>
          <p:spPr>
            <a:xfrm>
              <a:off x="8667226" y="3083217"/>
              <a:ext cx="60246" cy="110451"/>
            </a:xfrm>
            <a:custGeom>
              <a:avLst/>
              <a:gdLst>
                <a:gd name="connsiteX0" fmla="*/ 4790 w 60245"/>
                <a:gd name="connsiteY0" fmla="*/ 30496 h 110450"/>
                <a:gd name="connsiteX1" fmla="*/ 57506 w 60245"/>
                <a:gd name="connsiteY1" fmla="*/ 19450 h 110450"/>
                <a:gd name="connsiteX2" fmla="*/ 17844 w 60245"/>
                <a:gd name="connsiteY2" fmla="*/ 114840 h 110450"/>
                <a:gd name="connsiteX3" fmla="*/ 4790 w 60245"/>
                <a:gd name="connsiteY3" fmla="*/ 30496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45" h="110450">
                  <a:moveTo>
                    <a:pt x="4790" y="30496"/>
                  </a:moveTo>
                  <a:cubicBezTo>
                    <a:pt x="8305" y="16438"/>
                    <a:pt x="43951" y="-23726"/>
                    <a:pt x="57506" y="19450"/>
                  </a:cubicBezTo>
                  <a:cubicBezTo>
                    <a:pt x="71061" y="62125"/>
                    <a:pt x="36922" y="119860"/>
                    <a:pt x="17844" y="114840"/>
                  </a:cubicBezTo>
                  <a:cubicBezTo>
                    <a:pt x="-1736" y="110321"/>
                    <a:pt x="-3744" y="66141"/>
                    <a:pt x="4790" y="3049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F556AC-FEC1-454F-BEFD-A26C49CB7DCD}"/>
                </a:ext>
              </a:extLst>
            </p:cNvPr>
            <p:cNvSpPr/>
            <p:nvPr/>
          </p:nvSpPr>
          <p:spPr>
            <a:xfrm>
              <a:off x="7997061" y="3424481"/>
              <a:ext cx="1491088" cy="1531252"/>
            </a:xfrm>
            <a:custGeom>
              <a:avLst/>
              <a:gdLst>
                <a:gd name="connsiteX0" fmla="*/ 664413 w 1491087"/>
                <a:gd name="connsiteY0" fmla="*/ 9037 h 1531251"/>
                <a:gd name="connsiteX1" fmla="*/ 452548 w 1491087"/>
                <a:gd name="connsiteY1" fmla="*/ 92879 h 1531251"/>
                <a:gd name="connsiteX2" fmla="*/ 307456 w 1491087"/>
                <a:gd name="connsiteY2" fmla="*/ 286168 h 1531251"/>
                <a:gd name="connsiteX3" fmla="*/ 203029 w 1491087"/>
                <a:gd name="connsiteY3" fmla="*/ 804786 h 1531251"/>
                <a:gd name="connsiteX4" fmla="*/ 201 w 1491087"/>
                <a:gd name="connsiteY4" fmla="*/ 1404736 h 1531251"/>
                <a:gd name="connsiteX5" fmla="*/ 158347 w 1491087"/>
                <a:gd name="connsiteY5" fmla="*/ 1475023 h 1531251"/>
                <a:gd name="connsiteX6" fmla="*/ 350632 w 1491087"/>
                <a:gd name="connsiteY6" fmla="*/ 932809 h 1531251"/>
                <a:gd name="connsiteX7" fmla="*/ 448532 w 1491087"/>
                <a:gd name="connsiteY7" fmla="*/ 588402 h 1531251"/>
                <a:gd name="connsiteX8" fmla="*/ 456564 w 1491087"/>
                <a:gd name="connsiteY8" fmla="*/ 751569 h 1531251"/>
                <a:gd name="connsiteX9" fmla="*/ 374730 w 1491087"/>
                <a:gd name="connsiteY9" fmla="*/ 1500627 h 1531251"/>
                <a:gd name="connsiteX10" fmla="*/ 944557 w 1491087"/>
                <a:gd name="connsiteY10" fmla="*/ 1526231 h 1531251"/>
                <a:gd name="connsiteX11" fmla="*/ 1237754 w 1491087"/>
                <a:gd name="connsiteY11" fmla="*/ 1471006 h 1531251"/>
                <a:gd name="connsiteX12" fmla="*/ 1114249 w 1491087"/>
                <a:gd name="connsiteY12" fmla="*/ 862522 h 1531251"/>
                <a:gd name="connsiteX13" fmla="*/ 1166965 w 1491087"/>
                <a:gd name="connsiteY13" fmla="*/ 480964 h 1531251"/>
                <a:gd name="connsiteX14" fmla="*/ 1299004 w 1491087"/>
                <a:gd name="connsiteY14" fmla="*/ 730482 h 1531251"/>
                <a:gd name="connsiteX15" fmla="*/ 1129813 w 1491087"/>
                <a:gd name="connsiteY15" fmla="*/ 1165760 h 1531251"/>
                <a:gd name="connsiteX16" fmla="*/ 1168471 w 1491087"/>
                <a:gd name="connsiteY16" fmla="*/ 1298301 h 1531251"/>
                <a:gd name="connsiteX17" fmla="*/ 1493297 w 1491087"/>
                <a:gd name="connsiteY17" fmla="*/ 779684 h 1531251"/>
                <a:gd name="connsiteX18" fmla="*/ 1461166 w 1491087"/>
                <a:gd name="connsiteY18" fmla="*/ 645134 h 1531251"/>
                <a:gd name="connsiteX19" fmla="*/ 1310049 w 1491087"/>
                <a:gd name="connsiteY19" fmla="*/ 299222 h 1531251"/>
                <a:gd name="connsiteX20" fmla="*/ 1136842 w 1491087"/>
                <a:gd name="connsiteY20" fmla="*/ 64765 h 1531251"/>
                <a:gd name="connsiteX21" fmla="*/ 903389 w 1491087"/>
                <a:gd name="connsiteY21" fmla="*/ 0 h 1531251"/>
                <a:gd name="connsiteX22" fmla="*/ 664413 w 1491087"/>
                <a:gd name="connsiteY22" fmla="*/ 9037 h 153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1087" h="1531251">
                  <a:moveTo>
                    <a:pt x="664413" y="9037"/>
                  </a:moveTo>
                  <a:cubicBezTo>
                    <a:pt x="664413" y="9037"/>
                    <a:pt x="566011" y="44181"/>
                    <a:pt x="452548" y="92879"/>
                  </a:cubicBezTo>
                  <a:cubicBezTo>
                    <a:pt x="452548" y="92879"/>
                    <a:pt x="321513" y="141578"/>
                    <a:pt x="307456" y="286168"/>
                  </a:cubicBezTo>
                  <a:cubicBezTo>
                    <a:pt x="299925" y="362982"/>
                    <a:pt x="218091" y="770145"/>
                    <a:pt x="203029" y="804786"/>
                  </a:cubicBezTo>
                  <a:cubicBezTo>
                    <a:pt x="187466" y="839427"/>
                    <a:pt x="6226" y="1393188"/>
                    <a:pt x="201" y="1404736"/>
                  </a:cubicBezTo>
                  <a:cubicBezTo>
                    <a:pt x="-6325" y="1416283"/>
                    <a:pt x="148306" y="1480043"/>
                    <a:pt x="158347" y="1475023"/>
                  </a:cubicBezTo>
                  <a:cubicBezTo>
                    <a:pt x="168388" y="1470002"/>
                    <a:pt x="334064" y="969960"/>
                    <a:pt x="350632" y="932809"/>
                  </a:cubicBezTo>
                  <a:cubicBezTo>
                    <a:pt x="350632" y="932809"/>
                    <a:pt x="445519" y="633085"/>
                    <a:pt x="448532" y="588402"/>
                  </a:cubicBezTo>
                  <a:cubicBezTo>
                    <a:pt x="448532" y="588402"/>
                    <a:pt x="451042" y="715923"/>
                    <a:pt x="456564" y="751569"/>
                  </a:cubicBezTo>
                  <a:cubicBezTo>
                    <a:pt x="461585" y="787214"/>
                    <a:pt x="371718" y="1481549"/>
                    <a:pt x="374730" y="1500627"/>
                  </a:cubicBezTo>
                  <a:cubicBezTo>
                    <a:pt x="377241" y="1519705"/>
                    <a:pt x="782395" y="1544305"/>
                    <a:pt x="944557" y="1526231"/>
                  </a:cubicBezTo>
                  <a:cubicBezTo>
                    <a:pt x="1106719" y="1508158"/>
                    <a:pt x="1237754" y="1471006"/>
                    <a:pt x="1237754" y="1471006"/>
                  </a:cubicBezTo>
                  <a:cubicBezTo>
                    <a:pt x="1237754" y="1471006"/>
                    <a:pt x="1110233" y="923270"/>
                    <a:pt x="1114249" y="862522"/>
                  </a:cubicBezTo>
                  <a:cubicBezTo>
                    <a:pt x="1122785" y="729981"/>
                    <a:pt x="1166965" y="480964"/>
                    <a:pt x="1166965" y="480964"/>
                  </a:cubicBezTo>
                  <a:lnTo>
                    <a:pt x="1299004" y="730482"/>
                  </a:lnTo>
                  <a:lnTo>
                    <a:pt x="1129813" y="1165760"/>
                  </a:lnTo>
                  <a:lnTo>
                    <a:pt x="1168471" y="1298301"/>
                  </a:lnTo>
                  <a:cubicBezTo>
                    <a:pt x="1168471" y="1298301"/>
                    <a:pt x="1482754" y="822860"/>
                    <a:pt x="1493297" y="779684"/>
                  </a:cubicBezTo>
                  <a:cubicBezTo>
                    <a:pt x="1503338" y="736507"/>
                    <a:pt x="1477734" y="680780"/>
                    <a:pt x="1461166" y="645134"/>
                  </a:cubicBezTo>
                  <a:cubicBezTo>
                    <a:pt x="1444598" y="609489"/>
                    <a:pt x="1335653" y="337378"/>
                    <a:pt x="1310049" y="299222"/>
                  </a:cubicBezTo>
                  <a:cubicBezTo>
                    <a:pt x="1284444" y="261066"/>
                    <a:pt x="1241268" y="107439"/>
                    <a:pt x="1136842" y="64765"/>
                  </a:cubicBezTo>
                  <a:cubicBezTo>
                    <a:pt x="1049485" y="29119"/>
                    <a:pt x="903389" y="0"/>
                    <a:pt x="903389" y="0"/>
                  </a:cubicBezTo>
                  <a:lnTo>
                    <a:pt x="664413" y="9037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6FF6D13-6016-4B5B-B6FE-96C2A4E44EEC}"/>
                </a:ext>
              </a:extLst>
            </p:cNvPr>
            <p:cNvSpPr/>
            <p:nvPr/>
          </p:nvSpPr>
          <p:spPr>
            <a:xfrm>
              <a:off x="7704217" y="4373325"/>
              <a:ext cx="868546" cy="702870"/>
            </a:xfrm>
            <a:custGeom>
              <a:avLst/>
              <a:gdLst>
                <a:gd name="connsiteX0" fmla="*/ 132566 w 868546"/>
                <a:gd name="connsiteY0" fmla="*/ 0 h 702869"/>
                <a:gd name="connsiteX1" fmla="*/ 873255 w 868546"/>
                <a:gd name="connsiteY1" fmla="*/ 189932 h 702869"/>
                <a:gd name="connsiteX2" fmla="*/ 740689 w 868546"/>
                <a:gd name="connsiteY2" fmla="*/ 706907 h 702869"/>
                <a:gd name="connsiteX3" fmla="*/ 0 w 868546"/>
                <a:gd name="connsiteY3" fmla="*/ 516975 h 7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546" h="702869">
                  <a:moveTo>
                    <a:pt x="132566" y="0"/>
                  </a:moveTo>
                  <a:lnTo>
                    <a:pt x="873255" y="189932"/>
                  </a:lnTo>
                  <a:lnTo>
                    <a:pt x="740689" y="706907"/>
                  </a:lnTo>
                  <a:lnTo>
                    <a:pt x="0" y="516975"/>
                  </a:lnTo>
                  <a:close/>
                </a:path>
              </a:pathLst>
            </a:custGeom>
            <a:solidFill>
              <a:srgbClr val="D6D6D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52BE4EB-825D-4B33-9802-F5AB8FB23CA2}"/>
                </a:ext>
              </a:extLst>
            </p:cNvPr>
            <p:cNvSpPr/>
            <p:nvPr/>
          </p:nvSpPr>
          <p:spPr>
            <a:xfrm>
              <a:off x="7901555" y="4942178"/>
              <a:ext cx="35143" cy="55225"/>
            </a:xfrm>
            <a:custGeom>
              <a:avLst/>
              <a:gdLst>
                <a:gd name="connsiteX0" fmla="*/ 30440 w 35143"/>
                <a:gd name="connsiteY0" fmla="*/ 0 h 55225"/>
                <a:gd name="connsiteX1" fmla="*/ 1321 w 35143"/>
                <a:gd name="connsiteY1" fmla="*/ 44180 h 55225"/>
                <a:gd name="connsiteX2" fmla="*/ 31946 w 35143"/>
                <a:gd name="connsiteY2" fmla="*/ 50205 h 55225"/>
                <a:gd name="connsiteX3" fmla="*/ 30440 w 35143"/>
                <a:gd name="connsiteY3" fmla="*/ 0 h 5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43" h="55225">
                  <a:moveTo>
                    <a:pt x="30440" y="0"/>
                  </a:moveTo>
                  <a:cubicBezTo>
                    <a:pt x="30440" y="0"/>
                    <a:pt x="9354" y="34139"/>
                    <a:pt x="1321" y="44180"/>
                  </a:cubicBezTo>
                  <a:cubicBezTo>
                    <a:pt x="-6209" y="53719"/>
                    <a:pt x="20399" y="60246"/>
                    <a:pt x="31946" y="50205"/>
                  </a:cubicBezTo>
                  <a:cubicBezTo>
                    <a:pt x="43494" y="40164"/>
                    <a:pt x="30440" y="0"/>
                    <a:pt x="30440" y="0"/>
                  </a:cubicBezTo>
                  <a:close/>
                </a:path>
              </a:pathLst>
            </a:custGeom>
            <a:solidFill>
              <a:srgbClr val="C98462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D4E4A6-AA5E-4D02-B83B-8D418F2D5823}"/>
                </a:ext>
              </a:extLst>
            </p:cNvPr>
            <p:cNvSpPr/>
            <p:nvPr/>
          </p:nvSpPr>
          <p:spPr>
            <a:xfrm>
              <a:off x="7930525" y="4817168"/>
              <a:ext cx="205840" cy="240984"/>
            </a:xfrm>
            <a:custGeom>
              <a:avLst/>
              <a:gdLst>
                <a:gd name="connsiteX0" fmla="*/ 155600 w 205840"/>
                <a:gd name="connsiteY0" fmla="*/ 241988 h 240983"/>
                <a:gd name="connsiteX1" fmla="*/ 170662 w 205840"/>
                <a:gd name="connsiteY1" fmla="*/ 220400 h 240983"/>
                <a:gd name="connsiteX2" fmla="*/ 177691 w 205840"/>
                <a:gd name="connsiteY2" fmla="*/ 193791 h 240983"/>
                <a:gd name="connsiteX3" fmla="*/ 180703 w 205840"/>
                <a:gd name="connsiteY3" fmla="*/ 185256 h 240983"/>
                <a:gd name="connsiteX4" fmla="*/ 197773 w 205840"/>
                <a:gd name="connsiteY4" fmla="*/ 140072 h 240983"/>
                <a:gd name="connsiteX5" fmla="*/ 210324 w 205840"/>
                <a:gd name="connsiteY5" fmla="*/ 24098 h 240983"/>
                <a:gd name="connsiteX6" fmla="*/ 153090 w 205840"/>
                <a:gd name="connsiteY6" fmla="*/ 9539 h 240983"/>
                <a:gd name="connsiteX7" fmla="*/ 106901 w 205840"/>
                <a:gd name="connsiteY7" fmla="*/ 0 h 240983"/>
                <a:gd name="connsiteX8" fmla="*/ 1973 w 205840"/>
                <a:gd name="connsiteY8" fmla="*/ 118484 h 240983"/>
                <a:gd name="connsiteX9" fmla="*/ 969 w 205840"/>
                <a:gd name="connsiteY9" fmla="*/ 124006 h 240983"/>
                <a:gd name="connsiteX10" fmla="*/ 2475 w 205840"/>
                <a:gd name="connsiteY10" fmla="*/ 163668 h 240983"/>
                <a:gd name="connsiteX11" fmla="*/ 10508 w 205840"/>
                <a:gd name="connsiteY11" fmla="*/ 206342 h 240983"/>
                <a:gd name="connsiteX12" fmla="*/ 41133 w 205840"/>
                <a:gd name="connsiteY12" fmla="*/ 213873 h 240983"/>
                <a:gd name="connsiteX13" fmla="*/ 80795 w 205840"/>
                <a:gd name="connsiteY13" fmla="*/ 228935 h 240983"/>
                <a:gd name="connsiteX14" fmla="*/ 122465 w 205840"/>
                <a:gd name="connsiteY14" fmla="*/ 236465 h 240983"/>
                <a:gd name="connsiteX15" fmla="*/ 155600 w 205840"/>
                <a:gd name="connsiteY15" fmla="*/ 241988 h 24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840" h="240983">
                  <a:moveTo>
                    <a:pt x="155600" y="241988"/>
                  </a:moveTo>
                  <a:cubicBezTo>
                    <a:pt x="155600" y="241988"/>
                    <a:pt x="168152" y="228935"/>
                    <a:pt x="170662" y="220400"/>
                  </a:cubicBezTo>
                  <a:cubicBezTo>
                    <a:pt x="170662" y="220400"/>
                    <a:pt x="174176" y="204836"/>
                    <a:pt x="177691" y="193791"/>
                  </a:cubicBezTo>
                  <a:cubicBezTo>
                    <a:pt x="178694" y="190277"/>
                    <a:pt x="179698" y="187265"/>
                    <a:pt x="180703" y="185256"/>
                  </a:cubicBezTo>
                  <a:cubicBezTo>
                    <a:pt x="184217" y="177224"/>
                    <a:pt x="194258" y="161158"/>
                    <a:pt x="197773" y="140072"/>
                  </a:cubicBezTo>
                  <a:cubicBezTo>
                    <a:pt x="201287" y="118986"/>
                    <a:pt x="210324" y="24098"/>
                    <a:pt x="210324" y="24098"/>
                  </a:cubicBezTo>
                  <a:lnTo>
                    <a:pt x="153090" y="9539"/>
                  </a:lnTo>
                  <a:lnTo>
                    <a:pt x="106901" y="0"/>
                  </a:lnTo>
                  <a:cubicBezTo>
                    <a:pt x="106901" y="0"/>
                    <a:pt x="7496" y="99406"/>
                    <a:pt x="1973" y="118484"/>
                  </a:cubicBezTo>
                  <a:cubicBezTo>
                    <a:pt x="1471" y="120492"/>
                    <a:pt x="969" y="122500"/>
                    <a:pt x="969" y="124006"/>
                  </a:cubicBezTo>
                  <a:cubicBezTo>
                    <a:pt x="-2043" y="140574"/>
                    <a:pt x="2977" y="154631"/>
                    <a:pt x="2475" y="163668"/>
                  </a:cubicBezTo>
                  <a:cubicBezTo>
                    <a:pt x="2475" y="167183"/>
                    <a:pt x="2977" y="199816"/>
                    <a:pt x="10508" y="206342"/>
                  </a:cubicBezTo>
                  <a:cubicBezTo>
                    <a:pt x="21051" y="214877"/>
                    <a:pt x="32096" y="216383"/>
                    <a:pt x="41133" y="213873"/>
                  </a:cubicBezTo>
                  <a:cubicBezTo>
                    <a:pt x="41133" y="213873"/>
                    <a:pt x="62721" y="229939"/>
                    <a:pt x="80795" y="228935"/>
                  </a:cubicBezTo>
                  <a:cubicBezTo>
                    <a:pt x="80795" y="228935"/>
                    <a:pt x="100375" y="243996"/>
                    <a:pt x="122465" y="236465"/>
                  </a:cubicBezTo>
                  <a:cubicBezTo>
                    <a:pt x="121461" y="236465"/>
                    <a:pt x="143049" y="250021"/>
                    <a:pt x="155600" y="241988"/>
                  </a:cubicBezTo>
                  <a:close/>
                </a:path>
              </a:pathLst>
            </a:custGeom>
            <a:solidFill>
              <a:srgbClr val="DE9D7D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D605D3D-36CF-469B-ABF2-7AC712BDC281}"/>
                </a:ext>
              </a:extLst>
            </p:cNvPr>
            <p:cNvSpPr/>
            <p:nvPr/>
          </p:nvSpPr>
          <p:spPr>
            <a:xfrm>
              <a:off x="7996258" y="4399462"/>
              <a:ext cx="311271" cy="497029"/>
            </a:xfrm>
            <a:custGeom>
              <a:avLst/>
              <a:gdLst>
                <a:gd name="connsiteX0" fmla="*/ 313781 w 311270"/>
                <a:gd name="connsiteY0" fmla="*/ 60246 h 497029"/>
                <a:gd name="connsiteX1" fmla="*/ 158146 w 311270"/>
                <a:gd name="connsiteY1" fmla="*/ 500042 h 497029"/>
                <a:gd name="connsiteX2" fmla="*/ 0 w 311270"/>
                <a:gd name="connsiteY2" fmla="*/ 429755 h 497029"/>
                <a:gd name="connsiteX3" fmla="*/ 144591 w 311270"/>
                <a:gd name="connsiteY3" fmla="*/ 0 h 497029"/>
                <a:gd name="connsiteX4" fmla="*/ 313781 w 311270"/>
                <a:gd name="connsiteY4" fmla="*/ 60246 h 49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270" h="497029">
                  <a:moveTo>
                    <a:pt x="313781" y="60246"/>
                  </a:moveTo>
                  <a:cubicBezTo>
                    <a:pt x="313781" y="60246"/>
                    <a:pt x="182244" y="458371"/>
                    <a:pt x="158146" y="500042"/>
                  </a:cubicBezTo>
                  <a:cubicBezTo>
                    <a:pt x="158146" y="500042"/>
                    <a:pt x="61752" y="479960"/>
                    <a:pt x="0" y="429755"/>
                  </a:cubicBezTo>
                  <a:lnTo>
                    <a:pt x="144591" y="0"/>
                  </a:lnTo>
                  <a:lnTo>
                    <a:pt x="313781" y="60246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22D70A9-03F0-4A27-B85B-0E12817860C9}"/>
                </a:ext>
              </a:extLst>
            </p:cNvPr>
            <p:cNvSpPr/>
            <p:nvPr/>
          </p:nvSpPr>
          <p:spPr>
            <a:xfrm>
              <a:off x="11076776" y="4825281"/>
              <a:ext cx="40164" cy="110451"/>
            </a:xfrm>
            <a:custGeom>
              <a:avLst/>
              <a:gdLst>
                <a:gd name="connsiteX0" fmla="*/ 43738 w 40163"/>
                <a:gd name="connsiteY0" fmla="*/ 109869 h 110450"/>
                <a:gd name="connsiteX1" fmla="*/ 14117 w 40163"/>
                <a:gd name="connsiteY1" fmla="*/ 3936 h 110450"/>
                <a:gd name="connsiteX2" fmla="*/ 4076 w 40163"/>
                <a:gd name="connsiteY2" fmla="*/ 17994 h 110450"/>
                <a:gd name="connsiteX3" fmla="*/ 20643 w 40163"/>
                <a:gd name="connsiteY3" fmla="*/ 111375 h 110450"/>
                <a:gd name="connsiteX4" fmla="*/ 43738 w 40163"/>
                <a:gd name="connsiteY4" fmla="*/ 109869 h 11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63" h="110450">
                  <a:moveTo>
                    <a:pt x="43738" y="109869"/>
                  </a:moveTo>
                  <a:cubicBezTo>
                    <a:pt x="43738" y="109869"/>
                    <a:pt x="38215" y="17994"/>
                    <a:pt x="14117" y="3936"/>
                  </a:cubicBezTo>
                  <a:cubicBezTo>
                    <a:pt x="-9982" y="-10121"/>
                    <a:pt x="4076" y="17994"/>
                    <a:pt x="4076" y="17994"/>
                  </a:cubicBezTo>
                  <a:cubicBezTo>
                    <a:pt x="4076" y="17994"/>
                    <a:pt x="17631" y="84766"/>
                    <a:pt x="20643" y="111375"/>
                  </a:cubicBezTo>
                  <a:cubicBezTo>
                    <a:pt x="20643" y="112881"/>
                    <a:pt x="43738" y="109869"/>
                    <a:pt x="43738" y="109869"/>
                  </a:cubicBez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DB1F36-4C18-49F5-AC54-B802F741E1F5}"/>
                </a:ext>
              </a:extLst>
            </p:cNvPr>
            <p:cNvSpPr/>
            <p:nvPr/>
          </p:nvSpPr>
          <p:spPr>
            <a:xfrm>
              <a:off x="10473874" y="3005915"/>
              <a:ext cx="225922" cy="722952"/>
            </a:xfrm>
            <a:custGeom>
              <a:avLst/>
              <a:gdLst>
                <a:gd name="connsiteX0" fmla="*/ 502 w 225922"/>
                <a:gd name="connsiteY0" fmla="*/ 359 h 722951"/>
                <a:gd name="connsiteX1" fmla="*/ 222408 w 225922"/>
                <a:gd name="connsiteY1" fmla="*/ 221261 h 722951"/>
                <a:gd name="connsiteX2" fmla="*/ 222408 w 225922"/>
                <a:gd name="connsiteY2" fmla="*/ 666579 h 722951"/>
                <a:gd name="connsiteX3" fmla="*/ 0 w 225922"/>
                <a:gd name="connsiteY3" fmla="*/ 570186 h 722951"/>
                <a:gd name="connsiteX4" fmla="*/ 502 w 225922"/>
                <a:gd name="connsiteY4" fmla="*/ 359 h 72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922" h="722951">
                  <a:moveTo>
                    <a:pt x="502" y="359"/>
                  </a:moveTo>
                  <a:cubicBezTo>
                    <a:pt x="502" y="359"/>
                    <a:pt x="228433" y="-18719"/>
                    <a:pt x="222408" y="221261"/>
                  </a:cubicBezTo>
                  <a:cubicBezTo>
                    <a:pt x="216383" y="461241"/>
                    <a:pt x="178228" y="497388"/>
                    <a:pt x="222408" y="666579"/>
                  </a:cubicBezTo>
                  <a:cubicBezTo>
                    <a:pt x="266588" y="836272"/>
                    <a:pt x="0" y="570186"/>
                    <a:pt x="0" y="570186"/>
                  </a:cubicBezTo>
                  <a:lnTo>
                    <a:pt x="502" y="359"/>
                  </a:lnTo>
                  <a:close/>
                </a:path>
              </a:pathLst>
            </a:custGeom>
            <a:solidFill>
              <a:srgbClr val="43434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6D9D5A5-495F-4D8C-B317-41FD914F8DBB}"/>
                </a:ext>
              </a:extLst>
            </p:cNvPr>
            <p:cNvSpPr/>
            <p:nvPr/>
          </p:nvSpPr>
          <p:spPr>
            <a:xfrm>
              <a:off x="9708750" y="3548990"/>
              <a:ext cx="657685" cy="446824"/>
            </a:xfrm>
            <a:custGeom>
              <a:avLst/>
              <a:gdLst>
                <a:gd name="connsiteX0" fmla="*/ 573843 w 657685"/>
                <a:gd name="connsiteY0" fmla="*/ 105430 h 446824"/>
                <a:gd name="connsiteX1" fmla="*/ 223412 w 657685"/>
                <a:gd name="connsiteY1" fmla="*/ 285666 h 446824"/>
                <a:gd name="connsiteX2" fmla="*/ 81332 w 657685"/>
                <a:gd name="connsiteY2" fmla="*/ 0 h 446824"/>
                <a:gd name="connsiteX3" fmla="*/ 0 w 657685"/>
                <a:gd name="connsiteY3" fmla="*/ 38658 h 446824"/>
                <a:gd name="connsiteX4" fmla="*/ 227429 w 657685"/>
                <a:gd name="connsiteY4" fmla="*/ 448330 h 446824"/>
                <a:gd name="connsiteX5" fmla="*/ 657685 w 657685"/>
                <a:gd name="connsiteY5" fmla="*/ 230441 h 446824"/>
                <a:gd name="connsiteX6" fmla="*/ 573843 w 657685"/>
                <a:gd name="connsiteY6" fmla="*/ 105430 h 4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685" h="446824">
                  <a:moveTo>
                    <a:pt x="573843" y="105430"/>
                  </a:moveTo>
                  <a:cubicBezTo>
                    <a:pt x="573843" y="105430"/>
                    <a:pt x="251025" y="306752"/>
                    <a:pt x="223412" y="285666"/>
                  </a:cubicBezTo>
                  <a:cubicBezTo>
                    <a:pt x="185256" y="255543"/>
                    <a:pt x="81332" y="0"/>
                    <a:pt x="81332" y="0"/>
                  </a:cubicBezTo>
                  <a:lnTo>
                    <a:pt x="0" y="38658"/>
                  </a:lnTo>
                  <a:cubicBezTo>
                    <a:pt x="0" y="38658"/>
                    <a:pt x="96896" y="480964"/>
                    <a:pt x="227429" y="448330"/>
                  </a:cubicBezTo>
                  <a:cubicBezTo>
                    <a:pt x="357962" y="415697"/>
                    <a:pt x="657685" y="230441"/>
                    <a:pt x="657685" y="230441"/>
                  </a:cubicBezTo>
                  <a:lnTo>
                    <a:pt x="573843" y="105430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12E764-E70F-40C7-BF55-4D0F40154C8A}"/>
                </a:ext>
              </a:extLst>
            </p:cNvPr>
            <p:cNvSpPr/>
            <p:nvPr/>
          </p:nvSpPr>
          <p:spPr>
            <a:xfrm>
              <a:off x="10250461" y="4451879"/>
              <a:ext cx="722952" cy="2053384"/>
            </a:xfrm>
            <a:custGeom>
              <a:avLst/>
              <a:gdLst>
                <a:gd name="connsiteX0" fmla="*/ 472429 w 722951"/>
                <a:gd name="connsiteY0" fmla="*/ 36948 h 2053383"/>
                <a:gd name="connsiteX1" fmla="*/ 585892 w 722951"/>
                <a:gd name="connsiteY1" fmla="*/ 214673 h 2053383"/>
                <a:gd name="connsiteX2" fmla="*/ 658187 w 722951"/>
                <a:gd name="connsiteY2" fmla="*/ 561088 h 2053383"/>
                <a:gd name="connsiteX3" fmla="*/ 623546 w 722951"/>
                <a:gd name="connsiteY3" fmla="*/ 957707 h 2053383"/>
                <a:gd name="connsiteX4" fmla="*/ 658689 w 722951"/>
                <a:gd name="connsiteY4" fmla="*/ 1150494 h 2053383"/>
                <a:gd name="connsiteX5" fmla="*/ 725462 w 722951"/>
                <a:gd name="connsiteY5" fmla="*/ 1400515 h 2053383"/>
                <a:gd name="connsiteX6" fmla="*/ 659694 w 722951"/>
                <a:gd name="connsiteY6" fmla="*/ 2031090 h 2053383"/>
                <a:gd name="connsiteX7" fmla="*/ 575851 w 722951"/>
                <a:gd name="connsiteY7" fmla="*/ 2049163 h 2053383"/>
                <a:gd name="connsiteX8" fmla="*/ 529663 w 722951"/>
                <a:gd name="connsiteY8" fmla="*/ 1543599 h 2053383"/>
                <a:gd name="connsiteX9" fmla="*/ 478454 w 722951"/>
                <a:gd name="connsiteY9" fmla="*/ 1199695 h 2053383"/>
                <a:gd name="connsiteX10" fmla="*/ 429253 w 722951"/>
                <a:gd name="connsiteY10" fmla="*/ 964234 h 2053383"/>
                <a:gd name="connsiteX11" fmla="*/ 257552 w 722951"/>
                <a:gd name="connsiteY11" fmla="*/ 400934 h 2053383"/>
                <a:gd name="connsiteX12" fmla="*/ 0 w 722951"/>
                <a:gd name="connsiteY12" fmla="*/ 36446 h 2053383"/>
                <a:gd name="connsiteX13" fmla="*/ 472429 w 722951"/>
                <a:gd name="connsiteY13" fmla="*/ 36948 h 205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2951" h="2053383">
                  <a:moveTo>
                    <a:pt x="472429" y="36948"/>
                  </a:moveTo>
                  <a:cubicBezTo>
                    <a:pt x="472429" y="36948"/>
                    <a:pt x="556271" y="143884"/>
                    <a:pt x="585892" y="214673"/>
                  </a:cubicBezTo>
                  <a:cubicBezTo>
                    <a:pt x="615513" y="285462"/>
                    <a:pt x="664714" y="440596"/>
                    <a:pt x="658187" y="561088"/>
                  </a:cubicBezTo>
                  <a:cubicBezTo>
                    <a:pt x="651661" y="681078"/>
                    <a:pt x="611999" y="907000"/>
                    <a:pt x="623546" y="957707"/>
                  </a:cubicBezTo>
                  <a:cubicBezTo>
                    <a:pt x="635093" y="1008916"/>
                    <a:pt x="646640" y="1114346"/>
                    <a:pt x="658689" y="1150494"/>
                  </a:cubicBezTo>
                  <a:cubicBezTo>
                    <a:pt x="671240" y="1186642"/>
                    <a:pt x="720441" y="1292072"/>
                    <a:pt x="725462" y="1400515"/>
                  </a:cubicBezTo>
                  <a:cubicBezTo>
                    <a:pt x="730482" y="1508958"/>
                    <a:pt x="656179" y="1986407"/>
                    <a:pt x="659694" y="2031090"/>
                  </a:cubicBezTo>
                  <a:cubicBezTo>
                    <a:pt x="663208" y="2075772"/>
                    <a:pt x="575851" y="2049163"/>
                    <a:pt x="575851" y="2049163"/>
                  </a:cubicBezTo>
                  <a:cubicBezTo>
                    <a:pt x="575851" y="2049163"/>
                    <a:pt x="546230" y="1617903"/>
                    <a:pt x="529663" y="1543599"/>
                  </a:cubicBezTo>
                  <a:cubicBezTo>
                    <a:pt x="513095" y="1469296"/>
                    <a:pt x="493515" y="1217769"/>
                    <a:pt x="478454" y="1199695"/>
                  </a:cubicBezTo>
                  <a:cubicBezTo>
                    <a:pt x="463392" y="1181621"/>
                    <a:pt x="423228" y="993854"/>
                    <a:pt x="429253" y="964234"/>
                  </a:cubicBezTo>
                  <a:cubicBezTo>
                    <a:pt x="435277" y="934613"/>
                    <a:pt x="267593" y="490299"/>
                    <a:pt x="257552" y="400934"/>
                  </a:cubicBezTo>
                  <a:cubicBezTo>
                    <a:pt x="247511" y="312071"/>
                    <a:pt x="0" y="36446"/>
                    <a:pt x="0" y="36446"/>
                  </a:cubicBezTo>
                  <a:cubicBezTo>
                    <a:pt x="0" y="36446"/>
                    <a:pt x="216885" y="-45891"/>
                    <a:pt x="472429" y="36948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A8F898E-4F10-48D9-ABFC-F69A98D6E697}"/>
                </a:ext>
              </a:extLst>
            </p:cNvPr>
            <p:cNvSpPr/>
            <p:nvPr/>
          </p:nvSpPr>
          <p:spPr>
            <a:xfrm>
              <a:off x="10096947" y="4424251"/>
              <a:ext cx="552255" cy="1998158"/>
            </a:xfrm>
            <a:custGeom>
              <a:avLst/>
              <a:gdLst>
                <a:gd name="connsiteX0" fmla="*/ 224805 w 552254"/>
                <a:gd name="connsiteY0" fmla="*/ 64576 h 1998158"/>
                <a:gd name="connsiteX1" fmla="*/ 215768 w 552254"/>
                <a:gd name="connsiteY1" fmla="*/ 125826 h 1998158"/>
                <a:gd name="connsiteX2" fmla="*/ 85737 w 552254"/>
                <a:gd name="connsiteY2" fmla="*/ 723266 h 1998158"/>
                <a:gd name="connsiteX3" fmla="*/ 39549 w 552254"/>
                <a:gd name="connsiteY3" fmla="*/ 1056125 h 1998158"/>
                <a:gd name="connsiteX4" fmla="*/ 54611 w 552254"/>
                <a:gd name="connsiteY4" fmla="*/ 1235357 h 1998158"/>
                <a:gd name="connsiteX5" fmla="*/ 389 w 552254"/>
                <a:gd name="connsiteY5" fmla="*/ 1981403 h 1998158"/>
                <a:gd name="connsiteX6" fmla="*/ 71178 w 552254"/>
                <a:gd name="connsiteY6" fmla="*/ 1997970 h 1998158"/>
                <a:gd name="connsiteX7" fmla="*/ 250410 w 552254"/>
                <a:gd name="connsiteY7" fmla="*/ 1398523 h 1998158"/>
                <a:gd name="connsiteX8" fmla="*/ 258443 w 552254"/>
                <a:gd name="connsiteY8" fmla="*/ 1056125 h 1998158"/>
                <a:gd name="connsiteX9" fmla="*/ 540092 w 552254"/>
                <a:gd name="connsiteY9" fmla="*/ 412497 h 1998158"/>
                <a:gd name="connsiteX10" fmla="*/ 224805 w 552254"/>
                <a:gd name="connsiteY10" fmla="*/ 64576 h 1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254" h="1998158">
                  <a:moveTo>
                    <a:pt x="224805" y="64576"/>
                  </a:moveTo>
                  <a:cubicBezTo>
                    <a:pt x="224805" y="64576"/>
                    <a:pt x="220287" y="109259"/>
                    <a:pt x="215768" y="125826"/>
                  </a:cubicBezTo>
                  <a:cubicBezTo>
                    <a:pt x="210748" y="142394"/>
                    <a:pt x="97285" y="562108"/>
                    <a:pt x="85737" y="723266"/>
                  </a:cubicBezTo>
                  <a:cubicBezTo>
                    <a:pt x="74190" y="884424"/>
                    <a:pt x="44570" y="1021483"/>
                    <a:pt x="39549" y="1056125"/>
                  </a:cubicBezTo>
                  <a:cubicBezTo>
                    <a:pt x="34529" y="1090766"/>
                    <a:pt x="44570" y="1205736"/>
                    <a:pt x="54611" y="1235357"/>
                  </a:cubicBezTo>
                  <a:cubicBezTo>
                    <a:pt x="64652" y="1264977"/>
                    <a:pt x="5409" y="1964835"/>
                    <a:pt x="389" y="1981403"/>
                  </a:cubicBezTo>
                  <a:cubicBezTo>
                    <a:pt x="-4632" y="1997970"/>
                    <a:pt x="40051" y="2002990"/>
                    <a:pt x="71178" y="1997970"/>
                  </a:cubicBezTo>
                  <a:cubicBezTo>
                    <a:pt x="102305" y="1992949"/>
                    <a:pt x="260451" y="1484373"/>
                    <a:pt x="250410" y="1398523"/>
                  </a:cubicBezTo>
                  <a:cubicBezTo>
                    <a:pt x="240369" y="1312672"/>
                    <a:pt x="230830" y="1130428"/>
                    <a:pt x="258443" y="1056125"/>
                  </a:cubicBezTo>
                  <a:cubicBezTo>
                    <a:pt x="286557" y="981822"/>
                    <a:pt x="538586" y="445130"/>
                    <a:pt x="540092" y="412497"/>
                  </a:cubicBezTo>
                  <a:cubicBezTo>
                    <a:pt x="541599" y="379362"/>
                    <a:pt x="649037" y="-187955"/>
                    <a:pt x="224805" y="64576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591F777-6E51-401C-8BA3-8230C2F87685}"/>
                </a:ext>
              </a:extLst>
            </p:cNvPr>
            <p:cNvSpPr/>
            <p:nvPr/>
          </p:nvSpPr>
          <p:spPr>
            <a:xfrm>
              <a:off x="10747975" y="6427693"/>
              <a:ext cx="190779" cy="356455"/>
            </a:xfrm>
            <a:custGeom>
              <a:avLst/>
              <a:gdLst>
                <a:gd name="connsiteX0" fmla="*/ 79843 w 190778"/>
                <a:gd name="connsiteY0" fmla="*/ 20634 h 356455"/>
                <a:gd name="connsiteX1" fmla="*/ 62774 w 190778"/>
                <a:gd name="connsiteY1" fmla="*/ 92929 h 356455"/>
                <a:gd name="connsiteX2" fmla="*/ 18594 w 190778"/>
                <a:gd name="connsiteY2" fmla="*/ 202376 h 356455"/>
                <a:gd name="connsiteX3" fmla="*/ 18594 w 190778"/>
                <a:gd name="connsiteY3" fmla="*/ 340941 h 356455"/>
                <a:gd name="connsiteX4" fmla="*/ 165694 w 190778"/>
                <a:gd name="connsiteY4" fmla="*/ 331905 h 356455"/>
                <a:gd name="connsiteX5" fmla="*/ 192805 w 190778"/>
                <a:gd name="connsiteY5" fmla="*/ 209405 h 356455"/>
                <a:gd name="connsiteX6" fmla="*/ 155151 w 190778"/>
                <a:gd name="connsiteY6" fmla="*/ 4066 h 356455"/>
                <a:gd name="connsiteX7" fmla="*/ 79843 w 190778"/>
                <a:gd name="connsiteY7" fmla="*/ 20634 h 35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78" h="356455">
                  <a:moveTo>
                    <a:pt x="79843" y="20634"/>
                  </a:moveTo>
                  <a:cubicBezTo>
                    <a:pt x="79843" y="20634"/>
                    <a:pt x="71811" y="77365"/>
                    <a:pt x="62774" y="92929"/>
                  </a:cubicBezTo>
                  <a:cubicBezTo>
                    <a:pt x="53737" y="108493"/>
                    <a:pt x="29638" y="187314"/>
                    <a:pt x="18594" y="202376"/>
                  </a:cubicBezTo>
                  <a:cubicBezTo>
                    <a:pt x="7548" y="216935"/>
                    <a:pt x="-17053" y="327888"/>
                    <a:pt x="18594" y="340941"/>
                  </a:cubicBezTo>
                  <a:cubicBezTo>
                    <a:pt x="54239" y="353995"/>
                    <a:pt x="137579" y="376587"/>
                    <a:pt x="165694" y="331905"/>
                  </a:cubicBezTo>
                  <a:cubicBezTo>
                    <a:pt x="193808" y="287724"/>
                    <a:pt x="197323" y="243544"/>
                    <a:pt x="192805" y="209405"/>
                  </a:cubicBezTo>
                  <a:cubicBezTo>
                    <a:pt x="188286" y="175265"/>
                    <a:pt x="154649" y="19630"/>
                    <a:pt x="155151" y="4066"/>
                  </a:cubicBezTo>
                  <a:cubicBezTo>
                    <a:pt x="155653" y="-10995"/>
                    <a:pt x="79843" y="20634"/>
                    <a:pt x="79843" y="20634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EA0889-32B6-4CAC-9BA1-0840738BEF09}"/>
                </a:ext>
              </a:extLst>
            </p:cNvPr>
            <p:cNvSpPr/>
            <p:nvPr/>
          </p:nvSpPr>
          <p:spPr>
            <a:xfrm>
              <a:off x="10737494" y="6599444"/>
              <a:ext cx="205840" cy="190779"/>
            </a:xfrm>
            <a:custGeom>
              <a:avLst/>
              <a:gdLst>
                <a:gd name="connsiteX0" fmla="*/ 43132 w 205840"/>
                <a:gd name="connsiteY0" fmla="*/ 0 h 190778"/>
                <a:gd name="connsiteX1" fmla="*/ 104382 w 205840"/>
                <a:gd name="connsiteY1" fmla="*/ 85850 h 190778"/>
                <a:gd name="connsiteX2" fmla="*/ 198265 w 205840"/>
                <a:gd name="connsiteY2" fmla="*/ 7531 h 190778"/>
                <a:gd name="connsiteX3" fmla="*/ 198265 w 205840"/>
                <a:gd name="connsiteY3" fmla="*/ 128023 h 190778"/>
                <a:gd name="connsiteX4" fmla="*/ 63214 w 205840"/>
                <a:gd name="connsiteY4" fmla="*/ 190277 h 190778"/>
                <a:gd name="connsiteX5" fmla="*/ 43132 w 205840"/>
                <a:gd name="connsiteY5" fmla="*/ 0 h 19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840" h="190778">
                  <a:moveTo>
                    <a:pt x="43132" y="0"/>
                  </a:moveTo>
                  <a:cubicBezTo>
                    <a:pt x="43132" y="0"/>
                    <a:pt x="39116" y="85850"/>
                    <a:pt x="104382" y="85850"/>
                  </a:cubicBezTo>
                  <a:cubicBezTo>
                    <a:pt x="169146" y="85850"/>
                    <a:pt x="198265" y="7531"/>
                    <a:pt x="198265" y="7531"/>
                  </a:cubicBezTo>
                  <a:cubicBezTo>
                    <a:pt x="198265" y="7531"/>
                    <a:pt x="220356" y="46188"/>
                    <a:pt x="198265" y="128023"/>
                  </a:cubicBezTo>
                  <a:cubicBezTo>
                    <a:pt x="176175" y="209857"/>
                    <a:pt x="83798" y="192787"/>
                    <a:pt x="63214" y="190277"/>
                  </a:cubicBezTo>
                  <a:cubicBezTo>
                    <a:pt x="42630" y="187265"/>
                    <a:pt x="-55270" y="161158"/>
                    <a:pt x="43132" y="0"/>
                  </a:cubicBez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385D90F-1364-46D5-8631-C23FF0B5DA7F}"/>
                </a:ext>
              </a:extLst>
            </p:cNvPr>
            <p:cNvSpPr/>
            <p:nvPr/>
          </p:nvSpPr>
          <p:spPr>
            <a:xfrm>
              <a:off x="9815643" y="6371514"/>
              <a:ext cx="406660" cy="281148"/>
            </a:xfrm>
            <a:custGeom>
              <a:avLst/>
              <a:gdLst>
                <a:gd name="connsiteX0" fmla="*/ 288220 w 406660"/>
                <a:gd name="connsiteY0" fmla="*/ 0 h 281147"/>
                <a:gd name="connsiteX1" fmla="*/ 214921 w 406660"/>
                <a:gd name="connsiteY1" fmla="*/ 98904 h 281147"/>
                <a:gd name="connsiteX2" fmla="*/ 91918 w 406660"/>
                <a:gd name="connsiteY2" fmla="*/ 189273 h 281147"/>
                <a:gd name="connsiteX3" fmla="*/ 2052 w 406660"/>
                <a:gd name="connsiteY3" fmla="*/ 254037 h 281147"/>
                <a:gd name="connsiteX4" fmla="*/ 235003 w 406660"/>
                <a:gd name="connsiteY4" fmla="*/ 267593 h 281147"/>
                <a:gd name="connsiteX5" fmla="*/ 350977 w 406660"/>
                <a:gd name="connsiteY5" fmla="*/ 181240 h 281147"/>
                <a:gd name="connsiteX6" fmla="*/ 368046 w 406660"/>
                <a:gd name="connsiteY6" fmla="*/ 280646 h 281147"/>
                <a:gd name="connsiteX7" fmla="*/ 397165 w 406660"/>
                <a:gd name="connsiteY7" fmla="*/ 280646 h 281147"/>
                <a:gd name="connsiteX8" fmla="*/ 408712 w 406660"/>
                <a:gd name="connsiteY8" fmla="*/ 169191 h 281147"/>
                <a:gd name="connsiteX9" fmla="*/ 376079 w 406660"/>
                <a:gd name="connsiteY9" fmla="*/ 57234 h 281147"/>
                <a:gd name="connsiteX10" fmla="*/ 373066 w 406660"/>
                <a:gd name="connsiteY10" fmla="*/ 9037 h 281147"/>
                <a:gd name="connsiteX11" fmla="*/ 288220 w 406660"/>
                <a:gd name="connsiteY11" fmla="*/ 0 h 28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660" h="281147">
                  <a:moveTo>
                    <a:pt x="288220" y="0"/>
                  </a:moveTo>
                  <a:cubicBezTo>
                    <a:pt x="288220" y="0"/>
                    <a:pt x="242533" y="82336"/>
                    <a:pt x="214921" y="98904"/>
                  </a:cubicBezTo>
                  <a:cubicBezTo>
                    <a:pt x="180782" y="119488"/>
                    <a:pt x="115013" y="186260"/>
                    <a:pt x="91918" y="189273"/>
                  </a:cubicBezTo>
                  <a:cubicBezTo>
                    <a:pt x="68824" y="192285"/>
                    <a:pt x="-14014" y="206845"/>
                    <a:pt x="2052" y="254037"/>
                  </a:cubicBezTo>
                  <a:cubicBezTo>
                    <a:pt x="15105" y="292193"/>
                    <a:pt x="212913" y="286670"/>
                    <a:pt x="235003" y="267593"/>
                  </a:cubicBezTo>
                  <a:cubicBezTo>
                    <a:pt x="257093" y="248515"/>
                    <a:pt x="323866" y="179232"/>
                    <a:pt x="350977" y="181240"/>
                  </a:cubicBezTo>
                  <a:cubicBezTo>
                    <a:pt x="378087" y="182746"/>
                    <a:pt x="368046" y="280646"/>
                    <a:pt x="368046" y="280646"/>
                  </a:cubicBezTo>
                  <a:lnTo>
                    <a:pt x="397165" y="280646"/>
                  </a:lnTo>
                  <a:cubicBezTo>
                    <a:pt x="397165" y="280646"/>
                    <a:pt x="407206" y="185256"/>
                    <a:pt x="408712" y="169191"/>
                  </a:cubicBezTo>
                  <a:cubicBezTo>
                    <a:pt x="412226" y="120492"/>
                    <a:pt x="377585" y="84847"/>
                    <a:pt x="376079" y="57234"/>
                  </a:cubicBezTo>
                  <a:cubicBezTo>
                    <a:pt x="374573" y="29621"/>
                    <a:pt x="373066" y="9037"/>
                    <a:pt x="373066" y="9037"/>
                  </a:cubicBezTo>
                  <a:lnTo>
                    <a:pt x="288220" y="0"/>
                  </a:ln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06F1940-A6A7-4670-B2A1-338E66043DDF}"/>
                </a:ext>
              </a:extLst>
            </p:cNvPr>
            <p:cNvSpPr/>
            <p:nvPr/>
          </p:nvSpPr>
          <p:spPr>
            <a:xfrm>
              <a:off x="9914590" y="6365991"/>
              <a:ext cx="291189" cy="195799"/>
            </a:xfrm>
            <a:custGeom>
              <a:avLst/>
              <a:gdLst>
                <a:gd name="connsiteX0" fmla="*/ 0 w 291188"/>
                <a:gd name="connsiteY0" fmla="*/ 192285 h 195799"/>
                <a:gd name="connsiteX1" fmla="*/ 114970 w 291188"/>
                <a:gd name="connsiteY1" fmla="*/ 185758 h 195799"/>
                <a:gd name="connsiteX2" fmla="*/ 295206 w 291188"/>
                <a:gd name="connsiteY2" fmla="*/ 112961 h 195799"/>
                <a:gd name="connsiteX3" fmla="*/ 276127 w 291188"/>
                <a:gd name="connsiteY3" fmla="*/ 49703 h 195799"/>
                <a:gd name="connsiteX4" fmla="*/ 273617 w 291188"/>
                <a:gd name="connsiteY4" fmla="*/ 13555 h 195799"/>
                <a:gd name="connsiteX5" fmla="*/ 189775 w 291188"/>
                <a:gd name="connsiteY5" fmla="*/ 0 h 195799"/>
                <a:gd name="connsiteX6" fmla="*/ 110953 w 291188"/>
                <a:gd name="connsiteY6" fmla="*/ 98904 h 195799"/>
                <a:gd name="connsiteX7" fmla="*/ 0 w 291188"/>
                <a:gd name="connsiteY7" fmla="*/ 192285 h 19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1188" h="195799">
                  <a:moveTo>
                    <a:pt x="0" y="192285"/>
                  </a:moveTo>
                  <a:cubicBezTo>
                    <a:pt x="0" y="192285"/>
                    <a:pt x="65266" y="214878"/>
                    <a:pt x="114970" y="185758"/>
                  </a:cubicBezTo>
                  <a:cubicBezTo>
                    <a:pt x="165175" y="157142"/>
                    <a:pt x="261066" y="113463"/>
                    <a:pt x="295206" y="112961"/>
                  </a:cubicBezTo>
                  <a:cubicBezTo>
                    <a:pt x="295206" y="112961"/>
                    <a:pt x="276629" y="56229"/>
                    <a:pt x="276127" y="49703"/>
                  </a:cubicBezTo>
                  <a:cubicBezTo>
                    <a:pt x="275625" y="43176"/>
                    <a:pt x="273617" y="13555"/>
                    <a:pt x="273617" y="13555"/>
                  </a:cubicBezTo>
                  <a:lnTo>
                    <a:pt x="189775" y="0"/>
                  </a:lnTo>
                  <a:cubicBezTo>
                    <a:pt x="189775" y="0"/>
                    <a:pt x="135052" y="79826"/>
                    <a:pt x="110953" y="98904"/>
                  </a:cubicBezTo>
                  <a:cubicBezTo>
                    <a:pt x="87357" y="117982"/>
                    <a:pt x="25604" y="165175"/>
                    <a:pt x="0" y="192285"/>
                  </a:cubicBez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DD24A94-E604-4E1C-8900-A428D791405F}"/>
                </a:ext>
              </a:extLst>
            </p:cNvPr>
            <p:cNvSpPr/>
            <p:nvPr/>
          </p:nvSpPr>
          <p:spPr>
            <a:xfrm>
              <a:off x="10140010" y="4469991"/>
              <a:ext cx="788218" cy="989038"/>
            </a:xfrm>
            <a:custGeom>
              <a:avLst/>
              <a:gdLst>
                <a:gd name="connsiteX0" fmla="*/ 109949 w 788218"/>
                <a:gd name="connsiteY0" fmla="*/ 11306 h 989038"/>
                <a:gd name="connsiteX1" fmla="*/ 77818 w 788218"/>
                <a:gd name="connsiteY1" fmla="*/ 137320 h 989038"/>
                <a:gd name="connsiteX2" fmla="*/ 0 w 788218"/>
                <a:gd name="connsiteY2" fmla="*/ 881860 h 989038"/>
                <a:gd name="connsiteX3" fmla="*/ 789222 w 788218"/>
                <a:gd name="connsiteY3" fmla="*/ 986789 h 989038"/>
                <a:gd name="connsiteX4" fmla="*/ 758597 w 788218"/>
                <a:gd name="connsiteY4" fmla="*/ 337136 h 989038"/>
                <a:gd name="connsiteX5" fmla="*/ 583382 w 788218"/>
                <a:gd name="connsiteY5" fmla="*/ 18334 h 989038"/>
                <a:gd name="connsiteX6" fmla="*/ 109949 w 788218"/>
                <a:gd name="connsiteY6" fmla="*/ 11306 h 98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8218" h="989038">
                  <a:moveTo>
                    <a:pt x="109949" y="11306"/>
                  </a:moveTo>
                  <a:cubicBezTo>
                    <a:pt x="109949" y="11306"/>
                    <a:pt x="86352" y="108703"/>
                    <a:pt x="77818" y="137320"/>
                  </a:cubicBezTo>
                  <a:cubicBezTo>
                    <a:pt x="69283" y="165937"/>
                    <a:pt x="13555" y="606235"/>
                    <a:pt x="0" y="881860"/>
                  </a:cubicBezTo>
                  <a:cubicBezTo>
                    <a:pt x="0" y="881860"/>
                    <a:pt x="332357" y="1007874"/>
                    <a:pt x="789222" y="986789"/>
                  </a:cubicBezTo>
                  <a:cubicBezTo>
                    <a:pt x="789222" y="986789"/>
                    <a:pt x="800268" y="480722"/>
                    <a:pt x="758597" y="337136"/>
                  </a:cubicBezTo>
                  <a:cubicBezTo>
                    <a:pt x="716425" y="194052"/>
                    <a:pt x="640615" y="60004"/>
                    <a:pt x="583382" y="18334"/>
                  </a:cubicBezTo>
                  <a:cubicBezTo>
                    <a:pt x="531671" y="-18315"/>
                    <a:pt x="109949" y="11306"/>
                    <a:pt x="109949" y="11306"/>
                  </a:cubicBezTo>
                  <a:close/>
                </a:path>
              </a:pathLst>
            </a:custGeom>
            <a:solidFill>
              <a:srgbClr val="EB474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2F03B6F-8BCF-4F29-9995-0492A442DF35}"/>
                </a:ext>
              </a:extLst>
            </p:cNvPr>
            <p:cNvSpPr/>
            <p:nvPr/>
          </p:nvSpPr>
          <p:spPr>
            <a:xfrm>
              <a:off x="10968697" y="4666051"/>
              <a:ext cx="145594" cy="246004"/>
            </a:xfrm>
            <a:custGeom>
              <a:avLst/>
              <a:gdLst>
                <a:gd name="connsiteX0" fmla="*/ 39358 w 145594"/>
                <a:gd name="connsiteY0" fmla="*/ 62254 h 246004"/>
                <a:gd name="connsiteX1" fmla="*/ 20279 w 145594"/>
                <a:gd name="connsiteY1" fmla="*/ 143084 h 246004"/>
                <a:gd name="connsiteX2" fmla="*/ 1202 w 145594"/>
                <a:gd name="connsiteY2" fmla="*/ 217889 h 246004"/>
                <a:gd name="connsiteX3" fmla="*/ 29317 w 145594"/>
                <a:gd name="connsiteY3" fmla="*/ 242490 h 246004"/>
                <a:gd name="connsiteX4" fmla="*/ 63958 w 145594"/>
                <a:gd name="connsiteY4" fmla="*/ 170697 h 246004"/>
                <a:gd name="connsiteX5" fmla="*/ 71991 w 145594"/>
                <a:gd name="connsiteY5" fmla="*/ 247008 h 246004"/>
                <a:gd name="connsiteX6" fmla="*/ 147800 w 145594"/>
                <a:gd name="connsiteY6" fmla="*/ 172705 h 246004"/>
                <a:gd name="connsiteX7" fmla="*/ 120188 w 145594"/>
                <a:gd name="connsiteY7" fmla="*/ 64764 h 246004"/>
                <a:gd name="connsiteX8" fmla="*/ 107636 w 145594"/>
                <a:gd name="connsiteY8" fmla="*/ 0 h 246004"/>
                <a:gd name="connsiteX9" fmla="*/ 39358 w 145594"/>
                <a:gd name="connsiteY9" fmla="*/ 62254 h 2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94" h="246004">
                  <a:moveTo>
                    <a:pt x="39358" y="62254"/>
                  </a:moveTo>
                  <a:cubicBezTo>
                    <a:pt x="39358" y="62254"/>
                    <a:pt x="32329" y="103422"/>
                    <a:pt x="20279" y="143084"/>
                  </a:cubicBezTo>
                  <a:cubicBezTo>
                    <a:pt x="7728" y="182746"/>
                    <a:pt x="-3819" y="195297"/>
                    <a:pt x="1202" y="217889"/>
                  </a:cubicBezTo>
                  <a:cubicBezTo>
                    <a:pt x="5218" y="234959"/>
                    <a:pt x="24296" y="248012"/>
                    <a:pt x="29317" y="242490"/>
                  </a:cubicBezTo>
                  <a:cubicBezTo>
                    <a:pt x="34337" y="236967"/>
                    <a:pt x="36345" y="170195"/>
                    <a:pt x="63958" y="170697"/>
                  </a:cubicBezTo>
                  <a:cubicBezTo>
                    <a:pt x="91571" y="171199"/>
                    <a:pt x="55925" y="253033"/>
                    <a:pt x="71991" y="247008"/>
                  </a:cubicBezTo>
                  <a:cubicBezTo>
                    <a:pt x="88558" y="240984"/>
                    <a:pt x="151817" y="206342"/>
                    <a:pt x="147800" y="172705"/>
                  </a:cubicBezTo>
                  <a:cubicBezTo>
                    <a:pt x="143784" y="139068"/>
                    <a:pt x="118681" y="114969"/>
                    <a:pt x="120188" y="64764"/>
                  </a:cubicBezTo>
                  <a:cubicBezTo>
                    <a:pt x="121694" y="19078"/>
                    <a:pt x="107636" y="0"/>
                    <a:pt x="107636" y="0"/>
                  </a:cubicBezTo>
                  <a:lnTo>
                    <a:pt x="39358" y="62254"/>
                  </a:lnTo>
                  <a:close/>
                </a:path>
              </a:pathLst>
            </a:custGeom>
            <a:solidFill>
              <a:srgbClr val="EEA98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CFA1173-5293-4A05-8F53-8EF495E7A940}"/>
                </a:ext>
              </a:extLst>
            </p:cNvPr>
            <p:cNvSpPr/>
            <p:nvPr/>
          </p:nvSpPr>
          <p:spPr>
            <a:xfrm>
              <a:off x="9687162" y="3521377"/>
              <a:ext cx="110451" cy="100410"/>
            </a:xfrm>
            <a:custGeom>
              <a:avLst/>
              <a:gdLst>
                <a:gd name="connsiteX0" fmla="*/ 0 w 110450"/>
                <a:gd name="connsiteY0" fmla="*/ 46691 h 100409"/>
                <a:gd name="connsiteX1" fmla="*/ 62254 w 110450"/>
                <a:gd name="connsiteY1" fmla="*/ 101916 h 100409"/>
                <a:gd name="connsiteX2" fmla="*/ 111957 w 110450"/>
                <a:gd name="connsiteY2" fmla="*/ 50707 h 100409"/>
                <a:gd name="connsiteX3" fmla="*/ 97900 w 110450"/>
                <a:gd name="connsiteY3" fmla="*/ 0 h 100409"/>
                <a:gd name="connsiteX4" fmla="*/ 0 w 110450"/>
                <a:gd name="connsiteY4" fmla="*/ 46691 h 1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50" h="100409">
                  <a:moveTo>
                    <a:pt x="0" y="46691"/>
                  </a:moveTo>
                  <a:cubicBezTo>
                    <a:pt x="0" y="46691"/>
                    <a:pt x="38658" y="96896"/>
                    <a:pt x="62254" y="101916"/>
                  </a:cubicBezTo>
                  <a:cubicBezTo>
                    <a:pt x="85850" y="107438"/>
                    <a:pt x="111957" y="50707"/>
                    <a:pt x="111957" y="50707"/>
                  </a:cubicBezTo>
                  <a:lnTo>
                    <a:pt x="97900" y="0"/>
                  </a:lnTo>
                  <a:lnTo>
                    <a:pt x="0" y="46691"/>
                  </a:ln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6FFEC0-1675-47F8-A444-42B69D58DA2B}"/>
                </a:ext>
              </a:extLst>
            </p:cNvPr>
            <p:cNvSpPr/>
            <p:nvPr/>
          </p:nvSpPr>
          <p:spPr>
            <a:xfrm>
              <a:off x="9631434" y="3361874"/>
              <a:ext cx="170697" cy="215881"/>
            </a:xfrm>
            <a:custGeom>
              <a:avLst/>
              <a:gdLst>
                <a:gd name="connsiteX0" fmla="*/ 150615 w 170696"/>
                <a:gd name="connsiteY0" fmla="*/ 189124 h 215881"/>
                <a:gd name="connsiteX1" fmla="*/ 171701 w 170696"/>
                <a:gd name="connsiteY1" fmla="*/ 122352 h 215881"/>
                <a:gd name="connsiteX2" fmla="*/ 148607 w 170696"/>
                <a:gd name="connsiteY2" fmla="*/ 62608 h 215881"/>
                <a:gd name="connsiteX3" fmla="*/ 105430 w 170696"/>
                <a:gd name="connsiteY3" fmla="*/ 4872 h 215881"/>
                <a:gd name="connsiteX4" fmla="*/ 87859 w 170696"/>
                <a:gd name="connsiteY4" fmla="*/ 2362 h 215881"/>
                <a:gd name="connsiteX5" fmla="*/ 68781 w 170696"/>
                <a:gd name="connsiteY5" fmla="*/ 18930 h 215881"/>
                <a:gd name="connsiteX6" fmla="*/ 43177 w 170696"/>
                <a:gd name="connsiteY6" fmla="*/ 32987 h 215881"/>
                <a:gd name="connsiteX7" fmla="*/ 20082 w 170696"/>
                <a:gd name="connsiteY7" fmla="*/ 51563 h 215881"/>
                <a:gd name="connsiteX8" fmla="*/ 0 w 170696"/>
                <a:gd name="connsiteY8" fmla="*/ 66122 h 215881"/>
                <a:gd name="connsiteX9" fmla="*/ 8033 w 170696"/>
                <a:gd name="connsiteY9" fmla="*/ 100764 h 215881"/>
                <a:gd name="connsiteX10" fmla="*/ 55225 w 170696"/>
                <a:gd name="connsiteY10" fmla="*/ 206194 h 215881"/>
                <a:gd name="connsiteX11" fmla="*/ 150615 w 170696"/>
                <a:gd name="connsiteY11" fmla="*/ 189124 h 21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0696" h="215881">
                  <a:moveTo>
                    <a:pt x="150615" y="189124"/>
                  </a:moveTo>
                  <a:cubicBezTo>
                    <a:pt x="150615" y="189124"/>
                    <a:pt x="169191" y="131389"/>
                    <a:pt x="171701" y="122352"/>
                  </a:cubicBezTo>
                  <a:cubicBezTo>
                    <a:pt x="174212" y="113315"/>
                    <a:pt x="165175" y="87208"/>
                    <a:pt x="148607" y="62608"/>
                  </a:cubicBezTo>
                  <a:cubicBezTo>
                    <a:pt x="132541" y="38509"/>
                    <a:pt x="112459" y="11901"/>
                    <a:pt x="105430" y="4872"/>
                  </a:cubicBezTo>
                  <a:cubicBezTo>
                    <a:pt x="101916" y="1358"/>
                    <a:pt x="99908" y="-2659"/>
                    <a:pt x="87859" y="2362"/>
                  </a:cubicBezTo>
                  <a:cubicBezTo>
                    <a:pt x="75810" y="7885"/>
                    <a:pt x="68781" y="18930"/>
                    <a:pt x="68781" y="18930"/>
                  </a:cubicBezTo>
                  <a:cubicBezTo>
                    <a:pt x="68781" y="18930"/>
                    <a:pt x="50708" y="18427"/>
                    <a:pt x="43177" y="32987"/>
                  </a:cubicBezTo>
                  <a:cubicBezTo>
                    <a:pt x="43177" y="32987"/>
                    <a:pt x="26107" y="33489"/>
                    <a:pt x="20082" y="51563"/>
                  </a:cubicBezTo>
                  <a:cubicBezTo>
                    <a:pt x="20082" y="51563"/>
                    <a:pt x="3515" y="52567"/>
                    <a:pt x="0" y="66122"/>
                  </a:cubicBezTo>
                  <a:cubicBezTo>
                    <a:pt x="0" y="66122"/>
                    <a:pt x="8033" y="90723"/>
                    <a:pt x="8033" y="100764"/>
                  </a:cubicBezTo>
                  <a:cubicBezTo>
                    <a:pt x="8535" y="110805"/>
                    <a:pt x="28617" y="161010"/>
                    <a:pt x="55225" y="206194"/>
                  </a:cubicBezTo>
                  <a:cubicBezTo>
                    <a:pt x="55728" y="206194"/>
                    <a:pt x="94888" y="240334"/>
                    <a:pt x="150615" y="189124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273D45-4DF5-42C4-87F9-A64B31A780FB}"/>
                </a:ext>
              </a:extLst>
            </p:cNvPr>
            <p:cNvSpPr/>
            <p:nvPr/>
          </p:nvSpPr>
          <p:spPr>
            <a:xfrm>
              <a:off x="9657541" y="3467356"/>
              <a:ext cx="80328" cy="40164"/>
            </a:xfrm>
            <a:custGeom>
              <a:avLst/>
              <a:gdLst>
                <a:gd name="connsiteX0" fmla="*/ 82336 w 80327"/>
                <a:gd name="connsiteY0" fmla="*/ 8837 h 40163"/>
                <a:gd name="connsiteX1" fmla="*/ 60246 w 80327"/>
                <a:gd name="connsiteY1" fmla="*/ 41470 h 40163"/>
                <a:gd name="connsiteX2" fmla="*/ 0 w 80327"/>
                <a:gd name="connsiteY2" fmla="*/ 16368 h 40163"/>
                <a:gd name="connsiteX3" fmla="*/ 82336 w 80327"/>
                <a:gd name="connsiteY3" fmla="*/ 8837 h 4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" h="40163">
                  <a:moveTo>
                    <a:pt x="82336" y="8837"/>
                  </a:moveTo>
                  <a:cubicBezTo>
                    <a:pt x="82336" y="8837"/>
                    <a:pt x="62254" y="31931"/>
                    <a:pt x="60246" y="41470"/>
                  </a:cubicBezTo>
                  <a:cubicBezTo>
                    <a:pt x="57736" y="51009"/>
                    <a:pt x="0" y="16368"/>
                    <a:pt x="0" y="16368"/>
                  </a:cubicBezTo>
                  <a:cubicBezTo>
                    <a:pt x="0" y="16368"/>
                    <a:pt x="53719" y="-14759"/>
                    <a:pt x="82336" y="8837"/>
                  </a:cubicBezTo>
                  <a:close/>
                </a:path>
              </a:pathLst>
            </a:custGeom>
            <a:solidFill>
              <a:srgbClr val="CF8C6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325EAD6-C4B3-4760-B791-7632A43BD94B}"/>
                </a:ext>
              </a:extLst>
            </p:cNvPr>
            <p:cNvSpPr/>
            <p:nvPr/>
          </p:nvSpPr>
          <p:spPr>
            <a:xfrm>
              <a:off x="9632438" y="3365394"/>
              <a:ext cx="130533" cy="125512"/>
            </a:xfrm>
            <a:custGeom>
              <a:avLst/>
              <a:gdLst>
                <a:gd name="connsiteX0" fmla="*/ 107941 w 130532"/>
                <a:gd name="connsiteY0" fmla="*/ 7376 h 125512"/>
                <a:gd name="connsiteX1" fmla="*/ 129528 w 130532"/>
                <a:gd name="connsiteY1" fmla="*/ 81178 h 125512"/>
                <a:gd name="connsiteX2" fmla="*/ 111455 w 130532"/>
                <a:gd name="connsiteY2" fmla="*/ 82684 h 125512"/>
                <a:gd name="connsiteX3" fmla="*/ 109949 w 130532"/>
                <a:gd name="connsiteY3" fmla="*/ 116823 h 125512"/>
                <a:gd name="connsiteX4" fmla="*/ 76311 w 130532"/>
                <a:gd name="connsiteY4" fmla="*/ 117325 h 125512"/>
                <a:gd name="connsiteX5" fmla="*/ 48699 w 130532"/>
                <a:gd name="connsiteY5" fmla="*/ 116321 h 125512"/>
                <a:gd name="connsiteX6" fmla="*/ 25604 w 130532"/>
                <a:gd name="connsiteY6" fmla="*/ 118330 h 125512"/>
                <a:gd name="connsiteX7" fmla="*/ 0 w 130532"/>
                <a:gd name="connsiteY7" fmla="*/ 63104 h 125512"/>
                <a:gd name="connsiteX8" fmla="*/ 20082 w 130532"/>
                <a:gd name="connsiteY8" fmla="*/ 48545 h 125512"/>
                <a:gd name="connsiteX9" fmla="*/ 43176 w 130532"/>
                <a:gd name="connsiteY9" fmla="*/ 29969 h 125512"/>
                <a:gd name="connsiteX10" fmla="*/ 73299 w 130532"/>
                <a:gd name="connsiteY10" fmla="*/ 11393 h 125512"/>
                <a:gd name="connsiteX11" fmla="*/ 105932 w 130532"/>
                <a:gd name="connsiteY11" fmla="*/ 1352 h 125512"/>
                <a:gd name="connsiteX12" fmla="*/ 107941 w 130532"/>
                <a:gd name="connsiteY12" fmla="*/ 7376 h 12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2" h="125512">
                  <a:moveTo>
                    <a:pt x="107941" y="7376"/>
                  </a:moveTo>
                  <a:cubicBezTo>
                    <a:pt x="107941" y="7376"/>
                    <a:pt x="140072" y="75655"/>
                    <a:pt x="129528" y="81178"/>
                  </a:cubicBezTo>
                  <a:cubicBezTo>
                    <a:pt x="118986" y="87202"/>
                    <a:pt x="111455" y="82684"/>
                    <a:pt x="111455" y="82684"/>
                  </a:cubicBezTo>
                  <a:lnTo>
                    <a:pt x="109949" y="116823"/>
                  </a:lnTo>
                  <a:cubicBezTo>
                    <a:pt x="109949" y="116823"/>
                    <a:pt x="95891" y="138913"/>
                    <a:pt x="76311" y="117325"/>
                  </a:cubicBezTo>
                  <a:cubicBezTo>
                    <a:pt x="76311" y="117325"/>
                    <a:pt x="65266" y="139415"/>
                    <a:pt x="48699" y="116321"/>
                  </a:cubicBezTo>
                  <a:cubicBezTo>
                    <a:pt x="48699" y="116321"/>
                    <a:pt x="35143" y="127366"/>
                    <a:pt x="25604" y="118330"/>
                  </a:cubicBezTo>
                  <a:cubicBezTo>
                    <a:pt x="16065" y="108790"/>
                    <a:pt x="0" y="63104"/>
                    <a:pt x="0" y="63104"/>
                  </a:cubicBezTo>
                  <a:cubicBezTo>
                    <a:pt x="0" y="63104"/>
                    <a:pt x="1004" y="52059"/>
                    <a:pt x="20082" y="48545"/>
                  </a:cubicBezTo>
                  <a:cubicBezTo>
                    <a:pt x="20082" y="48545"/>
                    <a:pt x="25102" y="30973"/>
                    <a:pt x="43176" y="29969"/>
                  </a:cubicBezTo>
                  <a:cubicBezTo>
                    <a:pt x="43176" y="29969"/>
                    <a:pt x="53719" y="11895"/>
                    <a:pt x="73299" y="11393"/>
                  </a:cubicBezTo>
                  <a:cubicBezTo>
                    <a:pt x="73299" y="11393"/>
                    <a:pt x="84344" y="-4673"/>
                    <a:pt x="105932" y="1352"/>
                  </a:cubicBezTo>
                  <a:cubicBezTo>
                    <a:pt x="104929" y="1352"/>
                    <a:pt x="106936" y="4364"/>
                    <a:pt x="107941" y="7376"/>
                  </a:cubicBezTo>
                  <a:close/>
                </a:path>
              </a:pathLst>
            </a:custGeom>
            <a:solidFill>
              <a:srgbClr val="DB9C7C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0FFB0D7-ED6E-4B3F-A524-76A7469E4BB2}"/>
                </a:ext>
              </a:extLst>
            </p:cNvPr>
            <p:cNvSpPr/>
            <p:nvPr/>
          </p:nvSpPr>
          <p:spPr>
            <a:xfrm>
              <a:off x="9714179" y="3436941"/>
              <a:ext cx="85348" cy="80328"/>
            </a:xfrm>
            <a:custGeom>
              <a:avLst/>
              <a:gdLst>
                <a:gd name="connsiteX0" fmla="*/ 88455 w 85348"/>
                <a:gd name="connsiteY0" fmla="*/ 45276 h 80327"/>
                <a:gd name="connsiteX1" fmla="*/ 20175 w 85348"/>
                <a:gd name="connsiteY1" fmla="*/ 1598 h 80327"/>
                <a:gd name="connsiteX2" fmla="*/ 2102 w 85348"/>
                <a:gd name="connsiteY2" fmla="*/ 4108 h 80327"/>
                <a:gd name="connsiteX3" fmla="*/ 15657 w 85348"/>
                <a:gd name="connsiteY3" fmla="*/ 38749 h 80327"/>
                <a:gd name="connsiteX4" fmla="*/ 45278 w 85348"/>
                <a:gd name="connsiteY4" fmla="*/ 81926 h 80327"/>
                <a:gd name="connsiteX5" fmla="*/ 88455 w 85348"/>
                <a:gd name="connsiteY5" fmla="*/ 45276 h 8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48" h="80327">
                  <a:moveTo>
                    <a:pt x="88455" y="45276"/>
                  </a:moveTo>
                  <a:cubicBezTo>
                    <a:pt x="88455" y="45276"/>
                    <a:pt x="49294" y="11137"/>
                    <a:pt x="20175" y="1598"/>
                  </a:cubicBezTo>
                  <a:cubicBezTo>
                    <a:pt x="13649" y="-410"/>
                    <a:pt x="6620" y="-1414"/>
                    <a:pt x="2102" y="4108"/>
                  </a:cubicBezTo>
                  <a:cubicBezTo>
                    <a:pt x="-2417" y="9631"/>
                    <a:pt x="-409" y="22684"/>
                    <a:pt x="15657" y="38749"/>
                  </a:cubicBezTo>
                  <a:cubicBezTo>
                    <a:pt x="31723" y="54313"/>
                    <a:pt x="45278" y="81926"/>
                    <a:pt x="45278" y="81926"/>
                  </a:cubicBezTo>
                  <a:cubicBezTo>
                    <a:pt x="45278" y="81926"/>
                    <a:pt x="66866" y="92971"/>
                    <a:pt x="88455" y="4527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087E8C2-58BD-452B-A871-F89BEE0D9B7A}"/>
                </a:ext>
              </a:extLst>
            </p:cNvPr>
            <p:cNvSpPr/>
            <p:nvPr/>
          </p:nvSpPr>
          <p:spPr>
            <a:xfrm>
              <a:off x="9704734" y="3361841"/>
              <a:ext cx="65266" cy="95389"/>
            </a:xfrm>
            <a:custGeom>
              <a:avLst/>
              <a:gdLst>
                <a:gd name="connsiteX0" fmla="*/ 0 w 65266"/>
                <a:gd name="connsiteY0" fmla="*/ 14945 h 95389"/>
                <a:gd name="connsiteX1" fmla="*/ 39160 w 65266"/>
                <a:gd name="connsiteY1" fmla="*/ 93767 h 95389"/>
                <a:gd name="connsiteX2" fmla="*/ 65266 w 65266"/>
                <a:gd name="connsiteY2" fmla="*/ 80714 h 95389"/>
                <a:gd name="connsiteX3" fmla="*/ 32633 w 65266"/>
                <a:gd name="connsiteY3" fmla="*/ 4904 h 95389"/>
                <a:gd name="connsiteX4" fmla="*/ 0 w 65266"/>
                <a:gd name="connsiteY4" fmla="*/ 14945 h 9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66" h="95389">
                  <a:moveTo>
                    <a:pt x="0" y="14945"/>
                  </a:moveTo>
                  <a:cubicBezTo>
                    <a:pt x="0" y="14945"/>
                    <a:pt x="39661" y="85735"/>
                    <a:pt x="39160" y="93767"/>
                  </a:cubicBezTo>
                  <a:cubicBezTo>
                    <a:pt x="38658" y="102302"/>
                    <a:pt x="65266" y="87743"/>
                    <a:pt x="65266" y="80714"/>
                  </a:cubicBezTo>
                  <a:cubicBezTo>
                    <a:pt x="65266" y="73685"/>
                    <a:pt x="36649" y="10427"/>
                    <a:pt x="32633" y="4904"/>
                  </a:cubicBezTo>
                  <a:cubicBezTo>
                    <a:pt x="28617" y="-1120"/>
                    <a:pt x="7028" y="-5137"/>
                    <a:pt x="0" y="14945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069DF13-4ACD-469B-9179-137BAA0EAE3C}"/>
                </a:ext>
              </a:extLst>
            </p:cNvPr>
            <p:cNvSpPr/>
            <p:nvPr/>
          </p:nvSpPr>
          <p:spPr>
            <a:xfrm>
              <a:off x="9665903" y="3266235"/>
              <a:ext cx="80328" cy="160656"/>
            </a:xfrm>
            <a:custGeom>
              <a:avLst/>
              <a:gdLst>
                <a:gd name="connsiteX0" fmla="*/ 79497 w 80327"/>
                <a:gd name="connsiteY0" fmla="*/ 114066 h 160655"/>
                <a:gd name="connsiteX1" fmla="*/ 6700 w 80327"/>
                <a:gd name="connsiteY1" fmla="*/ 100 h 160655"/>
                <a:gd name="connsiteX2" fmla="*/ 50378 w 80327"/>
                <a:gd name="connsiteY2" fmla="*/ 127119 h 160655"/>
                <a:gd name="connsiteX3" fmla="*/ 79497 w 80327"/>
                <a:gd name="connsiteY3" fmla="*/ 114066 h 16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7" h="160655">
                  <a:moveTo>
                    <a:pt x="79497" y="114066"/>
                  </a:moveTo>
                  <a:cubicBezTo>
                    <a:pt x="79497" y="114066"/>
                    <a:pt x="16239" y="-3916"/>
                    <a:pt x="6700" y="100"/>
                  </a:cubicBezTo>
                  <a:cubicBezTo>
                    <a:pt x="-6856" y="6125"/>
                    <a:pt x="-3341" y="39260"/>
                    <a:pt x="50378" y="127119"/>
                  </a:cubicBezTo>
                  <a:cubicBezTo>
                    <a:pt x="102089" y="213471"/>
                    <a:pt x="79497" y="114066"/>
                    <a:pt x="79497" y="11406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499D83A-8424-4CB9-B03D-6462A5B14988}"/>
                </a:ext>
              </a:extLst>
            </p:cNvPr>
            <p:cNvSpPr/>
            <p:nvPr/>
          </p:nvSpPr>
          <p:spPr>
            <a:xfrm>
              <a:off x="10134488" y="3622178"/>
              <a:ext cx="301230" cy="276127"/>
            </a:xfrm>
            <a:custGeom>
              <a:avLst/>
              <a:gdLst>
                <a:gd name="connsiteX0" fmla="*/ 130533 w 301229"/>
                <a:gd name="connsiteY0" fmla="*/ 277243 h 276127"/>
                <a:gd name="connsiteX1" fmla="*/ 0 w 301229"/>
                <a:gd name="connsiteY1" fmla="*/ 104036 h 276127"/>
                <a:gd name="connsiteX2" fmla="*/ 305246 w 301229"/>
                <a:gd name="connsiteY2" fmla="*/ 38267 h 276127"/>
                <a:gd name="connsiteX3" fmla="*/ 130533 w 301229"/>
                <a:gd name="connsiteY3" fmla="*/ 277243 h 27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29" h="276127">
                  <a:moveTo>
                    <a:pt x="130533" y="277243"/>
                  </a:moveTo>
                  <a:lnTo>
                    <a:pt x="0" y="104036"/>
                  </a:lnTo>
                  <a:cubicBezTo>
                    <a:pt x="0" y="104036"/>
                    <a:pt x="232951" y="-76702"/>
                    <a:pt x="305246" y="38267"/>
                  </a:cubicBezTo>
                  <a:cubicBezTo>
                    <a:pt x="305246" y="38769"/>
                    <a:pt x="310266" y="228042"/>
                    <a:pt x="130533" y="277243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F004AB-C538-4A05-BF79-041A5EE61467}"/>
                </a:ext>
              </a:extLst>
            </p:cNvPr>
            <p:cNvSpPr/>
            <p:nvPr/>
          </p:nvSpPr>
          <p:spPr>
            <a:xfrm>
              <a:off x="10186530" y="3594175"/>
              <a:ext cx="622542" cy="923772"/>
            </a:xfrm>
            <a:custGeom>
              <a:avLst/>
              <a:gdLst>
                <a:gd name="connsiteX0" fmla="*/ 172 w 622541"/>
                <a:gd name="connsiteY0" fmla="*/ 299222 h 923771"/>
                <a:gd name="connsiteX1" fmla="*/ 38327 w 622541"/>
                <a:gd name="connsiteY1" fmla="*/ 426240 h 923771"/>
                <a:gd name="connsiteX2" fmla="*/ 44352 w 622541"/>
                <a:gd name="connsiteY2" fmla="*/ 543720 h 923771"/>
                <a:gd name="connsiteX3" fmla="*/ 62928 w 622541"/>
                <a:gd name="connsiteY3" fmla="*/ 887122 h 923771"/>
                <a:gd name="connsiteX4" fmla="*/ 546903 w 622541"/>
                <a:gd name="connsiteY4" fmla="*/ 903187 h 923771"/>
                <a:gd name="connsiteX5" fmla="*/ 468082 w 622541"/>
                <a:gd name="connsiteY5" fmla="*/ 709396 h 923771"/>
                <a:gd name="connsiteX6" fmla="*/ 487662 w 622541"/>
                <a:gd name="connsiteY6" fmla="*/ 584888 h 923771"/>
                <a:gd name="connsiteX7" fmla="*/ 567488 w 622541"/>
                <a:gd name="connsiteY7" fmla="*/ 432265 h 923771"/>
                <a:gd name="connsiteX8" fmla="*/ 567488 w 622541"/>
                <a:gd name="connsiteY8" fmla="*/ 432265 h 923771"/>
                <a:gd name="connsiteX9" fmla="*/ 601125 w 622541"/>
                <a:gd name="connsiteY9" fmla="*/ 374027 h 923771"/>
                <a:gd name="connsiteX10" fmla="*/ 601125 w 622541"/>
                <a:gd name="connsiteY10" fmla="*/ 374027 h 923771"/>
                <a:gd name="connsiteX11" fmla="*/ 619199 w 622541"/>
                <a:gd name="connsiteY11" fmla="*/ 329345 h 923771"/>
                <a:gd name="connsiteX12" fmla="*/ 584055 w 622541"/>
                <a:gd name="connsiteY12" fmla="*/ 49201 h 923771"/>
                <a:gd name="connsiteX13" fmla="*/ 444486 w 622541"/>
                <a:gd name="connsiteY13" fmla="*/ 13555 h 923771"/>
                <a:gd name="connsiteX14" fmla="*/ 354117 w 622541"/>
                <a:gd name="connsiteY14" fmla="*/ 0 h 923771"/>
                <a:gd name="connsiteX15" fmla="*/ 227098 w 622541"/>
                <a:gd name="connsiteY15" fmla="*/ 13555 h 923771"/>
                <a:gd name="connsiteX16" fmla="*/ 113635 w 622541"/>
                <a:gd name="connsiteY16" fmla="*/ 44180 h 923771"/>
                <a:gd name="connsiteX17" fmla="*/ 44352 w 622541"/>
                <a:gd name="connsiteY17" fmla="*/ 160154 h 923771"/>
                <a:gd name="connsiteX18" fmla="*/ 172 w 622541"/>
                <a:gd name="connsiteY18" fmla="*/ 299222 h 92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541" h="923771">
                  <a:moveTo>
                    <a:pt x="172" y="299222"/>
                  </a:moveTo>
                  <a:cubicBezTo>
                    <a:pt x="3686" y="357459"/>
                    <a:pt x="33307" y="405656"/>
                    <a:pt x="38327" y="426240"/>
                  </a:cubicBezTo>
                  <a:cubicBezTo>
                    <a:pt x="43348" y="447326"/>
                    <a:pt x="38327" y="495523"/>
                    <a:pt x="44352" y="543720"/>
                  </a:cubicBezTo>
                  <a:cubicBezTo>
                    <a:pt x="50377" y="591917"/>
                    <a:pt x="68952" y="821353"/>
                    <a:pt x="62928" y="887122"/>
                  </a:cubicBezTo>
                  <a:cubicBezTo>
                    <a:pt x="56903" y="952388"/>
                    <a:pt x="512262" y="922767"/>
                    <a:pt x="546903" y="903187"/>
                  </a:cubicBezTo>
                  <a:cubicBezTo>
                    <a:pt x="546903" y="903187"/>
                    <a:pt x="470090" y="766128"/>
                    <a:pt x="468082" y="709396"/>
                  </a:cubicBezTo>
                  <a:cubicBezTo>
                    <a:pt x="467580" y="689816"/>
                    <a:pt x="455530" y="629068"/>
                    <a:pt x="487662" y="584888"/>
                  </a:cubicBezTo>
                  <a:cubicBezTo>
                    <a:pt x="504732" y="561292"/>
                    <a:pt x="535858" y="486988"/>
                    <a:pt x="567488" y="432265"/>
                  </a:cubicBezTo>
                  <a:cubicBezTo>
                    <a:pt x="567488" y="432265"/>
                    <a:pt x="561463" y="420718"/>
                    <a:pt x="567488" y="432265"/>
                  </a:cubicBezTo>
                  <a:cubicBezTo>
                    <a:pt x="579537" y="411179"/>
                    <a:pt x="592590" y="390092"/>
                    <a:pt x="601125" y="374027"/>
                  </a:cubicBezTo>
                  <a:lnTo>
                    <a:pt x="601125" y="374027"/>
                  </a:lnTo>
                  <a:cubicBezTo>
                    <a:pt x="612672" y="353443"/>
                    <a:pt x="619199" y="329345"/>
                    <a:pt x="619199" y="329345"/>
                  </a:cubicBezTo>
                  <a:cubicBezTo>
                    <a:pt x="619199" y="329345"/>
                    <a:pt x="639281" y="77315"/>
                    <a:pt x="584055" y="49201"/>
                  </a:cubicBezTo>
                  <a:cubicBezTo>
                    <a:pt x="528328" y="20584"/>
                    <a:pt x="498707" y="16065"/>
                    <a:pt x="444486" y="13555"/>
                  </a:cubicBezTo>
                  <a:cubicBezTo>
                    <a:pt x="390264" y="11045"/>
                    <a:pt x="354117" y="0"/>
                    <a:pt x="354117" y="0"/>
                  </a:cubicBezTo>
                  <a:lnTo>
                    <a:pt x="227098" y="13555"/>
                  </a:lnTo>
                  <a:cubicBezTo>
                    <a:pt x="227098" y="13555"/>
                    <a:pt x="145766" y="42172"/>
                    <a:pt x="113635" y="44180"/>
                  </a:cubicBezTo>
                  <a:cubicBezTo>
                    <a:pt x="81503" y="46691"/>
                    <a:pt x="40837" y="115973"/>
                    <a:pt x="44352" y="160154"/>
                  </a:cubicBezTo>
                  <a:cubicBezTo>
                    <a:pt x="48368" y="204334"/>
                    <a:pt x="-3343" y="241486"/>
                    <a:pt x="172" y="299222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B742E39-5CD0-478C-BD84-72DE4034A7BE}"/>
                </a:ext>
              </a:extLst>
            </p:cNvPr>
            <p:cNvSpPr/>
            <p:nvPr/>
          </p:nvSpPr>
          <p:spPr>
            <a:xfrm>
              <a:off x="10995424" y="4833794"/>
              <a:ext cx="50205" cy="130533"/>
            </a:xfrm>
            <a:custGeom>
              <a:avLst/>
              <a:gdLst>
                <a:gd name="connsiteX0" fmla="*/ 34721 w 50204"/>
                <a:gd name="connsiteY0" fmla="*/ 443 h 130532"/>
                <a:gd name="connsiteX1" fmla="*/ 80 w 50204"/>
                <a:gd name="connsiteY1" fmla="*/ 134490 h 130532"/>
                <a:gd name="connsiteX2" fmla="*/ 41749 w 50204"/>
                <a:gd name="connsiteY2" fmla="*/ 127462 h 130532"/>
                <a:gd name="connsiteX3" fmla="*/ 53297 w 50204"/>
                <a:gd name="connsiteY3" fmla="*/ 21027 h 130532"/>
                <a:gd name="connsiteX4" fmla="*/ 34721 w 50204"/>
                <a:gd name="connsiteY4" fmla="*/ 443 h 13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04" h="130532">
                  <a:moveTo>
                    <a:pt x="34721" y="443"/>
                  </a:moveTo>
                  <a:cubicBezTo>
                    <a:pt x="34721" y="443"/>
                    <a:pt x="-1929" y="9982"/>
                    <a:pt x="80" y="134490"/>
                  </a:cubicBezTo>
                  <a:lnTo>
                    <a:pt x="41749" y="127462"/>
                  </a:lnTo>
                  <a:cubicBezTo>
                    <a:pt x="41749" y="127462"/>
                    <a:pt x="40746" y="58681"/>
                    <a:pt x="53297" y="21027"/>
                  </a:cubicBezTo>
                  <a:cubicBezTo>
                    <a:pt x="53297" y="21027"/>
                    <a:pt x="51288" y="-3573"/>
                    <a:pt x="34721" y="443"/>
                  </a:cubicBez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FCF0595-F254-4377-8610-081B145DE77E}"/>
                </a:ext>
              </a:extLst>
            </p:cNvPr>
            <p:cNvSpPr/>
            <p:nvPr/>
          </p:nvSpPr>
          <p:spPr>
            <a:xfrm>
              <a:off x="10877522" y="4904022"/>
              <a:ext cx="321312" cy="592419"/>
            </a:xfrm>
            <a:custGeom>
              <a:avLst/>
              <a:gdLst>
                <a:gd name="connsiteX0" fmla="*/ 0 w 321311"/>
                <a:gd name="connsiteY0" fmla="*/ 91875 h 592418"/>
                <a:gd name="connsiteX1" fmla="*/ 324324 w 321311"/>
                <a:gd name="connsiteY1" fmla="*/ 0 h 592418"/>
                <a:gd name="connsiteX2" fmla="*/ 323320 w 321311"/>
                <a:gd name="connsiteY2" fmla="*/ 399632 h 592418"/>
                <a:gd name="connsiteX3" fmla="*/ 502 w 321311"/>
                <a:gd name="connsiteY3" fmla="*/ 592921 h 59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11" h="592418">
                  <a:moveTo>
                    <a:pt x="0" y="91875"/>
                  </a:moveTo>
                  <a:lnTo>
                    <a:pt x="324324" y="0"/>
                  </a:lnTo>
                  <a:lnTo>
                    <a:pt x="323320" y="399632"/>
                  </a:lnTo>
                  <a:lnTo>
                    <a:pt x="502" y="592921"/>
                  </a:ln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6B05235-CC18-4D4A-BC6B-80DD3D2FBA9B}"/>
                </a:ext>
              </a:extLst>
            </p:cNvPr>
            <p:cNvSpPr/>
            <p:nvPr/>
          </p:nvSpPr>
          <p:spPr>
            <a:xfrm>
              <a:off x="10878024" y="4904022"/>
              <a:ext cx="351435" cy="597439"/>
            </a:xfrm>
            <a:custGeom>
              <a:avLst/>
              <a:gdLst>
                <a:gd name="connsiteX0" fmla="*/ 0 w 351434"/>
                <a:gd name="connsiteY0" fmla="*/ 592921 h 597439"/>
                <a:gd name="connsiteX1" fmla="*/ 40666 w 351434"/>
                <a:gd name="connsiteY1" fmla="*/ 600452 h 597439"/>
                <a:gd name="connsiteX2" fmla="*/ 354447 w 351434"/>
                <a:gd name="connsiteY2" fmla="*/ 405154 h 597439"/>
                <a:gd name="connsiteX3" fmla="*/ 350933 w 351434"/>
                <a:gd name="connsiteY3" fmla="*/ 2008 h 597439"/>
                <a:gd name="connsiteX4" fmla="*/ 323822 w 351434"/>
                <a:gd name="connsiteY4" fmla="*/ 0 h 59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4" h="597439">
                  <a:moveTo>
                    <a:pt x="0" y="592921"/>
                  </a:moveTo>
                  <a:lnTo>
                    <a:pt x="40666" y="600452"/>
                  </a:lnTo>
                  <a:lnTo>
                    <a:pt x="354447" y="405154"/>
                  </a:lnTo>
                  <a:lnTo>
                    <a:pt x="350933" y="2008"/>
                  </a:lnTo>
                  <a:lnTo>
                    <a:pt x="323822" y="0"/>
                  </a:lnTo>
                  <a:close/>
                </a:path>
              </a:pathLst>
            </a:custGeom>
            <a:solidFill>
              <a:srgbClr val="1D3B54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9CCF06C-1299-4A19-B4E3-B763CCBC6504}"/>
                </a:ext>
              </a:extLst>
            </p:cNvPr>
            <p:cNvSpPr/>
            <p:nvPr/>
          </p:nvSpPr>
          <p:spPr>
            <a:xfrm>
              <a:off x="10680201" y="3619779"/>
              <a:ext cx="406660" cy="1109530"/>
            </a:xfrm>
            <a:custGeom>
              <a:avLst/>
              <a:gdLst>
                <a:gd name="connsiteX0" fmla="*/ 36665 w 406660"/>
                <a:gd name="connsiteY0" fmla="*/ 0 h 1109530"/>
                <a:gd name="connsiteX1" fmla="*/ 183263 w 406660"/>
                <a:gd name="connsiteY1" fmla="*/ 88361 h 1109530"/>
                <a:gd name="connsiteX2" fmla="*/ 245015 w 406660"/>
                <a:gd name="connsiteY2" fmla="*/ 304242 h 1109530"/>
                <a:gd name="connsiteX3" fmla="*/ 296224 w 406660"/>
                <a:gd name="connsiteY3" fmla="*/ 562296 h 1109530"/>
                <a:gd name="connsiteX4" fmla="*/ 389605 w 406660"/>
                <a:gd name="connsiteY4" fmla="*/ 892143 h 1109530"/>
                <a:gd name="connsiteX5" fmla="*/ 409185 w 406660"/>
                <a:gd name="connsiteY5" fmla="*/ 1111036 h 1109530"/>
                <a:gd name="connsiteX6" fmla="*/ 328356 w 406660"/>
                <a:gd name="connsiteY6" fmla="*/ 1108526 h 1109530"/>
                <a:gd name="connsiteX7" fmla="*/ 220415 w 406660"/>
                <a:gd name="connsiteY7" fmla="*/ 742532 h 1109530"/>
                <a:gd name="connsiteX8" fmla="*/ 174226 w 406660"/>
                <a:gd name="connsiteY8" fmla="*/ 540206 h 1109530"/>
                <a:gd name="connsiteX9" fmla="*/ 59257 w 406660"/>
                <a:gd name="connsiteY9" fmla="*/ 223914 h 1109530"/>
                <a:gd name="connsiteX10" fmla="*/ 36665 w 406660"/>
                <a:gd name="connsiteY10" fmla="*/ 0 h 11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660" h="1109530">
                  <a:moveTo>
                    <a:pt x="36665" y="0"/>
                  </a:moveTo>
                  <a:cubicBezTo>
                    <a:pt x="36665" y="0"/>
                    <a:pt x="137577" y="-502"/>
                    <a:pt x="183263" y="88361"/>
                  </a:cubicBezTo>
                  <a:cubicBezTo>
                    <a:pt x="228949" y="177224"/>
                    <a:pt x="233970" y="271107"/>
                    <a:pt x="245015" y="304242"/>
                  </a:cubicBezTo>
                  <a:cubicBezTo>
                    <a:pt x="256060" y="337378"/>
                    <a:pt x="285179" y="533679"/>
                    <a:pt x="296224" y="562296"/>
                  </a:cubicBezTo>
                  <a:cubicBezTo>
                    <a:pt x="307270" y="590913"/>
                    <a:pt x="373540" y="783700"/>
                    <a:pt x="389605" y="892143"/>
                  </a:cubicBezTo>
                  <a:cubicBezTo>
                    <a:pt x="405671" y="1000585"/>
                    <a:pt x="409185" y="1111036"/>
                    <a:pt x="409185" y="1111036"/>
                  </a:cubicBezTo>
                  <a:lnTo>
                    <a:pt x="328356" y="1108526"/>
                  </a:lnTo>
                  <a:cubicBezTo>
                    <a:pt x="328356" y="1108526"/>
                    <a:pt x="248028" y="812819"/>
                    <a:pt x="220415" y="742532"/>
                  </a:cubicBezTo>
                  <a:cubicBezTo>
                    <a:pt x="196819" y="682286"/>
                    <a:pt x="187782" y="577357"/>
                    <a:pt x="174226" y="540206"/>
                  </a:cubicBezTo>
                  <a:cubicBezTo>
                    <a:pt x="160671" y="503054"/>
                    <a:pt x="76829" y="242490"/>
                    <a:pt x="59257" y="223914"/>
                  </a:cubicBezTo>
                  <a:cubicBezTo>
                    <a:pt x="41183" y="205840"/>
                    <a:pt x="-49688" y="16066"/>
                    <a:pt x="36665" y="0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5430A4F-F8A6-4366-A762-D29FC3ECB339}"/>
                </a:ext>
              </a:extLst>
            </p:cNvPr>
            <p:cNvSpPr/>
            <p:nvPr/>
          </p:nvSpPr>
          <p:spPr>
            <a:xfrm>
              <a:off x="10661737" y="3619120"/>
              <a:ext cx="291189" cy="356455"/>
            </a:xfrm>
            <a:custGeom>
              <a:avLst/>
              <a:gdLst>
                <a:gd name="connsiteX0" fmla="*/ 88264 w 291188"/>
                <a:gd name="connsiteY0" fmla="*/ 360628 h 356455"/>
                <a:gd name="connsiteX1" fmla="*/ 294105 w 291188"/>
                <a:gd name="connsiteY1" fmla="*/ 295864 h 356455"/>
                <a:gd name="connsiteX2" fmla="*/ 55129 w 291188"/>
                <a:gd name="connsiteY2" fmla="*/ 157 h 356455"/>
                <a:gd name="connsiteX3" fmla="*/ 88264 w 291188"/>
                <a:gd name="connsiteY3" fmla="*/ 360628 h 35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88" h="356455">
                  <a:moveTo>
                    <a:pt x="88264" y="360628"/>
                  </a:moveTo>
                  <a:lnTo>
                    <a:pt x="294105" y="295864"/>
                  </a:lnTo>
                  <a:cubicBezTo>
                    <a:pt x="294105" y="295864"/>
                    <a:pt x="230847" y="-7876"/>
                    <a:pt x="55129" y="157"/>
                  </a:cubicBezTo>
                  <a:cubicBezTo>
                    <a:pt x="-85947" y="7185"/>
                    <a:pt x="88264" y="360628"/>
                    <a:pt x="88264" y="360628"/>
                  </a:cubicBezTo>
                  <a:close/>
                </a:path>
              </a:pathLst>
            </a:custGeom>
            <a:solidFill>
              <a:srgbClr val="32365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1570F75-628F-4E9F-8F0D-946928F43F76}"/>
                </a:ext>
              </a:extLst>
            </p:cNvPr>
            <p:cNvSpPr/>
            <p:nvPr/>
          </p:nvSpPr>
          <p:spPr>
            <a:xfrm>
              <a:off x="10253128" y="3028738"/>
              <a:ext cx="411681" cy="481968"/>
            </a:xfrm>
            <a:custGeom>
              <a:avLst/>
              <a:gdLst>
                <a:gd name="connsiteX0" fmla="*/ 243338 w 411680"/>
                <a:gd name="connsiteY0" fmla="*/ 2136 h 481967"/>
                <a:gd name="connsiteX1" fmla="*/ 20930 w 411680"/>
                <a:gd name="connsiteY1" fmla="*/ 155261 h 481967"/>
                <a:gd name="connsiteX2" fmla="*/ 26955 w 411680"/>
                <a:gd name="connsiteY2" fmla="*/ 229565 h 481967"/>
                <a:gd name="connsiteX3" fmla="*/ 848 w 411680"/>
                <a:gd name="connsiteY3" fmla="*/ 359093 h 481967"/>
                <a:gd name="connsiteX4" fmla="*/ 38000 w 411680"/>
                <a:gd name="connsiteY4" fmla="*/ 374155 h 481967"/>
                <a:gd name="connsiteX5" fmla="*/ 95735 w 411680"/>
                <a:gd name="connsiteY5" fmla="*/ 484104 h 481967"/>
                <a:gd name="connsiteX6" fmla="*/ 350777 w 411680"/>
                <a:gd name="connsiteY6" fmla="*/ 354073 h 481967"/>
                <a:gd name="connsiteX7" fmla="*/ 243338 w 411680"/>
                <a:gd name="connsiteY7" fmla="*/ 2136 h 4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680" h="481967">
                  <a:moveTo>
                    <a:pt x="243338" y="2136"/>
                  </a:moveTo>
                  <a:cubicBezTo>
                    <a:pt x="186606" y="-6901"/>
                    <a:pt x="57580" y="7157"/>
                    <a:pt x="20930" y="155261"/>
                  </a:cubicBezTo>
                  <a:cubicBezTo>
                    <a:pt x="20930" y="155261"/>
                    <a:pt x="20930" y="196429"/>
                    <a:pt x="26955" y="229565"/>
                  </a:cubicBezTo>
                  <a:cubicBezTo>
                    <a:pt x="32979" y="262700"/>
                    <a:pt x="-6180" y="353571"/>
                    <a:pt x="848" y="359093"/>
                  </a:cubicBezTo>
                  <a:cubicBezTo>
                    <a:pt x="7877" y="364616"/>
                    <a:pt x="38000" y="374155"/>
                    <a:pt x="38000" y="374155"/>
                  </a:cubicBezTo>
                  <a:cubicBezTo>
                    <a:pt x="38000" y="374155"/>
                    <a:pt x="59588" y="480589"/>
                    <a:pt x="95735" y="484104"/>
                  </a:cubicBezTo>
                  <a:cubicBezTo>
                    <a:pt x="131883" y="487116"/>
                    <a:pt x="271955" y="474565"/>
                    <a:pt x="350777" y="354073"/>
                  </a:cubicBezTo>
                  <a:cubicBezTo>
                    <a:pt x="429598" y="233581"/>
                    <a:pt x="471771" y="39288"/>
                    <a:pt x="243338" y="2136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D4EA4A0-65DB-4CBB-89FA-2C1F4486F4E8}"/>
                </a:ext>
              </a:extLst>
            </p:cNvPr>
            <p:cNvSpPr/>
            <p:nvPr/>
          </p:nvSpPr>
          <p:spPr>
            <a:xfrm>
              <a:off x="10399570" y="3374804"/>
              <a:ext cx="185758" cy="286168"/>
            </a:xfrm>
            <a:custGeom>
              <a:avLst/>
              <a:gdLst>
                <a:gd name="connsiteX0" fmla="*/ 3013 w 185758"/>
                <a:gd name="connsiteY0" fmla="*/ 96368 h 286168"/>
                <a:gd name="connsiteX1" fmla="*/ 8535 w 185758"/>
                <a:gd name="connsiteY1" fmla="*/ 133018 h 286168"/>
                <a:gd name="connsiteX2" fmla="*/ 12049 w 185758"/>
                <a:gd name="connsiteY2" fmla="*/ 171173 h 286168"/>
                <a:gd name="connsiteX3" fmla="*/ 0 w 185758"/>
                <a:gd name="connsiteY3" fmla="*/ 281624 h 286168"/>
                <a:gd name="connsiteX4" fmla="*/ 146599 w 185758"/>
                <a:gd name="connsiteY4" fmla="*/ 219872 h 286168"/>
                <a:gd name="connsiteX5" fmla="*/ 182746 w 185758"/>
                <a:gd name="connsiteY5" fmla="*/ 18550 h 286168"/>
                <a:gd name="connsiteX6" fmla="*/ 3013 w 185758"/>
                <a:gd name="connsiteY6" fmla="*/ 96368 h 2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758" h="286168">
                  <a:moveTo>
                    <a:pt x="3013" y="96368"/>
                  </a:moveTo>
                  <a:cubicBezTo>
                    <a:pt x="3013" y="96368"/>
                    <a:pt x="6025" y="111430"/>
                    <a:pt x="8535" y="133018"/>
                  </a:cubicBezTo>
                  <a:cubicBezTo>
                    <a:pt x="10041" y="144063"/>
                    <a:pt x="11045" y="157116"/>
                    <a:pt x="12049" y="171173"/>
                  </a:cubicBezTo>
                  <a:cubicBezTo>
                    <a:pt x="14058" y="209329"/>
                    <a:pt x="13054" y="253510"/>
                    <a:pt x="0" y="281624"/>
                  </a:cubicBezTo>
                  <a:cubicBezTo>
                    <a:pt x="0" y="281624"/>
                    <a:pt x="70790" y="325303"/>
                    <a:pt x="146599" y="219872"/>
                  </a:cubicBezTo>
                  <a:cubicBezTo>
                    <a:pt x="146599" y="219872"/>
                    <a:pt x="139068" y="88335"/>
                    <a:pt x="182746" y="18550"/>
                  </a:cubicBezTo>
                  <a:cubicBezTo>
                    <a:pt x="226425" y="-50733"/>
                    <a:pt x="3013" y="96368"/>
                    <a:pt x="3013" y="96368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634121-5BA9-421A-AD3F-C57DC9B4405A}"/>
                </a:ext>
              </a:extLst>
            </p:cNvPr>
            <p:cNvSpPr/>
            <p:nvPr/>
          </p:nvSpPr>
          <p:spPr>
            <a:xfrm>
              <a:off x="10274058" y="3006220"/>
              <a:ext cx="406660" cy="396619"/>
            </a:xfrm>
            <a:custGeom>
              <a:avLst/>
              <a:gdLst>
                <a:gd name="connsiteX0" fmla="*/ 0 w 406660"/>
                <a:gd name="connsiteY0" fmla="*/ 177779 h 396619"/>
                <a:gd name="connsiteX1" fmla="*/ 175216 w 406660"/>
                <a:gd name="connsiteY1" fmla="*/ 274173 h 396619"/>
                <a:gd name="connsiteX2" fmla="*/ 312777 w 406660"/>
                <a:gd name="connsiteY2" fmla="*/ 398681 h 396619"/>
                <a:gd name="connsiteX3" fmla="*/ 376035 w 406660"/>
                <a:gd name="connsiteY3" fmla="*/ 85402 h 396619"/>
                <a:gd name="connsiteX4" fmla="*/ 0 w 406660"/>
                <a:gd name="connsiteY4" fmla="*/ 177779 h 39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0" h="396619">
                  <a:moveTo>
                    <a:pt x="0" y="177779"/>
                  </a:moveTo>
                  <a:cubicBezTo>
                    <a:pt x="0" y="177779"/>
                    <a:pt x="84847" y="251078"/>
                    <a:pt x="175216" y="274173"/>
                  </a:cubicBezTo>
                  <a:cubicBezTo>
                    <a:pt x="265083" y="297267"/>
                    <a:pt x="312777" y="398681"/>
                    <a:pt x="312777" y="398681"/>
                  </a:cubicBezTo>
                  <a:cubicBezTo>
                    <a:pt x="312777" y="398681"/>
                    <a:pt x="472429" y="239531"/>
                    <a:pt x="376035" y="85402"/>
                  </a:cubicBezTo>
                  <a:cubicBezTo>
                    <a:pt x="280144" y="-68727"/>
                    <a:pt x="0" y="54"/>
                    <a:pt x="0" y="177779"/>
                  </a:cubicBezTo>
                  <a:close/>
                </a:path>
              </a:pathLst>
            </a:custGeom>
            <a:solidFill>
              <a:srgbClr val="43434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3EDC5F-7AF6-4415-8105-E8FF471F0515}"/>
                </a:ext>
              </a:extLst>
            </p:cNvPr>
            <p:cNvSpPr/>
            <p:nvPr/>
          </p:nvSpPr>
          <p:spPr>
            <a:xfrm>
              <a:off x="10408105" y="3454604"/>
              <a:ext cx="125512" cy="90369"/>
            </a:xfrm>
            <a:custGeom>
              <a:avLst/>
              <a:gdLst>
                <a:gd name="connsiteX0" fmla="*/ 0 w 125512"/>
                <a:gd name="connsiteY0" fmla="*/ 53217 h 90368"/>
                <a:gd name="connsiteX1" fmla="*/ 3514 w 125512"/>
                <a:gd name="connsiteY1" fmla="*/ 91373 h 90368"/>
                <a:gd name="connsiteX2" fmla="*/ 127018 w 125512"/>
                <a:gd name="connsiteY2" fmla="*/ 0 h 90368"/>
                <a:gd name="connsiteX3" fmla="*/ 0 w 125512"/>
                <a:gd name="connsiteY3" fmla="*/ 53217 h 9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512" h="90368">
                  <a:moveTo>
                    <a:pt x="0" y="53217"/>
                  </a:moveTo>
                  <a:cubicBezTo>
                    <a:pt x="1506" y="64263"/>
                    <a:pt x="2510" y="77316"/>
                    <a:pt x="3514" y="91373"/>
                  </a:cubicBezTo>
                  <a:cubicBezTo>
                    <a:pt x="82838" y="52715"/>
                    <a:pt x="127018" y="0"/>
                    <a:pt x="127018" y="0"/>
                  </a:cubicBezTo>
                  <a:cubicBezTo>
                    <a:pt x="79826" y="33135"/>
                    <a:pt x="0" y="53217"/>
                    <a:pt x="0" y="53217"/>
                  </a:cubicBezTo>
                  <a:close/>
                </a:path>
              </a:pathLst>
            </a:custGeom>
            <a:solidFill>
              <a:srgbClr val="A7786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543FF6F-8C37-4EF6-9D3D-5B8FF6DED9A9}"/>
                </a:ext>
              </a:extLst>
            </p:cNvPr>
            <p:cNvSpPr/>
            <p:nvPr/>
          </p:nvSpPr>
          <p:spPr>
            <a:xfrm>
              <a:off x="10465841" y="3266376"/>
              <a:ext cx="215881" cy="341394"/>
            </a:xfrm>
            <a:custGeom>
              <a:avLst/>
              <a:gdLst>
                <a:gd name="connsiteX0" fmla="*/ 0 w 215881"/>
                <a:gd name="connsiteY0" fmla="*/ 19540 h 341393"/>
                <a:gd name="connsiteX1" fmla="*/ 81332 w 215881"/>
                <a:gd name="connsiteY1" fmla="*/ 326795 h 341393"/>
                <a:gd name="connsiteX2" fmla="*/ 216885 w 215881"/>
                <a:gd name="connsiteY2" fmla="*/ 344868 h 341393"/>
                <a:gd name="connsiteX3" fmla="*/ 0 w 215881"/>
                <a:gd name="connsiteY3" fmla="*/ 19540 h 34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81" h="341393">
                  <a:moveTo>
                    <a:pt x="0" y="19540"/>
                  </a:moveTo>
                  <a:cubicBezTo>
                    <a:pt x="0" y="19540"/>
                    <a:pt x="92377" y="267553"/>
                    <a:pt x="81332" y="326795"/>
                  </a:cubicBezTo>
                  <a:cubicBezTo>
                    <a:pt x="81332" y="326795"/>
                    <a:pt x="130031" y="318260"/>
                    <a:pt x="216885" y="344868"/>
                  </a:cubicBezTo>
                  <a:cubicBezTo>
                    <a:pt x="216885" y="345371"/>
                    <a:pt x="174713" y="-96935"/>
                    <a:pt x="0" y="19540"/>
                  </a:cubicBezTo>
                  <a:close/>
                </a:path>
              </a:pathLst>
            </a:custGeom>
            <a:solidFill>
              <a:srgbClr val="434343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8E7DC87-73DB-4440-8A60-BE7924130C33}"/>
                </a:ext>
              </a:extLst>
            </p:cNvPr>
            <p:cNvSpPr/>
            <p:nvPr/>
          </p:nvSpPr>
          <p:spPr>
            <a:xfrm>
              <a:off x="10377089" y="3588864"/>
              <a:ext cx="195799" cy="175717"/>
            </a:xfrm>
            <a:custGeom>
              <a:avLst/>
              <a:gdLst>
                <a:gd name="connsiteX0" fmla="*/ 200709 w 195799"/>
                <a:gd name="connsiteY0" fmla="*/ 12339 h 175717"/>
                <a:gd name="connsiteX1" fmla="*/ 58127 w 195799"/>
                <a:gd name="connsiteY1" fmla="*/ 177012 h 175717"/>
                <a:gd name="connsiteX2" fmla="*/ 31017 w 195799"/>
                <a:gd name="connsiteY2" fmla="*/ 19870 h 175717"/>
                <a:gd name="connsiteX3" fmla="*/ 200709 w 195799"/>
                <a:gd name="connsiteY3" fmla="*/ 12339 h 1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99" h="175717">
                  <a:moveTo>
                    <a:pt x="200709" y="12339"/>
                  </a:moveTo>
                  <a:cubicBezTo>
                    <a:pt x="200709" y="12339"/>
                    <a:pt x="170586" y="198098"/>
                    <a:pt x="58127" y="177012"/>
                  </a:cubicBezTo>
                  <a:cubicBezTo>
                    <a:pt x="-54332" y="155926"/>
                    <a:pt x="31017" y="19870"/>
                    <a:pt x="31017" y="19870"/>
                  </a:cubicBezTo>
                  <a:cubicBezTo>
                    <a:pt x="31017" y="19870"/>
                    <a:pt x="74695" y="-19290"/>
                    <a:pt x="200709" y="12339"/>
                  </a:cubicBezTo>
                  <a:close/>
                </a:path>
              </a:pathLst>
            </a:custGeom>
            <a:solidFill>
              <a:srgbClr val="EEA88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EA47D66-3F4A-43E7-9CA8-15B5A81A41DF}"/>
                </a:ext>
              </a:extLst>
            </p:cNvPr>
            <p:cNvSpPr/>
            <p:nvPr/>
          </p:nvSpPr>
          <p:spPr>
            <a:xfrm>
              <a:off x="7199505" y="697849"/>
              <a:ext cx="1184837" cy="1184837"/>
            </a:xfrm>
            <a:custGeom>
              <a:avLst/>
              <a:gdLst>
                <a:gd name="connsiteX0" fmla="*/ 1185339 w 1184837"/>
                <a:gd name="connsiteY0" fmla="*/ 592921 h 1184837"/>
                <a:gd name="connsiteX1" fmla="*/ 1046271 w 1184837"/>
                <a:gd name="connsiteY1" fmla="*/ 974479 h 1184837"/>
                <a:gd name="connsiteX2" fmla="*/ 592419 w 1184837"/>
                <a:gd name="connsiteY2" fmla="*/ 1185842 h 1184837"/>
                <a:gd name="connsiteX3" fmla="*/ 123504 w 1184837"/>
                <a:gd name="connsiteY3" fmla="*/ 955401 h 1184837"/>
                <a:gd name="connsiteX4" fmla="*/ 0 w 1184837"/>
                <a:gd name="connsiteY4" fmla="*/ 592921 h 1184837"/>
                <a:gd name="connsiteX5" fmla="*/ 592921 w 1184837"/>
                <a:gd name="connsiteY5" fmla="*/ 0 h 1184837"/>
                <a:gd name="connsiteX6" fmla="*/ 1185339 w 1184837"/>
                <a:gd name="connsiteY6" fmla="*/ 592921 h 118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37" h="1184837">
                  <a:moveTo>
                    <a:pt x="1185339" y="592921"/>
                  </a:moveTo>
                  <a:cubicBezTo>
                    <a:pt x="1185339" y="738013"/>
                    <a:pt x="1133126" y="871056"/>
                    <a:pt x="1046271" y="974479"/>
                  </a:cubicBezTo>
                  <a:cubicBezTo>
                    <a:pt x="937829" y="1103505"/>
                    <a:pt x="775164" y="1185842"/>
                    <a:pt x="592419" y="1185842"/>
                  </a:cubicBezTo>
                  <a:cubicBezTo>
                    <a:pt x="404150" y="1185842"/>
                    <a:pt x="232951" y="1097481"/>
                    <a:pt x="123504" y="955401"/>
                  </a:cubicBezTo>
                  <a:cubicBezTo>
                    <a:pt x="46188" y="854991"/>
                    <a:pt x="0" y="729478"/>
                    <a:pt x="0" y="592921"/>
                  </a:cubicBezTo>
                  <a:cubicBezTo>
                    <a:pt x="0" y="265584"/>
                    <a:pt x="265584" y="0"/>
                    <a:pt x="592921" y="0"/>
                  </a:cubicBezTo>
                  <a:cubicBezTo>
                    <a:pt x="920257" y="0"/>
                    <a:pt x="1185339" y="265584"/>
                    <a:pt x="1185339" y="592921"/>
                  </a:cubicBezTo>
                  <a:close/>
                </a:path>
              </a:pathLst>
            </a:custGeom>
            <a:solidFill>
              <a:srgbClr val="EEF0F7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0FCABF4-47BD-4D14-AAC3-90E1C9822F56}"/>
                </a:ext>
              </a:extLst>
            </p:cNvPr>
            <p:cNvSpPr/>
            <p:nvPr/>
          </p:nvSpPr>
          <p:spPr>
            <a:xfrm>
              <a:off x="7323511" y="957985"/>
              <a:ext cx="918751" cy="923772"/>
            </a:xfrm>
            <a:custGeom>
              <a:avLst/>
              <a:gdLst>
                <a:gd name="connsiteX0" fmla="*/ 892645 w 918751"/>
                <a:gd name="connsiteY0" fmla="*/ 650583 h 923771"/>
                <a:gd name="connsiteX1" fmla="*/ 882604 w 918751"/>
                <a:gd name="connsiteY1" fmla="*/ 644558 h 923771"/>
                <a:gd name="connsiteX2" fmla="*/ 882101 w 918751"/>
                <a:gd name="connsiteY2" fmla="*/ 644056 h 923771"/>
                <a:gd name="connsiteX3" fmla="*/ 882101 w 918751"/>
                <a:gd name="connsiteY3" fmla="*/ 644056 h 923771"/>
                <a:gd name="connsiteX4" fmla="*/ 629571 w 918751"/>
                <a:gd name="connsiteY4" fmla="*/ 548667 h 923771"/>
                <a:gd name="connsiteX5" fmla="*/ 629571 w 918751"/>
                <a:gd name="connsiteY5" fmla="*/ 548667 h 923771"/>
                <a:gd name="connsiteX6" fmla="*/ 574345 w 918751"/>
                <a:gd name="connsiteY6" fmla="*/ 533103 h 923771"/>
                <a:gd name="connsiteX7" fmla="*/ 561794 w 918751"/>
                <a:gd name="connsiteY7" fmla="*/ 513021 h 923771"/>
                <a:gd name="connsiteX8" fmla="*/ 560789 w 918751"/>
                <a:gd name="connsiteY8" fmla="*/ 441730 h 923771"/>
                <a:gd name="connsiteX9" fmla="*/ 611999 w 918751"/>
                <a:gd name="connsiteY9" fmla="*/ 318728 h 923771"/>
                <a:gd name="connsiteX10" fmla="*/ 618023 w 918751"/>
                <a:gd name="connsiteY10" fmla="*/ 315716 h 923771"/>
                <a:gd name="connsiteX11" fmla="*/ 641117 w 918751"/>
                <a:gd name="connsiteY11" fmla="*/ 220828 h 923771"/>
                <a:gd name="connsiteX12" fmla="*/ 626558 w 918751"/>
                <a:gd name="connsiteY12" fmla="*/ 215306 h 923771"/>
                <a:gd name="connsiteX13" fmla="*/ 629069 w 918751"/>
                <a:gd name="connsiteY13" fmla="*/ 201750 h 923771"/>
                <a:gd name="connsiteX14" fmla="*/ 583382 w 918751"/>
                <a:gd name="connsiteY14" fmla="*/ 24025 h 923771"/>
                <a:gd name="connsiteX15" fmla="*/ 556271 w 918751"/>
                <a:gd name="connsiteY15" fmla="*/ 16996 h 923771"/>
                <a:gd name="connsiteX16" fmla="*/ 373023 w 918751"/>
                <a:gd name="connsiteY16" fmla="*/ 15992 h 923771"/>
                <a:gd name="connsiteX17" fmla="*/ 319805 w 918751"/>
                <a:gd name="connsiteY17" fmla="*/ 170121 h 923771"/>
                <a:gd name="connsiteX18" fmla="*/ 322818 w 918751"/>
                <a:gd name="connsiteY18" fmla="*/ 198236 h 923771"/>
                <a:gd name="connsiteX19" fmla="*/ 322818 w 918751"/>
                <a:gd name="connsiteY19" fmla="*/ 198738 h 923771"/>
                <a:gd name="connsiteX20" fmla="*/ 324324 w 918751"/>
                <a:gd name="connsiteY20" fmla="*/ 209783 h 923771"/>
                <a:gd name="connsiteX21" fmla="*/ 309764 w 918751"/>
                <a:gd name="connsiteY21" fmla="*/ 214804 h 923771"/>
                <a:gd name="connsiteX22" fmla="*/ 328843 w 918751"/>
                <a:gd name="connsiteY22" fmla="*/ 310193 h 923771"/>
                <a:gd name="connsiteX23" fmla="*/ 337377 w 918751"/>
                <a:gd name="connsiteY23" fmla="*/ 314209 h 923771"/>
                <a:gd name="connsiteX24" fmla="*/ 337377 w 918751"/>
                <a:gd name="connsiteY24" fmla="*/ 314209 h 923771"/>
                <a:gd name="connsiteX25" fmla="*/ 387582 w 918751"/>
                <a:gd name="connsiteY25" fmla="*/ 444742 h 923771"/>
                <a:gd name="connsiteX26" fmla="*/ 379550 w 918751"/>
                <a:gd name="connsiteY26" fmla="*/ 522560 h 923771"/>
                <a:gd name="connsiteX27" fmla="*/ 356455 w 918751"/>
                <a:gd name="connsiteY27" fmla="*/ 546659 h 923771"/>
                <a:gd name="connsiteX28" fmla="*/ 356455 w 918751"/>
                <a:gd name="connsiteY28" fmla="*/ 546659 h 923771"/>
                <a:gd name="connsiteX29" fmla="*/ 356455 w 918751"/>
                <a:gd name="connsiteY29" fmla="*/ 546659 h 923771"/>
                <a:gd name="connsiteX30" fmla="*/ 352941 w 918751"/>
                <a:gd name="connsiteY30" fmla="*/ 547663 h 923771"/>
                <a:gd name="connsiteX31" fmla="*/ 352941 w 918751"/>
                <a:gd name="connsiteY31" fmla="*/ 547663 h 923771"/>
                <a:gd name="connsiteX32" fmla="*/ 20082 w 918751"/>
                <a:gd name="connsiteY32" fmla="*/ 665142 h 923771"/>
                <a:gd name="connsiteX33" fmla="*/ 0 w 918751"/>
                <a:gd name="connsiteY33" fmla="*/ 695767 h 923771"/>
                <a:gd name="connsiteX34" fmla="*/ 468915 w 918751"/>
                <a:gd name="connsiteY34" fmla="*/ 926208 h 923771"/>
                <a:gd name="connsiteX35" fmla="*/ 922768 w 918751"/>
                <a:gd name="connsiteY35" fmla="*/ 714845 h 923771"/>
                <a:gd name="connsiteX36" fmla="*/ 892645 w 918751"/>
                <a:gd name="connsiteY36" fmla="*/ 650583 h 92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18751" h="923771">
                  <a:moveTo>
                    <a:pt x="892645" y="650583"/>
                  </a:moveTo>
                  <a:cubicBezTo>
                    <a:pt x="890636" y="648575"/>
                    <a:pt x="885616" y="646566"/>
                    <a:pt x="882604" y="644558"/>
                  </a:cubicBezTo>
                  <a:cubicBezTo>
                    <a:pt x="882604" y="644558"/>
                    <a:pt x="882101" y="644558"/>
                    <a:pt x="882101" y="644056"/>
                  </a:cubicBezTo>
                  <a:lnTo>
                    <a:pt x="882101" y="644056"/>
                  </a:lnTo>
                  <a:cubicBezTo>
                    <a:pt x="855995" y="629497"/>
                    <a:pt x="779684" y="591843"/>
                    <a:pt x="629571" y="548667"/>
                  </a:cubicBezTo>
                  <a:cubicBezTo>
                    <a:pt x="629571" y="548667"/>
                    <a:pt x="629571" y="548667"/>
                    <a:pt x="629571" y="548667"/>
                  </a:cubicBezTo>
                  <a:cubicBezTo>
                    <a:pt x="602460" y="540132"/>
                    <a:pt x="581876" y="535111"/>
                    <a:pt x="574345" y="533103"/>
                  </a:cubicBezTo>
                  <a:lnTo>
                    <a:pt x="561794" y="513021"/>
                  </a:lnTo>
                  <a:cubicBezTo>
                    <a:pt x="559786" y="492437"/>
                    <a:pt x="560287" y="462314"/>
                    <a:pt x="560789" y="441730"/>
                  </a:cubicBezTo>
                  <a:cubicBezTo>
                    <a:pt x="581876" y="417130"/>
                    <a:pt x="600953" y="378974"/>
                    <a:pt x="611999" y="318728"/>
                  </a:cubicBezTo>
                  <a:cubicBezTo>
                    <a:pt x="615513" y="321238"/>
                    <a:pt x="618023" y="315716"/>
                    <a:pt x="618023" y="315716"/>
                  </a:cubicBezTo>
                  <a:cubicBezTo>
                    <a:pt x="616015" y="312201"/>
                    <a:pt x="646640" y="237898"/>
                    <a:pt x="641117" y="220828"/>
                  </a:cubicBezTo>
                  <a:cubicBezTo>
                    <a:pt x="638105" y="211289"/>
                    <a:pt x="631579" y="212293"/>
                    <a:pt x="626558" y="215306"/>
                  </a:cubicBezTo>
                  <a:cubicBezTo>
                    <a:pt x="627060" y="210787"/>
                    <a:pt x="628064" y="206269"/>
                    <a:pt x="629069" y="201750"/>
                  </a:cubicBezTo>
                  <a:cubicBezTo>
                    <a:pt x="629069" y="201750"/>
                    <a:pt x="641117" y="87785"/>
                    <a:pt x="583382" y="24025"/>
                  </a:cubicBezTo>
                  <a:cubicBezTo>
                    <a:pt x="577357" y="18502"/>
                    <a:pt x="556271" y="16996"/>
                    <a:pt x="556271" y="16996"/>
                  </a:cubicBezTo>
                  <a:cubicBezTo>
                    <a:pt x="463392" y="-11621"/>
                    <a:pt x="407664" y="1432"/>
                    <a:pt x="373023" y="15992"/>
                  </a:cubicBezTo>
                  <a:cubicBezTo>
                    <a:pt x="321312" y="58164"/>
                    <a:pt x="317295" y="130459"/>
                    <a:pt x="319805" y="170121"/>
                  </a:cubicBezTo>
                  <a:cubicBezTo>
                    <a:pt x="320810" y="179660"/>
                    <a:pt x="321814" y="189199"/>
                    <a:pt x="322818" y="198236"/>
                  </a:cubicBezTo>
                  <a:cubicBezTo>
                    <a:pt x="322818" y="198236"/>
                    <a:pt x="322818" y="198738"/>
                    <a:pt x="322818" y="198738"/>
                  </a:cubicBezTo>
                  <a:cubicBezTo>
                    <a:pt x="323320" y="202252"/>
                    <a:pt x="323822" y="205767"/>
                    <a:pt x="324324" y="209783"/>
                  </a:cubicBezTo>
                  <a:cubicBezTo>
                    <a:pt x="319304" y="206771"/>
                    <a:pt x="313279" y="205265"/>
                    <a:pt x="309764" y="214804"/>
                  </a:cubicBezTo>
                  <a:cubicBezTo>
                    <a:pt x="303740" y="231371"/>
                    <a:pt x="326332" y="305675"/>
                    <a:pt x="328843" y="310193"/>
                  </a:cubicBezTo>
                  <a:cubicBezTo>
                    <a:pt x="328843" y="310193"/>
                    <a:pt x="333863" y="317724"/>
                    <a:pt x="337377" y="314209"/>
                  </a:cubicBezTo>
                  <a:cubicBezTo>
                    <a:pt x="337377" y="314209"/>
                    <a:pt x="337377" y="314209"/>
                    <a:pt x="337377" y="314209"/>
                  </a:cubicBezTo>
                  <a:cubicBezTo>
                    <a:pt x="347921" y="379476"/>
                    <a:pt x="367500" y="420142"/>
                    <a:pt x="387582" y="444742"/>
                  </a:cubicBezTo>
                  <a:cubicBezTo>
                    <a:pt x="386076" y="471351"/>
                    <a:pt x="382060" y="502478"/>
                    <a:pt x="379550" y="522560"/>
                  </a:cubicBezTo>
                  <a:lnTo>
                    <a:pt x="356455" y="546659"/>
                  </a:lnTo>
                  <a:lnTo>
                    <a:pt x="356455" y="546659"/>
                  </a:lnTo>
                  <a:cubicBezTo>
                    <a:pt x="356455" y="546659"/>
                    <a:pt x="356455" y="546659"/>
                    <a:pt x="356455" y="546659"/>
                  </a:cubicBezTo>
                  <a:cubicBezTo>
                    <a:pt x="355452" y="547160"/>
                    <a:pt x="353945" y="547663"/>
                    <a:pt x="352941" y="547663"/>
                  </a:cubicBezTo>
                  <a:cubicBezTo>
                    <a:pt x="352941" y="547663"/>
                    <a:pt x="352941" y="547663"/>
                    <a:pt x="352941" y="547663"/>
                  </a:cubicBezTo>
                  <a:cubicBezTo>
                    <a:pt x="93381" y="616946"/>
                    <a:pt x="20082" y="665142"/>
                    <a:pt x="20082" y="665142"/>
                  </a:cubicBezTo>
                  <a:cubicBezTo>
                    <a:pt x="13555" y="669159"/>
                    <a:pt x="7029" y="679702"/>
                    <a:pt x="0" y="695767"/>
                  </a:cubicBezTo>
                  <a:cubicBezTo>
                    <a:pt x="108443" y="835839"/>
                    <a:pt x="278638" y="926208"/>
                    <a:pt x="468915" y="926208"/>
                  </a:cubicBezTo>
                  <a:cubicBezTo>
                    <a:pt x="651661" y="926208"/>
                    <a:pt x="814325" y="843370"/>
                    <a:pt x="922768" y="714845"/>
                  </a:cubicBezTo>
                  <a:cubicBezTo>
                    <a:pt x="911220" y="686730"/>
                    <a:pt x="903188" y="661126"/>
                    <a:pt x="892645" y="650583"/>
                  </a:cubicBezTo>
                  <a:close/>
                </a:path>
              </a:pathLst>
            </a:custGeom>
            <a:solidFill>
              <a:srgbClr val="78C2FF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0C7C0A8-936B-4091-BA58-39AC98BF3698}"/>
                </a:ext>
              </a:extLst>
            </p:cNvPr>
            <p:cNvSpPr/>
            <p:nvPr/>
          </p:nvSpPr>
          <p:spPr>
            <a:xfrm>
              <a:off x="3616878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967A3C7-E0FB-444F-8E3E-5D331B1E86BA}"/>
                </a:ext>
              </a:extLst>
            </p:cNvPr>
            <p:cNvSpPr/>
            <p:nvPr/>
          </p:nvSpPr>
          <p:spPr>
            <a:xfrm>
              <a:off x="4371961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20F3169-14CE-439A-99A2-FCE4DCE18E1F}"/>
                </a:ext>
              </a:extLst>
            </p:cNvPr>
            <p:cNvSpPr/>
            <p:nvPr/>
          </p:nvSpPr>
          <p:spPr>
            <a:xfrm>
              <a:off x="5126541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8969B77-58FE-4C3E-A036-C21290AA3CDC}"/>
                </a:ext>
              </a:extLst>
            </p:cNvPr>
            <p:cNvSpPr/>
            <p:nvPr/>
          </p:nvSpPr>
          <p:spPr>
            <a:xfrm>
              <a:off x="5881624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5F6ECF-3362-4821-AEAA-D572FAE55022}"/>
                </a:ext>
              </a:extLst>
            </p:cNvPr>
            <p:cNvSpPr/>
            <p:nvPr/>
          </p:nvSpPr>
          <p:spPr>
            <a:xfrm>
              <a:off x="6636205" y="823362"/>
              <a:ext cx="10041" cy="999079"/>
            </a:xfrm>
            <a:custGeom>
              <a:avLst/>
              <a:gdLst>
                <a:gd name="connsiteX0" fmla="*/ 0 w 10040"/>
                <a:gd name="connsiteY0" fmla="*/ 0 h 999079"/>
                <a:gd name="connsiteX1" fmla="*/ 10543 w 10040"/>
                <a:gd name="connsiteY1" fmla="*/ 0 h 999079"/>
                <a:gd name="connsiteX2" fmla="*/ 10543 w 10040"/>
                <a:gd name="connsiteY2" fmla="*/ 1001589 h 999079"/>
                <a:gd name="connsiteX3" fmla="*/ 0 w 10040"/>
                <a:gd name="connsiteY3" fmla="*/ 1001589 h 99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0" h="999079">
                  <a:moveTo>
                    <a:pt x="0" y="0"/>
                  </a:moveTo>
                  <a:lnTo>
                    <a:pt x="10543" y="0"/>
                  </a:lnTo>
                  <a:lnTo>
                    <a:pt x="10543" y="1001589"/>
                  </a:lnTo>
                  <a:lnTo>
                    <a:pt x="0" y="1001589"/>
                  </a:lnTo>
                  <a:close/>
                </a:path>
              </a:pathLst>
            </a:custGeom>
            <a:solidFill>
              <a:srgbClr val="E0E0E0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4E6C52D-F445-4D3F-9F11-864B9E9CF66E}"/>
                </a:ext>
              </a:extLst>
            </p:cNvPr>
            <p:cNvSpPr/>
            <p:nvPr/>
          </p:nvSpPr>
          <p:spPr>
            <a:xfrm>
              <a:off x="3622400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39600AB-567A-416E-B08B-3206EFC5240A}"/>
                </a:ext>
              </a:extLst>
            </p:cNvPr>
            <p:cNvSpPr/>
            <p:nvPr/>
          </p:nvSpPr>
          <p:spPr>
            <a:xfrm>
              <a:off x="3622400" y="699857"/>
              <a:ext cx="180738" cy="25102"/>
            </a:xfrm>
            <a:custGeom>
              <a:avLst/>
              <a:gdLst>
                <a:gd name="connsiteX0" fmla="*/ 0 w 180737"/>
                <a:gd name="connsiteY0" fmla="*/ 0 h 25102"/>
                <a:gd name="connsiteX1" fmla="*/ 180738 w 180737"/>
                <a:gd name="connsiteY1" fmla="*/ 0 h 25102"/>
                <a:gd name="connsiteX2" fmla="*/ 180738 w 180737"/>
                <a:gd name="connsiteY2" fmla="*/ 26107 h 25102"/>
                <a:gd name="connsiteX3" fmla="*/ 0 w 180737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37" h="25102">
                  <a:moveTo>
                    <a:pt x="0" y="0"/>
                  </a:moveTo>
                  <a:lnTo>
                    <a:pt x="180738" y="0"/>
                  </a:lnTo>
                  <a:lnTo>
                    <a:pt x="180738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B5A1E1E-0F05-4E3E-A568-C6169709E13B}"/>
                </a:ext>
              </a:extLst>
            </p:cNvPr>
            <p:cNvSpPr/>
            <p:nvPr/>
          </p:nvSpPr>
          <p:spPr>
            <a:xfrm>
              <a:off x="3622400" y="748556"/>
              <a:ext cx="256045" cy="25102"/>
            </a:xfrm>
            <a:custGeom>
              <a:avLst/>
              <a:gdLst>
                <a:gd name="connsiteX0" fmla="*/ 0 w 256045"/>
                <a:gd name="connsiteY0" fmla="*/ 0 h 25102"/>
                <a:gd name="connsiteX1" fmla="*/ 256547 w 256045"/>
                <a:gd name="connsiteY1" fmla="*/ 0 h 25102"/>
                <a:gd name="connsiteX2" fmla="*/ 256547 w 256045"/>
                <a:gd name="connsiteY2" fmla="*/ 26107 h 25102"/>
                <a:gd name="connsiteX3" fmla="*/ 0 w 256045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045" h="25102">
                  <a:moveTo>
                    <a:pt x="0" y="0"/>
                  </a:moveTo>
                  <a:lnTo>
                    <a:pt x="256547" y="0"/>
                  </a:lnTo>
                  <a:lnTo>
                    <a:pt x="25654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E5B94F1-63A9-4A64-A63D-4B6DD20FA023}"/>
                </a:ext>
              </a:extLst>
            </p:cNvPr>
            <p:cNvSpPr/>
            <p:nvPr/>
          </p:nvSpPr>
          <p:spPr>
            <a:xfrm>
              <a:off x="4368948" y="699857"/>
              <a:ext cx="210861" cy="25102"/>
            </a:xfrm>
            <a:custGeom>
              <a:avLst/>
              <a:gdLst>
                <a:gd name="connsiteX0" fmla="*/ 0 w 210860"/>
                <a:gd name="connsiteY0" fmla="*/ 0 h 25102"/>
                <a:gd name="connsiteX1" fmla="*/ 212367 w 210860"/>
                <a:gd name="connsiteY1" fmla="*/ 0 h 25102"/>
                <a:gd name="connsiteX2" fmla="*/ 212367 w 210860"/>
                <a:gd name="connsiteY2" fmla="*/ 26107 h 25102"/>
                <a:gd name="connsiteX3" fmla="*/ 0 w 210860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60" h="25102">
                  <a:moveTo>
                    <a:pt x="0" y="0"/>
                  </a:moveTo>
                  <a:lnTo>
                    <a:pt x="212367" y="0"/>
                  </a:lnTo>
                  <a:lnTo>
                    <a:pt x="21236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379E1D-48DC-462C-B71A-9FBB146227E5}"/>
                </a:ext>
              </a:extLst>
            </p:cNvPr>
            <p:cNvSpPr/>
            <p:nvPr/>
          </p:nvSpPr>
          <p:spPr>
            <a:xfrm>
              <a:off x="4368948" y="748556"/>
              <a:ext cx="135553" cy="25102"/>
            </a:xfrm>
            <a:custGeom>
              <a:avLst/>
              <a:gdLst>
                <a:gd name="connsiteX0" fmla="*/ 0 w 135553"/>
                <a:gd name="connsiteY0" fmla="*/ 0 h 25102"/>
                <a:gd name="connsiteX1" fmla="*/ 135553 w 135553"/>
                <a:gd name="connsiteY1" fmla="*/ 0 h 25102"/>
                <a:gd name="connsiteX2" fmla="*/ 135553 w 135553"/>
                <a:gd name="connsiteY2" fmla="*/ 26107 h 25102"/>
                <a:gd name="connsiteX3" fmla="*/ 0 w 135553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553" h="25102">
                  <a:moveTo>
                    <a:pt x="0" y="0"/>
                  </a:moveTo>
                  <a:lnTo>
                    <a:pt x="135553" y="0"/>
                  </a:lnTo>
                  <a:lnTo>
                    <a:pt x="135553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2D1683-4BF2-4A4E-854A-D84664AA462A}"/>
                </a:ext>
              </a:extLst>
            </p:cNvPr>
            <p:cNvSpPr/>
            <p:nvPr/>
          </p:nvSpPr>
          <p:spPr>
            <a:xfrm>
              <a:off x="5137084" y="699857"/>
              <a:ext cx="130533" cy="25102"/>
            </a:xfrm>
            <a:custGeom>
              <a:avLst/>
              <a:gdLst>
                <a:gd name="connsiteX0" fmla="*/ 0 w 130532"/>
                <a:gd name="connsiteY0" fmla="*/ 0 h 25102"/>
                <a:gd name="connsiteX1" fmla="*/ 131537 w 130532"/>
                <a:gd name="connsiteY1" fmla="*/ 0 h 25102"/>
                <a:gd name="connsiteX2" fmla="*/ 131537 w 130532"/>
                <a:gd name="connsiteY2" fmla="*/ 26107 h 25102"/>
                <a:gd name="connsiteX3" fmla="*/ 0 w 130532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32" h="25102">
                  <a:moveTo>
                    <a:pt x="0" y="0"/>
                  </a:moveTo>
                  <a:lnTo>
                    <a:pt x="131537" y="0"/>
                  </a:lnTo>
                  <a:lnTo>
                    <a:pt x="13153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4FD8D16-60ED-4CCB-8047-91F3F6C91C80}"/>
                </a:ext>
              </a:extLst>
            </p:cNvPr>
            <p:cNvSpPr/>
            <p:nvPr/>
          </p:nvSpPr>
          <p:spPr>
            <a:xfrm>
              <a:off x="5137084" y="748556"/>
              <a:ext cx="150615" cy="25102"/>
            </a:xfrm>
            <a:custGeom>
              <a:avLst/>
              <a:gdLst>
                <a:gd name="connsiteX0" fmla="*/ 0 w 150614"/>
                <a:gd name="connsiteY0" fmla="*/ 0 h 25102"/>
                <a:gd name="connsiteX1" fmla="*/ 153125 w 150614"/>
                <a:gd name="connsiteY1" fmla="*/ 0 h 25102"/>
                <a:gd name="connsiteX2" fmla="*/ 153125 w 150614"/>
                <a:gd name="connsiteY2" fmla="*/ 26107 h 25102"/>
                <a:gd name="connsiteX3" fmla="*/ 0 w 150614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614" h="25102">
                  <a:moveTo>
                    <a:pt x="0" y="0"/>
                  </a:moveTo>
                  <a:lnTo>
                    <a:pt x="153125" y="0"/>
                  </a:lnTo>
                  <a:lnTo>
                    <a:pt x="153125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7050EBB-F9A0-40A6-9171-F28E4EB31613}"/>
                </a:ext>
              </a:extLst>
            </p:cNvPr>
            <p:cNvSpPr/>
            <p:nvPr/>
          </p:nvSpPr>
          <p:spPr>
            <a:xfrm>
              <a:off x="5892167" y="699857"/>
              <a:ext cx="190779" cy="25102"/>
            </a:xfrm>
            <a:custGeom>
              <a:avLst/>
              <a:gdLst>
                <a:gd name="connsiteX0" fmla="*/ 0 w 190778"/>
                <a:gd name="connsiteY0" fmla="*/ 0 h 25102"/>
                <a:gd name="connsiteX1" fmla="*/ 191783 w 190778"/>
                <a:gd name="connsiteY1" fmla="*/ 0 h 25102"/>
                <a:gd name="connsiteX2" fmla="*/ 191783 w 190778"/>
                <a:gd name="connsiteY2" fmla="*/ 26107 h 25102"/>
                <a:gd name="connsiteX3" fmla="*/ 0 w 190778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778" h="25102">
                  <a:moveTo>
                    <a:pt x="0" y="0"/>
                  </a:moveTo>
                  <a:lnTo>
                    <a:pt x="191783" y="0"/>
                  </a:lnTo>
                  <a:lnTo>
                    <a:pt x="191783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2776854-6B40-4FFB-B143-B598942F0817}"/>
                </a:ext>
              </a:extLst>
            </p:cNvPr>
            <p:cNvSpPr/>
            <p:nvPr/>
          </p:nvSpPr>
          <p:spPr>
            <a:xfrm>
              <a:off x="5892167" y="748556"/>
              <a:ext cx="150615" cy="25102"/>
            </a:xfrm>
            <a:custGeom>
              <a:avLst/>
              <a:gdLst>
                <a:gd name="connsiteX0" fmla="*/ 0 w 150614"/>
                <a:gd name="connsiteY0" fmla="*/ 0 h 25102"/>
                <a:gd name="connsiteX1" fmla="*/ 153125 w 150614"/>
                <a:gd name="connsiteY1" fmla="*/ 0 h 25102"/>
                <a:gd name="connsiteX2" fmla="*/ 153125 w 150614"/>
                <a:gd name="connsiteY2" fmla="*/ 26107 h 25102"/>
                <a:gd name="connsiteX3" fmla="*/ 0 w 150614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614" h="25102">
                  <a:moveTo>
                    <a:pt x="0" y="0"/>
                  </a:moveTo>
                  <a:lnTo>
                    <a:pt x="153125" y="0"/>
                  </a:lnTo>
                  <a:lnTo>
                    <a:pt x="153125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7930CBC-0880-452D-A9F8-24313DE9AD1A}"/>
                </a:ext>
              </a:extLst>
            </p:cNvPr>
            <p:cNvSpPr/>
            <p:nvPr/>
          </p:nvSpPr>
          <p:spPr>
            <a:xfrm>
              <a:off x="6641728" y="699857"/>
              <a:ext cx="110451" cy="25102"/>
            </a:xfrm>
            <a:custGeom>
              <a:avLst/>
              <a:gdLst>
                <a:gd name="connsiteX0" fmla="*/ 0 w 110450"/>
                <a:gd name="connsiteY0" fmla="*/ 0 h 25102"/>
                <a:gd name="connsiteX1" fmla="*/ 114467 w 110450"/>
                <a:gd name="connsiteY1" fmla="*/ 0 h 25102"/>
                <a:gd name="connsiteX2" fmla="*/ 114467 w 110450"/>
                <a:gd name="connsiteY2" fmla="*/ 26107 h 25102"/>
                <a:gd name="connsiteX3" fmla="*/ 0 w 110450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0" h="25102">
                  <a:moveTo>
                    <a:pt x="0" y="0"/>
                  </a:moveTo>
                  <a:lnTo>
                    <a:pt x="114467" y="0"/>
                  </a:lnTo>
                  <a:lnTo>
                    <a:pt x="114467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AA82F21-A43A-47B7-A1B2-08658B278A75}"/>
                </a:ext>
              </a:extLst>
            </p:cNvPr>
            <p:cNvSpPr/>
            <p:nvPr/>
          </p:nvSpPr>
          <p:spPr>
            <a:xfrm>
              <a:off x="6641728" y="748556"/>
              <a:ext cx="90369" cy="25102"/>
            </a:xfrm>
            <a:custGeom>
              <a:avLst/>
              <a:gdLst>
                <a:gd name="connsiteX0" fmla="*/ 0 w 90368"/>
                <a:gd name="connsiteY0" fmla="*/ 0 h 25102"/>
                <a:gd name="connsiteX1" fmla="*/ 91373 w 90368"/>
                <a:gd name="connsiteY1" fmla="*/ 0 h 25102"/>
                <a:gd name="connsiteX2" fmla="*/ 91373 w 90368"/>
                <a:gd name="connsiteY2" fmla="*/ 26107 h 25102"/>
                <a:gd name="connsiteX3" fmla="*/ 0 w 90368"/>
                <a:gd name="connsiteY3" fmla="*/ 26107 h 2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68" h="25102">
                  <a:moveTo>
                    <a:pt x="0" y="0"/>
                  </a:moveTo>
                  <a:lnTo>
                    <a:pt x="91373" y="0"/>
                  </a:lnTo>
                  <a:lnTo>
                    <a:pt x="91373" y="26107"/>
                  </a:lnTo>
                  <a:lnTo>
                    <a:pt x="0" y="26107"/>
                  </a:lnTo>
                  <a:close/>
                </a:path>
              </a:pathLst>
            </a:custGeom>
            <a:solidFill>
              <a:srgbClr val="D9D9D9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CCF4BBE-04D9-48D1-BC29-DBDAC7FA1F67}"/>
                </a:ext>
              </a:extLst>
            </p:cNvPr>
            <p:cNvSpPr/>
            <p:nvPr/>
          </p:nvSpPr>
          <p:spPr>
            <a:xfrm>
              <a:off x="4376981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4DFD8B0-3276-4146-AF1E-988E973CB543}"/>
                </a:ext>
              </a:extLst>
            </p:cNvPr>
            <p:cNvSpPr/>
            <p:nvPr/>
          </p:nvSpPr>
          <p:spPr>
            <a:xfrm>
              <a:off x="5137084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BBE33B2-E606-412D-B194-A3A95886F7FF}"/>
                </a:ext>
              </a:extLst>
            </p:cNvPr>
            <p:cNvSpPr/>
            <p:nvPr/>
          </p:nvSpPr>
          <p:spPr>
            <a:xfrm>
              <a:off x="5892167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09A91C4-F8A1-4F43-BEF0-991D4A5D4D15}"/>
                </a:ext>
              </a:extLst>
            </p:cNvPr>
            <p:cNvSpPr/>
            <p:nvPr/>
          </p:nvSpPr>
          <p:spPr>
            <a:xfrm>
              <a:off x="6646748" y="1884695"/>
              <a:ext cx="115471" cy="30123"/>
            </a:xfrm>
            <a:custGeom>
              <a:avLst/>
              <a:gdLst>
                <a:gd name="connsiteX0" fmla="*/ 0 w 115471"/>
                <a:gd name="connsiteY0" fmla="*/ 0 h 30122"/>
                <a:gd name="connsiteX1" fmla="*/ 119990 w 115471"/>
                <a:gd name="connsiteY1" fmla="*/ 0 h 30122"/>
                <a:gd name="connsiteX2" fmla="*/ 119990 w 115471"/>
                <a:gd name="connsiteY2" fmla="*/ 34641 h 30122"/>
                <a:gd name="connsiteX3" fmla="*/ 0 w 115471"/>
                <a:gd name="connsiteY3" fmla="*/ 34641 h 3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71" h="30122">
                  <a:moveTo>
                    <a:pt x="0" y="0"/>
                  </a:moveTo>
                  <a:lnTo>
                    <a:pt x="119990" y="0"/>
                  </a:lnTo>
                  <a:lnTo>
                    <a:pt x="119990" y="34641"/>
                  </a:lnTo>
                  <a:lnTo>
                    <a:pt x="0" y="34641"/>
                  </a:lnTo>
                  <a:close/>
                </a:path>
              </a:pathLst>
            </a:custGeom>
            <a:solidFill>
              <a:srgbClr val="B8B8B8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2EC5931-8BE6-4899-9984-429C795CCC45}"/>
                </a:ext>
              </a:extLst>
            </p:cNvPr>
            <p:cNvSpPr/>
            <p:nvPr/>
          </p:nvSpPr>
          <p:spPr>
            <a:xfrm>
              <a:off x="3621898" y="1083563"/>
              <a:ext cx="3017319" cy="441804"/>
            </a:xfrm>
            <a:custGeom>
              <a:avLst/>
              <a:gdLst>
                <a:gd name="connsiteX0" fmla="*/ 2758261 w 3017319"/>
                <a:gd name="connsiteY0" fmla="*/ 444174 h 441803"/>
                <a:gd name="connsiteX1" fmla="*/ 2104593 w 3017319"/>
                <a:gd name="connsiteY1" fmla="*/ 257412 h 441803"/>
                <a:gd name="connsiteX2" fmla="*/ 1205924 w 3017319"/>
                <a:gd name="connsiteY2" fmla="*/ 51069 h 441803"/>
                <a:gd name="connsiteX3" fmla="*/ 700359 w 3017319"/>
                <a:gd name="connsiteY3" fmla="*/ 232309 h 441803"/>
                <a:gd name="connsiteX4" fmla="*/ 325328 w 3017319"/>
                <a:gd name="connsiteY4" fmla="*/ 364850 h 441803"/>
                <a:gd name="connsiteX5" fmla="*/ 0 w 3017319"/>
                <a:gd name="connsiteY5" fmla="*/ 274983 h 441803"/>
                <a:gd name="connsiteX6" fmla="*/ 0 w 3017319"/>
                <a:gd name="connsiteY6" fmla="*/ 215741 h 441803"/>
                <a:gd name="connsiteX7" fmla="*/ 0 w 3017319"/>
                <a:gd name="connsiteY7" fmla="*/ 215741 h 441803"/>
                <a:gd name="connsiteX8" fmla="*/ 0 w 3017319"/>
                <a:gd name="connsiteY8" fmla="*/ 215741 h 441803"/>
                <a:gd name="connsiteX9" fmla="*/ 324826 w 3017319"/>
                <a:gd name="connsiteY9" fmla="*/ 319164 h 441803"/>
                <a:gd name="connsiteX10" fmla="*/ 672245 w 3017319"/>
                <a:gd name="connsiteY10" fmla="*/ 194153 h 441803"/>
                <a:gd name="connsiteX11" fmla="*/ 1199899 w 3017319"/>
                <a:gd name="connsiteY11" fmla="*/ 5885 h 441803"/>
                <a:gd name="connsiteX12" fmla="*/ 2126181 w 3017319"/>
                <a:gd name="connsiteY12" fmla="*/ 216746 h 441803"/>
                <a:gd name="connsiteX13" fmla="*/ 3018825 w 3017319"/>
                <a:gd name="connsiteY13" fmla="*/ 358826 h 441803"/>
                <a:gd name="connsiteX14" fmla="*/ 3018825 w 3017319"/>
                <a:gd name="connsiteY14" fmla="*/ 407524 h 441803"/>
                <a:gd name="connsiteX15" fmla="*/ 2758261 w 3017319"/>
                <a:gd name="connsiteY15" fmla="*/ 444174 h 44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7319" h="441803">
                  <a:moveTo>
                    <a:pt x="2758261" y="444174"/>
                  </a:moveTo>
                  <a:cubicBezTo>
                    <a:pt x="2522800" y="444174"/>
                    <a:pt x="2317964" y="352801"/>
                    <a:pt x="2104593" y="257412"/>
                  </a:cubicBezTo>
                  <a:cubicBezTo>
                    <a:pt x="1841017" y="139430"/>
                    <a:pt x="1568906" y="17934"/>
                    <a:pt x="1205924" y="51069"/>
                  </a:cubicBezTo>
                  <a:cubicBezTo>
                    <a:pt x="973977" y="72155"/>
                    <a:pt x="828884" y="157002"/>
                    <a:pt x="700359" y="232309"/>
                  </a:cubicBezTo>
                  <a:cubicBezTo>
                    <a:pt x="584386" y="300086"/>
                    <a:pt x="474437" y="359830"/>
                    <a:pt x="325328" y="364850"/>
                  </a:cubicBezTo>
                  <a:cubicBezTo>
                    <a:pt x="84846" y="372883"/>
                    <a:pt x="1506" y="281008"/>
                    <a:pt x="0" y="274983"/>
                  </a:cubicBezTo>
                  <a:lnTo>
                    <a:pt x="0" y="215741"/>
                  </a:lnTo>
                  <a:lnTo>
                    <a:pt x="0" y="215741"/>
                  </a:lnTo>
                  <a:lnTo>
                    <a:pt x="0" y="215741"/>
                  </a:lnTo>
                  <a:cubicBezTo>
                    <a:pt x="502" y="216746"/>
                    <a:pt x="52715" y="320168"/>
                    <a:pt x="324826" y="319164"/>
                  </a:cubicBezTo>
                  <a:cubicBezTo>
                    <a:pt x="458873" y="318662"/>
                    <a:pt x="557777" y="260926"/>
                    <a:pt x="672245" y="194153"/>
                  </a:cubicBezTo>
                  <a:cubicBezTo>
                    <a:pt x="805288" y="116336"/>
                    <a:pt x="956405" y="28477"/>
                    <a:pt x="1199899" y="5885"/>
                  </a:cubicBezTo>
                  <a:cubicBezTo>
                    <a:pt x="1577441" y="-28757"/>
                    <a:pt x="1856580" y="95751"/>
                    <a:pt x="2126181" y="216746"/>
                  </a:cubicBezTo>
                  <a:cubicBezTo>
                    <a:pt x="2408333" y="343262"/>
                    <a:pt x="2677933" y="461244"/>
                    <a:pt x="3018825" y="358826"/>
                  </a:cubicBezTo>
                  <a:lnTo>
                    <a:pt x="3018825" y="407524"/>
                  </a:lnTo>
                  <a:cubicBezTo>
                    <a:pt x="2922432" y="436141"/>
                    <a:pt x="2845116" y="444174"/>
                    <a:pt x="2758261" y="444174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4BC165E-47C1-4E8F-8D21-605A78F185C8}"/>
                </a:ext>
              </a:extLst>
            </p:cNvPr>
            <p:cNvSpPr/>
            <p:nvPr/>
          </p:nvSpPr>
          <p:spPr>
            <a:xfrm>
              <a:off x="3622902" y="947372"/>
              <a:ext cx="3017319" cy="567316"/>
            </a:xfrm>
            <a:custGeom>
              <a:avLst/>
              <a:gdLst>
                <a:gd name="connsiteX0" fmla="*/ 1343987 w 3017319"/>
                <a:gd name="connsiteY0" fmla="*/ 568818 h 567316"/>
                <a:gd name="connsiteX1" fmla="*/ 897665 w 3017319"/>
                <a:gd name="connsiteY1" fmla="*/ 360969 h 567316"/>
                <a:gd name="connsiteX2" fmla="*/ 566814 w 3017319"/>
                <a:gd name="connsiteY2" fmla="*/ 163664 h 567316"/>
                <a:gd name="connsiteX3" fmla="*/ 0 w 3017319"/>
                <a:gd name="connsiteY3" fmla="*/ 264576 h 567316"/>
                <a:gd name="connsiteX4" fmla="*/ 0 w 3017319"/>
                <a:gd name="connsiteY4" fmla="*/ 197803 h 567316"/>
                <a:gd name="connsiteX5" fmla="*/ 135051 w 3017319"/>
                <a:gd name="connsiteY5" fmla="*/ 117475 h 567316"/>
                <a:gd name="connsiteX6" fmla="*/ 583884 w 3017319"/>
                <a:gd name="connsiteY6" fmla="*/ 120488 h 567316"/>
                <a:gd name="connsiteX7" fmla="*/ 930800 w 3017319"/>
                <a:gd name="connsiteY7" fmla="*/ 325826 h 567316"/>
                <a:gd name="connsiteX8" fmla="*/ 1652748 w 3017319"/>
                <a:gd name="connsiteY8" fmla="*/ 409668 h 567316"/>
                <a:gd name="connsiteX9" fmla="*/ 2352605 w 3017319"/>
                <a:gd name="connsiteY9" fmla="*/ 23592 h 567316"/>
                <a:gd name="connsiteX10" fmla="*/ 3020331 w 3017319"/>
                <a:gd name="connsiteY10" fmla="*/ 202322 h 567316"/>
                <a:gd name="connsiteX11" fmla="*/ 3018825 w 3017319"/>
                <a:gd name="connsiteY11" fmla="*/ 263070 h 567316"/>
                <a:gd name="connsiteX12" fmla="*/ 1683373 w 3017319"/>
                <a:gd name="connsiteY12" fmla="*/ 445816 h 567316"/>
                <a:gd name="connsiteX13" fmla="*/ 1343987 w 3017319"/>
                <a:gd name="connsiteY13" fmla="*/ 568818 h 5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7319" h="567316">
                  <a:moveTo>
                    <a:pt x="1343987" y="568818"/>
                  </a:moveTo>
                  <a:cubicBezTo>
                    <a:pt x="1170278" y="568818"/>
                    <a:pt x="1032214" y="463890"/>
                    <a:pt x="897665" y="360969"/>
                  </a:cubicBezTo>
                  <a:cubicBezTo>
                    <a:pt x="795247" y="283152"/>
                    <a:pt x="689314" y="203326"/>
                    <a:pt x="566814" y="163664"/>
                  </a:cubicBezTo>
                  <a:cubicBezTo>
                    <a:pt x="192787" y="43674"/>
                    <a:pt x="1506" y="263070"/>
                    <a:pt x="0" y="264576"/>
                  </a:cubicBezTo>
                  <a:lnTo>
                    <a:pt x="0" y="197803"/>
                  </a:lnTo>
                  <a:cubicBezTo>
                    <a:pt x="2008" y="195293"/>
                    <a:pt x="36147" y="155631"/>
                    <a:pt x="135051" y="117475"/>
                  </a:cubicBezTo>
                  <a:cubicBezTo>
                    <a:pt x="224918" y="82834"/>
                    <a:pt x="375533" y="55221"/>
                    <a:pt x="583884" y="120488"/>
                  </a:cubicBezTo>
                  <a:cubicBezTo>
                    <a:pt x="715421" y="161656"/>
                    <a:pt x="824868" y="244996"/>
                    <a:pt x="930800" y="325826"/>
                  </a:cubicBezTo>
                  <a:cubicBezTo>
                    <a:pt x="1145677" y="489494"/>
                    <a:pt x="1330934" y="631072"/>
                    <a:pt x="1652748" y="409668"/>
                  </a:cubicBezTo>
                  <a:cubicBezTo>
                    <a:pt x="1896744" y="241984"/>
                    <a:pt x="2126683" y="81830"/>
                    <a:pt x="2352605" y="23592"/>
                  </a:cubicBezTo>
                  <a:cubicBezTo>
                    <a:pt x="2574009" y="-33642"/>
                    <a:pt x="2804450" y="8530"/>
                    <a:pt x="3020331" y="202322"/>
                  </a:cubicBezTo>
                  <a:lnTo>
                    <a:pt x="3018825" y="263070"/>
                  </a:lnTo>
                  <a:cubicBezTo>
                    <a:pt x="2559952" y="-151121"/>
                    <a:pt x="2169357" y="111451"/>
                    <a:pt x="1683373" y="445816"/>
                  </a:cubicBezTo>
                  <a:cubicBezTo>
                    <a:pt x="1554346" y="534679"/>
                    <a:pt x="1443393" y="568818"/>
                    <a:pt x="1343987" y="568818"/>
                  </a:cubicBezTo>
                  <a:close/>
                </a:path>
              </a:pathLst>
            </a:custGeom>
            <a:solidFill>
              <a:srgbClr val="40D5E6"/>
            </a:solidFill>
            <a:ln w="5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54" name="Subtitle 2">
            <a:extLst>
              <a:ext uri="{FF2B5EF4-FFF2-40B4-BE49-F238E27FC236}">
                <a16:creationId xmlns:a16="http://schemas.microsoft.com/office/drawing/2014/main" id="{B1EA8669-CC9D-4186-A475-9B8DC7F2176E}"/>
              </a:ext>
            </a:extLst>
          </p:cNvPr>
          <p:cNvSpPr txBox="1">
            <a:spLocks/>
          </p:cNvSpPr>
          <p:nvPr/>
        </p:nvSpPr>
        <p:spPr>
          <a:xfrm>
            <a:off x="234434" y="2439632"/>
            <a:ext cx="4797096" cy="5860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/>
              <a:t>Sedangkan</a:t>
            </a:r>
            <a:r>
              <a:rPr lang="en-US" sz="1800" dirty="0"/>
              <a:t> Pada </a:t>
            </a:r>
            <a:r>
              <a:rPr lang="en-US" sz="1800" dirty="0" err="1"/>
              <a:t>Tahap</a:t>
            </a:r>
            <a:r>
              <a:rPr lang="en-US" sz="1800" dirty="0"/>
              <a:t> Data Modeling , </a:t>
            </a:r>
            <a:r>
              <a:rPr lang="en-US" sz="1800" dirty="0" err="1"/>
              <a:t>ada</a:t>
            </a:r>
            <a:r>
              <a:rPr lang="en-US" sz="1800" dirty="0"/>
              <a:t> 3 </a:t>
            </a:r>
            <a:r>
              <a:rPr lang="en-US" sz="1800" dirty="0" err="1"/>
              <a:t>langkah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:</a:t>
            </a:r>
          </a:p>
          <a:p>
            <a:pPr marL="342900" indent="-342900" algn="just">
              <a:buAutoNum type="arabicPeriod"/>
            </a:pPr>
            <a:r>
              <a:rPr lang="en-US" sz="1800" dirty="0"/>
              <a:t>Grouping Data 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Mengecek</a:t>
            </a:r>
            <a:r>
              <a:rPr lang="en-US" sz="1800" dirty="0"/>
              <a:t> Nilai pada </a:t>
            </a:r>
            <a:r>
              <a:rPr lang="en-US" sz="1800" dirty="0" err="1"/>
              <a:t>Setiap</a:t>
            </a:r>
            <a:r>
              <a:rPr lang="en-US" sz="1800" dirty="0"/>
              <a:t> Quantile </a:t>
            </a:r>
          </a:p>
          <a:p>
            <a:pPr marL="342900" indent="-342900" algn="just">
              <a:buAutoNum type="arabicPeriod"/>
            </a:pP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RFM</a:t>
            </a:r>
          </a:p>
        </p:txBody>
      </p:sp>
    </p:spTree>
    <p:extLst>
      <p:ext uri="{BB962C8B-B14F-4D97-AF65-F5344CB8AC3E}">
        <p14:creationId xmlns:p14="http://schemas.microsoft.com/office/powerpoint/2010/main" val="202312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Six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Office Theme</vt:lpstr>
      <vt:lpstr>Final Examination BIG DATA SIF 603 – SIF2A/SIF61R Salman Alfarisi // 1202912004 </vt:lpstr>
      <vt:lpstr>Section A – 1 Questions</vt:lpstr>
      <vt:lpstr>PowerPoint Presentation</vt:lpstr>
      <vt:lpstr>Menurut Tsiptsis dan Chorianopoulos (2009), analisis RFM terdiri Recency, Frequency, Monetary yang memiliki pengertian sebagai berikut :</vt:lpstr>
      <vt:lpstr>PowerPoint Presentation</vt:lpstr>
      <vt:lpstr>DATASET GIANT</vt:lpstr>
      <vt:lpstr>DATA UNDERSTANDING</vt:lpstr>
      <vt:lpstr>DATA PREPARATION &amp; MODELING</vt:lpstr>
      <vt:lpstr>PowerPoint Presentation</vt:lpstr>
      <vt:lpstr>EVALUATION &amp; DEPELOYMENT</vt:lpstr>
      <vt:lpstr>HASIL AKHIR</vt:lpstr>
      <vt:lpstr>RECOMMENDATION &amp; CAMPAIGN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Fitra</dc:creator>
  <cp:lastModifiedBy>vanfarisi@gmail.com</cp:lastModifiedBy>
  <cp:revision>17</cp:revision>
  <dcterms:created xsi:type="dcterms:W3CDTF">2019-06-16T06:48:52Z</dcterms:created>
  <dcterms:modified xsi:type="dcterms:W3CDTF">2021-07-18T13:36:51Z</dcterms:modified>
</cp:coreProperties>
</file>