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1" r:id="rId7"/>
    <p:sldId id="297" r:id="rId8"/>
    <p:sldId id="295" r:id="rId9"/>
    <p:sldId id="298" r:id="rId10"/>
    <p:sldId id="296" r:id="rId11"/>
    <p:sldId id="299" r:id="rId12"/>
    <p:sldId id="300" r:id="rId13"/>
    <p:sldId id="301" r:id="rId14"/>
    <p:sldId id="302" r:id="rId15"/>
    <p:sldId id="303" r:id="rId16"/>
    <p:sldId id="315" r:id="rId17"/>
    <p:sldId id="316" r:id="rId18"/>
    <p:sldId id="317" r:id="rId19"/>
    <p:sldId id="305" r:id="rId20"/>
    <p:sldId id="308" r:id="rId21"/>
    <p:sldId id="309" r:id="rId22"/>
    <p:sldId id="310" r:id="rId23"/>
    <p:sldId id="311" r:id="rId24"/>
    <p:sldId id="312" r:id="rId25"/>
  </p:sldIdLst>
  <p:sldSz cx="9144000" cy="5143500"/>
  <p:notesSz cx="6858000" cy="9144000"/>
  <p:embeddedFontLst>
    <p:embeddedFont>
      <p:font typeface="Bebas Neue" panose="020B0606020202050201"/>
      <p:regular r:id="rId29"/>
    </p:embeddedFont>
    <p:embeddedFont>
      <p:font typeface="Saira SemiCondensed Light" panose="00000506000000000000"/>
      <p:regular r:id="rId30"/>
    </p:embeddedFont>
    <p:embeddedFont>
      <p:font typeface="Calibri" panose="020F0502020204030204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2" name="Google Shape;2262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65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7" name="Google Shape;2267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05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7" name="Google Shape;230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75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g35ed75ccf_07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7" name="Google Shape;2477;g35ed75ccf_0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75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g35ed75ccf_07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7" name="Google Shape;2477;g35ed75ccf_0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75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g35ed75ccf_07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7" name="Google Shape;2477;g35ed75ccf_0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76" y="734377"/>
            <a:ext cx="4825818" cy="43114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315"/>
                </a:moveTo>
                <a:lnTo>
                  <a:pt x="0" y="21600"/>
                </a:lnTo>
                <a:lnTo>
                  <a:pt x="17128" y="17544"/>
                </a:lnTo>
                <a:lnTo>
                  <a:pt x="20654" y="11770"/>
                </a:lnTo>
                <a:lnTo>
                  <a:pt x="18530" y="14144"/>
                </a:lnTo>
                <a:lnTo>
                  <a:pt x="21600" y="8115"/>
                </a:lnTo>
                <a:lnTo>
                  <a:pt x="9944" y="0"/>
                </a:lnTo>
                <a:close/>
              </a:path>
            </a:pathLst>
          </a:custGeom>
          <a:gradFill>
            <a:gsLst>
              <a:gs pos="0">
                <a:srgbClr val="FF6146">
                  <a:alpha val="80392"/>
                  <a:alpha val="62010"/>
                </a:srgbClr>
              </a:gs>
              <a:gs pos="100000">
                <a:srgbClr val="FFC801">
                  <a:alpha val="77647"/>
                  <a:alpha val="6201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" y="10000"/>
            <a:ext cx="844398" cy="5133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-1" y="712470"/>
            <a:ext cx="4584384" cy="38676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0" y="3508"/>
                </a:lnTo>
                <a:lnTo>
                  <a:pt x="6395" y="0"/>
                </a:lnTo>
                <a:lnTo>
                  <a:pt x="21600" y="6993"/>
                </a:lnTo>
                <a:lnTo>
                  <a:pt x="17689" y="193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592854" y="0"/>
            <a:ext cx="1551150" cy="9296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5677" y="1337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155666" y="4163377"/>
            <a:ext cx="1699758" cy="9801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6101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7635726" y="4243388"/>
            <a:ext cx="1508274" cy="9001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B0D18">
              <a:alpha val="62010"/>
            </a:srgbClr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2" y="4048124"/>
            <a:ext cx="1107756" cy="7834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234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-2" y="4342923"/>
            <a:ext cx="1047276" cy="7524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563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-1" y="3853337"/>
            <a:ext cx="1089180" cy="7915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131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475" y="3951921"/>
            <a:ext cx="816318" cy="585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8911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-1" y="4626292"/>
            <a:ext cx="333828" cy="250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7829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88593" y="4570094"/>
            <a:ext cx="868698" cy="573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9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293845" y="4740592"/>
            <a:ext cx="611010" cy="4028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532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43813" y="4886800"/>
            <a:ext cx="445284" cy="2567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6099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-2" y="3945254"/>
            <a:ext cx="1460160" cy="10268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458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5" name="Google Shape;35;p2"/>
          <p:cNvGrpSpPr/>
          <p:nvPr/>
        </p:nvGrpSpPr>
        <p:grpSpPr>
          <a:xfrm>
            <a:off x="6677976" y="4591049"/>
            <a:ext cx="872008" cy="585306"/>
            <a:chOff x="6677976" y="4591049"/>
            <a:chExt cx="872008" cy="585306"/>
          </a:xfrm>
        </p:grpSpPr>
        <p:sp>
          <p:nvSpPr>
            <p:cNvPr id="36" name="Google Shape;36;p2"/>
            <p:cNvSpPr/>
            <p:nvPr/>
          </p:nvSpPr>
          <p:spPr>
            <a:xfrm>
              <a:off x="6780370" y="51034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746556" y="50487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712267" y="499443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677976" y="493966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865143" y="512587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831329" y="507158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797038" y="50172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62749" y="49625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28935" y="490823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916101" y="509444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881812" y="503967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847522" y="498538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813231" y="493109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779418" y="487632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00874" y="511730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966584" y="506253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932293" y="50082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898004" y="495347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864190" y="489918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829900" y="484489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085647" y="513968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051356" y="508539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017067" y="503110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982776" y="497633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948962" y="49220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914673" y="486727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80382" y="481298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136129" y="510825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101838" y="505348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067549" y="499919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033735" y="494490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999445" y="489013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965155" y="483584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30865" y="478107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220901" y="5130641"/>
              <a:ext cx="41904" cy="371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2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186612" y="507634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152322" y="502205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118507" y="496728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084218" y="49129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049928" y="485870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015637" y="480393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81824" y="474964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271384" y="509920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237093" y="504491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202804" y="499014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168990" y="493585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134700" y="488108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100410" y="48267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066597" y="477250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032306" y="471773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356156" y="512206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321867" y="506730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287576" y="501300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253762" y="495871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219473" y="490394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85182" y="484965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151368" y="479488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117079" y="474059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082788" y="468629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406638" y="509016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372349" y="503586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338535" y="498109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304245" y="492680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269955" y="487251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35665" y="48177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201851" y="476345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167562" y="470868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133272" y="465439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457122" y="5058250"/>
              <a:ext cx="41904" cy="371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2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23307" y="500395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389018" y="494966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354728" y="489489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320437" y="484060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286624" y="478631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7252334" y="47315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7218043" y="467725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7184230" y="462248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4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7508080" y="502681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473791" y="49725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7439500" y="491775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7405210" y="486346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7371397" y="480869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337106" y="475440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302817" y="470011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268526" y="464534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7234712" y="459104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-45720" y="1170144"/>
            <a:ext cx="864886" cy="1040119"/>
            <a:chOff x="-45720" y="1170144"/>
            <a:chExt cx="864886" cy="1040119"/>
          </a:xfrm>
        </p:grpSpPr>
        <p:sp>
          <p:nvSpPr>
            <p:cNvPr id="123" name="Google Shape;123;p2"/>
            <p:cNvSpPr/>
            <p:nvPr/>
          </p:nvSpPr>
          <p:spPr>
            <a:xfrm>
              <a:off x="483394" y="117014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18160" y="1249678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53402" y="132873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88169" y="140779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22935" y="1486851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8177" y="1566384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2944" y="164544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28186" y="172450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62952" y="180355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10050" y="120253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44818" y="128206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79583" y="136112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14825" y="144017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49593" y="151923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84358" y="1598770"/>
              <a:ext cx="56700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19601" y="16778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54367" y="175688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89610" y="183594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36232" y="1235390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71475" y="131444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06241" y="139350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41007" y="147256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76250" y="1552096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11016" y="163115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545782" y="1710212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81025" y="178927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15791" y="18683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62890" y="126777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97656" y="134683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32899" y="142589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67664" y="150494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02431" y="1584482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37674" y="166353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72439" y="174259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07206" y="182165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42449" y="1901188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89547" y="130016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24313" y="137921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59080" y="145827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94322" y="1537809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9088" y="161686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63855" y="169592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399097" y="177498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433863" y="185403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468630" y="1933573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15728" y="133254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0971" y="141160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85738" y="149066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20503" y="157019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55746" y="164925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90513" y="172830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5279" y="1807367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60521" y="1886901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95288" y="196595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2386" y="136493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77153" y="144398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12395" y="1523521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47161" y="160258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81928" y="168163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7169" y="176069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51936" y="183975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86702" y="1919286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321944" y="199834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-31432" y="139731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3810" y="147637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38576" y="155590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73819" y="163496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08584" y="171402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43351" y="179308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8594" y="1872613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213359" y="195167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8125" y="2030728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-34766" y="158829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0" y="166735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35243" y="174640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0008" y="1825940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04775" y="190499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40017" y="198405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74784" y="206311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-38576" y="177879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-3333" y="1858326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31432" y="193738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6198" y="201644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101441" y="209549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-41910" y="196976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-7144" y="20488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7623" y="212788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-45720" y="2160745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11" name="Google Shape;211;p2"/>
          <p:cNvSpPr txBox="1"/>
          <p:nvPr>
            <p:ph type="ctrTitle"/>
          </p:nvPr>
        </p:nvSpPr>
        <p:spPr>
          <a:xfrm>
            <a:off x="489100" y="1246350"/>
            <a:ext cx="3583800" cy="290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11"/>
          <p:cNvSpPr/>
          <p:nvPr/>
        </p:nvSpPr>
        <p:spPr>
          <a:xfrm>
            <a:off x="-975" y="3697274"/>
            <a:ext cx="8138178" cy="1411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983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82" name="Google Shape;1782;p11"/>
          <p:cNvSpPr/>
          <p:nvPr/>
        </p:nvSpPr>
        <p:spPr>
          <a:xfrm>
            <a:off x="7592854" y="4213859"/>
            <a:ext cx="1551150" cy="9296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5677" y="8222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83" name="Google Shape;1783;p11"/>
          <p:cNvSpPr txBox="1"/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784" name="Google Shape;1784;p11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85" name="Google Shape;1785;p11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86" name="Google Shape;1786;p11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87" name="Google Shape;1787;p11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88" name="Google Shape;1788;p11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89" name="Google Shape;1789;p11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90" name="Google Shape;1790;p11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91" name="Google Shape;1791;p11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92" name="Google Shape;1792;p11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93" name="Google Shape;1793;p11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94" name="Google Shape;1794;p11"/>
          <p:cNvSpPr/>
          <p:nvPr/>
        </p:nvSpPr>
        <p:spPr>
          <a:xfrm>
            <a:off x="-975" y="4175020"/>
            <a:ext cx="9145926" cy="9724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95" name="Google Shape;1795;p11"/>
          <p:cNvSpPr/>
          <p:nvPr/>
        </p:nvSpPr>
        <p:spPr>
          <a:xfrm>
            <a:off x="78121" y="4352662"/>
            <a:ext cx="1135404" cy="790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71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96" name="Google Shape;1796;p11"/>
          <p:cNvSpPr/>
          <p:nvPr/>
        </p:nvSpPr>
        <p:spPr>
          <a:xfrm>
            <a:off x="-974" y="4183630"/>
            <a:ext cx="985554" cy="7300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507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97" name="Google Shape;1797;p11"/>
          <p:cNvSpPr/>
          <p:nvPr/>
        </p:nvSpPr>
        <p:spPr>
          <a:xfrm>
            <a:off x="-974" y="4477372"/>
            <a:ext cx="353700" cy="2668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73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98" name="Google Shape;1798;p11"/>
          <p:cNvSpPr/>
          <p:nvPr/>
        </p:nvSpPr>
        <p:spPr>
          <a:xfrm>
            <a:off x="-974" y="4571665"/>
            <a:ext cx="671760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0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99" name="Google Shape;1799;p11"/>
          <p:cNvSpPr/>
          <p:nvPr/>
        </p:nvSpPr>
        <p:spPr>
          <a:xfrm>
            <a:off x="-974" y="3900751"/>
            <a:ext cx="985068" cy="7521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27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00" name="Google Shape;1800;p11"/>
          <p:cNvSpPr/>
          <p:nvPr/>
        </p:nvSpPr>
        <p:spPr>
          <a:xfrm>
            <a:off x="575219" y="4990986"/>
            <a:ext cx="219456" cy="152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97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01" name="Google Shape;1801;p11"/>
          <p:cNvSpPr/>
          <p:nvPr/>
        </p:nvSpPr>
        <p:spPr>
          <a:xfrm>
            <a:off x="321890" y="4780239"/>
            <a:ext cx="580554" cy="363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5222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02" name="Google Shape;1802;p11"/>
          <p:cNvSpPr/>
          <p:nvPr/>
        </p:nvSpPr>
        <p:spPr>
          <a:xfrm>
            <a:off x="-974" y="4009383"/>
            <a:ext cx="1309662" cy="9703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7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03" name="Google Shape;1803;p11"/>
          <p:cNvSpPr/>
          <p:nvPr/>
        </p:nvSpPr>
        <p:spPr>
          <a:xfrm>
            <a:off x="277134" y="4628589"/>
            <a:ext cx="739584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7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04" name="Google Shape;1804;p11"/>
          <p:cNvSpPr/>
          <p:nvPr/>
        </p:nvSpPr>
        <p:spPr>
          <a:xfrm>
            <a:off x="9150181" y="4228344"/>
            <a:ext cx="40554" cy="38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5858" y="0"/>
                </a:moveTo>
                <a:lnTo>
                  <a:pt x="0" y="16416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05" name="Google Shape;1805;p11"/>
          <p:cNvSpPr txBox="1"/>
          <p:nvPr>
            <p:ph type="body" idx="1"/>
          </p:nvPr>
        </p:nvSpPr>
        <p:spPr>
          <a:xfrm>
            <a:off x="942025" y="4696925"/>
            <a:ext cx="6391200" cy="32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1000"/>
              </a:spcAft>
              <a:buSzPts val="1600"/>
              <a:buNone/>
              <a:defRPr sz="1600"/>
            </a:lvl1pPr>
          </a:lstStyle>
          <a:p/>
        </p:txBody>
      </p:sp>
      <p:grpSp>
        <p:nvGrpSpPr>
          <p:cNvPr id="1806" name="Google Shape;1806;p11"/>
          <p:cNvGrpSpPr/>
          <p:nvPr/>
        </p:nvGrpSpPr>
        <p:grpSpPr>
          <a:xfrm>
            <a:off x="-30948" y="164773"/>
            <a:ext cx="825620" cy="1066735"/>
            <a:chOff x="-30948" y="164773"/>
            <a:chExt cx="825620" cy="1066735"/>
          </a:xfrm>
        </p:grpSpPr>
        <p:sp>
          <p:nvSpPr>
            <p:cNvPr id="1807" name="Google Shape;1807;p11"/>
            <p:cNvSpPr/>
            <p:nvPr/>
          </p:nvSpPr>
          <p:spPr>
            <a:xfrm>
              <a:off x="748880" y="835834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08" name="Google Shape;1808;p11"/>
            <p:cNvSpPr/>
            <p:nvPr/>
          </p:nvSpPr>
          <p:spPr>
            <a:xfrm>
              <a:off x="683365" y="879086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09" name="Google Shape;1809;p11"/>
            <p:cNvSpPr/>
            <p:nvPr/>
          </p:nvSpPr>
          <p:spPr>
            <a:xfrm>
              <a:off x="617849" y="922339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0" name="Google Shape;1810;p11"/>
            <p:cNvSpPr/>
            <p:nvPr/>
          </p:nvSpPr>
          <p:spPr>
            <a:xfrm>
              <a:off x="551696" y="964956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1" name="Google Shape;1811;p11"/>
            <p:cNvSpPr/>
            <p:nvPr/>
          </p:nvSpPr>
          <p:spPr>
            <a:xfrm>
              <a:off x="486182" y="1008209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2" name="Google Shape;1812;p11"/>
            <p:cNvSpPr/>
            <p:nvPr/>
          </p:nvSpPr>
          <p:spPr>
            <a:xfrm>
              <a:off x="420666" y="1051463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3" name="Google Shape;1813;p11"/>
            <p:cNvSpPr/>
            <p:nvPr/>
          </p:nvSpPr>
          <p:spPr>
            <a:xfrm>
              <a:off x="354513" y="1094716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4" name="Google Shape;1814;p11"/>
            <p:cNvSpPr/>
            <p:nvPr/>
          </p:nvSpPr>
          <p:spPr>
            <a:xfrm>
              <a:off x="288997" y="1137334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5" name="Google Shape;1815;p11"/>
            <p:cNvSpPr/>
            <p:nvPr/>
          </p:nvSpPr>
          <p:spPr>
            <a:xfrm>
              <a:off x="222846" y="1180587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6" name="Google Shape;1816;p11"/>
            <p:cNvSpPr/>
            <p:nvPr/>
          </p:nvSpPr>
          <p:spPr>
            <a:xfrm>
              <a:off x="708808" y="774771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7" name="Google Shape;1817;p11"/>
            <p:cNvSpPr/>
            <p:nvPr/>
          </p:nvSpPr>
          <p:spPr>
            <a:xfrm>
              <a:off x="643292" y="818024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8" name="Google Shape;1818;p11"/>
            <p:cNvSpPr/>
            <p:nvPr/>
          </p:nvSpPr>
          <p:spPr>
            <a:xfrm>
              <a:off x="577776" y="861277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9" name="Google Shape;1819;p11"/>
            <p:cNvSpPr/>
            <p:nvPr/>
          </p:nvSpPr>
          <p:spPr>
            <a:xfrm>
              <a:off x="511625" y="903894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0" name="Google Shape;1820;p11"/>
            <p:cNvSpPr/>
            <p:nvPr/>
          </p:nvSpPr>
          <p:spPr>
            <a:xfrm>
              <a:off x="446109" y="947147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1" name="Google Shape;1821;p11"/>
            <p:cNvSpPr/>
            <p:nvPr/>
          </p:nvSpPr>
          <p:spPr>
            <a:xfrm>
              <a:off x="380593" y="990399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2" name="Google Shape;1822;p11"/>
            <p:cNvSpPr/>
            <p:nvPr/>
          </p:nvSpPr>
          <p:spPr>
            <a:xfrm>
              <a:off x="314440" y="1033652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3" name="Google Shape;1823;p11"/>
            <p:cNvSpPr/>
            <p:nvPr/>
          </p:nvSpPr>
          <p:spPr>
            <a:xfrm>
              <a:off x="248926" y="1076269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4" name="Google Shape;1824;p11"/>
            <p:cNvSpPr/>
            <p:nvPr/>
          </p:nvSpPr>
          <p:spPr>
            <a:xfrm>
              <a:off x="183410" y="1119522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5" name="Google Shape;1825;p11"/>
            <p:cNvSpPr/>
            <p:nvPr/>
          </p:nvSpPr>
          <p:spPr>
            <a:xfrm>
              <a:off x="668735" y="713707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6" name="Google Shape;1826;p11"/>
            <p:cNvSpPr/>
            <p:nvPr/>
          </p:nvSpPr>
          <p:spPr>
            <a:xfrm>
              <a:off x="603219" y="756959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7" name="Google Shape;1827;p11"/>
            <p:cNvSpPr/>
            <p:nvPr/>
          </p:nvSpPr>
          <p:spPr>
            <a:xfrm>
              <a:off x="537704" y="800214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8" name="Google Shape;1828;p11"/>
            <p:cNvSpPr/>
            <p:nvPr/>
          </p:nvSpPr>
          <p:spPr>
            <a:xfrm>
              <a:off x="471552" y="842830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9" name="Google Shape;1829;p11"/>
            <p:cNvSpPr/>
            <p:nvPr/>
          </p:nvSpPr>
          <p:spPr>
            <a:xfrm>
              <a:off x="406036" y="886084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30" name="Google Shape;1830;p11"/>
            <p:cNvSpPr/>
            <p:nvPr/>
          </p:nvSpPr>
          <p:spPr>
            <a:xfrm>
              <a:off x="340520" y="929337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31" name="Google Shape;1831;p11"/>
            <p:cNvSpPr/>
            <p:nvPr/>
          </p:nvSpPr>
          <p:spPr>
            <a:xfrm>
              <a:off x="274369" y="972590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32" name="Google Shape;1832;p11"/>
            <p:cNvSpPr/>
            <p:nvPr/>
          </p:nvSpPr>
          <p:spPr>
            <a:xfrm>
              <a:off x="208853" y="1015207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33" name="Google Shape;1833;p11"/>
            <p:cNvSpPr/>
            <p:nvPr/>
          </p:nvSpPr>
          <p:spPr>
            <a:xfrm>
              <a:off x="143336" y="1058460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34" name="Google Shape;1834;p11"/>
            <p:cNvSpPr/>
            <p:nvPr/>
          </p:nvSpPr>
          <p:spPr>
            <a:xfrm>
              <a:off x="628662" y="652644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35" name="Google Shape;1835;p11"/>
            <p:cNvSpPr/>
            <p:nvPr/>
          </p:nvSpPr>
          <p:spPr>
            <a:xfrm>
              <a:off x="563147" y="695896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36" name="Google Shape;1836;p11"/>
            <p:cNvSpPr/>
            <p:nvPr/>
          </p:nvSpPr>
          <p:spPr>
            <a:xfrm>
              <a:off x="497630" y="739150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37" name="Google Shape;1837;p11"/>
            <p:cNvSpPr/>
            <p:nvPr/>
          </p:nvSpPr>
          <p:spPr>
            <a:xfrm>
              <a:off x="431478" y="781767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38" name="Google Shape;1838;p11"/>
            <p:cNvSpPr/>
            <p:nvPr/>
          </p:nvSpPr>
          <p:spPr>
            <a:xfrm>
              <a:off x="365963" y="825019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39" name="Google Shape;1839;p11"/>
            <p:cNvSpPr/>
            <p:nvPr/>
          </p:nvSpPr>
          <p:spPr>
            <a:xfrm>
              <a:off x="300447" y="868273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40" name="Google Shape;1840;p11"/>
            <p:cNvSpPr/>
            <p:nvPr/>
          </p:nvSpPr>
          <p:spPr>
            <a:xfrm>
              <a:off x="234296" y="911527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41" name="Google Shape;1841;p11"/>
            <p:cNvSpPr/>
            <p:nvPr/>
          </p:nvSpPr>
          <p:spPr>
            <a:xfrm>
              <a:off x="168779" y="954143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42" name="Google Shape;1842;p11"/>
            <p:cNvSpPr/>
            <p:nvPr/>
          </p:nvSpPr>
          <p:spPr>
            <a:xfrm>
              <a:off x="103264" y="997397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43" name="Google Shape;1843;p11"/>
            <p:cNvSpPr/>
            <p:nvPr/>
          </p:nvSpPr>
          <p:spPr>
            <a:xfrm>
              <a:off x="589226" y="591580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44" name="Google Shape;1844;p11"/>
            <p:cNvSpPr/>
            <p:nvPr/>
          </p:nvSpPr>
          <p:spPr>
            <a:xfrm>
              <a:off x="523073" y="634834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45" name="Google Shape;1845;p11"/>
            <p:cNvSpPr/>
            <p:nvPr/>
          </p:nvSpPr>
          <p:spPr>
            <a:xfrm>
              <a:off x="457558" y="678087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46" name="Google Shape;1846;p11"/>
            <p:cNvSpPr/>
            <p:nvPr/>
          </p:nvSpPr>
          <p:spPr>
            <a:xfrm>
              <a:off x="392043" y="720704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47" name="Google Shape;1847;p11"/>
            <p:cNvSpPr/>
            <p:nvPr/>
          </p:nvSpPr>
          <p:spPr>
            <a:xfrm>
              <a:off x="325890" y="763957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48" name="Google Shape;1848;p11"/>
            <p:cNvSpPr/>
            <p:nvPr/>
          </p:nvSpPr>
          <p:spPr>
            <a:xfrm>
              <a:off x="260374" y="807210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49" name="Google Shape;1849;p11"/>
            <p:cNvSpPr/>
            <p:nvPr/>
          </p:nvSpPr>
          <p:spPr>
            <a:xfrm>
              <a:off x="194859" y="850462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50" name="Google Shape;1850;p11"/>
            <p:cNvSpPr/>
            <p:nvPr/>
          </p:nvSpPr>
          <p:spPr>
            <a:xfrm>
              <a:off x="128707" y="893081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51" name="Google Shape;1851;p11"/>
            <p:cNvSpPr/>
            <p:nvPr/>
          </p:nvSpPr>
          <p:spPr>
            <a:xfrm>
              <a:off x="63191" y="936333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52" name="Google Shape;1852;p11"/>
            <p:cNvSpPr/>
            <p:nvPr/>
          </p:nvSpPr>
          <p:spPr>
            <a:xfrm>
              <a:off x="549152" y="530517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53" name="Google Shape;1853;p11"/>
            <p:cNvSpPr/>
            <p:nvPr/>
          </p:nvSpPr>
          <p:spPr>
            <a:xfrm>
              <a:off x="483001" y="573771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54" name="Google Shape;1854;p11"/>
            <p:cNvSpPr/>
            <p:nvPr/>
          </p:nvSpPr>
          <p:spPr>
            <a:xfrm>
              <a:off x="417486" y="617023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55" name="Google Shape;1855;p11"/>
            <p:cNvSpPr/>
            <p:nvPr/>
          </p:nvSpPr>
          <p:spPr>
            <a:xfrm>
              <a:off x="351970" y="660277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56" name="Google Shape;1856;p11"/>
            <p:cNvSpPr/>
            <p:nvPr/>
          </p:nvSpPr>
          <p:spPr>
            <a:xfrm>
              <a:off x="285817" y="702893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57" name="Google Shape;1857;p11"/>
            <p:cNvSpPr/>
            <p:nvPr/>
          </p:nvSpPr>
          <p:spPr>
            <a:xfrm>
              <a:off x="220302" y="746147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58" name="Google Shape;1858;p11"/>
            <p:cNvSpPr/>
            <p:nvPr/>
          </p:nvSpPr>
          <p:spPr>
            <a:xfrm>
              <a:off x="154786" y="789400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59" name="Google Shape;1859;p11"/>
            <p:cNvSpPr/>
            <p:nvPr/>
          </p:nvSpPr>
          <p:spPr>
            <a:xfrm>
              <a:off x="88634" y="832653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60" name="Google Shape;1860;p11"/>
            <p:cNvSpPr/>
            <p:nvPr/>
          </p:nvSpPr>
          <p:spPr>
            <a:xfrm>
              <a:off x="23119" y="875270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61" name="Google Shape;1861;p11"/>
            <p:cNvSpPr/>
            <p:nvPr/>
          </p:nvSpPr>
          <p:spPr>
            <a:xfrm>
              <a:off x="509080" y="469454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62" name="Google Shape;1862;p11"/>
            <p:cNvSpPr/>
            <p:nvPr/>
          </p:nvSpPr>
          <p:spPr>
            <a:xfrm>
              <a:off x="442929" y="512707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63" name="Google Shape;1863;p11"/>
            <p:cNvSpPr/>
            <p:nvPr/>
          </p:nvSpPr>
          <p:spPr>
            <a:xfrm>
              <a:off x="377413" y="555960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64" name="Google Shape;1864;p11"/>
            <p:cNvSpPr/>
            <p:nvPr/>
          </p:nvSpPr>
          <p:spPr>
            <a:xfrm>
              <a:off x="311897" y="599214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65" name="Google Shape;1865;p11"/>
            <p:cNvSpPr/>
            <p:nvPr/>
          </p:nvSpPr>
          <p:spPr>
            <a:xfrm>
              <a:off x="245745" y="641830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66" name="Google Shape;1866;p11"/>
            <p:cNvSpPr/>
            <p:nvPr/>
          </p:nvSpPr>
          <p:spPr>
            <a:xfrm>
              <a:off x="180229" y="685084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67" name="Google Shape;1867;p11"/>
            <p:cNvSpPr/>
            <p:nvPr/>
          </p:nvSpPr>
          <p:spPr>
            <a:xfrm>
              <a:off x="114713" y="728336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68" name="Google Shape;1868;p11"/>
            <p:cNvSpPr/>
            <p:nvPr/>
          </p:nvSpPr>
          <p:spPr>
            <a:xfrm>
              <a:off x="48562" y="771590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69" name="Google Shape;1869;p11"/>
            <p:cNvSpPr/>
            <p:nvPr/>
          </p:nvSpPr>
          <p:spPr>
            <a:xfrm>
              <a:off x="-16954" y="814206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70" name="Google Shape;1870;p11"/>
            <p:cNvSpPr/>
            <p:nvPr/>
          </p:nvSpPr>
          <p:spPr>
            <a:xfrm>
              <a:off x="469007" y="408391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71" name="Google Shape;1871;p11"/>
            <p:cNvSpPr/>
            <p:nvPr/>
          </p:nvSpPr>
          <p:spPr>
            <a:xfrm>
              <a:off x="402856" y="451643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72" name="Google Shape;1872;p11"/>
            <p:cNvSpPr/>
            <p:nvPr/>
          </p:nvSpPr>
          <p:spPr>
            <a:xfrm>
              <a:off x="337340" y="494897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73" name="Google Shape;1873;p11"/>
            <p:cNvSpPr/>
            <p:nvPr/>
          </p:nvSpPr>
          <p:spPr>
            <a:xfrm>
              <a:off x="271823" y="538150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74" name="Google Shape;1874;p11"/>
            <p:cNvSpPr/>
            <p:nvPr/>
          </p:nvSpPr>
          <p:spPr>
            <a:xfrm>
              <a:off x="205672" y="580768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75" name="Google Shape;1875;p11"/>
            <p:cNvSpPr/>
            <p:nvPr/>
          </p:nvSpPr>
          <p:spPr>
            <a:xfrm>
              <a:off x="140156" y="624021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76" name="Google Shape;1876;p11"/>
            <p:cNvSpPr/>
            <p:nvPr/>
          </p:nvSpPr>
          <p:spPr>
            <a:xfrm>
              <a:off x="74641" y="667273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77" name="Google Shape;1877;p11"/>
            <p:cNvSpPr/>
            <p:nvPr/>
          </p:nvSpPr>
          <p:spPr>
            <a:xfrm>
              <a:off x="8489" y="710527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78" name="Google Shape;1878;p11"/>
            <p:cNvSpPr/>
            <p:nvPr/>
          </p:nvSpPr>
          <p:spPr>
            <a:xfrm>
              <a:off x="428935" y="347327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79" name="Google Shape;1879;p11"/>
            <p:cNvSpPr/>
            <p:nvPr/>
          </p:nvSpPr>
          <p:spPr>
            <a:xfrm>
              <a:off x="363419" y="390580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80" name="Google Shape;1880;p11"/>
            <p:cNvSpPr/>
            <p:nvPr/>
          </p:nvSpPr>
          <p:spPr>
            <a:xfrm>
              <a:off x="297266" y="433834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81" name="Google Shape;1881;p11"/>
            <p:cNvSpPr/>
            <p:nvPr/>
          </p:nvSpPr>
          <p:spPr>
            <a:xfrm>
              <a:off x="231750" y="477086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82" name="Google Shape;1882;p11"/>
            <p:cNvSpPr/>
            <p:nvPr/>
          </p:nvSpPr>
          <p:spPr>
            <a:xfrm>
              <a:off x="166236" y="519704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83" name="Google Shape;1883;p11"/>
            <p:cNvSpPr/>
            <p:nvPr/>
          </p:nvSpPr>
          <p:spPr>
            <a:xfrm>
              <a:off x="100084" y="562956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84" name="Google Shape;1884;p11"/>
            <p:cNvSpPr/>
            <p:nvPr/>
          </p:nvSpPr>
          <p:spPr>
            <a:xfrm>
              <a:off x="34567" y="606211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85" name="Google Shape;1885;p11"/>
            <p:cNvSpPr/>
            <p:nvPr/>
          </p:nvSpPr>
          <p:spPr>
            <a:xfrm>
              <a:off x="-30948" y="649464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86" name="Google Shape;1886;p11"/>
            <p:cNvSpPr/>
            <p:nvPr/>
          </p:nvSpPr>
          <p:spPr>
            <a:xfrm>
              <a:off x="388862" y="286265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87" name="Google Shape;1887;p11"/>
            <p:cNvSpPr/>
            <p:nvPr/>
          </p:nvSpPr>
          <p:spPr>
            <a:xfrm>
              <a:off x="323346" y="329518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88" name="Google Shape;1888;p11"/>
            <p:cNvSpPr/>
            <p:nvPr/>
          </p:nvSpPr>
          <p:spPr>
            <a:xfrm>
              <a:off x="257194" y="372771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89" name="Google Shape;1889;p11"/>
            <p:cNvSpPr/>
            <p:nvPr/>
          </p:nvSpPr>
          <p:spPr>
            <a:xfrm>
              <a:off x="191679" y="416023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90" name="Google Shape;1890;p11"/>
            <p:cNvSpPr/>
            <p:nvPr/>
          </p:nvSpPr>
          <p:spPr>
            <a:xfrm>
              <a:off x="126163" y="458641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91" name="Google Shape;1891;p11"/>
            <p:cNvSpPr/>
            <p:nvPr/>
          </p:nvSpPr>
          <p:spPr>
            <a:xfrm>
              <a:off x="60011" y="501893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92" name="Google Shape;1892;p11"/>
            <p:cNvSpPr/>
            <p:nvPr/>
          </p:nvSpPr>
          <p:spPr>
            <a:xfrm>
              <a:off x="-5505" y="545147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93" name="Google Shape;1893;p11"/>
            <p:cNvSpPr/>
            <p:nvPr/>
          </p:nvSpPr>
          <p:spPr>
            <a:xfrm>
              <a:off x="348789" y="225200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94" name="Google Shape;1894;p11"/>
            <p:cNvSpPr/>
            <p:nvPr/>
          </p:nvSpPr>
          <p:spPr>
            <a:xfrm>
              <a:off x="283274" y="268455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95" name="Google Shape;1895;p11"/>
            <p:cNvSpPr/>
            <p:nvPr/>
          </p:nvSpPr>
          <p:spPr>
            <a:xfrm>
              <a:off x="217122" y="311708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96" name="Google Shape;1896;p11"/>
            <p:cNvSpPr/>
            <p:nvPr/>
          </p:nvSpPr>
          <p:spPr>
            <a:xfrm>
              <a:off x="151606" y="354961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97" name="Google Shape;1897;p11"/>
            <p:cNvSpPr/>
            <p:nvPr/>
          </p:nvSpPr>
          <p:spPr>
            <a:xfrm>
              <a:off x="86089" y="397577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98" name="Google Shape;1898;p11"/>
            <p:cNvSpPr/>
            <p:nvPr/>
          </p:nvSpPr>
          <p:spPr>
            <a:xfrm>
              <a:off x="19938" y="440831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99" name="Google Shape;1899;p11"/>
            <p:cNvSpPr/>
            <p:nvPr/>
          </p:nvSpPr>
          <p:spPr>
            <a:xfrm>
              <a:off x="308717" y="164773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00" name="Google Shape;1900;p11"/>
            <p:cNvSpPr/>
            <p:nvPr/>
          </p:nvSpPr>
          <p:spPr>
            <a:xfrm>
              <a:off x="243200" y="207390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01" name="Google Shape;1901;p11"/>
            <p:cNvSpPr/>
            <p:nvPr/>
          </p:nvSpPr>
          <p:spPr>
            <a:xfrm>
              <a:off x="177049" y="250643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02" name="Google Shape;1902;p11"/>
            <p:cNvSpPr/>
            <p:nvPr/>
          </p:nvSpPr>
          <p:spPr>
            <a:xfrm>
              <a:off x="111532" y="293898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03" name="Google Shape;1903;p11"/>
            <p:cNvSpPr/>
            <p:nvPr/>
          </p:nvSpPr>
          <p:spPr>
            <a:xfrm>
              <a:off x="46016" y="337151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04" name="Google Shape;1904;p11"/>
            <p:cNvSpPr/>
            <p:nvPr/>
          </p:nvSpPr>
          <p:spPr>
            <a:xfrm>
              <a:off x="-20134" y="379768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905" name="Google Shape;1905;p11"/>
          <p:cNvGrpSpPr/>
          <p:nvPr/>
        </p:nvGrpSpPr>
        <p:grpSpPr>
          <a:xfrm>
            <a:off x="8554475" y="3906875"/>
            <a:ext cx="630584" cy="686062"/>
            <a:chOff x="8554475" y="3906875"/>
            <a:chExt cx="630584" cy="686062"/>
          </a:xfrm>
        </p:grpSpPr>
        <p:sp>
          <p:nvSpPr>
            <p:cNvPr id="1906" name="Google Shape;1906;p11"/>
            <p:cNvSpPr/>
            <p:nvPr/>
          </p:nvSpPr>
          <p:spPr>
            <a:xfrm>
              <a:off x="8691078" y="455443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07" name="Google Shape;1907;p11"/>
            <p:cNvSpPr/>
            <p:nvPr/>
          </p:nvSpPr>
          <p:spPr>
            <a:xfrm>
              <a:off x="8674131" y="44933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08" name="Google Shape;1908;p11"/>
            <p:cNvSpPr/>
            <p:nvPr/>
          </p:nvSpPr>
          <p:spPr>
            <a:xfrm>
              <a:off x="8656670" y="443221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09" name="Google Shape;1909;p11"/>
            <p:cNvSpPr/>
            <p:nvPr/>
          </p:nvSpPr>
          <p:spPr>
            <a:xfrm>
              <a:off x="8639724" y="437110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10" name="Google Shape;1910;p11"/>
            <p:cNvSpPr/>
            <p:nvPr/>
          </p:nvSpPr>
          <p:spPr>
            <a:xfrm>
              <a:off x="8622777" y="43099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11" name="Google Shape;1911;p11"/>
            <p:cNvSpPr/>
            <p:nvPr/>
          </p:nvSpPr>
          <p:spPr>
            <a:xfrm>
              <a:off x="8605316" y="42488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12" name="Google Shape;1912;p11"/>
            <p:cNvSpPr/>
            <p:nvPr/>
          </p:nvSpPr>
          <p:spPr>
            <a:xfrm>
              <a:off x="8588370" y="418777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13" name="Google Shape;1913;p11"/>
            <p:cNvSpPr/>
            <p:nvPr/>
          </p:nvSpPr>
          <p:spPr>
            <a:xfrm>
              <a:off x="8571423" y="41266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14" name="Google Shape;1914;p11"/>
            <p:cNvSpPr/>
            <p:nvPr/>
          </p:nvSpPr>
          <p:spPr>
            <a:xfrm>
              <a:off x="8554475" y="40655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15" name="Google Shape;1915;p11"/>
            <p:cNvSpPr/>
            <p:nvPr/>
          </p:nvSpPr>
          <p:spPr>
            <a:xfrm>
              <a:off x="8747567" y="453851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16" name="Google Shape;1916;p11"/>
            <p:cNvSpPr/>
            <p:nvPr/>
          </p:nvSpPr>
          <p:spPr>
            <a:xfrm>
              <a:off x="8730621" y="447740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17" name="Google Shape;1917;p11"/>
            <p:cNvSpPr/>
            <p:nvPr/>
          </p:nvSpPr>
          <p:spPr>
            <a:xfrm>
              <a:off x="8713673" y="44162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18" name="Google Shape;1918;p11"/>
            <p:cNvSpPr/>
            <p:nvPr/>
          </p:nvSpPr>
          <p:spPr>
            <a:xfrm>
              <a:off x="8696214" y="43551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19" name="Google Shape;1919;p11"/>
            <p:cNvSpPr/>
            <p:nvPr/>
          </p:nvSpPr>
          <p:spPr>
            <a:xfrm>
              <a:off x="8679267" y="429407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20" name="Google Shape;1920;p11"/>
            <p:cNvSpPr/>
            <p:nvPr/>
          </p:nvSpPr>
          <p:spPr>
            <a:xfrm>
              <a:off x="8662319" y="42329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21" name="Google Shape;1921;p11"/>
            <p:cNvSpPr/>
            <p:nvPr/>
          </p:nvSpPr>
          <p:spPr>
            <a:xfrm>
              <a:off x="8645373" y="41718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22" name="Google Shape;1922;p11"/>
            <p:cNvSpPr/>
            <p:nvPr/>
          </p:nvSpPr>
          <p:spPr>
            <a:xfrm>
              <a:off x="8627913" y="411074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23" name="Google Shape;1923;p11"/>
            <p:cNvSpPr/>
            <p:nvPr/>
          </p:nvSpPr>
          <p:spPr>
            <a:xfrm>
              <a:off x="8610965" y="404963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24" name="Google Shape;1924;p11"/>
            <p:cNvSpPr/>
            <p:nvPr/>
          </p:nvSpPr>
          <p:spPr>
            <a:xfrm>
              <a:off x="8804570" y="452311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25" name="Google Shape;1925;p11"/>
            <p:cNvSpPr/>
            <p:nvPr/>
          </p:nvSpPr>
          <p:spPr>
            <a:xfrm>
              <a:off x="8787623" y="446200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26" name="Google Shape;1926;p11"/>
            <p:cNvSpPr/>
            <p:nvPr/>
          </p:nvSpPr>
          <p:spPr>
            <a:xfrm>
              <a:off x="8770162" y="44008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27" name="Google Shape;1927;p11"/>
            <p:cNvSpPr/>
            <p:nvPr/>
          </p:nvSpPr>
          <p:spPr>
            <a:xfrm>
              <a:off x="8753216" y="433978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28" name="Google Shape;1928;p11"/>
            <p:cNvSpPr/>
            <p:nvPr/>
          </p:nvSpPr>
          <p:spPr>
            <a:xfrm>
              <a:off x="8736269" y="427815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29" name="Google Shape;1929;p11"/>
            <p:cNvSpPr/>
            <p:nvPr/>
          </p:nvSpPr>
          <p:spPr>
            <a:xfrm>
              <a:off x="8718808" y="4217045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30" name="Google Shape;1930;p11"/>
            <p:cNvSpPr/>
            <p:nvPr/>
          </p:nvSpPr>
          <p:spPr>
            <a:xfrm>
              <a:off x="8701862" y="4155936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31" name="Google Shape;1931;p11"/>
            <p:cNvSpPr/>
            <p:nvPr/>
          </p:nvSpPr>
          <p:spPr>
            <a:xfrm>
              <a:off x="8684915" y="4094827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32" name="Google Shape;1932;p11"/>
            <p:cNvSpPr/>
            <p:nvPr/>
          </p:nvSpPr>
          <p:spPr>
            <a:xfrm>
              <a:off x="8667969" y="403371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33" name="Google Shape;1933;p11"/>
            <p:cNvSpPr/>
            <p:nvPr/>
          </p:nvSpPr>
          <p:spPr>
            <a:xfrm>
              <a:off x="8861059" y="45071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34" name="Google Shape;1934;p11"/>
            <p:cNvSpPr/>
            <p:nvPr/>
          </p:nvSpPr>
          <p:spPr>
            <a:xfrm>
              <a:off x="8844112" y="444608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35" name="Google Shape;1935;p11"/>
            <p:cNvSpPr/>
            <p:nvPr/>
          </p:nvSpPr>
          <p:spPr>
            <a:xfrm>
              <a:off x="8827166" y="438497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36" name="Google Shape;1936;p11"/>
            <p:cNvSpPr/>
            <p:nvPr/>
          </p:nvSpPr>
          <p:spPr>
            <a:xfrm>
              <a:off x="8809706" y="432385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37" name="Google Shape;1937;p11"/>
            <p:cNvSpPr/>
            <p:nvPr/>
          </p:nvSpPr>
          <p:spPr>
            <a:xfrm>
              <a:off x="8792758" y="426275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38" name="Google Shape;1938;p11"/>
            <p:cNvSpPr/>
            <p:nvPr/>
          </p:nvSpPr>
          <p:spPr>
            <a:xfrm>
              <a:off x="8775812" y="4201639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39" name="Google Shape;1939;p11"/>
            <p:cNvSpPr/>
            <p:nvPr/>
          </p:nvSpPr>
          <p:spPr>
            <a:xfrm>
              <a:off x="8758865" y="41405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40" name="Google Shape;1940;p11"/>
            <p:cNvSpPr/>
            <p:nvPr/>
          </p:nvSpPr>
          <p:spPr>
            <a:xfrm>
              <a:off x="8741404" y="40794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41" name="Google Shape;1941;p11"/>
            <p:cNvSpPr/>
            <p:nvPr/>
          </p:nvSpPr>
          <p:spPr>
            <a:xfrm>
              <a:off x="8724458" y="40183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42" name="Google Shape;1942;p11"/>
            <p:cNvSpPr/>
            <p:nvPr/>
          </p:nvSpPr>
          <p:spPr>
            <a:xfrm>
              <a:off x="8918062" y="449127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43" name="Google Shape;1943;p11"/>
            <p:cNvSpPr/>
            <p:nvPr/>
          </p:nvSpPr>
          <p:spPr>
            <a:xfrm>
              <a:off x="8901115" y="443016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44" name="Google Shape;1944;p11"/>
            <p:cNvSpPr/>
            <p:nvPr/>
          </p:nvSpPr>
          <p:spPr>
            <a:xfrm>
              <a:off x="8883655" y="43690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45" name="Google Shape;1945;p11"/>
            <p:cNvSpPr/>
            <p:nvPr/>
          </p:nvSpPr>
          <p:spPr>
            <a:xfrm>
              <a:off x="8866708" y="430794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46" name="Google Shape;1946;p11"/>
            <p:cNvSpPr/>
            <p:nvPr/>
          </p:nvSpPr>
          <p:spPr>
            <a:xfrm>
              <a:off x="8849761" y="42468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47" name="Google Shape;1947;p11"/>
            <p:cNvSpPr/>
            <p:nvPr/>
          </p:nvSpPr>
          <p:spPr>
            <a:xfrm>
              <a:off x="8832301" y="41857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48" name="Google Shape;1948;p11"/>
            <p:cNvSpPr/>
            <p:nvPr/>
          </p:nvSpPr>
          <p:spPr>
            <a:xfrm>
              <a:off x="8815354" y="41246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49" name="Google Shape;1949;p11"/>
            <p:cNvSpPr/>
            <p:nvPr/>
          </p:nvSpPr>
          <p:spPr>
            <a:xfrm>
              <a:off x="8798407" y="406350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50" name="Google Shape;1950;p11"/>
            <p:cNvSpPr/>
            <p:nvPr/>
          </p:nvSpPr>
          <p:spPr>
            <a:xfrm>
              <a:off x="8781461" y="40023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51" name="Google Shape;1951;p11"/>
            <p:cNvSpPr/>
            <p:nvPr/>
          </p:nvSpPr>
          <p:spPr>
            <a:xfrm>
              <a:off x="8974551" y="44753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52" name="Google Shape;1952;p11"/>
            <p:cNvSpPr/>
            <p:nvPr/>
          </p:nvSpPr>
          <p:spPr>
            <a:xfrm>
              <a:off x="8957604" y="441424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53" name="Google Shape;1953;p11"/>
            <p:cNvSpPr/>
            <p:nvPr/>
          </p:nvSpPr>
          <p:spPr>
            <a:xfrm>
              <a:off x="8940658" y="435313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54" name="Google Shape;1954;p11"/>
            <p:cNvSpPr/>
            <p:nvPr/>
          </p:nvSpPr>
          <p:spPr>
            <a:xfrm>
              <a:off x="8923197" y="42920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55" name="Google Shape;1955;p11"/>
            <p:cNvSpPr/>
            <p:nvPr/>
          </p:nvSpPr>
          <p:spPr>
            <a:xfrm>
              <a:off x="8906250" y="423091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56" name="Google Shape;1956;p11"/>
            <p:cNvSpPr/>
            <p:nvPr/>
          </p:nvSpPr>
          <p:spPr>
            <a:xfrm>
              <a:off x="8889304" y="41698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57" name="Google Shape;1957;p11"/>
            <p:cNvSpPr/>
            <p:nvPr/>
          </p:nvSpPr>
          <p:spPr>
            <a:xfrm>
              <a:off x="8872356" y="410869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58" name="Google Shape;1958;p11"/>
            <p:cNvSpPr/>
            <p:nvPr/>
          </p:nvSpPr>
          <p:spPr>
            <a:xfrm>
              <a:off x="8854896" y="404758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59" name="Google Shape;1959;p11"/>
            <p:cNvSpPr/>
            <p:nvPr/>
          </p:nvSpPr>
          <p:spPr>
            <a:xfrm>
              <a:off x="8837950" y="39864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60" name="Google Shape;1960;p11"/>
            <p:cNvSpPr/>
            <p:nvPr/>
          </p:nvSpPr>
          <p:spPr>
            <a:xfrm>
              <a:off x="9031553" y="445943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61" name="Google Shape;1961;p11"/>
            <p:cNvSpPr/>
            <p:nvPr/>
          </p:nvSpPr>
          <p:spPr>
            <a:xfrm>
              <a:off x="9014607" y="439832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62" name="Google Shape;1962;p11"/>
            <p:cNvSpPr/>
            <p:nvPr/>
          </p:nvSpPr>
          <p:spPr>
            <a:xfrm>
              <a:off x="8997147" y="433721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63" name="Google Shape;1963;p11"/>
            <p:cNvSpPr/>
            <p:nvPr/>
          </p:nvSpPr>
          <p:spPr>
            <a:xfrm>
              <a:off x="8980199" y="42761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64" name="Google Shape;1964;p11"/>
            <p:cNvSpPr/>
            <p:nvPr/>
          </p:nvSpPr>
          <p:spPr>
            <a:xfrm>
              <a:off x="8963253" y="42149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65" name="Google Shape;1965;p11"/>
            <p:cNvSpPr/>
            <p:nvPr/>
          </p:nvSpPr>
          <p:spPr>
            <a:xfrm>
              <a:off x="8945793" y="415388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66" name="Google Shape;1966;p11"/>
            <p:cNvSpPr/>
            <p:nvPr/>
          </p:nvSpPr>
          <p:spPr>
            <a:xfrm>
              <a:off x="8928846" y="40927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67" name="Google Shape;1967;p11"/>
            <p:cNvSpPr/>
            <p:nvPr/>
          </p:nvSpPr>
          <p:spPr>
            <a:xfrm>
              <a:off x="8911900" y="403166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68" name="Google Shape;1968;p11"/>
            <p:cNvSpPr/>
            <p:nvPr/>
          </p:nvSpPr>
          <p:spPr>
            <a:xfrm>
              <a:off x="8894953" y="397055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69" name="Google Shape;1969;p11"/>
            <p:cNvSpPr/>
            <p:nvPr/>
          </p:nvSpPr>
          <p:spPr>
            <a:xfrm>
              <a:off x="9088042" y="444351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0" name="Google Shape;1970;p11"/>
            <p:cNvSpPr/>
            <p:nvPr/>
          </p:nvSpPr>
          <p:spPr>
            <a:xfrm>
              <a:off x="9071096" y="438240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1" name="Google Shape;1971;p11"/>
            <p:cNvSpPr/>
            <p:nvPr/>
          </p:nvSpPr>
          <p:spPr>
            <a:xfrm>
              <a:off x="9054150" y="43212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2" name="Google Shape;1972;p11"/>
            <p:cNvSpPr/>
            <p:nvPr/>
          </p:nvSpPr>
          <p:spPr>
            <a:xfrm>
              <a:off x="9036689" y="426018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3" name="Google Shape;1973;p11"/>
            <p:cNvSpPr/>
            <p:nvPr/>
          </p:nvSpPr>
          <p:spPr>
            <a:xfrm>
              <a:off x="9019743" y="41990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4" name="Google Shape;1974;p11"/>
            <p:cNvSpPr/>
            <p:nvPr/>
          </p:nvSpPr>
          <p:spPr>
            <a:xfrm>
              <a:off x="9002796" y="41379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5" name="Google Shape;1975;p11"/>
            <p:cNvSpPr/>
            <p:nvPr/>
          </p:nvSpPr>
          <p:spPr>
            <a:xfrm>
              <a:off x="8985848" y="40768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6" name="Google Shape;1976;p11"/>
            <p:cNvSpPr/>
            <p:nvPr/>
          </p:nvSpPr>
          <p:spPr>
            <a:xfrm>
              <a:off x="8968389" y="40157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7" name="Google Shape;1977;p11"/>
            <p:cNvSpPr/>
            <p:nvPr/>
          </p:nvSpPr>
          <p:spPr>
            <a:xfrm>
              <a:off x="8951442" y="39546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8" name="Google Shape;1978;p11"/>
            <p:cNvSpPr/>
            <p:nvPr/>
          </p:nvSpPr>
          <p:spPr>
            <a:xfrm>
              <a:off x="9145045" y="44275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9" name="Google Shape;1979;p11"/>
            <p:cNvSpPr/>
            <p:nvPr/>
          </p:nvSpPr>
          <p:spPr>
            <a:xfrm>
              <a:off x="9128099" y="436648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80" name="Google Shape;1980;p11"/>
            <p:cNvSpPr/>
            <p:nvPr/>
          </p:nvSpPr>
          <p:spPr>
            <a:xfrm>
              <a:off x="9110639" y="430537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81" name="Google Shape;1981;p11"/>
            <p:cNvSpPr/>
            <p:nvPr/>
          </p:nvSpPr>
          <p:spPr>
            <a:xfrm>
              <a:off x="9093691" y="42442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062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82" name="Google Shape;1982;p11"/>
            <p:cNvSpPr/>
            <p:nvPr/>
          </p:nvSpPr>
          <p:spPr>
            <a:xfrm>
              <a:off x="9076745" y="41831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83" name="Google Shape;1983;p11"/>
            <p:cNvSpPr/>
            <p:nvPr/>
          </p:nvSpPr>
          <p:spPr>
            <a:xfrm>
              <a:off x="9059285" y="41220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84" name="Google Shape;1984;p11"/>
            <p:cNvSpPr/>
            <p:nvPr/>
          </p:nvSpPr>
          <p:spPr>
            <a:xfrm>
              <a:off x="9042338" y="406093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85" name="Google Shape;1985;p11"/>
            <p:cNvSpPr/>
            <p:nvPr/>
          </p:nvSpPr>
          <p:spPr>
            <a:xfrm>
              <a:off x="9025392" y="39998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86" name="Google Shape;1986;p11"/>
            <p:cNvSpPr/>
            <p:nvPr/>
          </p:nvSpPr>
          <p:spPr>
            <a:xfrm>
              <a:off x="9008444" y="393871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87" name="Google Shape;1987;p11"/>
            <p:cNvSpPr/>
            <p:nvPr/>
          </p:nvSpPr>
          <p:spPr>
            <a:xfrm>
              <a:off x="9133235" y="41672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88" name="Google Shape;1988;p11"/>
            <p:cNvSpPr/>
            <p:nvPr/>
          </p:nvSpPr>
          <p:spPr>
            <a:xfrm>
              <a:off x="9116287" y="41061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89" name="Google Shape;1989;p11"/>
            <p:cNvSpPr/>
            <p:nvPr/>
          </p:nvSpPr>
          <p:spPr>
            <a:xfrm>
              <a:off x="9099341" y="404501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90" name="Google Shape;1990;p11"/>
            <p:cNvSpPr/>
            <p:nvPr/>
          </p:nvSpPr>
          <p:spPr>
            <a:xfrm>
              <a:off x="9081881" y="398390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91" name="Google Shape;1991;p11"/>
            <p:cNvSpPr/>
            <p:nvPr/>
          </p:nvSpPr>
          <p:spPr>
            <a:xfrm>
              <a:off x="9064933" y="392279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92" name="Google Shape;1992;p11"/>
            <p:cNvSpPr/>
            <p:nvPr/>
          </p:nvSpPr>
          <p:spPr>
            <a:xfrm>
              <a:off x="9138884" y="396798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93" name="Google Shape;1993;p11"/>
            <p:cNvSpPr/>
            <p:nvPr/>
          </p:nvSpPr>
          <p:spPr>
            <a:xfrm>
              <a:off x="9121936" y="390687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12"/>
          <p:cNvSpPr/>
          <p:nvPr/>
        </p:nvSpPr>
        <p:spPr>
          <a:xfrm>
            <a:off x="8595299" y="11425"/>
            <a:ext cx="548694" cy="51320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B0D18">
              <a:alpha val="2235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96" name="Google Shape;1996;p12"/>
          <p:cNvSpPr/>
          <p:nvPr/>
        </p:nvSpPr>
        <p:spPr>
          <a:xfrm>
            <a:off x="8331983" y="4622447"/>
            <a:ext cx="811998" cy="5210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2606"/>
                </a:lnTo>
                <a:lnTo>
                  <a:pt x="12137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97" name="Google Shape;1997;p12"/>
          <p:cNvSpPr txBox="1"/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998" name="Google Shape;1998;p12"/>
          <p:cNvSpPr/>
          <p:nvPr/>
        </p:nvSpPr>
        <p:spPr>
          <a:xfrm>
            <a:off x="-1906" y="4307830"/>
            <a:ext cx="9145926" cy="8443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807" y="13766"/>
                </a:lnTo>
                <a:lnTo>
                  <a:pt x="15597" y="1338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99" name="Google Shape;1999;p12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00" name="Google Shape;2000;p12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01" name="Google Shape;2001;p12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02" name="Google Shape;2002;p12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03" name="Google Shape;2003;p12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04" name="Google Shape;2004;p12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05" name="Google Shape;2005;p12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06" name="Google Shape;2006;p12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07" name="Google Shape;2007;p12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08" name="Google Shape;2008;p12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009" name="Google Shape;2009;p12"/>
          <p:cNvGrpSpPr/>
          <p:nvPr/>
        </p:nvGrpSpPr>
        <p:grpSpPr>
          <a:xfrm>
            <a:off x="-21250" y="104800"/>
            <a:ext cx="1050747" cy="844380"/>
            <a:chOff x="-21250" y="104800"/>
            <a:chExt cx="1050747" cy="844380"/>
          </a:xfrm>
        </p:grpSpPr>
        <p:sp>
          <p:nvSpPr>
            <p:cNvPr id="2010" name="Google Shape;2010;p12"/>
            <p:cNvSpPr/>
            <p:nvPr/>
          </p:nvSpPr>
          <p:spPr>
            <a:xfrm>
              <a:off x="973823" y="1154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11" name="Google Shape;2011;p12"/>
            <p:cNvSpPr/>
            <p:nvPr/>
          </p:nvSpPr>
          <p:spPr>
            <a:xfrm>
              <a:off x="973197" y="211751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12" name="Google Shape;2012;p12"/>
            <p:cNvSpPr/>
            <p:nvPr/>
          </p:nvSpPr>
          <p:spPr>
            <a:xfrm>
              <a:off x="971946" y="30869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13" name="Google Shape;2013;p12"/>
            <p:cNvSpPr/>
            <p:nvPr/>
          </p:nvSpPr>
          <p:spPr>
            <a:xfrm>
              <a:off x="970696" y="40501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14" name="Google Shape;2014;p12"/>
            <p:cNvSpPr/>
            <p:nvPr/>
          </p:nvSpPr>
          <p:spPr>
            <a:xfrm>
              <a:off x="970070" y="501958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15" name="Google Shape;2015;p12"/>
            <p:cNvSpPr/>
            <p:nvPr/>
          </p:nvSpPr>
          <p:spPr>
            <a:xfrm>
              <a:off x="968819" y="59827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16" name="Google Shape;2016;p12"/>
            <p:cNvSpPr/>
            <p:nvPr/>
          </p:nvSpPr>
          <p:spPr>
            <a:xfrm>
              <a:off x="967568" y="6952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17" name="Google Shape;2017;p12"/>
            <p:cNvSpPr/>
            <p:nvPr/>
          </p:nvSpPr>
          <p:spPr>
            <a:xfrm>
              <a:off x="966316" y="79154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18" name="Google Shape;2018;p12"/>
            <p:cNvSpPr/>
            <p:nvPr/>
          </p:nvSpPr>
          <p:spPr>
            <a:xfrm>
              <a:off x="965692" y="88848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19" name="Google Shape;2019;p12"/>
            <p:cNvSpPr/>
            <p:nvPr/>
          </p:nvSpPr>
          <p:spPr>
            <a:xfrm>
              <a:off x="884385" y="11418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20" name="Google Shape;2020;p12"/>
            <p:cNvSpPr/>
            <p:nvPr/>
          </p:nvSpPr>
          <p:spPr>
            <a:xfrm>
              <a:off x="883134" y="21112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21" name="Google Shape;2021;p12"/>
            <p:cNvSpPr/>
            <p:nvPr/>
          </p:nvSpPr>
          <p:spPr>
            <a:xfrm>
              <a:off x="882509" y="307444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22" name="Google Shape;2022;p12"/>
            <p:cNvSpPr/>
            <p:nvPr/>
          </p:nvSpPr>
          <p:spPr>
            <a:xfrm>
              <a:off x="881258" y="40438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23" name="Google Shape;2023;p12"/>
            <p:cNvSpPr/>
            <p:nvPr/>
          </p:nvSpPr>
          <p:spPr>
            <a:xfrm>
              <a:off x="880007" y="50070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24" name="Google Shape;2024;p12"/>
            <p:cNvSpPr/>
            <p:nvPr/>
          </p:nvSpPr>
          <p:spPr>
            <a:xfrm>
              <a:off x="878755" y="59765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25" name="Google Shape;2025;p12"/>
            <p:cNvSpPr/>
            <p:nvPr/>
          </p:nvSpPr>
          <p:spPr>
            <a:xfrm>
              <a:off x="878131" y="69397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26" name="Google Shape;2026;p12"/>
            <p:cNvSpPr/>
            <p:nvPr/>
          </p:nvSpPr>
          <p:spPr>
            <a:xfrm>
              <a:off x="876880" y="79091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27" name="Google Shape;2027;p12"/>
            <p:cNvSpPr/>
            <p:nvPr/>
          </p:nvSpPr>
          <p:spPr>
            <a:xfrm>
              <a:off x="875628" y="8872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28" name="Google Shape;2028;p12"/>
            <p:cNvSpPr/>
            <p:nvPr/>
          </p:nvSpPr>
          <p:spPr>
            <a:xfrm>
              <a:off x="794947" y="113557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29" name="Google Shape;2029;p12"/>
            <p:cNvSpPr/>
            <p:nvPr/>
          </p:nvSpPr>
          <p:spPr>
            <a:xfrm>
              <a:off x="793697" y="20987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30" name="Google Shape;2030;p12"/>
            <p:cNvSpPr/>
            <p:nvPr/>
          </p:nvSpPr>
          <p:spPr>
            <a:xfrm>
              <a:off x="792445" y="3068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31" name="Google Shape;2031;p12"/>
            <p:cNvSpPr/>
            <p:nvPr/>
          </p:nvSpPr>
          <p:spPr>
            <a:xfrm>
              <a:off x="791195" y="40313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32" name="Google Shape;2032;p12"/>
            <p:cNvSpPr/>
            <p:nvPr/>
          </p:nvSpPr>
          <p:spPr>
            <a:xfrm>
              <a:off x="790569" y="50008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33" name="Google Shape;2033;p12"/>
            <p:cNvSpPr/>
            <p:nvPr/>
          </p:nvSpPr>
          <p:spPr>
            <a:xfrm>
              <a:off x="789318" y="59640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34" name="Google Shape;2034;p12"/>
            <p:cNvSpPr/>
            <p:nvPr/>
          </p:nvSpPr>
          <p:spPr>
            <a:xfrm>
              <a:off x="788068" y="69334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35" name="Google Shape;2035;p12"/>
            <p:cNvSpPr/>
            <p:nvPr/>
          </p:nvSpPr>
          <p:spPr>
            <a:xfrm>
              <a:off x="787442" y="789663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36" name="Google Shape;2036;p12"/>
            <p:cNvSpPr/>
            <p:nvPr/>
          </p:nvSpPr>
          <p:spPr>
            <a:xfrm>
              <a:off x="786190" y="88598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37" name="Google Shape;2037;p12"/>
            <p:cNvSpPr/>
            <p:nvPr/>
          </p:nvSpPr>
          <p:spPr>
            <a:xfrm>
              <a:off x="704883" y="11230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38" name="Google Shape;2038;p12"/>
            <p:cNvSpPr/>
            <p:nvPr/>
          </p:nvSpPr>
          <p:spPr>
            <a:xfrm>
              <a:off x="703634" y="20924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39" name="Google Shape;2039;p12"/>
            <p:cNvSpPr/>
            <p:nvPr/>
          </p:nvSpPr>
          <p:spPr>
            <a:xfrm>
              <a:off x="703008" y="305568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40" name="Google Shape;2040;p12"/>
            <p:cNvSpPr/>
            <p:nvPr/>
          </p:nvSpPr>
          <p:spPr>
            <a:xfrm>
              <a:off x="701756" y="40251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41" name="Google Shape;2041;p12"/>
            <p:cNvSpPr/>
            <p:nvPr/>
          </p:nvSpPr>
          <p:spPr>
            <a:xfrm>
              <a:off x="700506" y="49883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42" name="Google Shape;2042;p12"/>
            <p:cNvSpPr/>
            <p:nvPr/>
          </p:nvSpPr>
          <p:spPr>
            <a:xfrm>
              <a:off x="699881" y="595775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43" name="Google Shape;2043;p12"/>
            <p:cNvSpPr/>
            <p:nvPr/>
          </p:nvSpPr>
          <p:spPr>
            <a:xfrm>
              <a:off x="698629" y="69209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44" name="Google Shape;2044;p12"/>
            <p:cNvSpPr/>
            <p:nvPr/>
          </p:nvSpPr>
          <p:spPr>
            <a:xfrm>
              <a:off x="697379" y="78841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45" name="Google Shape;2045;p12"/>
            <p:cNvSpPr/>
            <p:nvPr/>
          </p:nvSpPr>
          <p:spPr>
            <a:xfrm>
              <a:off x="696127" y="88535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46" name="Google Shape;2046;p12"/>
            <p:cNvSpPr/>
            <p:nvPr/>
          </p:nvSpPr>
          <p:spPr>
            <a:xfrm>
              <a:off x="615447" y="111681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47" name="Google Shape;2047;p12"/>
            <p:cNvSpPr/>
            <p:nvPr/>
          </p:nvSpPr>
          <p:spPr>
            <a:xfrm>
              <a:off x="614194" y="20800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48" name="Google Shape;2048;p12"/>
            <p:cNvSpPr/>
            <p:nvPr/>
          </p:nvSpPr>
          <p:spPr>
            <a:xfrm>
              <a:off x="612944" y="30494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49" name="Google Shape;2049;p12"/>
            <p:cNvSpPr/>
            <p:nvPr/>
          </p:nvSpPr>
          <p:spPr>
            <a:xfrm>
              <a:off x="612320" y="401261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50" name="Google Shape;2050;p12"/>
            <p:cNvSpPr/>
            <p:nvPr/>
          </p:nvSpPr>
          <p:spPr>
            <a:xfrm>
              <a:off x="611067" y="49758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51" name="Google Shape;2051;p12"/>
            <p:cNvSpPr/>
            <p:nvPr/>
          </p:nvSpPr>
          <p:spPr>
            <a:xfrm>
              <a:off x="609817" y="59452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52" name="Google Shape;2052;p12"/>
            <p:cNvSpPr/>
            <p:nvPr/>
          </p:nvSpPr>
          <p:spPr>
            <a:xfrm>
              <a:off x="608565" y="69084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53" name="Google Shape;2053;p12"/>
            <p:cNvSpPr/>
            <p:nvPr/>
          </p:nvSpPr>
          <p:spPr>
            <a:xfrm>
              <a:off x="607940" y="78778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54" name="Google Shape;2054;p12"/>
            <p:cNvSpPr/>
            <p:nvPr/>
          </p:nvSpPr>
          <p:spPr>
            <a:xfrm>
              <a:off x="606690" y="88410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55" name="Google Shape;2055;p12"/>
            <p:cNvSpPr/>
            <p:nvPr/>
          </p:nvSpPr>
          <p:spPr>
            <a:xfrm>
              <a:off x="525383" y="11043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56" name="Google Shape;2056;p12"/>
            <p:cNvSpPr/>
            <p:nvPr/>
          </p:nvSpPr>
          <p:spPr>
            <a:xfrm>
              <a:off x="524758" y="207374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57" name="Google Shape;2057;p12"/>
            <p:cNvSpPr/>
            <p:nvPr/>
          </p:nvSpPr>
          <p:spPr>
            <a:xfrm>
              <a:off x="523505" y="30369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58" name="Google Shape;2058;p12"/>
            <p:cNvSpPr/>
            <p:nvPr/>
          </p:nvSpPr>
          <p:spPr>
            <a:xfrm>
              <a:off x="522256" y="40001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59" name="Google Shape;2059;p12"/>
            <p:cNvSpPr/>
            <p:nvPr/>
          </p:nvSpPr>
          <p:spPr>
            <a:xfrm>
              <a:off x="521004" y="49695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60" name="Google Shape;2060;p12"/>
            <p:cNvSpPr/>
            <p:nvPr/>
          </p:nvSpPr>
          <p:spPr>
            <a:xfrm>
              <a:off x="520378" y="593274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61" name="Google Shape;2061;p12"/>
            <p:cNvSpPr/>
            <p:nvPr/>
          </p:nvSpPr>
          <p:spPr>
            <a:xfrm>
              <a:off x="519128" y="69021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62" name="Google Shape;2062;p12"/>
            <p:cNvSpPr/>
            <p:nvPr/>
          </p:nvSpPr>
          <p:spPr>
            <a:xfrm>
              <a:off x="517876" y="78653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63" name="Google Shape;2063;p12"/>
            <p:cNvSpPr/>
            <p:nvPr/>
          </p:nvSpPr>
          <p:spPr>
            <a:xfrm>
              <a:off x="517251" y="883480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64" name="Google Shape;2064;p12"/>
            <p:cNvSpPr/>
            <p:nvPr/>
          </p:nvSpPr>
          <p:spPr>
            <a:xfrm>
              <a:off x="435944" y="10917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65" name="Google Shape;2065;p12"/>
            <p:cNvSpPr/>
            <p:nvPr/>
          </p:nvSpPr>
          <p:spPr>
            <a:xfrm>
              <a:off x="434694" y="20612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66" name="Google Shape;2066;p12"/>
            <p:cNvSpPr/>
            <p:nvPr/>
          </p:nvSpPr>
          <p:spPr>
            <a:xfrm>
              <a:off x="433442" y="30244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67" name="Google Shape;2067;p12"/>
            <p:cNvSpPr/>
            <p:nvPr/>
          </p:nvSpPr>
          <p:spPr>
            <a:xfrm>
              <a:off x="432817" y="39938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68" name="Google Shape;2068;p12"/>
            <p:cNvSpPr/>
            <p:nvPr/>
          </p:nvSpPr>
          <p:spPr>
            <a:xfrm>
              <a:off x="431567" y="49570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69" name="Google Shape;2069;p12"/>
            <p:cNvSpPr/>
            <p:nvPr/>
          </p:nvSpPr>
          <p:spPr>
            <a:xfrm>
              <a:off x="430315" y="59264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70" name="Google Shape;2070;p12"/>
            <p:cNvSpPr/>
            <p:nvPr/>
          </p:nvSpPr>
          <p:spPr>
            <a:xfrm>
              <a:off x="429690" y="688966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71" name="Google Shape;2071;p12"/>
            <p:cNvSpPr/>
            <p:nvPr/>
          </p:nvSpPr>
          <p:spPr>
            <a:xfrm>
              <a:off x="428440" y="78591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72" name="Google Shape;2072;p12"/>
            <p:cNvSpPr/>
            <p:nvPr/>
          </p:nvSpPr>
          <p:spPr>
            <a:xfrm>
              <a:off x="427188" y="88223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73" name="Google Shape;2073;p12"/>
            <p:cNvSpPr/>
            <p:nvPr/>
          </p:nvSpPr>
          <p:spPr>
            <a:xfrm>
              <a:off x="345882" y="10855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74" name="Google Shape;2074;p12"/>
            <p:cNvSpPr/>
            <p:nvPr/>
          </p:nvSpPr>
          <p:spPr>
            <a:xfrm>
              <a:off x="345256" y="20487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75" name="Google Shape;2075;p12"/>
            <p:cNvSpPr/>
            <p:nvPr/>
          </p:nvSpPr>
          <p:spPr>
            <a:xfrm>
              <a:off x="344006" y="301816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76" name="Google Shape;2076;p12"/>
            <p:cNvSpPr/>
            <p:nvPr/>
          </p:nvSpPr>
          <p:spPr>
            <a:xfrm>
              <a:off x="342755" y="398134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77" name="Google Shape;2077;p12"/>
            <p:cNvSpPr/>
            <p:nvPr/>
          </p:nvSpPr>
          <p:spPr>
            <a:xfrm>
              <a:off x="342128" y="495078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78" name="Google Shape;2078;p12"/>
            <p:cNvSpPr/>
            <p:nvPr/>
          </p:nvSpPr>
          <p:spPr>
            <a:xfrm>
              <a:off x="340878" y="59139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79" name="Google Shape;2079;p12"/>
            <p:cNvSpPr/>
            <p:nvPr/>
          </p:nvSpPr>
          <p:spPr>
            <a:xfrm>
              <a:off x="339628" y="68834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80" name="Google Shape;2080;p12"/>
            <p:cNvSpPr/>
            <p:nvPr/>
          </p:nvSpPr>
          <p:spPr>
            <a:xfrm>
              <a:off x="338377" y="78466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81" name="Google Shape;2081;p12"/>
            <p:cNvSpPr/>
            <p:nvPr/>
          </p:nvSpPr>
          <p:spPr>
            <a:xfrm>
              <a:off x="337751" y="88160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82" name="Google Shape;2082;p12"/>
            <p:cNvSpPr/>
            <p:nvPr/>
          </p:nvSpPr>
          <p:spPr>
            <a:xfrm>
              <a:off x="256444" y="10730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83" name="Google Shape;2083;p12"/>
            <p:cNvSpPr/>
            <p:nvPr/>
          </p:nvSpPr>
          <p:spPr>
            <a:xfrm>
              <a:off x="255193" y="20424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84" name="Google Shape;2084;p12"/>
            <p:cNvSpPr/>
            <p:nvPr/>
          </p:nvSpPr>
          <p:spPr>
            <a:xfrm>
              <a:off x="254567" y="300565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85" name="Google Shape;2085;p12"/>
            <p:cNvSpPr/>
            <p:nvPr/>
          </p:nvSpPr>
          <p:spPr>
            <a:xfrm>
              <a:off x="253317" y="39750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86" name="Google Shape;2086;p12"/>
            <p:cNvSpPr/>
            <p:nvPr/>
          </p:nvSpPr>
          <p:spPr>
            <a:xfrm>
              <a:off x="252066" y="49382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87" name="Google Shape;2087;p12"/>
            <p:cNvSpPr/>
            <p:nvPr/>
          </p:nvSpPr>
          <p:spPr>
            <a:xfrm>
              <a:off x="250815" y="59077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88" name="Google Shape;2088;p12"/>
            <p:cNvSpPr/>
            <p:nvPr/>
          </p:nvSpPr>
          <p:spPr>
            <a:xfrm>
              <a:off x="250190" y="68709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89" name="Google Shape;2089;p12"/>
            <p:cNvSpPr/>
            <p:nvPr/>
          </p:nvSpPr>
          <p:spPr>
            <a:xfrm>
              <a:off x="248939" y="78403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90" name="Google Shape;2090;p12"/>
            <p:cNvSpPr/>
            <p:nvPr/>
          </p:nvSpPr>
          <p:spPr>
            <a:xfrm>
              <a:off x="247688" y="88035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91" name="Google Shape;2091;p12"/>
            <p:cNvSpPr/>
            <p:nvPr/>
          </p:nvSpPr>
          <p:spPr>
            <a:xfrm>
              <a:off x="167007" y="106677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92" name="Google Shape;2092;p12"/>
            <p:cNvSpPr/>
            <p:nvPr/>
          </p:nvSpPr>
          <p:spPr>
            <a:xfrm>
              <a:off x="165755" y="20299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93" name="Google Shape;2093;p12"/>
            <p:cNvSpPr/>
            <p:nvPr/>
          </p:nvSpPr>
          <p:spPr>
            <a:xfrm>
              <a:off x="164505" y="29994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94" name="Google Shape;2094;p12"/>
            <p:cNvSpPr/>
            <p:nvPr/>
          </p:nvSpPr>
          <p:spPr>
            <a:xfrm>
              <a:off x="163254" y="39625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95" name="Google Shape;2095;p12"/>
            <p:cNvSpPr/>
            <p:nvPr/>
          </p:nvSpPr>
          <p:spPr>
            <a:xfrm>
              <a:off x="162628" y="49320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96" name="Google Shape;2096;p12"/>
            <p:cNvSpPr/>
            <p:nvPr/>
          </p:nvSpPr>
          <p:spPr>
            <a:xfrm>
              <a:off x="161378" y="5895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97" name="Google Shape;2097;p12"/>
            <p:cNvSpPr/>
            <p:nvPr/>
          </p:nvSpPr>
          <p:spPr>
            <a:xfrm>
              <a:off x="160127" y="685839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98" name="Google Shape;2098;p12"/>
            <p:cNvSpPr/>
            <p:nvPr/>
          </p:nvSpPr>
          <p:spPr>
            <a:xfrm>
              <a:off x="159500" y="782783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99" name="Google Shape;2099;p12"/>
            <p:cNvSpPr/>
            <p:nvPr/>
          </p:nvSpPr>
          <p:spPr>
            <a:xfrm>
              <a:off x="158251" y="87910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00" name="Google Shape;2100;p12"/>
            <p:cNvSpPr/>
            <p:nvPr/>
          </p:nvSpPr>
          <p:spPr>
            <a:xfrm>
              <a:off x="76943" y="10542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01" name="Google Shape;2101;p12"/>
            <p:cNvSpPr/>
            <p:nvPr/>
          </p:nvSpPr>
          <p:spPr>
            <a:xfrm>
              <a:off x="75693" y="20237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02" name="Google Shape;2102;p12"/>
            <p:cNvSpPr/>
            <p:nvPr/>
          </p:nvSpPr>
          <p:spPr>
            <a:xfrm>
              <a:off x="75066" y="29868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03" name="Google Shape;2103;p12"/>
            <p:cNvSpPr/>
            <p:nvPr/>
          </p:nvSpPr>
          <p:spPr>
            <a:xfrm>
              <a:off x="73815" y="3956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04" name="Google Shape;2104;p12"/>
            <p:cNvSpPr/>
            <p:nvPr/>
          </p:nvSpPr>
          <p:spPr>
            <a:xfrm>
              <a:off x="72566" y="49195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05" name="Google Shape;2105;p12"/>
            <p:cNvSpPr/>
            <p:nvPr/>
          </p:nvSpPr>
          <p:spPr>
            <a:xfrm>
              <a:off x="71939" y="588270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06" name="Google Shape;2106;p12"/>
            <p:cNvSpPr/>
            <p:nvPr/>
          </p:nvSpPr>
          <p:spPr>
            <a:xfrm>
              <a:off x="70688" y="68521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07" name="Google Shape;2107;p12"/>
            <p:cNvSpPr/>
            <p:nvPr/>
          </p:nvSpPr>
          <p:spPr>
            <a:xfrm>
              <a:off x="69438" y="78153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08" name="Google Shape;2108;p12"/>
            <p:cNvSpPr/>
            <p:nvPr/>
          </p:nvSpPr>
          <p:spPr>
            <a:xfrm>
              <a:off x="68188" y="878476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09" name="Google Shape;2109;p12"/>
            <p:cNvSpPr/>
            <p:nvPr/>
          </p:nvSpPr>
          <p:spPr>
            <a:xfrm>
              <a:off x="-12493" y="10480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10" name="Google Shape;2110;p12"/>
            <p:cNvSpPr/>
            <p:nvPr/>
          </p:nvSpPr>
          <p:spPr>
            <a:xfrm>
              <a:off x="-13744" y="2011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11" name="Google Shape;2111;p12"/>
            <p:cNvSpPr/>
            <p:nvPr/>
          </p:nvSpPr>
          <p:spPr>
            <a:xfrm>
              <a:off x="-14996" y="29743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12" name="Google Shape;2112;p12"/>
            <p:cNvSpPr/>
            <p:nvPr/>
          </p:nvSpPr>
          <p:spPr>
            <a:xfrm>
              <a:off x="-15620" y="394382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13" name="Google Shape;2113;p12"/>
            <p:cNvSpPr/>
            <p:nvPr/>
          </p:nvSpPr>
          <p:spPr>
            <a:xfrm>
              <a:off x="-16872" y="49070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14" name="Google Shape;2114;p12"/>
            <p:cNvSpPr/>
            <p:nvPr/>
          </p:nvSpPr>
          <p:spPr>
            <a:xfrm>
              <a:off x="-18123" y="58764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15" name="Google Shape;2115;p12"/>
            <p:cNvSpPr/>
            <p:nvPr/>
          </p:nvSpPr>
          <p:spPr>
            <a:xfrm>
              <a:off x="-19373" y="68396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16" name="Google Shape;2116;p12"/>
            <p:cNvSpPr/>
            <p:nvPr/>
          </p:nvSpPr>
          <p:spPr>
            <a:xfrm>
              <a:off x="-19999" y="78090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17" name="Google Shape;2117;p12"/>
            <p:cNvSpPr/>
            <p:nvPr/>
          </p:nvSpPr>
          <p:spPr>
            <a:xfrm>
              <a:off x="-21250" y="87722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118" name="Google Shape;2118;p12"/>
          <p:cNvSpPr/>
          <p:nvPr/>
        </p:nvSpPr>
        <p:spPr>
          <a:xfrm>
            <a:off x="78121" y="4352662"/>
            <a:ext cx="1135404" cy="790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71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19" name="Google Shape;2119;p12"/>
          <p:cNvSpPr/>
          <p:nvPr/>
        </p:nvSpPr>
        <p:spPr>
          <a:xfrm>
            <a:off x="-974" y="4183630"/>
            <a:ext cx="985554" cy="7300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507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20" name="Google Shape;2120;p12"/>
          <p:cNvSpPr/>
          <p:nvPr/>
        </p:nvSpPr>
        <p:spPr>
          <a:xfrm>
            <a:off x="-974" y="4477372"/>
            <a:ext cx="353700" cy="2668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73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21" name="Google Shape;2121;p12"/>
          <p:cNvSpPr/>
          <p:nvPr/>
        </p:nvSpPr>
        <p:spPr>
          <a:xfrm>
            <a:off x="-974" y="4571665"/>
            <a:ext cx="671760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0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22" name="Google Shape;2122;p12"/>
          <p:cNvSpPr/>
          <p:nvPr/>
        </p:nvSpPr>
        <p:spPr>
          <a:xfrm>
            <a:off x="-974" y="3900751"/>
            <a:ext cx="985068" cy="7521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27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23" name="Google Shape;2123;p12"/>
          <p:cNvSpPr/>
          <p:nvPr/>
        </p:nvSpPr>
        <p:spPr>
          <a:xfrm>
            <a:off x="575219" y="4990986"/>
            <a:ext cx="219456" cy="152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97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24" name="Google Shape;2124;p12"/>
          <p:cNvSpPr/>
          <p:nvPr/>
        </p:nvSpPr>
        <p:spPr>
          <a:xfrm>
            <a:off x="321890" y="4780239"/>
            <a:ext cx="580554" cy="363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5222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25" name="Google Shape;2125;p12"/>
          <p:cNvSpPr/>
          <p:nvPr/>
        </p:nvSpPr>
        <p:spPr>
          <a:xfrm>
            <a:off x="-974" y="4009383"/>
            <a:ext cx="1309662" cy="9703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7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26" name="Google Shape;2126;p12"/>
          <p:cNvSpPr/>
          <p:nvPr/>
        </p:nvSpPr>
        <p:spPr>
          <a:xfrm>
            <a:off x="277134" y="4628589"/>
            <a:ext cx="739584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7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dk1"/>
        </a:solidFill>
        <a:effectLst/>
      </p:bgPr>
    </p:bg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p13"/>
          <p:cNvSpPr/>
          <p:nvPr/>
        </p:nvSpPr>
        <p:spPr>
          <a:xfrm>
            <a:off x="8595299" y="11425"/>
            <a:ext cx="548694" cy="51320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1620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29" name="Google Shape;2129;p13"/>
          <p:cNvSpPr/>
          <p:nvPr/>
        </p:nvSpPr>
        <p:spPr>
          <a:xfrm>
            <a:off x="8331983" y="4622447"/>
            <a:ext cx="811998" cy="5210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2606"/>
                </a:lnTo>
                <a:lnTo>
                  <a:pt x="12137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30" name="Google Shape;2130;p13"/>
          <p:cNvSpPr txBox="1"/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131" name="Google Shape;2131;p13"/>
          <p:cNvSpPr/>
          <p:nvPr/>
        </p:nvSpPr>
        <p:spPr>
          <a:xfrm>
            <a:off x="-1906" y="4307830"/>
            <a:ext cx="9145926" cy="8443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807" y="13766"/>
                </a:lnTo>
                <a:lnTo>
                  <a:pt x="15597" y="1338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32" name="Google Shape;2132;p13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33" name="Google Shape;2133;p13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34" name="Google Shape;2134;p13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35" name="Google Shape;2135;p13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36" name="Google Shape;2136;p13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37" name="Google Shape;2137;p13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38" name="Google Shape;2138;p13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39" name="Google Shape;2139;p13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40" name="Google Shape;2140;p13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41" name="Google Shape;2141;p13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142" name="Google Shape;2142;p13"/>
          <p:cNvGrpSpPr/>
          <p:nvPr/>
        </p:nvGrpSpPr>
        <p:grpSpPr>
          <a:xfrm>
            <a:off x="-21250" y="104800"/>
            <a:ext cx="1050747" cy="844380"/>
            <a:chOff x="-21250" y="104800"/>
            <a:chExt cx="1050747" cy="844380"/>
          </a:xfrm>
        </p:grpSpPr>
        <p:sp>
          <p:nvSpPr>
            <p:cNvPr id="2143" name="Google Shape;2143;p13"/>
            <p:cNvSpPr/>
            <p:nvPr/>
          </p:nvSpPr>
          <p:spPr>
            <a:xfrm>
              <a:off x="973823" y="1154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44" name="Google Shape;2144;p13"/>
            <p:cNvSpPr/>
            <p:nvPr/>
          </p:nvSpPr>
          <p:spPr>
            <a:xfrm>
              <a:off x="973197" y="211751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45" name="Google Shape;2145;p13"/>
            <p:cNvSpPr/>
            <p:nvPr/>
          </p:nvSpPr>
          <p:spPr>
            <a:xfrm>
              <a:off x="971946" y="30869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46" name="Google Shape;2146;p13"/>
            <p:cNvSpPr/>
            <p:nvPr/>
          </p:nvSpPr>
          <p:spPr>
            <a:xfrm>
              <a:off x="970696" y="40501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47" name="Google Shape;2147;p13"/>
            <p:cNvSpPr/>
            <p:nvPr/>
          </p:nvSpPr>
          <p:spPr>
            <a:xfrm>
              <a:off x="970070" y="501958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48" name="Google Shape;2148;p13"/>
            <p:cNvSpPr/>
            <p:nvPr/>
          </p:nvSpPr>
          <p:spPr>
            <a:xfrm>
              <a:off x="968819" y="59827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49" name="Google Shape;2149;p13"/>
            <p:cNvSpPr/>
            <p:nvPr/>
          </p:nvSpPr>
          <p:spPr>
            <a:xfrm>
              <a:off x="967568" y="6952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50" name="Google Shape;2150;p13"/>
            <p:cNvSpPr/>
            <p:nvPr/>
          </p:nvSpPr>
          <p:spPr>
            <a:xfrm>
              <a:off x="966316" y="79154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51" name="Google Shape;2151;p13"/>
            <p:cNvSpPr/>
            <p:nvPr/>
          </p:nvSpPr>
          <p:spPr>
            <a:xfrm>
              <a:off x="965692" y="88848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52" name="Google Shape;2152;p13"/>
            <p:cNvSpPr/>
            <p:nvPr/>
          </p:nvSpPr>
          <p:spPr>
            <a:xfrm>
              <a:off x="884385" y="11418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53" name="Google Shape;2153;p13"/>
            <p:cNvSpPr/>
            <p:nvPr/>
          </p:nvSpPr>
          <p:spPr>
            <a:xfrm>
              <a:off x="883134" y="21112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54" name="Google Shape;2154;p13"/>
            <p:cNvSpPr/>
            <p:nvPr/>
          </p:nvSpPr>
          <p:spPr>
            <a:xfrm>
              <a:off x="882509" y="307444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55" name="Google Shape;2155;p13"/>
            <p:cNvSpPr/>
            <p:nvPr/>
          </p:nvSpPr>
          <p:spPr>
            <a:xfrm>
              <a:off x="881258" y="40438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56" name="Google Shape;2156;p13"/>
            <p:cNvSpPr/>
            <p:nvPr/>
          </p:nvSpPr>
          <p:spPr>
            <a:xfrm>
              <a:off x="880007" y="50070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57" name="Google Shape;2157;p13"/>
            <p:cNvSpPr/>
            <p:nvPr/>
          </p:nvSpPr>
          <p:spPr>
            <a:xfrm>
              <a:off x="878755" y="59765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58" name="Google Shape;2158;p13"/>
            <p:cNvSpPr/>
            <p:nvPr/>
          </p:nvSpPr>
          <p:spPr>
            <a:xfrm>
              <a:off x="878131" y="69397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59" name="Google Shape;2159;p13"/>
            <p:cNvSpPr/>
            <p:nvPr/>
          </p:nvSpPr>
          <p:spPr>
            <a:xfrm>
              <a:off x="876880" y="79091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60" name="Google Shape;2160;p13"/>
            <p:cNvSpPr/>
            <p:nvPr/>
          </p:nvSpPr>
          <p:spPr>
            <a:xfrm>
              <a:off x="875628" y="8872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61" name="Google Shape;2161;p13"/>
            <p:cNvSpPr/>
            <p:nvPr/>
          </p:nvSpPr>
          <p:spPr>
            <a:xfrm>
              <a:off x="794947" y="113557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62" name="Google Shape;2162;p13"/>
            <p:cNvSpPr/>
            <p:nvPr/>
          </p:nvSpPr>
          <p:spPr>
            <a:xfrm>
              <a:off x="793697" y="20987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63" name="Google Shape;2163;p13"/>
            <p:cNvSpPr/>
            <p:nvPr/>
          </p:nvSpPr>
          <p:spPr>
            <a:xfrm>
              <a:off x="792445" y="3068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64" name="Google Shape;2164;p13"/>
            <p:cNvSpPr/>
            <p:nvPr/>
          </p:nvSpPr>
          <p:spPr>
            <a:xfrm>
              <a:off x="791195" y="40313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65" name="Google Shape;2165;p13"/>
            <p:cNvSpPr/>
            <p:nvPr/>
          </p:nvSpPr>
          <p:spPr>
            <a:xfrm>
              <a:off x="790569" y="50008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66" name="Google Shape;2166;p13"/>
            <p:cNvSpPr/>
            <p:nvPr/>
          </p:nvSpPr>
          <p:spPr>
            <a:xfrm>
              <a:off x="789318" y="59640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67" name="Google Shape;2167;p13"/>
            <p:cNvSpPr/>
            <p:nvPr/>
          </p:nvSpPr>
          <p:spPr>
            <a:xfrm>
              <a:off x="788068" y="69334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68" name="Google Shape;2168;p13"/>
            <p:cNvSpPr/>
            <p:nvPr/>
          </p:nvSpPr>
          <p:spPr>
            <a:xfrm>
              <a:off x="787442" y="789663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69" name="Google Shape;2169;p13"/>
            <p:cNvSpPr/>
            <p:nvPr/>
          </p:nvSpPr>
          <p:spPr>
            <a:xfrm>
              <a:off x="786190" y="88598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70" name="Google Shape;2170;p13"/>
            <p:cNvSpPr/>
            <p:nvPr/>
          </p:nvSpPr>
          <p:spPr>
            <a:xfrm>
              <a:off x="704883" y="11230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71" name="Google Shape;2171;p13"/>
            <p:cNvSpPr/>
            <p:nvPr/>
          </p:nvSpPr>
          <p:spPr>
            <a:xfrm>
              <a:off x="703634" y="20924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72" name="Google Shape;2172;p13"/>
            <p:cNvSpPr/>
            <p:nvPr/>
          </p:nvSpPr>
          <p:spPr>
            <a:xfrm>
              <a:off x="703008" y="305568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73" name="Google Shape;2173;p13"/>
            <p:cNvSpPr/>
            <p:nvPr/>
          </p:nvSpPr>
          <p:spPr>
            <a:xfrm>
              <a:off x="701756" y="40251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74" name="Google Shape;2174;p13"/>
            <p:cNvSpPr/>
            <p:nvPr/>
          </p:nvSpPr>
          <p:spPr>
            <a:xfrm>
              <a:off x="700506" y="49883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75" name="Google Shape;2175;p13"/>
            <p:cNvSpPr/>
            <p:nvPr/>
          </p:nvSpPr>
          <p:spPr>
            <a:xfrm>
              <a:off x="699881" y="595775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76" name="Google Shape;2176;p13"/>
            <p:cNvSpPr/>
            <p:nvPr/>
          </p:nvSpPr>
          <p:spPr>
            <a:xfrm>
              <a:off x="698629" y="69209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77" name="Google Shape;2177;p13"/>
            <p:cNvSpPr/>
            <p:nvPr/>
          </p:nvSpPr>
          <p:spPr>
            <a:xfrm>
              <a:off x="697379" y="78841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78" name="Google Shape;2178;p13"/>
            <p:cNvSpPr/>
            <p:nvPr/>
          </p:nvSpPr>
          <p:spPr>
            <a:xfrm>
              <a:off x="696127" y="88535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79" name="Google Shape;2179;p13"/>
            <p:cNvSpPr/>
            <p:nvPr/>
          </p:nvSpPr>
          <p:spPr>
            <a:xfrm>
              <a:off x="615447" y="111681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80" name="Google Shape;2180;p13"/>
            <p:cNvSpPr/>
            <p:nvPr/>
          </p:nvSpPr>
          <p:spPr>
            <a:xfrm>
              <a:off x="614194" y="20800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81" name="Google Shape;2181;p13"/>
            <p:cNvSpPr/>
            <p:nvPr/>
          </p:nvSpPr>
          <p:spPr>
            <a:xfrm>
              <a:off x="612944" y="30494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82" name="Google Shape;2182;p13"/>
            <p:cNvSpPr/>
            <p:nvPr/>
          </p:nvSpPr>
          <p:spPr>
            <a:xfrm>
              <a:off x="612320" y="401261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83" name="Google Shape;2183;p13"/>
            <p:cNvSpPr/>
            <p:nvPr/>
          </p:nvSpPr>
          <p:spPr>
            <a:xfrm>
              <a:off x="611067" y="49758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84" name="Google Shape;2184;p13"/>
            <p:cNvSpPr/>
            <p:nvPr/>
          </p:nvSpPr>
          <p:spPr>
            <a:xfrm>
              <a:off x="609817" y="59452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85" name="Google Shape;2185;p13"/>
            <p:cNvSpPr/>
            <p:nvPr/>
          </p:nvSpPr>
          <p:spPr>
            <a:xfrm>
              <a:off x="608565" y="69084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86" name="Google Shape;2186;p13"/>
            <p:cNvSpPr/>
            <p:nvPr/>
          </p:nvSpPr>
          <p:spPr>
            <a:xfrm>
              <a:off x="607940" y="78778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87" name="Google Shape;2187;p13"/>
            <p:cNvSpPr/>
            <p:nvPr/>
          </p:nvSpPr>
          <p:spPr>
            <a:xfrm>
              <a:off x="606690" y="88410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88" name="Google Shape;2188;p13"/>
            <p:cNvSpPr/>
            <p:nvPr/>
          </p:nvSpPr>
          <p:spPr>
            <a:xfrm>
              <a:off x="525383" y="11043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89" name="Google Shape;2189;p13"/>
            <p:cNvSpPr/>
            <p:nvPr/>
          </p:nvSpPr>
          <p:spPr>
            <a:xfrm>
              <a:off x="524758" y="207374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90" name="Google Shape;2190;p13"/>
            <p:cNvSpPr/>
            <p:nvPr/>
          </p:nvSpPr>
          <p:spPr>
            <a:xfrm>
              <a:off x="523505" y="30369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91" name="Google Shape;2191;p13"/>
            <p:cNvSpPr/>
            <p:nvPr/>
          </p:nvSpPr>
          <p:spPr>
            <a:xfrm>
              <a:off x="522256" y="40001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92" name="Google Shape;2192;p13"/>
            <p:cNvSpPr/>
            <p:nvPr/>
          </p:nvSpPr>
          <p:spPr>
            <a:xfrm>
              <a:off x="521004" y="49695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93" name="Google Shape;2193;p13"/>
            <p:cNvSpPr/>
            <p:nvPr/>
          </p:nvSpPr>
          <p:spPr>
            <a:xfrm>
              <a:off x="520378" y="593274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94" name="Google Shape;2194;p13"/>
            <p:cNvSpPr/>
            <p:nvPr/>
          </p:nvSpPr>
          <p:spPr>
            <a:xfrm>
              <a:off x="519128" y="69021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95" name="Google Shape;2195;p13"/>
            <p:cNvSpPr/>
            <p:nvPr/>
          </p:nvSpPr>
          <p:spPr>
            <a:xfrm>
              <a:off x="517876" y="78653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96" name="Google Shape;2196;p13"/>
            <p:cNvSpPr/>
            <p:nvPr/>
          </p:nvSpPr>
          <p:spPr>
            <a:xfrm>
              <a:off x="517251" y="883480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97" name="Google Shape;2197;p13"/>
            <p:cNvSpPr/>
            <p:nvPr/>
          </p:nvSpPr>
          <p:spPr>
            <a:xfrm>
              <a:off x="435944" y="10917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98" name="Google Shape;2198;p13"/>
            <p:cNvSpPr/>
            <p:nvPr/>
          </p:nvSpPr>
          <p:spPr>
            <a:xfrm>
              <a:off x="434694" y="20612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99" name="Google Shape;2199;p13"/>
            <p:cNvSpPr/>
            <p:nvPr/>
          </p:nvSpPr>
          <p:spPr>
            <a:xfrm>
              <a:off x="433442" y="30244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00" name="Google Shape;2200;p13"/>
            <p:cNvSpPr/>
            <p:nvPr/>
          </p:nvSpPr>
          <p:spPr>
            <a:xfrm>
              <a:off x="432817" y="39938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01" name="Google Shape;2201;p13"/>
            <p:cNvSpPr/>
            <p:nvPr/>
          </p:nvSpPr>
          <p:spPr>
            <a:xfrm>
              <a:off x="431567" y="49570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02" name="Google Shape;2202;p13"/>
            <p:cNvSpPr/>
            <p:nvPr/>
          </p:nvSpPr>
          <p:spPr>
            <a:xfrm>
              <a:off x="430315" y="59264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03" name="Google Shape;2203;p13"/>
            <p:cNvSpPr/>
            <p:nvPr/>
          </p:nvSpPr>
          <p:spPr>
            <a:xfrm>
              <a:off x="429690" y="688966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04" name="Google Shape;2204;p13"/>
            <p:cNvSpPr/>
            <p:nvPr/>
          </p:nvSpPr>
          <p:spPr>
            <a:xfrm>
              <a:off x="428440" y="78591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05" name="Google Shape;2205;p13"/>
            <p:cNvSpPr/>
            <p:nvPr/>
          </p:nvSpPr>
          <p:spPr>
            <a:xfrm>
              <a:off x="427188" y="88223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06" name="Google Shape;2206;p13"/>
            <p:cNvSpPr/>
            <p:nvPr/>
          </p:nvSpPr>
          <p:spPr>
            <a:xfrm>
              <a:off x="345882" y="10855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07" name="Google Shape;2207;p13"/>
            <p:cNvSpPr/>
            <p:nvPr/>
          </p:nvSpPr>
          <p:spPr>
            <a:xfrm>
              <a:off x="345256" y="20487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08" name="Google Shape;2208;p13"/>
            <p:cNvSpPr/>
            <p:nvPr/>
          </p:nvSpPr>
          <p:spPr>
            <a:xfrm>
              <a:off x="344006" y="301816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09" name="Google Shape;2209;p13"/>
            <p:cNvSpPr/>
            <p:nvPr/>
          </p:nvSpPr>
          <p:spPr>
            <a:xfrm>
              <a:off x="342755" y="398134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10" name="Google Shape;2210;p13"/>
            <p:cNvSpPr/>
            <p:nvPr/>
          </p:nvSpPr>
          <p:spPr>
            <a:xfrm>
              <a:off x="342128" y="495078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11" name="Google Shape;2211;p13"/>
            <p:cNvSpPr/>
            <p:nvPr/>
          </p:nvSpPr>
          <p:spPr>
            <a:xfrm>
              <a:off x="340878" y="59139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12" name="Google Shape;2212;p13"/>
            <p:cNvSpPr/>
            <p:nvPr/>
          </p:nvSpPr>
          <p:spPr>
            <a:xfrm>
              <a:off x="339628" y="68834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13" name="Google Shape;2213;p13"/>
            <p:cNvSpPr/>
            <p:nvPr/>
          </p:nvSpPr>
          <p:spPr>
            <a:xfrm>
              <a:off x="338377" y="78466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14" name="Google Shape;2214;p13"/>
            <p:cNvSpPr/>
            <p:nvPr/>
          </p:nvSpPr>
          <p:spPr>
            <a:xfrm>
              <a:off x="337751" y="88160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15" name="Google Shape;2215;p13"/>
            <p:cNvSpPr/>
            <p:nvPr/>
          </p:nvSpPr>
          <p:spPr>
            <a:xfrm>
              <a:off x="256444" y="10730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16" name="Google Shape;2216;p13"/>
            <p:cNvSpPr/>
            <p:nvPr/>
          </p:nvSpPr>
          <p:spPr>
            <a:xfrm>
              <a:off x="255193" y="20424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17" name="Google Shape;2217;p13"/>
            <p:cNvSpPr/>
            <p:nvPr/>
          </p:nvSpPr>
          <p:spPr>
            <a:xfrm>
              <a:off x="254567" y="300565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18" name="Google Shape;2218;p13"/>
            <p:cNvSpPr/>
            <p:nvPr/>
          </p:nvSpPr>
          <p:spPr>
            <a:xfrm>
              <a:off x="253317" y="39750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19" name="Google Shape;2219;p13"/>
            <p:cNvSpPr/>
            <p:nvPr/>
          </p:nvSpPr>
          <p:spPr>
            <a:xfrm>
              <a:off x="252066" y="49382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20" name="Google Shape;2220;p13"/>
            <p:cNvSpPr/>
            <p:nvPr/>
          </p:nvSpPr>
          <p:spPr>
            <a:xfrm>
              <a:off x="250815" y="59077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21" name="Google Shape;2221;p13"/>
            <p:cNvSpPr/>
            <p:nvPr/>
          </p:nvSpPr>
          <p:spPr>
            <a:xfrm>
              <a:off x="250190" y="68709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22" name="Google Shape;2222;p13"/>
            <p:cNvSpPr/>
            <p:nvPr/>
          </p:nvSpPr>
          <p:spPr>
            <a:xfrm>
              <a:off x="248939" y="78403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23" name="Google Shape;2223;p13"/>
            <p:cNvSpPr/>
            <p:nvPr/>
          </p:nvSpPr>
          <p:spPr>
            <a:xfrm>
              <a:off x="247688" y="88035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24" name="Google Shape;2224;p13"/>
            <p:cNvSpPr/>
            <p:nvPr/>
          </p:nvSpPr>
          <p:spPr>
            <a:xfrm>
              <a:off x="167007" y="106677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25" name="Google Shape;2225;p13"/>
            <p:cNvSpPr/>
            <p:nvPr/>
          </p:nvSpPr>
          <p:spPr>
            <a:xfrm>
              <a:off x="165755" y="20299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26" name="Google Shape;2226;p13"/>
            <p:cNvSpPr/>
            <p:nvPr/>
          </p:nvSpPr>
          <p:spPr>
            <a:xfrm>
              <a:off x="164505" y="29994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27" name="Google Shape;2227;p13"/>
            <p:cNvSpPr/>
            <p:nvPr/>
          </p:nvSpPr>
          <p:spPr>
            <a:xfrm>
              <a:off x="163254" y="39625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28" name="Google Shape;2228;p13"/>
            <p:cNvSpPr/>
            <p:nvPr/>
          </p:nvSpPr>
          <p:spPr>
            <a:xfrm>
              <a:off x="162628" y="49320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29" name="Google Shape;2229;p13"/>
            <p:cNvSpPr/>
            <p:nvPr/>
          </p:nvSpPr>
          <p:spPr>
            <a:xfrm>
              <a:off x="161378" y="5895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30" name="Google Shape;2230;p13"/>
            <p:cNvSpPr/>
            <p:nvPr/>
          </p:nvSpPr>
          <p:spPr>
            <a:xfrm>
              <a:off x="160127" y="685839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31" name="Google Shape;2231;p13"/>
            <p:cNvSpPr/>
            <p:nvPr/>
          </p:nvSpPr>
          <p:spPr>
            <a:xfrm>
              <a:off x="159500" y="782783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32" name="Google Shape;2232;p13"/>
            <p:cNvSpPr/>
            <p:nvPr/>
          </p:nvSpPr>
          <p:spPr>
            <a:xfrm>
              <a:off x="158251" y="87910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33" name="Google Shape;2233;p13"/>
            <p:cNvSpPr/>
            <p:nvPr/>
          </p:nvSpPr>
          <p:spPr>
            <a:xfrm>
              <a:off x="76943" y="10542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34" name="Google Shape;2234;p13"/>
            <p:cNvSpPr/>
            <p:nvPr/>
          </p:nvSpPr>
          <p:spPr>
            <a:xfrm>
              <a:off x="75693" y="20237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35" name="Google Shape;2235;p13"/>
            <p:cNvSpPr/>
            <p:nvPr/>
          </p:nvSpPr>
          <p:spPr>
            <a:xfrm>
              <a:off x="75066" y="29868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36" name="Google Shape;2236;p13"/>
            <p:cNvSpPr/>
            <p:nvPr/>
          </p:nvSpPr>
          <p:spPr>
            <a:xfrm>
              <a:off x="73815" y="3956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37" name="Google Shape;2237;p13"/>
            <p:cNvSpPr/>
            <p:nvPr/>
          </p:nvSpPr>
          <p:spPr>
            <a:xfrm>
              <a:off x="72566" y="49195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38" name="Google Shape;2238;p13"/>
            <p:cNvSpPr/>
            <p:nvPr/>
          </p:nvSpPr>
          <p:spPr>
            <a:xfrm>
              <a:off x="71939" y="588270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39" name="Google Shape;2239;p13"/>
            <p:cNvSpPr/>
            <p:nvPr/>
          </p:nvSpPr>
          <p:spPr>
            <a:xfrm>
              <a:off x="70688" y="68521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40" name="Google Shape;2240;p13"/>
            <p:cNvSpPr/>
            <p:nvPr/>
          </p:nvSpPr>
          <p:spPr>
            <a:xfrm>
              <a:off x="69438" y="78153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41" name="Google Shape;2241;p13"/>
            <p:cNvSpPr/>
            <p:nvPr/>
          </p:nvSpPr>
          <p:spPr>
            <a:xfrm>
              <a:off x="68188" y="878476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42" name="Google Shape;2242;p13"/>
            <p:cNvSpPr/>
            <p:nvPr/>
          </p:nvSpPr>
          <p:spPr>
            <a:xfrm>
              <a:off x="-12493" y="10480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43" name="Google Shape;2243;p13"/>
            <p:cNvSpPr/>
            <p:nvPr/>
          </p:nvSpPr>
          <p:spPr>
            <a:xfrm>
              <a:off x="-13744" y="2011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44" name="Google Shape;2244;p13"/>
            <p:cNvSpPr/>
            <p:nvPr/>
          </p:nvSpPr>
          <p:spPr>
            <a:xfrm>
              <a:off x="-14996" y="29743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45" name="Google Shape;2245;p13"/>
            <p:cNvSpPr/>
            <p:nvPr/>
          </p:nvSpPr>
          <p:spPr>
            <a:xfrm>
              <a:off x="-15620" y="394382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46" name="Google Shape;2246;p13"/>
            <p:cNvSpPr/>
            <p:nvPr/>
          </p:nvSpPr>
          <p:spPr>
            <a:xfrm>
              <a:off x="-16872" y="49070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47" name="Google Shape;2247;p13"/>
            <p:cNvSpPr/>
            <p:nvPr/>
          </p:nvSpPr>
          <p:spPr>
            <a:xfrm>
              <a:off x="-18123" y="58764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48" name="Google Shape;2248;p13"/>
            <p:cNvSpPr/>
            <p:nvPr/>
          </p:nvSpPr>
          <p:spPr>
            <a:xfrm>
              <a:off x="-19373" y="68396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49" name="Google Shape;2249;p13"/>
            <p:cNvSpPr/>
            <p:nvPr/>
          </p:nvSpPr>
          <p:spPr>
            <a:xfrm>
              <a:off x="-19999" y="78090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50" name="Google Shape;2250;p13"/>
            <p:cNvSpPr/>
            <p:nvPr/>
          </p:nvSpPr>
          <p:spPr>
            <a:xfrm>
              <a:off x="-21250" y="87722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251" name="Google Shape;2251;p13"/>
          <p:cNvSpPr/>
          <p:nvPr/>
        </p:nvSpPr>
        <p:spPr>
          <a:xfrm>
            <a:off x="78121" y="4352662"/>
            <a:ext cx="1135404" cy="790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71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52" name="Google Shape;2252;p13"/>
          <p:cNvSpPr/>
          <p:nvPr/>
        </p:nvSpPr>
        <p:spPr>
          <a:xfrm>
            <a:off x="-974" y="4183630"/>
            <a:ext cx="985554" cy="7300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507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53" name="Google Shape;2253;p13"/>
          <p:cNvSpPr/>
          <p:nvPr/>
        </p:nvSpPr>
        <p:spPr>
          <a:xfrm>
            <a:off x="-974" y="4477372"/>
            <a:ext cx="353700" cy="2668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73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54" name="Google Shape;2254;p13"/>
          <p:cNvSpPr/>
          <p:nvPr/>
        </p:nvSpPr>
        <p:spPr>
          <a:xfrm>
            <a:off x="-974" y="4571665"/>
            <a:ext cx="671760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0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55" name="Google Shape;2255;p13"/>
          <p:cNvSpPr/>
          <p:nvPr/>
        </p:nvSpPr>
        <p:spPr>
          <a:xfrm>
            <a:off x="-974" y="3900751"/>
            <a:ext cx="985068" cy="7521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27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56" name="Google Shape;2256;p13"/>
          <p:cNvSpPr/>
          <p:nvPr/>
        </p:nvSpPr>
        <p:spPr>
          <a:xfrm>
            <a:off x="575219" y="4990986"/>
            <a:ext cx="219456" cy="152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97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57" name="Google Shape;2257;p13"/>
          <p:cNvSpPr/>
          <p:nvPr/>
        </p:nvSpPr>
        <p:spPr>
          <a:xfrm>
            <a:off x="321890" y="4780239"/>
            <a:ext cx="580554" cy="363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522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58" name="Google Shape;2258;p13"/>
          <p:cNvSpPr/>
          <p:nvPr/>
        </p:nvSpPr>
        <p:spPr>
          <a:xfrm>
            <a:off x="-974" y="4009383"/>
            <a:ext cx="1309662" cy="9703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7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59" name="Google Shape;2259;p13"/>
          <p:cNvSpPr/>
          <p:nvPr/>
        </p:nvSpPr>
        <p:spPr>
          <a:xfrm>
            <a:off x="277134" y="4628589"/>
            <a:ext cx="739584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7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476" y="734377"/>
            <a:ext cx="4825818" cy="43114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315"/>
                </a:moveTo>
                <a:lnTo>
                  <a:pt x="0" y="21600"/>
                </a:lnTo>
                <a:lnTo>
                  <a:pt x="17128" y="17544"/>
                </a:lnTo>
                <a:lnTo>
                  <a:pt x="20654" y="11770"/>
                </a:lnTo>
                <a:lnTo>
                  <a:pt x="18530" y="14144"/>
                </a:lnTo>
                <a:lnTo>
                  <a:pt x="21600" y="8115"/>
                </a:lnTo>
                <a:lnTo>
                  <a:pt x="9944" y="0"/>
                </a:lnTo>
                <a:close/>
              </a:path>
            </a:pathLst>
          </a:custGeom>
          <a:solidFill>
            <a:srgbClr val="0B0D18">
              <a:alpha val="22350"/>
            </a:srgbClr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-1" y="10000"/>
            <a:ext cx="844398" cy="5133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-1" y="712470"/>
            <a:ext cx="4584384" cy="38676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0" y="3508"/>
                </a:lnTo>
                <a:lnTo>
                  <a:pt x="6395" y="0"/>
                </a:lnTo>
                <a:lnTo>
                  <a:pt x="21600" y="6993"/>
                </a:lnTo>
                <a:lnTo>
                  <a:pt x="17689" y="193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3"/>
          <p:cNvSpPr/>
          <p:nvPr/>
        </p:nvSpPr>
        <p:spPr>
          <a:xfrm>
            <a:off x="7592854" y="0"/>
            <a:ext cx="1551150" cy="9296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5677" y="13378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7155666" y="4163377"/>
            <a:ext cx="1699758" cy="9801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610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8" name="Google Shape;218;p3"/>
          <p:cNvSpPr/>
          <p:nvPr/>
        </p:nvSpPr>
        <p:spPr>
          <a:xfrm>
            <a:off x="7635726" y="4243388"/>
            <a:ext cx="1508274" cy="9001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-2" y="4048124"/>
            <a:ext cx="1107756" cy="7834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234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-2" y="4342923"/>
            <a:ext cx="1047276" cy="7524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563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-1" y="3853337"/>
            <a:ext cx="1089180" cy="7915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131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475" y="3951921"/>
            <a:ext cx="816318" cy="585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8911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-1" y="4626292"/>
            <a:ext cx="333828" cy="250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7829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188593" y="4570094"/>
            <a:ext cx="868698" cy="573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9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293845" y="4740592"/>
            <a:ext cx="611010" cy="4028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532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43813" y="4886800"/>
            <a:ext cx="445284" cy="2567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6099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-2" y="3945254"/>
            <a:ext cx="1460160" cy="10268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458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38" name="Google Shape;238;p3"/>
          <p:cNvGrpSpPr/>
          <p:nvPr/>
        </p:nvGrpSpPr>
        <p:grpSpPr>
          <a:xfrm>
            <a:off x="6677976" y="4591049"/>
            <a:ext cx="872008" cy="585306"/>
            <a:chOff x="6677976" y="4591049"/>
            <a:chExt cx="872008" cy="585306"/>
          </a:xfrm>
        </p:grpSpPr>
        <p:sp>
          <p:nvSpPr>
            <p:cNvPr id="239" name="Google Shape;239;p3"/>
            <p:cNvSpPr/>
            <p:nvPr/>
          </p:nvSpPr>
          <p:spPr>
            <a:xfrm>
              <a:off x="6780370" y="51034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746556" y="50487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712267" y="499443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677976" y="493966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865143" y="512587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6831329" y="507158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797038" y="50172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6762749" y="49625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728935" y="490823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916101" y="509444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881812" y="503967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847522" y="498538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6813231" y="493109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6779418" y="487632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7000874" y="511730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6966584" y="506253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932293" y="50082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6898004" y="495347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6864190" y="489918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6829900" y="484489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7085647" y="513968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7051356" y="508539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7017067" y="503110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6982776" y="497633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6948962" y="49220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914673" y="486727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880382" y="481298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7136129" y="510825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7101838" y="505348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7067549" y="499919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7033735" y="494490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999445" y="489013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965155" y="483584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6930865" y="478107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7220901" y="5130641"/>
              <a:ext cx="41904" cy="371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2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7186612" y="507634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7152322" y="502205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7118507" y="496728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7084218" y="49129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7049928" y="485870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7015637" y="480393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6981824" y="474964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7271384" y="509920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7237093" y="504491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7202804" y="499014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7168990" y="493585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7134700" y="488108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7100410" y="48267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7066597" y="477250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7032306" y="471773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7356156" y="512206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7321867" y="506730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7287576" y="501300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7253762" y="495871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7219473" y="490394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7185182" y="484965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7151368" y="479488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7117079" y="474059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7082788" y="468629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7406638" y="509016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7372349" y="503586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7338535" y="498109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7304245" y="492680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7269955" y="487251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7235665" y="48177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7201851" y="476345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7167562" y="470868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7133272" y="465439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7457122" y="5058250"/>
              <a:ext cx="41904" cy="371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2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7423307" y="500395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7389018" y="494966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7354728" y="489489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7320437" y="484060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7286624" y="478631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7252334" y="47315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7218043" y="467725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7184230" y="462248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4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7508080" y="502681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7473791" y="49725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7439500" y="491775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7405210" y="486346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7371397" y="480869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7337106" y="475440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7302817" y="470011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7268526" y="464534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7234712" y="459104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25" name="Google Shape;325;p3"/>
          <p:cNvGrpSpPr/>
          <p:nvPr/>
        </p:nvGrpSpPr>
        <p:grpSpPr>
          <a:xfrm>
            <a:off x="-45720" y="1170144"/>
            <a:ext cx="864886" cy="1040119"/>
            <a:chOff x="-45720" y="1170144"/>
            <a:chExt cx="864886" cy="1040119"/>
          </a:xfrm>
        </p:grpSpPr>
        <p:sp>
          <p:nvSpPr>
            <p:cNvPr id="326" name="Google Shape;326;p3"/>
            <p:cNvSpPr/>
            <p:nvPr/>
          </p:nvSpPr>
          <p:spPr>
            <a:xfrm>
              <a:off x="483394" y="117014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518160" y="1249678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553402" y="132873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588169" y="140779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622935" y="1486851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658177" y="1566384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692944" y="164544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728186" y="172450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762952" y="180355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410050" y="120253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444818" y="128206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479583" y="136112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514825" y="144017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549593" y="151923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584358" y="1598770"/>
              <a:ext cx="56700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619601" y="16778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654367" y="175688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689610" y="183594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6232" y="1235390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71475" y="131444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406241" y="139350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441007" y="147256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476250" y="1552096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511016" y="163115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545782" y="1710212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581025" y="178927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615791" y="18683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262890" y="126777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297656" y="134683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32899" y="142589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7664" y="150494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402431" y="1584482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437674" y="166353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472439" y="174259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507206" y="182165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542449" y="1901188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89547" y="130016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224313" y="137921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259080" y="145827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294322" y="1537809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29088" y="161686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363855" y="169592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99097" y="177498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433863" y="185403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68630" y="1933573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115728" y="133254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150971" y="141160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185738" y="149066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20503" y="157019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255746" y="164925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290513" y="172830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5279" y="1807367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60521" y="1886901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95288" y="196595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42386" y="136493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77153" y="144398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112395" y="1523521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147161" y="160258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181928" y="168163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17169" y="176069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51936" y="183975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86702" y="1919286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321944" y="199834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-31432" y="139731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3810" y="147637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38576" y="155590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73819" y="163496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108584" y="171402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143351" y="179308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178594" y="1872613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213359" y="195167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248125" y="2030728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-34766" y="158829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0" y="166735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5243" y="174640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70008" y="1825940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104775" y="190499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140017" y="198405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174784" y="206311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-38576" y="177879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-3333" y="1858326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31432" y="193738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66198" y="201644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101441" y="209549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-41910" y="196976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-7144" y="20488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27623" y="212788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-45720" y="2160745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414" name="Google Shape;414;p3"/>
          <p:cNvSpPr txBox="1"/>
          <p:nvPr>
            <p:ph type="ctrTitle"/>
          </p:nvPr>
        </p:nvSpPr>
        <p:spPr>
          <a:xfrm>
            <a:off x="489100" y="1855563"/>
            <a:ext cx="3668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15" name="Google Shape;415;p3"/>
          <p:cNvSpPr txBox="1"/>
          <p:nvPr>
            <p:ph type="subTitle" idx="1"/>
          </p:nvPr>
        </p:nvSpPr>
        <p:spPr>
          <a:xfrm>
            <a:off x="489100" y="3036075"/>
            <a:ext cx="3243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inverse">
  <p:cSld name="TITLE_1_2">
    <p:bg>
      <p:bgPr>
        <a:solidFill>
          <a:schemeClr val="dk1"/>
        </a:solidFill>
        <a:effectLst/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"/>
          <p:cNvSpPr/>
          <p:nvPr/>
        </p:nvSpPr>
        <p:spPr>
          <a:xfrm>
            <a:off x="476" y="734377"/>
            <a:ext cx="4825818" cy="43114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315"/>
                </a:moveTo>
                <a:lnTo>
                  <a:pt x="0" y="21600"/>
                </a:lnTo>
                <a:lnTo>
                  <a:pt x="17128" y="17544"/>
                </a:lnTo>
                <a:lnTo>
                  <a:pt x="20654" y="11770"/>
                </a:lnTo>
                <a:lnTo>
                  <a:pt x="18530" y="14144"/>
                </a:lnTo>
                <a:lnTo>
                  <a:pt x="21600" y="8115"/>
                </a:lnTo>
                <a:lnTo>
                  <a:pt x="9944" y="0"/>
                </a:lnTo>
                <a:close/>
              </a:path>
            </a:pathLst>
          </a:custGeom>
          <a:solidFill>
            <a:srgbClr val="FFFFFF">
              <a:alpha val="16200"/>
            </a:srgbClr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8" name="Google Shape;418;p4"/>
          <p:cNvSpPr/>
          <p:nvPr/>
        </p:nvSpPr>
        <p:spPr>
          <a:xfrm>
            <a:off x="-1" y="10000"/>
            <a:ext cx="844398" cy="5133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9" name="Google Shape;419;p4"/>
          <p:cNvSpPr/>
          <p:nvPr/>
        </p:nvSpPr>
        <p:spPr>
          <a:xfrm>
            <a:off x="-1" y="712470"/>
            <a:ext cx="4584384" cy="38676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0" y="3508"/>
                </a:lnTo>
                <a:lnTo>
                  <a:pt x="6395" y="0"/>
                </a:lnTo>
                <a:lnTo>
                  <a:pt x="21600" y="6993"/>
                </a:lnTo>
                <a:lnTo>
                  <a:pt x="17689" y="1939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0" name="Google Shape;420;p4"/>
          <p:cNvSpPr/>
          <p:nvPr/>
        </p:nvSpPr>
        <p:spPr>
          <a:xfrm>
            <a:off x="7592854" y="0"/>
            <a:ext cx="1551150" cy="9296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5677" y="133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6200"/>
            </a:srgbClr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1" name="Google Shape;421;p4"/>
          <p:cNvSpPr/>
          <p:nvPr/>
        </p:nvSpPr>
        <p:spPr>
          <a:xfrm>
            <a:off x="7155666" y="4163377"/>
            <a:ext cx="1699758" cy="9801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610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2" name="Google Shape;422;p4"/>
          <p:cNvSpPr/>
          <p:nvPr/>
        </p:nvSpPr>
        <p:spPr>
          <a:xfrm>
            <a:off x="7635726" y="4243388"/>
            <a:ext cx="1508274" cy="9001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3" name="Google Shape;423;p4"/>
          <p:cNvSpPr/>
          <p:nvPr/>
        </p:nvSpPr>
        <p:spPr>
          <a:xfrm>
            <a:off x="-2" y="4048124"/>
            <a:ext cx="1107756" cy="7834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234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4" name="Google Shape;424;p4"/>
          <p:cNvSpPr/>
          <p:nvPr/>
        </p:nvSpPr>
        <p:spPr>
          <a:xfrm>
            <a:off x="-2" y="4342923"/>
            <a:ext cx="1047276" cy="7524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563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5" name="Google Shape;425;p4"/>
          <p:cNvSpPr/>
          <p:nvPr/>
        </p:nvSpPr>
        <p:spPr>
          <a:xfrm>
            <a:off x="-1" y="3853337"/>
            <a:ext cx="1089180" cy="7915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131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6" name="Google Shape;426;p4"/>
          <p:cNvSpPr/>
          <p:nvPr/>
        </p:nvSpPr>
        <p:spPr>
          <a:xfrm>
            <a:off x="475" y="3951921"/>
            <a:ext cx="816318" cy="585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8911"/>
                </a:lnTo>
                <a:lnTo>
                  <a:pt x="0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7" name="Google Shape;427;p4"/>
          <p:cNvSpPr/>
          <p:nvPr/>
        </p:nvSpPr>
        <p:spPr>
          <a:xfrm>
            <a:off x="-1" y="4626292"/>
            <a:ext cx="333828" cy="250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7829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8" name="Google Shape;428;p4"/>
          <p:cNvSpPr/>
          <p:nvPr/>
        </p:nvSpPr>
        <p:spPr>
          <a:xfrm>
            <a:off x="188593" y="4570094"/>
            <a:ext cx="868698" cy="573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9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9" name="Google Shape;429;p4"/>
          <p:cNvSpPr/>
          <p:nvPr/>
        </p:nvSpPr>
        <p:spPr>
          <a:xfrm>
            <a:off x="293845" y="4740592"/>
            <a:ext cx="611010" cy="4028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532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0" name="Google Shape;430;p4"/>
          <p:cNvSpPr/>
          <p:nvPr/>
        </p:nvSpPr>
        <p:spPr>
          <a:xfrm>
            <a:off x="43813" y="4886800"/>
            <a:ext cx="445284" cy="2567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6099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1" name="Google Shape;431;p4"/>
          <p:cNvSpPr/>
          <p:nvPr/>
        </p:nvSpPr>
        <p:spPr>
          <a:xfrm>
            <a:off x="-2" y="3945254"/>
            <a:ext cx="1460160" cy="10268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458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2" name="Google Shape;432;p4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3" name="Google Shape;433;p4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4" name="Google Shape;434;p4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5" name="Google Shape;435;p4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6" name="Google Shape;436;p4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7" name="Google Shape;437;p4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8" name="Google Shape;438;p4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9" name="Google Shape;439;p4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40" name="Google Shape;440;p4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41" name="Google Shape;441;p4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42" name="Google Shape;442;p4"/>
          <p:cNvGrpSpPr/>
          <p:nvPr/>
        </p:nvGrpSpPr>
        <p:grpSpPr>
          <a:xfrm>
            <a:off x="6677976" y="4591049"/>
            <a:ext cx="872008" cy="585306"/>
            <a:chOff x="6677976" y="4591049"/>
            <a:chExt cx="872008" cy="585306"/>
          </a:xfrm>
        </p:grpSpPr>
        <p:sp>
          <p:nvSpPr>
            <p:cNvPr id="443" name="Google Shape;443;p4"/>
            <p:cNvSpPr/>
            <p:nvPr/>
          </p:nvSpPr>
          <p:spPr>
            <a:xfrm>
              <a:off x="6780370" y="51034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6746556" y="50487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6712267" y="499443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6677976" y="493966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6865143" y="512587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6831329" y="507158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6797038" y="50172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6762749" y="49625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6728935" y="490823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6916101" y="509444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6881812" y="503967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6847522" y="498538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6813231" y="493109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6779418" y="487632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7000874" y="511730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6966584" y="506253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6932293" y="50082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6898004" y="495347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6864190" y="489918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6829900" y="484489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7085647" y="513968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7051356" y="508539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7017067" y="503110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6982776" y="497633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6948962" y="49220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6914673" y="486727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6880382" y="481298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7136129" y="510825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7101838" y="505348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7067549" y="499919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7033735" y="494490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6999445" y="489013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6965155" y="483584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6930865" y="478107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7220901" y="5130641"/>
              <a:ext cx="41904" cy="371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7186612" y="507634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7152322" y="502205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7118507" y="496728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7084218" y="49129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7049928" y="485870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7015637" y="480393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6981824" y="474964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7271384" y="509920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7237093" y="504491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7202804" y="499014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7168990" y="493585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7134700" y="488108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7100410" y="48267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7066597" y="477250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7032306" y="471773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7356156" y="512206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7321867" y="506730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7287576" y="501300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7253762" y="495871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7219473" y="490394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7185182" y="484965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7151368" y="479488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7117079" y="474059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7082788" y="468629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7406638" y="509016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7372349" y="503586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7338535" y="498109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7304245" y="492680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7269955" y="487251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7235665" y="48177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7201851" y="476345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7167562" y="470868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7133272" y="465439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7457122" y="5058250"/>
              <a:ext cx="41904" cy="371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7423307" y="500395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7389018" y="494966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7354728" y="489489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7320437" y="484060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7286624" y="478631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7252334" y="47315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7218043" y="467725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7184230" y="462248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4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7508080" y="502681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7473791" y="49725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7439500" y="491775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405210" y="486346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7371397" y="480869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337106" y="475440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302817" y="470011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268526" y="464534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7234712" y="459104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-45720" y="1170144"/>
            <a:ext cx="864886" cy="1040119"/>
            <a:chOff x="-45720" y="1170144"/>
            <a:chExt cx="864886" cy="1040119"/>
          </a:xfrm>
        </p:grpSpPr>
        <p:sp>
          <p:nvSpPr>
            <p:cNvPr id="530" name="Google Shape;530;p4"/>
            <p:cNvSpPr/>
            <p:nvPr/>
          </p:nvSpPr>
          <p:spPr>
            <a:xfrm>
              <a:off x="483394" y="117014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518160" y="1249678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553402" y="132873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588169" y="140779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622935" y="1486851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658177" y="1566384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692944" y="164544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728186" y="172450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762952" y="180355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410050" y="120253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444818" y="128206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479583" y="136112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514825" y="144017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549593" y="151923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584358" y="1598770"/>
              <a:ext cx="56700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619601" y="16778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654367" y="175688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689610" y="183594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336232" y="1235390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71475" y="131444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406241" y="139350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441007" y="147256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476250" y="1552096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511016" y="163115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545782" y="1710212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581025" y="178927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615791" y="18683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890" y="126777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97656" y="134683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332899" y="142589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367664" y="150494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402431" y="1584482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437674" y="166353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472439" y="174259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507206" y="182165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542449" y="1901188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189547" y="130016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24313" y="137921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259080" y="145827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294322" y="1537809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329088" y="161686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363855" y="169592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399097" y="177498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433863" y="185403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468630" y="1933573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115728" y="133254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150971" y="141160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185738" y="149066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20503" y="157019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55746" y="164925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90513" y="172830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325279" y="1807367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360521" y="1886901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395288" y="196595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42386" y="136493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77153" y="144398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112395" y="1523521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147161" y="160258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181928" y="168163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17169" y="176069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51936" y="183975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286702" y="1919286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21944" y="199834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-31432" y="139731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3810" y="147637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38576" y="155590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73819" y="163496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108584" y="171402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43351" y="179308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178594" y="1872613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13359" y="195167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8125" y="2030728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-34766" y="158829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0" y="166735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5243" y="174640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70008" y="1825940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104775" y="190499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140017" y="198405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174784" y="206311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-38576" y="177879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-3333" y="1858326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1432" y="193738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66198" y="201644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101441" y="209549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-41910" y="196976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-7144" y="20488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27623" y="212788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-45720" y="2160745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618" name="Google Shape;618;p4"/>
          <p:cNvSpPr txBox="1"/>
          <p:nvPr>
            <p:ph type="ctrTitle"/>
          </p:nvPr>
        </p:nvSpPr>
        <p:spPr>
          <a:xfrm>
            <a:off x="489100" y="1855563"/>
            <a:ext cx="3668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9" name="Google Shape;619;p4"/>
          <p:cNvSpPr txBox="1"/>
          <p:nvPr>
            <p:ph type="subTitle" idx="1"/>
          </p:nvPr>
        </p:nvSpPr>
        <p:spPr>
          <a:xfrm>
            <a:off x="489100" y="3036075"/>
            <a:ext cx="3243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"/>
          <p:cNvSpPr/>
          <p:nvPr/>
        </p:nvSpPr>
        <p:spPr>
          <a:xfrm>
            <a:off x="0" y="0"/>
            <a:ext cx="6146928" cy="513297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4716"/>
                </a:moveTo>
                <a:lnTo>
                  <a:pt x="12181" y="0"/>
                </a:lnTo>
                <a:lnTo>
                  <a:pt x="15" y="0"/>
                </a:lnTo>
                <a:lnTo>
                  <a:pt x="0" y="21600"/>
                </a:lnTo>
                <a:lnTo>
                  <a:pt x="16618" y="20680"/>
                </a:lnTo>
                <a:close/>
              </a:path>
            </a:pathLst>
          </a:custGeom>
          <a:gradFill>
            <a:gsLst>
              <a:gs pos="0">
                <a:srgbClr val="FF6146">
                  <a:alpha val="80392"/>
                </a:srgbClr>
              </a:gs>
              <a:gs pos="100000">
                <a:srgbClr val="FFC801">
                  <a:alpha val="7764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22" name="Google Shape;622;p5"/>
          <p:cNvSpPr/>
          <p:nvPr/>
        </p:nvSpPr>
        <p:spPr>
          <a:xfrm>
            <a:off x="0" y="0"/>
            <a:ext cx="5825898" cy="513297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952" y="5882"/>
                </a:moveTo>
                <a:lnTo>
                  <a:pt x="18212" y="4435"/>
                </a:lnTo>
                <a:lnTo>
                  <a:pt x="21600" y="5635"/>
                </a:lnTo>
                <a:lnTo>
                  <a:pt x="11862" y="0"/>
                </a:lnTo>
                <a:lnTo>
                  <a:pt x="16" y="0"/>
                </a:lnTo>
                <a:lnTo>
                  <a:pt x="0" y="21600"/>
                </a:lnTo>
                <a:lnTo>
                  <a:pt x="17435" y="2000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3" name="Google Shape;623;p5"/>
          <p:cNvGrpSpPr/>
          <p:nvPr/>
        </p:nvGrpSpPr>
        <p:grpSpPr>
          <a:xfrm>
            <a:off x="-50800" y="801997"/>
            <a:ext cx="737709" cy="861534"/>
            <a:chOff x="-1" y="-1"/>
            <a:chExt cx="983612" cy="1148712"/>
          </a:xfrm>
        </p:grpSpPr>
        <p:sp>
          <p:nvSpPr>
            <p:cNvPr id="624" name="Google Shape;624;p5"/>
            <p:cNvSpPr/>
            <p:nvPr/>
          </p:nvSpPr>
          <p:spPr>
            <a:xfrm>
              <a:off x="677544" y="1090931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589914" y="106616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502283" y="104140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415289" y="1017271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327658" y="99250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240028" y="96773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152399" y="94361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64769" y="91884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700405" y="100965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612774" y="984886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525143" y="96012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437514" y="93598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350519" y="91122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262889" y="88646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175259" y="86233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87629" y="83756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-1" y="81279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723265" y="92837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635633" y="90360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548004" y="87883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460374" y="85471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373378" y="829945"/>
              <a:ext cx="54594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7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285749" y="80518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198119" y="78104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110488" y="75628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22859" y="73152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746125" y="84708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658494" y="82232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570864" y="79756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483233" y="77343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395603" y="74866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308608" y="72389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220978" y="69977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133349" y="67500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45719" y="65023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768984" y="76581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681355" y="74104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593724" y="71628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506093" y="69214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418464" y="66738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330833" y="64262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243838" y="61848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156209" y="59372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68578" y="56896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791844" y="68453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704215" y="65976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616583" y="63499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528954" y="61087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441324" y="58610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353694" y="56133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266064" y="53721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179069" y="51244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91439" y="48767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814705" y="60324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727075" y="57848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639443" y="55372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551814" y="52959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464183" y="50482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376553" y="48006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288924" y="45529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201928" y="431165"/>
              <a:ext cx="54594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7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114299" y="40639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837565" y="52197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749934" y="49720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662304" y="47244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574674" y="44767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487043" y="42354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399414" y="39877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11783" y="37401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224153" y="34988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137159" y="32512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860425" y="44005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772794" y="41592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685165" y="39116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597533" y="36639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9904" y="34226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422274" y="31749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334644" y="29273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247013" y="26860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159384" y="24384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883285" y="35877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795655" y="33464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708025" y="30987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620393" y="28511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32764" y="26098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45133" y="23622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357503" y="21145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269874" y="18732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182244" y="16256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905510" y="27749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818515" y="25336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730884" y="22859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43254" y="20383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555624" y="17970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467993" y="15494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380364" y="13017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292733" y="10604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205103" y="8127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928369" y="19621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841374" y="172085"/>
              <a:ext cx="54594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7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753744" y="14732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666114" y="12255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78483" y="9842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490854" y="7366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403224" y="4889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315594" y="2476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227963" y="-1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731" name="Google Shape;731;p5"/>
          <p:cNvSpPr/>
          <p:nvPr/>
        </p:nvSpPr>
        <p:spPr>
          <a:xfrm>
            <a:off x="35242" y="4788187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418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2" name="Google Shape;732;p5"/>
          <p:cNvSpPr/>
          <p:nvPr/>
        </p:nvSpPr>
        <p:spPr>
          <a:xfrm>
            <a:off x="220503" y="4022853"/>
            <a:ext cx="1714041" cy="112063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152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3" name="Google Shape;733;p5"/>
          <p:cNvSpPr/>
          <p:nvPr/>
        </p:nvSpPr>
        <p:spPr>
          <a:xfrm>
            <a:off x="1161573" y="4688651"/>
            <a:ext cx="782460" cy="45481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5338" y="2160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4" name="Google Shape;734;p5"/>
          <p:cNvSpPr/>
          <p:nvPr/>
        </p:nvSpPr>
        <p:spPr>
          <a:xfrm>
            <a:off x="0" y="4440524"/>
            <a:ext cx="905823" cy="6377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68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5" name="Google Shape;735;p5"/>
          <p:cNvSpPr/>
          <p:nvPr/>
        </p:nvSpPr>
        <p:spPr>
          <a:xfrm>
            <a:off x="330517" y="4462432"/>
            <a:ext cx="1080621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57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6" name="Google Shape;736;p5"/>
          <p:cNvSpPr/>
          <p:nvPr/>
        </p:nvSpPr>
        <p:spPr>
          <a:xfrm>
            <a:off x="0" y="4177634"/>
            <a:ext cx="1027769" cy="73151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9223"/>
                </a:lnTo>
                <a:lnTo>
                  <a:pt x="0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7" name="Google Shape;737;p5"/>
          <p:cNvSpPr/>
          <p:nvPr/>
        </p:nvSpPr>
        <p:spPr>
          <a:xfrm>
            <a:off x="0" y="4150488"/>
            <a:ext cx="361017" cy="2514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08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8" name="Google Shape;738;p5"/>
          <p:cNvSpPr/>
          <p:nvPr/>
        </p:nvSpPr>
        <p:spPr>
          <a:xfrm>
            <a:off x="1043939" y="5030598"/>
            <a:ext cx="173826" cy="11287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539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9" name="Google Shape;739;p5"/>
          <p:cNvSpPr/>
          <p:nvPr/>
        </p:nvSpPr>
        <p:spPr>
          <a:xfrm>
            <a:off x="611981" y="4294316"/>
            <a:ext cx="1309689" cy="8491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508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40" name="Google Shape;740;p5"/>
          <p:cNvSpPr/>
          <p:nvPr/>
        </p:nvSpPr>
        <p:spPr>
          <a:xfrm>
            <a:off x="907256" y="4815332"/>
            <a:ext cx="507222" cy="32813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014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41" name="Google Shape;741;p5"/>
          <p:cNvSpPr/>
          <p:nvPr/>
        </p:nvSpPr>
        <p:spPr>
          <a:xfrm>
            <a:off x="8407706" y="11431"/>
            <a:ext cx="736290" cy="51320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42" name="Google Shape;742;p5"/>
          <p:cNvSpPr/>
          <p:nvPr/>
        </p:nvSpPr>
        <p:spPr>
          <a:xfrm>
            <a:off x="7813825" y="0"/>
            <a:ext cx="1244443" cy="86678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1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43" name="Google Shape;743;p5"/>
          <p:cNvSpPr/>
          <p:nvPr/>
        </p:nvSpPr>
        <p:spPr>
          <a:xfrm>
            <a:off x="8063856" y="251936"/>
            <a:ext cx="1080135" cy="8001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93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44" name="Google Shape;744;p5"/>
          <p:cNvSpPr/>
          <p:nvPr/>
        </p:nvSpPr>
        <p:spPr>
          <a:xfrm>
            <a:off x="8756323" y="437674"/>
            <a:ext cx="387666" cy="2924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86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45" name="Google Shape;745;p5"/>
          <p:cNvSpPr/>
          <p:nvPr/>
        </p:nvSpPr>
        <p:spPr>
          <a:xfrm>
            <a:off x="8407709" y="62389"/>
            <a:ext cx="736290" cy="5643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49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46" name="Google Shape;746;p5"/>
          <p:cNvSpPr/>
          <p:nvPr/>
        </p:nvSpPr>
        <p:spPr>
          <a:xfrm>
            <a:off x="8064333" y="537686"/>
            <a:ext cx="1079649" cy="82437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32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47" name="Google Shape;747;p5"/>
          <p:cNvSpPr/>
          <p:nvPr/>
        </p:nvSpPr>
        <p:spPr>
          <a:xfrm>
            <a:off x="8272930" y="0"/>
            <a:ext cx="240489" cy="1671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1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48" name="Google Shape;748;p5"/>
          <p:cNvSpPr/>
          <p:nvPr/>
        </p:nvSpPr>
        <p:spPr>
          <a:xfrm>
            <a:off x="8154821" y="0"/>
            <a:ext cx="636255" cy="3981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6378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49" name="Google Shape;749;p5"/>
          <p:cNvSpPr/>
          <p:nvPr/>
        </p:nvSpPr>
        <p:spPr>
          <a:xfrm>
            <a:off x="7708574" y="179546"/>
            <a:ext cx="1435401" cy="106344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1122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50" name="Google Shape;750;p5"/>
          <p:cNvSpPr/>
          <p:nvPr/>
        </p:nvSpPr>
        <p:spPr>
          <a:xfrm>
            <a:off x="8029567" y="0"/>
            <a:ext cx="810567" cy="5643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20623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51" name="Google Shape;751;p5"/>
          <p:cNvSpPr/>
          <p:nvPr/>
        </p:nvSpPr>
        <p:spPr>
          <a:xfrm>
            <a:off x="8331983" y="4622447"/>
            <a:ext cx="811998" cy="5210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2606"/>
                </a:lnTo>
                <a:lnTo>
                  <a:pt x="12137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52" name="Google Shape;752;p5"/>
          <p:cNvSpPr txBox="1"/>
          <p:nvPr>
            <p:ph type="body" idx="1"/>
          </p:nvPr>
        </p:nvSpPr>
        <p:spPr>
          <a:xfrm>
            <a:off x="895986" y="971875"/>
            <a:ext cx="3621000" cy="45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▰"/>
              <a:defRPr sz="2800" i="1">
                <a:solidFill>
                  <a:schemeClr val="lt1"/>
                </a:solidFill>
              </a:defRPr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▱"/>
              <a:defRPr sz="2800" i="1">
                <a:solidFill>
                  <a:schemeClr val="lt1"/>
                </a:solidFill>
              </a:defRPr>
            </a:lvl2pPr>
            <a:lvl3pPr marL="1371600" lvl="2" indent="-406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▸"/>
              <a:defRPr sz="2800" i="1">
                <a:solidFill>
                  <a:schemeClr val="lt1"/>
                </a:solidFill>
              </a:defRPr>
            </a:lvl3pPr>
            <a:lvl4pPr marL="1828800" lvl="3" indent="-406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 i="1">
                <a:solidFill>
                  <a:schemeClr val="lt1"/>
                </a:solidFill>
              </a:defRPr>
            </a:lvl4pPr>
            <a:lvl5pPr marL="2286000" lvl="4" indent="-406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 i="1">
                <a:solidFill>
                  <a:schemeClr val="lt1"/>
                </a:solidFill>
              </a:defRPr>
            </a:lvl5pPr>
            <a:lvl6pPr marL="2743200" lvl="5" indent="-406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 i="1">
                <a:solidFill>
                  <a:schemeClr val="lt1"/>
                </a:solidFill>
              </a:defRPr>
            </a:lvl6pPr>
            <a:lvl7pPr marL="3200400" lvl="6" indent="-406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 i="1">
                <a:solidFill>
                  <a:schemeClr val="lt1"/>
                </a:solidFill>
              </a:defRPr>
            </a:lvl7pPr>
            <a:lvl8pPr marL="3657600" lvl="7" indent="-406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 i="1">
                <a:solidFill>
                  <a:schemeClr val="lt1"/>
                </a:solidFill>
              </a:defRPr>
            </a:lvl8pPr>
            <a:lvl9pPr marL="4114800" lvl="8" indent="-4064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800"/>
              <a:buChar char="■"/>
              <a:defRPr sz="2800" i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3" name="Google Shape;753;p5"/>
          <p:cNvSpPr txBox="1"/>
          <p:nvPr/>
        </p:nvSpPr>
        <p:spPr>
          <a:xfrm>
            <a:off x="96175" y="555975"/>
            <a:ext cx="649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i="1">
                <a:solidFill>
                  <a:schemeClr val="accen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“</a:t>
            </a:r>
            <a:endParaRPr sz="9600" i="1">
              <a:solidFill>
                <a:schemeClr val="accent1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  <p:sp>
        <p:nvSpPr>
          <p:cNvPr id="754" name="Google Shape;754;p5"/>
          <p:cNvSpPr txBox="1"/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6"/>
          <p:cNvSpPr/>
          <p:nvPr/>
        </p:nvSpPr>
        <p:spPr>
          <a:xfrm>
            <a:off x="-966" y="3888317"/>
            <a:ext cx="8138178" cy="12253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983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57" name="Google Shape;757;p6"/>
          <p:cNvSpPr/>
          <p:nvPr/>
        </p:nvSpPr>
        <p:spPr>
          <a:xfrm>
            <a:off x="7592854" y="4213859"/>
            <a:ext cx="1551150" cy="9296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5677" y="8222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58" name="Google Shape;758;p6"/>
          <p:cNvSpPr/>
          <p:nvPr/>
        </p:nvSpPr>
        <p:spPr>
          <a:xfrm>
            <a:off x="0" y="120976"/>
            <a:ext cx="5398758" cy="15647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330" y="17603"/>
                </a:lnTo>
                <a:lnTo>
                  <a:pt x="21600" y="46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59" name="Google Shape;759;p6"/>
          <p:cNvSpPr/>
          <p:nvPr/>
        </p:nvSpPr>
        <p:spPr>
          <a:xfrm>
            <a:off x="-2" y="684846"/>
            <a:ext cx="1204416" cy="865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9556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60" name="Google Shape;760;p6"/>
          <p:cNvSpPr/>
          <p:nvPr/>
        </p:nvSpPr>
        <p:spPr>
          <a:xfrm>
            <a:off x="-1" y="227645"/>
            <a:ext cx="1679238" cy="118108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5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61" name="Google Shape;761;p6"/>
          <p:cNvSpPr/>
          <p:nvPr/>
        </p:nvSpPr>
        <p:spPr>
          <a:xfrm>
            <a:off x="40957" y="235267"/>
            <a:ext cx="898182" cy="62483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283"/>
                </a:moveTo>
                <a:lnTo>
                  <a:pt x="63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62" name="Google Shape;762;p6"/>
          <p:cNvSpPr/>
          <p:nvPr/>
        </p:nvSpPr>
        <p:spPr>
          <a:xfrm>
            <a:off x="-2" y="121918"/>
            <a:ext cx="1253016" cy="9101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63" name="Google Shape;763;p6"/>
          <p:cNvSpPr/>
          <p:nvPr/>
        </p:nvSpPr>
        <p:spPr>
          <a:xfrm>
            <a:off x="0" y="511492"/>
            <a:ext cx="6746544" cy="6824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10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64" name="Google Shape;764;p6"/>
          <p:cNvSpPr/>
          <p:nvPr/>
        </p:nvSpPr>
        <p:spPr>
          <a:xfrm>
            <a:off x="-2" y="1011078"/>
            <a:ext cx="383832" cy="2886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7822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65" name="Google Shape;765;p6"/>
          <p:cNvSpPr/>
          <p:nvPr/>
        </p:nvSpPr>
        <p:spPr>
          <a:xfrm>
            <a:off x="-2" y="946308"/>
            <a:ext cx="1215864" cy="8410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718" y="18970"/>
                </a:lnTo>
                <a:lnTo>
                  <a:pt x="9992" y="9345"/>
                </a:lnTo>
                <a:lnTo>
                  <a:pt x="0" y="17686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66" name="Google Shape;766;p6"/>
          <p:cNvSpPr/>
          <p:nvPr/>
        </p:nvSpPr>
        <p:spPr>
          <a:xfrm>
            <a:off x="-2" y="1142047"/>
            <a:ext cx="1040634" cy="7386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008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67" name="Google Shape;767;p6"/>
          <p:cNvSpPr/>
          <p:nvPr/>
        </p:nvSpPr>
        <p:spPr>
          <a:xfrm>
            <a:off x="-1" y="346233"/>
            <a:ext cx="1273968" cy="9006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22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68" name="Google Shape;768;p6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69" name="Google Shape;769;p6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70" name="Google Shape;770;p6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71" name="Google Shape;771;p6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72" name="Google Shape;772;p6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73" name="Google Shape;773;p6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74" name="Google Shape;774;p6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75" name="Google Shape;775;p6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76" name="Google Shape;776;p6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77" name="Google Shape;777;p6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78" name="Google Shape;778;p6"/>
          <p:cNvSpPr/>
          <p:nvPr/>
        </p:nvSpPr>
        <p:spPr>
          <a:xfrm>
            <a:off x="-966" y="4303130"/>
            <a:ext cx="9145926" cy="8443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79" name="Google Shape;779;p6"/>
          <p:cNvSpPr/>
          <p:nvPr/>
        </p:nvSpPr>
        <p:spPr>
          <a:xfrm>
            <a:off x="78121" y="4352662"/>
            <a:ext cx="1135404" cy="790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71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80" name="Google Shape;780;p6"/>
          <p:cNvSpPr/>
          <p:nvPr/>
        </p:nvSpPr>
        <p:spPr>
          <a:xfrm>
            <a:off x="-974" y="4183630"/>
            <a:ext cx="985554" cy="7300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507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81" name="Google Shape;781;p6"/>
          <p:cNvSpPr/>
          <p:nvPr/>
        </p:nvSpPr>
        <p:spPr>
          <a:xfrm>
            <a:off x="-974" y="4477372"/>
            <a:ext cx="353700" cy="2668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73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82" name="Google Shape;782;p6"/>
          <p:cNvSpPr/>
          <p:nvPr/>
        </p:nvSpPr>
        <p:spPr>
          <a:xfrm>
            <a:off x="-974" y="4571665"/>
            <a:ext cx="671760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0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83" name="Google Shape;783;p6"/>
          <p:cNvSpPr/>
          <p:nvPr/>
        </p:nvSpPr>
        <p:spPr>
          <a:xfrm>
            <a:off x="-974" y="3900751"/>
            <a:ext cx="985068" cy="7521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27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84" name="Google Shape;784;p6"/>
          <p:cNvSpPr/>
          <p:nvPr/>
        </p:nvSpPr>
        <p:spPr>
          <a:xfrm>
            <a:off x="575219" y="4990986"/>
            <a:ext cx="219456" cy="152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97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85" name="Google Shape;785;p6"/>
          <p:cNvSpPr/>
          <p:nvPr/>
        </p:nvSpPr>
        <p:spPr>
          <a:xfrm>
            <a:off x="321890" y="4780239"/>
            <a:ext cx="580554" cy="363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5222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86" name="Google Shape;786;p6"/>
          <p:cNvSpPr/>
          <p:nvPr/>
        </p:nvSpPr>
        <p:spPr>
          <a:xfrm>
            <a:off x="-974" y="4009383"/>
            <a:ext cx="1309662" cy="9703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7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87" name="Google Shape;787;p6"/>
          <p:cNvSpPr/>
          <p:nvPr/>
        </p:nvSpPr>
        <p:spPr>
          <a:xfrm>
            <a:off x="277134" y="4628589"/>
            <a:ext cx="739584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7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88" name="Google Shape;788;p6"/>
          <p:cNvSpPr txBox="1"/>
          <p:nvPr>
            <p:ph type="title"/>
          </p:nvPr>
        </p:nvSpPr>
        <p:spPr>
          <a:xfrm>
            <a:off x="616200" y="511500"/>
            <a:ext cx="5262600" cy="68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9" name="Google Shape;789;p6"/>
          <p:cNvSpPr txBox="1"/>
          <p:nvPr>
            <p:ph type="body" idx="1"/>
          </p:nvPr>
        </p:nvSpPr>
        <p:spPr>
          <a:xfrm>
            <a:off x="846150" y="1418300"/>
            <a:ext cx="6746700" cy="289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▱"/>
              <a:defRPr/>
            </a:lvl2pPr>
            <a:lvl3pPr marL="1371600" lvl="2" indent="-381000" rtl="0">
              <a:spcBef>
                <a:spcPts val="1000"/>
              </a:spcBef>
              <a:spcAft>
                <a:spcPts val="0"/>
              </a:spcAft>
              <a:buSzPts val="2400"/>
              <a:buChar char="▸"/>
              <a:defRPr/>
            </a:lvl3pPr>
            <a:lvl4pPr marL="1828800" lvl="3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790" name="Google Shape;790;p6"/>
          <p:cNvSpPr txBox="1"/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91" name="Google Shape;791;p6"/>
          <p:cNvSpPr/>
          <p:nvPr/>
        </p:nvSpPr>
        <p:spPr>
          <a:xfrm>
            <a:off x="9150181" y="4228344"/>
            <a:ext cx="40554" cy="38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5858" y="0"/>
                </a:moveTo>
                <a:lnTo>
                  <a:pt x="0" y="16416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92" name="Google Shape;792;p6"/>
          <p:cNvGrpSpPr/>
          <p:nvPr/>
        </p:nvGrpSpPr>
        <p:grpSpPr>
          <a:xfrm>
            <a:off x="-30957" y="164780"/>
            <a:ext cx="618172" cy="798696"/>
            <a:chOff x="-30957" y="164780"/>
            <a:chExt cx="618172" cy="798696"/>
          </a:xfrm>
        </p:grpSpPr>
        <p:sp>
          <p:nvSpPr>
            <p:cNvPr id="793" name="Google Shape;793;p6"/>
            <p:cNvSpPr/>
            <p:nvPr/>
          </p:nvSpPr>
          <p:spPr>
            <a:xfrm>
              <a:off x="552925" y="66722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503872" y="69960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5" name="Google Shape;795;p6"/>
            <p:cNvSpPr/>
            <p:nvPr/>
          </p:nvSpPr>
          <p:spPr>
            <a:xfrm>
              <a:off x="454818" y="7319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6" name="Google Shape;796;p6"/>
            <p:cNvSpPr/>
            <p:nvPr/>
          </p:nvSpPr>
          <p:spPr>
            <a:xfrm>
              <a:off x="405287" y="763903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7" name="Google Shape;797;p6"/>
            <p:cNvSpPr/>
            <p:nvPr/>
          </p:nvSpPr>
          <p:spPr>
            <a:xfrm>
              <a:off x="356234" y="79628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8" name="Google Shape;798;p6"/>
            <p:cNvSpPr/>
            <p:nvPr/>
          </p:nvSpPr>
          <p:spPr>
            <a:xfrm>
              <a:off x="307181" y="82867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9" name="Google Shape;799;p6"/>
            <p:cNvSpPr/>
            <p:nvPr/>
          </p:nvSpPr>
          <p:spPr>
            <a:xfrm>
              <a:off x="257650" y="86105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0" name="Google Shape;800;p6"/>
            <p:cNvSpPr/>
            <p:nvPr/>
          </p:nvSpPr>
          <p:spPr>
            <a:xfrm>
              <a:off x="208596" y="89296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1" name="Google Shape;801;p6"/>
            <p:cNvSpPr/>
            <p:nvPr/>
          </p:nvSpPr>
          <p:spPr>
            <a:xfrm>
              <a:off x="159067" y="925352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522922" y="62150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473868" y="65389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424813" y="68627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375284" y="71818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6" name="Google Shape;806;p6"/>
            <p:cNvSpPr/>
            <p:nvPr/>
          </p:nvSpPr>
          <p:spPr>
            <a:xfrm>
              <a:off x="326231" y="75056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7" name="Google Shape;807;p6"/>
            <p:cNvSpPr/>
            <p:nvPr/>
          </p:nvSpPr>
          <p:spPr>
            <a:xfrm>
              <a:off x="277177" y="78295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227646" y="815338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178593" y="84724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129539" y="879631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492918" y="575785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443863" y="60816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394810" y="64055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345280" y="67246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296227" y="70484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247173" y="73723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197643" y="769619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148589" y="80152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99535" y="83391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462913" y="530065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413860" y="56244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364806" y="59483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315276" y="62674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266223" y="65912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217169" y="69151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167639" y="723898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118585" y="755806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69532" y="78819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433387" y="48434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383856" y="51673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334803" y="54911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285749" y="581023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236219" y="613409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187165" y="6457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138112" y="67817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88582" y="71008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39528" y="74247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403382" y="43862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353853" y="47101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304799" y="5033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255745" y="5357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206215" y="56768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157162" y="60007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4" name="Google Shape;844;p6"/>
            <p:cNvSpPr/>
            <p:nvPr/>
          </p:nvSpPr>
          <p:spPr>
            <a:xfrm>
              <a:off x="108108" y="63245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5" name="Google Shape;845;p6"/>
            <p:cNvSpPr/>
            <p:nvPr/>
          </p:nvSpPr>
          <p:spPr>
            <a:xfrm>
              <a:off x="58578" y="664844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9524" y="69675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373379" y="39290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323849" y="42529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274795" y="45767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225742" y="49006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176212" y="52196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127158" y="55435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78103" y="58673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28574" y="619123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-20479" y="651031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343375" y="34718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293846" y="379569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244792" y="41195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195737" y="44434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146208" y="47624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97154" y="50863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48100" y="54101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-1429" y="573403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313372" y="30146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264318" y="33384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214787" y="36623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165734" y="39861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116681" y="43052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67150" y="46291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18096" y="49529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-30957" y="52768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283368" y="25574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234314" y="288130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184784" y="32051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35731" y="35289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86677" y="38480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37147" y="41719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-11907" y="44957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253364" y="21002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204310" y="242410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154781" y="27479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105727" y="3071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6672" y="33908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7143" y="37147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223360" y="1647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174306" y="19668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124777" y="229074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75722" y="26146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26669" y="29384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-22861" y="32575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891" name="Google Shape;891;p6"/>
          <p:cNvGrpSpPr/>
          <p:nvPr/>
        </p:nvGrpSpPr>
        <p:grpSpPr>
          <a:xfrm>
            <a:off x="8554475" y="3906875"/>
            <a:ext cx="630584" cy="686062"/>
            <a:chOff x="8554475" y="3906875"/>
            <a:chExt cx="630584" cy="686062"/>
          </a:xfrm>
        </p:grpSpPr>
        <p:sp>
          <p:nvSpPr>
            <p:cNvPr id="892" name="Google Shape;892;p6"/>
            <p:cNvSpPr/>
            <p:nvPr/>
          </p:nvSpPr>
          <p:spPr>
            <a:xfrm>
              <a:off x="8691078" y="455443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8674131" y="44933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8656670" y="443221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8639724" y="437110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8622777" y="43099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8605316" y="42488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8588370" y="418777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8571423" y="41266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8554475" y="40655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8747567" y="453851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8730621" y="447740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8713673" y="44162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8696214" y="43551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8679267" y="429407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8662319" y="42329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8645373" y="41718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8627913" y="411074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8610965" y="404963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8804570" y="452311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8787623" y="446200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8770162" y="44008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8753216" y="433978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8736269" y="427815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8718808" y="4217045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8701862" y="4155936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8684915" y="4094827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8667969" y="403371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8861059" y="45071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8844112" y="444608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8827166" y="438497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8809706" y="432385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8792758" y="426275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8775812" y="4201639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8758865" y="41405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8741404" y="40794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8724458" y="40183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8918062" y="449127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8901115" y="443016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8883655" y="43690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8866708" y="430794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8849761" y="42468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8832301" y="41857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8815354" y="41246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8798407" y="406350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8781461" y="40023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8974551" y="44753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957604" y="441424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8940658" y="435313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923197" y="42920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8906250" y="423091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8889304" y="41698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8872356" y="410869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8854896" y="404758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8837950" y="39864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9031553" y="445943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9014607" y="439832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8997147" y="433721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980199" y="42761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963253" y="42149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8945793" y="415388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8928846" y="40927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8911900" y="403166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8894953" y="397055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9088042" y="444351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9071096" y="438240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9054150" y="43212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9036689" y="426018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9019743" y="41990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9002796" y="41379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8985848" y="40768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8968389" y="40157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8951442" y="39546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9145045" y="44275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9128099" y="436648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9110639" y="430537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9093691" y="42442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062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9076745" y="41831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9059285" y="41220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9042338" y="406093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9025392" y="39998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9008444" y="393871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9133235" y="41672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9116287" y="41061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9099341" y="404501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9081881" y="398390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9064933" y="392279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9138884" y="396798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9121936" y="390687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7"/>
          <p:cNvSpPr/>
          <p:nvPr/>
        </p:nvSpPr>
        <p:spPr>
          <a:xfrm>
            <a:off x="1" y="20175"/>
            <a:ext cx="1253664" cy="51320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82" name="Google Shape;982;p7"/>
          <p:cNvSpPr/>
          <p:nvPr/>
        </p:nvSpPr>
        <p:spPr>
          <a:xfrm>
            <a:off x="-1906" y="4307830"/>
            <a:ext cx="9145926" cy="8443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807" y="13766"/>
                </a:lnTo>
                <a:lnTo>
                  <a:pt x="15597" y="1338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83" name="Google Shape;983;p7"/>
          <p:cNvSpPr txBox="1"/>
          <p:nvPr>
            <p:ph type="body" idx="1"/>
          </p:nvPr>
        </p:nvSpPr>
        <p:spPr>
          <a:xfrm>
            <a:off x="1073400" y="1615600"/>
            <a:ext cx="3511200" cy="220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▰"/>
              <a:defRPr sz="22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▱"/>
              <a:defRPr sz="2200"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▸"/>
              <a:defRPr sz="2200"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984" name="Google Shape;984;p7"/>
          <p:cNvSpPr txBox="1"/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85" name="Google Shape;985;p7"/>
          <p:cNvSpPr/>
          <p:nvPr/>
        </p:nvSpPr>
        <p:spPr>
          <a:xfrm>
            <a:off x="114299" y="3996500"/>
            <a:ext cx="1659258" cy="11557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71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86" name="Google Shape;986;p7"/>
          <p:cNvSpPr/>
          <p:nvPr/>
        </p:nvSpPr>
        <p:spPr>
          <a:xfrm>
            <a:off x="-1" y="3749484"/>
            <a:ext cx="1440180" cy="10668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507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87" name="Google Shape;987;p7"/>
          <p:cNvSpPr/>
          <p:nvPr/>
        </p:nvSpPr>
        <p:spPr>
          <a:xfrm>
            <a:off x="-1" y="4178745"/>
            <a:ext cx="516888" cy="389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73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88" name="Google Shape;988;p7"/>
          <p:cNvSpPr/>
          <p:nvPr/>
        </p:nvSpPr>
        <p:spPr>
          <a:xfrm>
            <a:off x="-1" y="4316540"/>
            <a:ext cx="981720" cy="7524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0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89" name="Google Shape;989;p7"/>
          <p:cNvSpPr/>
          <p:nvPr/>
        </p:nvSpPr>
        <p:spPr>
          <a:xfrm>
            <a:off x="-1" y="3336099"/>
            <a:ext cx="1439532" cy="109917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27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90" name="Google Shape;990;p7"/>
          <p:cNvSpPr/>
          <p:nvPr/>
        </p:nvSpPr>
        <p:spPr>
          <a:xfrm>
            <a:off x="840738" y="4929315"/>
            <a:ext cx="320652" cy="2229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97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91" name="Google Shape;991;p7"/>
          <p:cNvSpPr/>
          <p:nvPr/>
        </p:nvSpPr>
        <p:spPr>
          <a:xfrm>
            <a:off x="470534" y="4621340"/>
            <a:ext cx="848340" cy="53087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522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92" name="Google Shape;992;p7"/>
          <p:cNvSpPr/>
          <p:nvPr/>
        </p:nvSpPr>
        <p:spPr>
          <a:xfrm>
            <a:off x="0" y="3494849"/>
            <a:ext cx="1913868" cy="14179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7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93" name="Google Shape;993;p7"/>
          <p:cNvSpPr/>
          <p:nvPr/>
        </p:nvSpPr>
        <p:spPr>
          <a:xfrm>
            <a:off x="405129" y="4399725"/>
            <a:ext cx="1080756" cy="7524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7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94" name="Google Shape;994;p7"/>
          <p:cNvGrpSpPr/>
          <p:nvPr/>
        </p:nvGrpSpPr>
        <p:grpSpPr>
          <a:xfrm>
            <a:off x="-21250" y="104800"/>
            <a:ext cx="1050747" cy="844380"/>
            <a:chOff x="-21250" y="104800"/>
            <a:chExt cx="1050747" cy="844380"/>
          </a:xfrm>
        </p:grpSpPr>
        <p:sp>
          <p:nvSpPr>
            <p:cNvPr id="995" name="Google Shape;995;p7"/>
            <p:cNvSpPr/>
            <p:nvPr/>
          </p:nvSpPr>
          <p:spPr>
            <a:xfrm>
              <a:off x="973823" y="1154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973197" y="211751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971946" y="30869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970696" y="40501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970070" y="501958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0" name="Google Shape;1000;p7"/>
            <p:cNvSpPr/>
            <p:nvPr/>
          </p:nvSpPr>
          <p:spPr>
            <a:xfrm>
              <a:off x="968819" y="59827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1" name="Google Shape;1001;p7"/>
            <p:cNvSpPr/>
            <p:nvPr/>
          </p:nvSpPr>
          <p:spPr>
            <a:xfrm>
              <a:off x="967568" y="6952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2" name="Google Shape;1002;p7"/>
            <p:cNvSpPr/>
            <p:nvPr/>
          </p:nvSpPr>
          <p:spPr>
            <a:xfrm>
              <a:off x="966316" y="79154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3" name="Google Shape;1003;p7"/>
            <p:cNvSpPr/>
            <p:nvPr/>
          </p:nvSpPr>
          <p:spPr>
            <a:xfrm>
              <a:off x="965692" y="88848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4" name="Google Shape;1004;p7"/>
            <p:cNvSpPr/>
            <p:nvPr/>
          </p:nvSpPr>
          <p:spPr>
            <a:xfrm>
              <a:off x="884385" y="11418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5" name="Google Shape;1005;p7"/>
            <p:cNvSpPr/>
            <p:nvPr/>
          </p:nvSpPr>
          <p:spPr>
            <a:xfrm>
              <a:off x="883134" y="21112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6" name="Google Shape;1006;p7"/>
            <p:cNvSpPr/>
            <p:nvPr/>
          </p:nvSpPr>
          <p:spPr>
            <a:xfrm>
              <a:off x="882509" y="307444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7" name="Google Shape;1007;p7"/>
            <p:cNvSpPr/>
            <p:nvPr/>
          </p:nvSpPr>
          <p:spPr>
            <a:xfrm>
              <a:off x="881258" y="40438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8" name="Google Shape;1008;p7"/>
            <p:cNvSpPr/>
            <p:nvPr/>
          </p:nvSpPr>
          <p:spPr>
            <a:xfrm>
              <a:off x="880007" y="50070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9" name="Google Shape;1009;p7"/>
            <p:cNvSpPr/>
            <p:nvPr/>
          </p:nvSpPr>
          <p:spPr>
            <a:xfrm>
              <a:off x="878755" y="59765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0" name="Google Shape;1010;p7"/>
            <p:cNvSpPr/>
            <p:nvPr/>
          </p:nvSpPr>
          <p:spPr>
            <a:xfrm>
              <a:off x="878131" y="69397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1" name="Google Shape;1011;p7"/>
            <p:cNvSpPr/>
            <p:nvPr/>
          </p:nvSpPr>
          <p:spPr>
            <a:xfrm>
              <a:off x="876880" y="79091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2" name="Google Shape;1012;p7"/>
            <p:cNvSpPr/>
            <p:nvPr/>
          </p:nvSpPr>
          <p:spPr>
            <a:xfrm>
              <a:off x="875628" y="8872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3" name="Google Shape;1013;p7"/>
            <p:cNvSpPr/>
            <p:nvPr/>
          </p:nvSpPr>
          <p:spPr>
            <a:xfrm>
              <a:off x="794947" y="113557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4" name="Google Shape;1014;p7"/>
            <p:cNvSpPr/>
            <p:nvPr/>
          </p:nvSpPr>
          <p:spPr>
            <a:xfrm>
              <a:off x="793697" y="20987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5" name="Google Shape;1015;p7"/>
            <p:cNvSpPr/>
            <p:nvPr/>
          </p:nvSpPr>
          <p:spPr>
            <a:xfrm>
              <a:off x="792445" y="3068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6" name="Google Shape;1016;p7"/>
            <p:cNvSpPr/>
            <p:nvPr/>
          </p:nvSpPr>
          <p:spPr>
            <a:xfrm>
              <a:off x="791195" y="40313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7" name="Google Shape;1017;p7"/>
            <p:cNvSpPr/>
            <p:nvPr/>
          </p:nvSpPr>
          <p:spPr>
            <a:xfrm>
              <a:off x="790569" y="50008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8" name="Google Shape;1018;p7"/>
            <p:cNvSpPr/>
            <p:nvPr/>
          </p:nvSpPr>
          <p:spPr>
            <a:xfrm>
              <a:off x="789318" y="59640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9" name="Google Shape;1019;p7"/>
            <p:cNvSpPr/>
            <p:nvPr/>
          </p:nvSpPr>
          <p:spPr>
            <a:xfrm>
              <a:off x="788068" y="69334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0" name="Google Shape;1020;p7"/>
            <p:cNvSpPr/>
            <p:nvPr/>
          </p:nvSpPr>
          <p:spPr>
            <a:xfrm>
              <a:off x="787442" y="789663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1" name="Google Shape;1021;p7"/>
            <p:cNvSpPr/>
            <p:nvPr/>
          </p:nvSpPr>
          <p:spPr>
            <a:xfrm>
              <a:off x="786190" y="88598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704883" y="11230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703634" y="20924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703008" y="305568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701756" y="40251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700506" y="49883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699881" y="595775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698629" y="69209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9" name="Google Shape;1029;p7"/>
            <p:cNvSpPr/>
            <p:nvPr/>
          </p:nvSpPr>
          <p:spPr>
            <a:xfrm>
              <a:off x="697379" y="78841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0" name="Google Shape;1030;p7"/>
            <p:cNvSpPr/>
            <p:nvPr/>
          </p:nvSpPr>
          <p:spPr>
            <a:xfrm>
              <a:off x="696127" y="88535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615447" y="111681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614194" y="20800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612944" y="30494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612320" y="401261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611067" y="49758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609817" y="59452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608565" y="69084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607940" y="78778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9" name="Google Shape;1039;p7"/>
            <p:cNvSpPr/>
            <p:nvPr/>
          </p:nvSpPr>
          <p:spPr>
            <a:xfrm>
              <a:off x="606690" y="88410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0" name="Google Shape;1040;p7"/>
            <p:cNvSpPr/>
            <p:nvPr/>
          </p:nvSpPr>
          <p:spPr>
            <a:xfrm>
              <a:off x="525383" y="11043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524758" y="207374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523505" y="30369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522256" y="40001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521004" y="49695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520378" y="593274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519128" y="69021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517876" y="78653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517251" y="883480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9" name="Google Shape;1049;p7"/>
            <p:cNvSpPr/>
            <p:nvPr/>
          </p:nvSpPr>
          <p:spPr>
            <a:xfrm>
              <a:off x="435944" y="10917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0" name="Google Shape;1050;p7"/>
            <p:cNvSpPr/>
            <p:nvPr/>
          </p:nvSpPr>
          <p:spPr>
            <a:xfrm>
              <a:off x="434694" y="20612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433442" y="30244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432817" y="39938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431567" y="49570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430315" y="59264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429690" y="688966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428440" y="78591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427188" y="88223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345882" y="10855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345256" y="20487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344006" y="301816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342755" y="398134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342128" y="495078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340878" y="59139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339628" y="68834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338377" y="78466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337751" y="88160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256444" y="10730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255193" y="20424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254567" y="300565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253317" y="39750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252066" y="49382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250815" y="59077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250190" y="68709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248939" y="78403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247688" y="88035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167007" y="106677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165755" y="20299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164505" y="29994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163254" y="39625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162628" y="49320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161378" y="5895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160127" y="685839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159500" y="782783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158251" y="87910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76943" y="10542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75693" y="20237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75066" y="29868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8" name="Google Shape;1088;p7"/>
            <p:cNvSpPr/>
            <p:nvPr/>
          </p:nvSpPr>
          <p:spPr>
            <a:xfrm>
              <a:off x="73815" y="3956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72566" y="49195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71939" y="588270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70688" y="68521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9438" y="78153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8188" y="878476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-12493" y="10480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-13744" y="2011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-14996" y="29743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-15620" y="394382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-16872" y="49070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-18123" y="58764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-19373" y="68396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-19999" y="78090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-21250" y="87722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03" name="Google Shape;1103;p7"/>
          <p:cNvSpPr txBox="1"/>
          <p:nvPr>
            <p:ph type="title"/>
          </p:nvPr>
        </p:nvSpPr>
        <p:spPr>
          <a:xfrm>
            <a:off x="768600" y="785000"/>
            <a:ext cx="3511200" cy="68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8"/>
          <p:cNvSpPr/>
          <p:nvPr/>
        </p:nvSpPr>
        <p:spPr>
          <a:xfrm>
            <a:off x="-966" y="3888317"/>
            <a:ext cx="8138178" cy="12253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983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06" name="Google Shape;1106;p8"/>
          <p:cNvSpPr/>
          <p:nvPr/>
        </p:nvSpPr>
        <p:spPr>
          <a:xfrm>
            <a:off x="7592854" y="4213859"/>
            <a:ext cx="1551150" cy="9296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5677" y="8222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07" name="Google Shape;1107;p8"/>
          <p:cNvSpPr/>
          <p:nvPr/>
        </p:nvSpPr>
        <p:spPr>
          <a:xfrm>
            <a:off x="0" y="120976"/>
            <a:ext cx="5398758" cy="15647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330" y="17603"/>
                </a:lnTo>
                <a:lnTo>
                  <a:pt x="21600" y="46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08" name="Google Shape;1108;p8"/>
          <p:cNvSpPr/>
          <p:nvPr/>
        </p:nvSpPr>
        <p:spPr>
          <a:xfrm>
            <a:off x="-2" y="684846"/>
            <a:ext cx="1204416" cy="865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9556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09" name="Google Shape;1109;p8"/>
          <p:cNvSpPr/>
          <p:nvPr/>
        </p:nvSpPr>
        <p:spPr>
          <a:xfrm>
            <a:off x="-1" y="227645"/>
            <a:ext cx="1679238" cy="118108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5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0" name="Google Shape;1110;p8"/>
          <p:cNvSpPr/>
          <p:nvPr/>
        </p:nvSpPr>
        <p:spPr>
          <a:xfrm>
            <a:off x="40957" y="235267"/>
            <a:ext cx="898182" cy="62483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283"/>
                </a:moveTo>
                <a:lnTo>
                  <a:pt x="63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1" name="Google Shape;1111;p8"/>
          <p:cNvSpPr/>
          <p:nvPr/>
        </p:nvSpPr>
        <p:spPr>
          <a:xfrm>
            <a:off x="-2" y="121918"/>
            <a:ext cx="1253016" cy="9101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2" name="Google Shape;1112;p8"/>
          <p:cNvSpPr/>
          <p:nvPr/>
        </p:nvSpPr>
        <p:spPr>
          <a:xfrm>
            <a:off x="0" y="511492"/>
            <a:ext cx="6746544" cy="6824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10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3" name="Google Shape;1113;p8"/>
          <p:cNvSpPr/>
          <p:nvPr/>
        </p:nvSpPr>
        <p:spPr>
          <a:xfrm>
            <a:off x="-2" y="1011078"/>
            <a:ext cx="383832" cy="2886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7822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4" name="Google Shape;1114;p8"/>
          <p:cNvSpPr/>
          <p:nvPr/>
        </p:nvSpPr>
        <p:spPr>
          <a:xfrm>
            <a:off x="-2" y="946308"/>
            <a:ext cx="1215864" cy="8410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718" y="18970"/>
                </a:lnTo>
                <a:lnTo>
                  <a:pt x="9992" y="9345"/>
                </a:lnTo>
                <a:lnTo>
                  <a:pt x="0" y="17686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5" name="Google Shape;1115;p8"/>
          <p:cNvSpPr/>
          <p:nvPr/>
        </p:nvSpPr>
        <p:spPr>
          <a:xfrm>
            <a:off x="-2" y="1142047"/>
            <a:ext cx="1040634" cy="7386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008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6" name="Google Shape;1116;p8"/>
          <p:cNvSpPr/>
          <p:nvPr/>
        </p:nvSpPr>
        <p:spPr>
          <a:xfrm>
            <a:off x="-1" y="346233"/>
            <a:ext cx="1273968" cy="9006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22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7" name="Google Shape;1117;p8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8" name="Google Shape;1118;p8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9" name="Google Shape;1119;p8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20" name="Google Shape;1120;p8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21" name="Google Shape;1121;p8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22" name="Google Shape;1122;p8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23" name="Google Shape;1123;p8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24" name="Google Shape;1124;p8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25" name="Google Shape;1125;p8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26" name="Google Shape;1126;p8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27" name="Google Shape;1127;p8"/>
          <p:cNvSpPr/>
          <p:nvPr/>
        </p:nvSpPr>
        <p:spPr>
          <a:xfrm>
            <a:off x="-966" y="4303130"/>
            <a:ext cx="9145926" cy="8443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28" name="Google Shape;1128;p8"/>
          <p:cNvSpPr/>
          <p:nvPr/>
        </p:nvSpPr>
        <p:spPr>
          <a:xfrm>
            <a:off x="78121" y="4352662"/>
            <a:ext cx="1135404" cy="790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71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29" name="Google Shape;1129;p8"/>
          <p:cNvSpPr/>
          <p:nvPr/>
        </p:nvSpPr>
        <p:spPr>
          <a:xfrm>
            <a:off x="-974" y="4183630"/>
            <a:ext cx="985554" cy="7300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507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30" name="Google Shape;1130;p8"/>
          <p:cNvSpPr/>
          <p:nvPr/>
        </p:nvSpPr>
        <p:spPr>
          <a:xfrm>
            <a:off x="-974" y="4477372"/>
            <a:ext cx="353700" cy="2668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73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31" name="Google Shape;1131;p8"/>
          <p:cNvSpPr/>
          <p:nvPr/>
        </p:nvSpPr>
        <p:spPr>
          <a:xfrm>
            <a:off x="-974" y="4571665"/>
            <a:ext cx="671760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0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32" name="Google Shape;1132;p8"/>
          <p:cNvSpPr/>
          <p:nvPr/>
        </p:nvSpPr>
        <p:spPr>
          <a:xfrm>
            <a:off x="-974" y="3900751"/>
            <a:ext cx="985068" cy="7521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27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33" name="Google Shape;1133;p8"/>
          <p:cNvSpPr/>
          <p:nvPr/>
        </p:nvSpPr>
        <p:spPr>
          <a:xfrm>
            <a:off x="575219" y="4990986"/>
            <a:ext cx="219456" cy="152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97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34" name="Google Shape;1134;p8"/>
          <p:cNvSpPr/>
          <p:nvPr/>
        </p:nvSpPr>
        <p:spPr>
          <a:xfrm>
            <a:off x="321890" y="4780239"/>
            <a:ext cx="580554" cy="363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5222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35" name="Google Shape;1135;p8"/>
          <p:cNvSpPr/>
          <p:nvPr/>
        </p:nvSpPr>
        <p:spPr>
          <a:xfrm>
            <a:off x="-974" y="4009383"/>
            <a:ext cx="1309662" cy="9703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7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36" name="Google Shape;1136;p8"/>
          <p:cNvSpPr/>
          <p:nvPr/>
        </p:nvSpPr>
        <p:spPr>
          <a:xfrm>
            <a:off x="277134" y="4628589"/>
            <a:ext cx="739584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7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37" name="Google Shape;1137;p8"/>
          <p:cNvSpPr/>
          <p:nvPr/>
        </p:nvSpPr>
        <p:spPr>
          <a:xfrm>
            <a:off x="9150181" y="4228344"/>
            <a:ext cx="40554" cy="38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5858" y="0"/>
                </a:moveTo>
                <a:lnTo>
                  <a:pt x="0" y="16416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38" name="Google Shape;1138;p8"/>
          <p:cNvSpPr txBox="1"/>
          <p:nvPr>
            <p:ph type="title"/>
          </p:nvPr>
        </p:nvSpPr>
        <p:spPr>
          <a:xfrm>
            <a:off x="616200" y="511500"/>
            <a:ext cx="5262600" cy="68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9" name="Google Shape;1139;p8"/>
          <p:cNvSpPr txBox="1"/>
          <p:nvPr>
            <p:ph type="body" idx="1"/>
          </p:nvPr>
        </p:nvSpPr>
        <p:spPr>
          <a:xfrm>
            <a:off x="846150" y="1418300"/>
            <a:ext cx="3152100" cy="29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▱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▸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140" name="Google Shape;1140;p8"/>
          <p:cNvSpPr txBox="1"/>
          <p:nvPr>
            <p:ph type="body" idx="2"/>
          </p:nvPr>
        </p:nvSpPr>
        <p:spPr>
          <a:xfrm>
            <a:off x="4440553" y="1418300"/>
            <a:ext cx="3152100" cy="29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▱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▸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141" name="Google Shape;1141;p8"/>
          <p:cNvSpPr txBox="1"/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142" name="Google Shape;1142;p8"/>
          <p:cNvGrpSpPr/>
          <p:nvPr/>
        </p:nvGrpSpPr>
        <p:grpSpPr>
          <a:xfrm>
            <a:off x="-30957" y="164780"/>
            <a:ext cx="618172" cy="798696"/>
            <a:chOff x="-30957" y="164780"/>
            <a:chExt cx="618172" cy="798696"/>
          </a:xfrm>
        </p:grpSpPr>
        <p:sp>
          <p:nvSpPr>
            <p:cNvPr id="1143" name="Google Shape;1143;p8"/>
            <p:cNvSpPr/>
            <p:nvPr/>
          </p:nvSpPr>
          <p:spPr>
            <a:xfrm>
              <a:off x="552925" y="66722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503872" y="69960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454818" y="7319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405287" y="763903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356234" y="79628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307181" y="82867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257650" y="86105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208596" y="89296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159067" y="925352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522922" y="62150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473868" y="65389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424813" y="68627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375284" y="71818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326231" y="75056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277177" y="78295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227646" y="815338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178593" y="84724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129539" y="879631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492918" y="575785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443863" y="60816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394810" y="64055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345280" y="67246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296227" y="70484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247173" y="73723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197643" y="769619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148589" y="80152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99535" y="83391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462913" y="530065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413860" y="56244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364806" y="59483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315276" y="62674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266223" y="65912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217169" y="69151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167639" y="723898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118585" y="755806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69532" y="78819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433387" y="48434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383856" y="51673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334803" y="54911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285749" y="581023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236219" y="613409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187165" y="6457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138112" y="67817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88582" y="71008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39528" y="74247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403382" y="43862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353853" y="47101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304799" y="5033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255745" y="5357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206215" y="56768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157162" y="60007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108108" y="63245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58578" y="664844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9524" y="69675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373379" y="39290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323849" y="42529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274795" y="45767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225742" y="49006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176212" y="52196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127158" y="55435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78103" y="58673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28574" y="619123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-20479" y="651031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343375" y="34718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293846" y="379569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244792" y="41195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195737" y="44434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146208" y="47624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97154" y="50863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48100" y="54101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-1429" y="573403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313372" y="30146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264318" y="33384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214787" y="36623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165734" y="39861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116681" y="43052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7150" y="46291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18096" y="49529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-30957" y="52768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283368" y="25574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234314" y="288130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184784" y="32051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135731" y="35289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86677" y="38480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37147" y="41719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-11907" y="44957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253364" y="21002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204310" y="242410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154781" y="27479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105727" y="3071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56672" y="33908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7143" y="37147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223360" y="1647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174306" y="19668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124777" y="229074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75722" y="26146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26669" y="29384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-22861" y="32575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241" name="Google Shape;1241;p8"/>
          <p:cNvGrpSpPr/>
          <p:nvPr/>
        </p:nvGrpSpPr>
        <p:grpSpPr>
          <a:xfrm>
            <a:off x="8554475" y="3906875"/>
            <a:ext cx="630584" cy="686062"/>
            <a:chOff x="8554475" y="3906875"/>
            <a:chExt cx="630584" cy="686062"/>
          </a:xfrm>
        </p:grpSpPr>
        <p:sp>
          <p:nvSpPr>
            <p:cNvPr id="1242" name="Google Shape;1242;p8"/>
            <p:cNvSpPr/>
            <p:nvPr/>
          </p:nvSpPr>
          <p:spPr>
            <a:xfrm>
              <a:off x="8691078" y="455443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8674131" y="44933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8656670" y="443221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8639724" y="437110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8622777" y="43099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8605316" y="42488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8588370" y="418777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8571423" y="41266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8554475" y="40655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8747567" y="453851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8730621" y="447740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8713673" y="44162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8696214" y="43551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8679267" y="429407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8662319" y="42329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8645373" y="41718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8627913" y="411074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8610965" y="404963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8804570" y="452311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8787623" y="446200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8770162" y="44008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8753216" y="433978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8736269" y="427815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8718808" y="4217045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8701862" y="4155936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8684915" y="4094827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8667969" y="403371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8861059" y="45071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8844112" y="444608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8827166" y="438497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8809706" y="432385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8792758" y="426275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8775812" y="4201639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8758865" y="41405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8741404" y="40794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8724458" y="40183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8918062" y="449127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8901115" y="443016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8883655" y="43690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8866708" y="430794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8849761" y="42468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8832301" y="41857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8815354" y="41246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8798407" y="406350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8781461" y="40023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8974551" y="44753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8957604" y="441424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8940658" y="435313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8923197" y="42920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8906250" y="423091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8889304" y="41698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8872356" y="410869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8854896" y="404758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8837950" y="39864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9031553" y="445943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9014607" y="439832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8997147" y="433721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8980199" y="42761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8963253" y="42149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8945793" y="415388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8928846" y="40927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8911900" y="403166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8894953" y="397055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9088042" y="444351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9071096" y="438240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9054150" y="43212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9036689" y="426018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9019743" y="41990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9002796" y="41379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8985848" y="40768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8968389" y="40157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8951442" y="39546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9145045" y="44275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9128099" y="436648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9110639" y="430537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9093691" y="42442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062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076745" y="41831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9059285" y="41220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9042338" y="406093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9025392" y="39998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9008444" y="393871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9133235" y="41672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9116287" y="41061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9099341" y="404501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9081881" y="398390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9064933" y="392279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9138884" y="396798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9121936" y="390687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9"/>
          <p:cNvSpPr/>
          <p:nvPr/>
        </p:nvSpPr>
        <p:spPr>
          <a:xfrm>
            <a:off x="-966" y="3888317"/>
            <a:ext cx="8138178" cy="12253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983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32" name="Google Shape;1332;p9"/>
          <p:cNvSpPr/>
          <p:nvPr/>
        </p:nvSpPr>
        <p:spPr>
          <a:xfrm>
            <a:off x="7592854" y="4213859"/>
            <a:ext cx="1551150" cy="9296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5677" y="8222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33" name="Google Shape;1333;p9"/>
          <p:cNvSpPr/>
          <p:nvPr/>
        </p:nvSpPr>
        <p:spPr>
          <a:xfrm>
            <a:off x="0" y="120976"/>
            <a:ext cx="5398758" cy="15647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330" y="17603"/>
                </a:lnTo>
                <a:lnTo>
                  <a:pt x="21600" y="46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34" name="Google Shape;1334;p9"/>
          <p:cNvSpPr/>
          <p:nvPr/>
        </p:nvSpPr>
        <p:spPr>
          <a:xfrm>
            <a:off x="-2" y="684846"/>
            <a:ext cx="1204416" cy="865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9556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35" name="Google Shape;1335;p9"/>
          <p:cNvSpPr/>
          <p:nvPr/>
        </p:nvSpPr>
        <p:spPr>
          <a:xfrm>
            <a:off x="-1" y="227645"/>
            <a:ext cx="1679238" cy="118108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5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36" name="Google Shape;1336;p9"/>
          <p:cNvSpPr/>
          <p:nvPr/>
        </p:nvSpPr>
        <p:spPr>
          <a:xfrm>
            <a:off x="40957" y="235267"/>
            <a:ext cx="898182" cy="62483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283"/>
                </a:moveTo>
                <a:lnTo>
                  <a:pt x="63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37" name="Google Shape;1337;p9"/>
          <p:cNvSpPr/>
          <p:nvPr/>
        </p:nvSpPr>
        <p:spPr>
          <a:xfrm>
            <a:off x="-2" y="121918"/>
            <a:ext cx="1253016" cy="9101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38" name="Google Shape;1338;p9"/>
          <p:cNvSpPr/>
          <p:nvPr/>
        </p:nvSpPr>
        <p:spPr>
          <a:xfrm>
            <a:off x="0" y="511492"/>
            <a:ext cx="6746544" cy="6824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10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39" name="Google Shape;1339;p9"/>
          <p:cNvSpPr/>
          <p:nvPr/>
        </p:nvSpPr>
        <p:spPr>
          <a:xfrm>
            <a:off x="-2" y="1011078"/>
            <a:ext cx="383832" cy="2886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7822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40" name="Google Shape;1340;p9"/>
          <p:cNvSpPr/>
          <p:nvPr/>
        </p:nvSpPr>
        <p:spPr>
          <a:xfrm>
            <a:off x="-2" y="946308"/>
            <a:ext cx="1215864" cy="8410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718" y="18970"/>
                </a:lnTo>
                <a:lnTo>
                  <a:pt x="9992" y="9345"/>
                </a:lnTo>
                <a:lnTo>
                  <a:pt x="0" y="17686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41" name="Google Shape;1341;p9"/>
          <p:cNvSpPr/>
          <p:nvPr/>
        </p:nvSpPr>
        <p:spPr>
          <a:xfrm>
            <a:off x="-2" y="1142047"/>
            <a:ext cx="1040634" cy="7386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008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42" name="Google Shape;1342;p9"/>
          <p:cNvSpPr/>
          <p:nvPr/>
        </p:nvSpPr>
        <p:spPr>
          <a:xfrm>
            <a:off x="-1" y="346233"/>
            <a:ext cx="1273968" cy="9006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22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43" name="Google Shape;1343;p9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44" name="Google Shape;1344;p9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45" name="Google Shape;1345;p9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46" name="Google Shape;1346;p9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47" name="Google Shape;1347;p9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48" name="Google Shape;1348;p9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49" name="Google Shape;1349;p9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50" name="Google Shape;1350;p9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51" name="Google Shape;1351;p9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52" name="Google Shape;1352;p9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53" name="Google Shape;1353;p9"/>
          <p:cNvSpPr/>
          <p:nvPr/>
        </p:nvSpPr>
        <p:spPr>
          <a:xfrm>
            <a:off x="-966" y="4303130"/>
            <a:ext cx="9145926" cy="8443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54" name="Google Shape;1354;p9"/>
          <p:cNvSpPr/>
          <p:nvPr/>
        </p:nvSpPr>
        <p:spPr>
          <a:xfrm>
            <a:off x="78121" y="4352662"/>
            <a:ext cx="1135404" cy="790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71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55" name="Google Shape;1355;p9"/>
          <p:cNvSpPr/>
          <p:nvPr/>
        </p:nvSpPr>
        <p:spPr>
          <a:xfrm>
            <a:off x="-974" y="4183630"/>
            <a:ext cx="985554" cy="7300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507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56" name="Google Shape;1356;p9"/>
          <p:cNvSpPr/>
          <p:nvPr/>
        </p:nvSpPr>
        <p:spPr>
          <a:xfrm>
            <a:off x="-974" y="4477372"/>
            <a:ext cx="353700" cy="2668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73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57" name="Google Shape;1357;p9"/>
          <p:cNvSpPr/>
          <p:nvPr/>
        </p:nvSpPr>
        <p:spPr>
          <a:xfrm>
            <a:off x="-974" y="4571665"/>
            <a:ext cx="671760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0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58" name="Google Shape;1358;p9"/>
          <p:cNvSpPr/>
          <p:nvPr/>
        </p:nvSpPr>
        <p:spPr>
          <a:xfrm>
            <a:off x="-974" y="3900751"/>
            <a:ext cx="985068" cy="7521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27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59" name="Google Shape;1359;p9"/>
          <p:cNvSpPr/>
          <p:nvPr/>
        </p:nvSpPr>
        <p:spPr>
          <a:xfrm>
            <a:off x="575219" y="4990986"/>
            <a:ext cx="219456" cy="152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97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60" name="Google Shape;1360;p9"/>
          <p:cNvSpPr/>
          <p:nvPr/>
        </p:nvSpPr>
        <p:spPr>
          <a:xfrm>
            <a:off x="321890" y="4780239"/>
            <a:ext cx="580554" cy="363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5222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61" name="Google Shape;1361;p9"/>
          <p:cNvSpPr/>
          <p:nvPr/>
        </p:nvSpPr>
        <p:spPr>
          <a:xfrm>
            <a:off x="-974" y="4009383"/>
            <a:ext cx="1309662" cy="9703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7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62" name="Google Shape;1362;p9"/>
          <p:cNvSpPr/>
          <p:nvPr/>
        </p:nvSpPr>
        <p:spPr>
          <a:xfrm>
            <a:off x="277134" y="4628589"/>
            <a:ext cx="739584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7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63" name="Google Shape;1363;p9"/>
          <p:cNvSpPr/>
          <p:nvPr/>
        </p:nvSpPr>
        <p:spPr>
          <a:xfrm>
            <a:off x="9150181" y="4228344"/>
            <a:ext cx="40554" cy="38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5858" y="0"/>
                </a:moveTo>
                <a:lnTo>
                  <a:pt x="0" y="16416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64" name="Google Shape;1364;p9"/>
          <p:cNvSpPr txBox="1"/>
          <p:nvPr>
            <p:ph type="title"/>
          </p:nvPr>
        </p:nvSpPr>
        <p:spPr>
          <a:xfrm>
            <a:off x="616200" y="511500"/>
            <a:ext cx="5262600" cy="68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5" name="Google Shape;1365;p9"/>
          <p:cNvSpPr txBox="1"/>
          <p:nvPr>
            <p:ph type="body" idx="1"/>
          </p:nvPr>
        </p:nvSpPr>
        <p:spPr>
          <a:xfrm>
            <a:off x="855400" y="1418300"/>
            <a:ext cx="2101800" cy="29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▱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▸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366" name="Google Shape;1366;p9"/>
          <p:cNvSpPr txBox="1"/>
          <p:nvPr>
            <p:ph type="body" idx="2"/>
          </p:nvPr>
        </p:nvSpPr>
        <p:spPr>
          <a:xfrm>
            <a:off x="3177788" y="1418300"/>
            <a:ext cx="2101800" cy="29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▱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▸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367" name="Google Shape;1367;p9"/>
          <p:cNvSpPr txBox="1"/>
          <p:nvPr>
            <p:ph type="body" idx="3"/>
          </p:nvPr>
        </p:nvSpPr>
        <p:spPr>
          <a:xfrm>
            <a:off x="5500177" y="1418300"/>
            <a:ext cx="2101800" cy="29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▱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▸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368" name="Google Shape;1368;p9"/>
          <p:cNvSpPr txBox="1"/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369" name="Google Shape;1369;p9"/>
          <p:cNvGrpSpPr/>
          <p:nvPr/>
        </p:nvGrpSpPr>
        <p:grpSpPr>
          <a:xfrm>
            <a:off x="-30957" y="164780"/>
            <a:ext cx="618172" cy="798696"/>
            <a:chOff x="-30957" y="164780"/>
            <a:chExt cx="618172" cy="798696"/>
          </a:xfrm>
        </p:grpSpPr>
        <p:sp>
          <p:nvSpPr>
            <p:cNvPr id="1370" name="Google Shape;1370;p9"/>
            <p:cNvSpPr/>
            <p:nvPr/>
          </p:nvSpPr>
          <p:spPr>
            <a:xfrm>
              <a:off x="552925" y="66722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1" name="Google Shape;1371;p9"/>
            <p:cNvSpPr/>
            <p:nvPr/>
          </p:nvSpPr>
          <p:spPr>
            <a:xfrm>
              <a:off x="503872" y="69960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2" name="Google Shape;1372;p9"/>
            <p:cNvSpPr/>
            <p:nvPr/>
          </p:nvSpPr>
          <p:spPr>
            <a:xfrm>
              <a:off x="454818" y="7319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3" name="Google Shape;1373;p9"/>
            <p:cNvSpPr/>
            <p:nvPr/>
          </p:nvSpPr>
          <p:spPr>
            <a:xfrm>
              <a:off x="405287" y="763903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4" name="Google Shape;1374;p9"/>
            <p:cNvSpPr/>
            <p:nvPr/>
          </p:nvSpPr>
          <p:spPr>
            <a:xfrm>
              <a:off x="356234" y="79628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5" name="Google Shape;1375;p9"/>
            <p:cNvSpPr/>
            <p:nvPr/>
          </p:nvSpPr>
          <p:spPr>
            <a:xfrm>
              <a:off x="307181" y="82867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6" name="Google Shape;1376;p9"/>
            <p:cNvSpPr/>
            <p:nvPr/>
          </p:nvSpPr>
          <p:spPr>
            <a:xfrm>
              <a:off x="257650" y="86105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7" name="Google Shape;1377;p9"/>
            <p:cNvSpPr/>
            <p:nvPr/>
          </p:nvSpPr>
          <p:spPr>
            <a:xfrm>
              <a:off x="208596" y="89296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8" name="Google Shape;1378;p9"/>
            <p:cNvSpPr/>
            <p:nvPr/>
          </p:nvSpPr>
          <p:spPr>
            <a:xfrm>
              <a:off x="159067" y="925352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9" name="Google Shape;1379;p9"/>
            <p:cNvSpPr/>
            <p:nvPr/>
          </p:nvSpPr>
          <p:spPr>
            <a:xfrm>
              <a:off x="522922" y="62150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0" name="Google Shape;1380;p9"/>
            <p:cNvSpPr/>
            <p:nvPr/>
          </p:nvSpPr>
          <p:spPr>
            <a:xfrm>
              <a:off x="473868" y="65389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1" name="Google Shape;1381;p9"/>
            <p:cNvSpPr/>
            <p:nvPr/>
          </p:nvSpPr>
          <p:spPr>
            <a:xfrm>
              <a:off x="424813" y="68627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2" name="Google Shape;1382;p9"/>
            <p:cNvSpPr/>
            <p:nvPr/>
          </p:nvSpPr>
          <p:spPr>
            <a:xfrm>
              <a:off x="375284" y="71818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3" name="Google Shape;1383;p9"/>
            <p:cNvSpPr/>
            <p:nvPr/>
          </p:nvSpPr>
          <p:spPr>
            <a:xfrm>
              <a:off x="326231" y="75056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4" name="Google Shape;1384;p9"/>
            <p:cNvSpPr/>
            <p:nvPr/>
          </p:nvSpPr>
          <p:spPr>
            <a:xfrm>
              <a:off x="277177" y="78295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5" name="Google Shape;1385;p9"/>
            <p:cNvSpPr/>
            <p:nvPr/>
          </p:nvSpPr>
          <p:spPr>
            <a:xfrm>
              <a:off x="227646" y="815338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6" name="Google Shape;1386;p9"/>
            <p:cNvSpPr/>
            <p:nvPr/>
          </p:nvSpPr>
          <p:spPr>
            <a:xfrm>
              <a:off x="178593" y="84724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7" name="Google Shape;1387;p9"/>
            <p:cNvSpPr/>
            <p:nvPr/>
          </p:nvSpPr>
          <p:spPr>
            <a:xfrm>
              <a:off x="129539" y="879631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8" name="Google Shape;1388;p9"/>
            <p:cNvSpPr/>
            <p:nvPr/>
          </p:nvSpPr>
          <p:spPr>
            <a:xfrm>
              <a:off x="492918" y="575785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9" name="Google Shape;1389;p9"/>
            <p:cNvSpPr/>
            <p:nvPr/>
          </p:nvSpPr>
          <p:spPr>
            <a:xfrm>
              <a:off x="443863" y="60816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0" name="Google Shape;1390;p9"/>
            <p:cNvSpPr/>
            <p:nvPr/>
          </p:nvSpPr>
          <p:spPr>
            <a:xfrm>
              <a:off x="394810" y="64055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1" name="Google Shape;1391;p9"/>
            <p:cNvSpPr/>
            <p:nvPr/>
          </p:nvSpPr>
          <p:spPr>
            <a:xfrm>
              <a:off x="345280" y="67246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2" name="Google Shape;1392;p9"/>
            <p:cNvSpPr/>
            <p:nvPr/>
          </p:nvSpPr>
          <p:spPr>
            <a:xfrm>
              <a:off x="296227" y="70484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3" name="Google Shape;1393;p9"/>
            <p:cNvSpPr/>
            <p:nvPr/>
          </p:nvSpPr>
          <p:spPr>
            <a:xfrm>
              <a:off x="247173" y="73723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4" name="Google Shape;1394;p9"/>
            <p:cNvSpPr/>
            <p:nvPr/>
          </p:nvSpPr>
          <p:spPr>
            <a:xfrm>
              <a:off x="197643" y="769619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5" name="Google Shape;1395;p9"/>
            <p:cNvSpPr/>
            <p:nvPr/>
          </p:nvSpPr>
          <p:spPr>
            <a:xfrm>
              <a:off x="148589" y="80152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6" name="Google Shape;1396;p9"/>
            <p:cNvSpPr/>
            <p:nvPr/>
          </p:nvSpPr>
          <p:spPr>
            <a:xfrm>
              <a:off x="99535" y="83391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7" name="Google Shape;1397;p9"/>
            <p:cNvSpPr/>
            <p:nvPr/>
          </p:nvSpPr>
          <p:spPr>
            <a:xfrm>
              <a:off x="462913" y="530065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8" name="Google Shape;1398;p9"/>
            <p:cNvSpPr/>
            <p:nvPr/>
          </p:nvSpPr>
          <p:spPr>
            <a:xfrm>
              <a:off x="413860" y="56244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9" name="Google Shape;1399;p9"/>
            <p:cNvSpPr/>
            <p:nvPr/>
          </p:nvSpPr>
          <p:spPr>
            <a:xfrm>
              <a:off x="364806" y="59483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0" name="Google Shape;1400;p9"/>
            <p:cNvSpPr/>
            <p:nvPr/>
          </p:nvSpPr>
          <p:spPr>
            <a:xfrm>
              <a:off x="315276" y="62674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1" name="Google Shape;1401;p9"/>
            <p:cNvSpPr/>
            <p:nvPr/>
          </p:nvSpPr>
          <p:spPr>
            <a:xfrm>
              <a:off x="266223" y="65912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2" name="Google Shape;1402;p9"/>
            <p:cNvSpPr/>
            <p:nvPr/>
          </p:nvSpPr>
          <p:spPr>
            <a:xfrm>
              <a:off x="217169" y="69151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3" name="Google Shape;1403;p9"/>
            <p:cNvSpPr/>
            <p:nvPr/>
          </p:nvSpPr>
          <p:spPr>
            <a:xfrm>
              <a:off x="167639" y="723898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4" name="Google Shape;1404;p9"/>
            <p:cNvSpPr/>
            <p:nvPr/>
          </p:nvSpPr>
          <p:spPr>
            <a:xfrm>
              <a:off x="118585" y="755806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5" name="Google Shape;1405;p9"/>
            <p:cNvSpPr/>
            <p:nvPr/>
          </p:nvSpPr>
          <p:spPr>
            <a:xfrm>
              <a:off x="69532" y="78819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6" name="Google Shape;1406;p9"/>
            <p:cNvSpPr/>
            <p:nvPr/>
          </p:nvSpPr>
          <p:spPr>
            <a:xfrm>
              <a:off x="433387" y="48434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7" name="Google Shape;1407;p9"/>
            <p:cNvSpPr/>
            <p:nvPr/>
          </p:nvSpPr>
          <p:spPr>
            <a:xfrm>
              <a:off x="383856" y="51673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8" name="Google Shape;1408;p9"/>
            <p:cNvSpPr/>
            <p:nvPr/>
          </p:nvSpPr>
          <p:spPr>
            <a:xfrm>
              <a:off x="334803" y="54911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9" name="Google Shape;1409;p9"/>
            <p:cNvSpPr/>
            <p:nvPr/>
          </p:nvSpPr>
          <p:spPr>
            <a:xfrm>
              <a:off x="285749" y="581023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0" name="Google Shape;1410;p9"/>
            <p:cNvSpPr/>
            <p:nvPr/>
          </p:nvSpPr>
          <p:spPr>
            <a:xfrm>
              <a:off x="236219" y="613409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1" name="Google Shape;1411;p9"/>
            <p:cNvSpPr/>
            <p:nvPr/>
          </p:nvSpPr>
          <p:spPr>
            <a:xfrm>
              <a:off x="187165" y="6457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2" name="Google Shape;1412;p9"/>
            <p:cNvSpPr/>
            <p:nvPr/>
          </p:nvSpPr>
          <p:spPr>
            <a:xfrm>
              <a:off x="138112" y="67817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3" name="Google Shape;1413;p9"/>
            <p:cNvSpPr/>
            <p:nvPr/>
          </p:nvSpPr>
          <p:spPr>
            <a:xfrm>
              <a:off x="88582" y="71008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4" name="Google Shape;1414;p9"/>
            <p:cNvSpPr/>
            <p:nvPr/>
          </p:nvSpPr>
          <p:spPr>
            <a:xfrm>
              <a:off x="39528" y="74247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5" name="Google Shape;1415;p9"/>
            <p:cNvSpPr/>
            <p:nvPr/>
          </p:nvSpPr>
          <p:spPr>
            <a:xfrm>
              <a:off x="403382" y="43862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6" name="Google Shape;1416;p9"/>
            <p:cNvSpPr/>
            <p:nvPr/>
          </p:nvSpPr>
          <p:spPr>
            <a:xfrm>
              <a:off x="353853" y="47101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7" name="Google Shape;1417;p9"/>
            <p:cNvSpPr/>
            <p:nvPr/>
          </p:nvSpPr>
          <p:spPr>
            <a:xfrm>
              <a:off x="304799" y="5033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8" name="Google Shape;1418;p9"/>
            <p:cNvSpPr/>
            <p:nvPr/>
          </p:nvSpPr>
          <p:spPr>
            <a:xfrm>
              <a:off x="255745" y="5357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9" name="Google Shape;1419;p9"/>
            <p:cNvSpPr/>
            <p:nvPr/>
          </p:nvSpPr>
          <p:spPr>
            <a:xfrm>
              <a:off x="206215" y="56768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0" name="Google Shape;1420;p9"/>
            <p:cNvSpPr/>
            <p:nvPr/>
          </p:nvSpPr>
          <p:spPr>
            <a:xfrm>
              <a:off x="157162" y="60007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1" name="Google Shape;1421;p9"/>
            <p:cNvSpPr/>
            <p:nvPr/>
          </p:nvSpPr>
          <p:spPr>
            <a:xfrm>
              <a:off x="108108" y="63245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2" name="Google Shape;1422;p9"/>
            <p:cNvSpPr/>
            <p:nvPr/>
          </p:nvSpPr>
          <p:spPr>
            <a:xfrm>
              <a:off x="58578" y="664844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3" name="Google Shape;1423;p9"/>
            <p:cNvSpPr/>
            <p:nvPr/>
          </p:nvSpPr>
          <p:spPr>
            <a:xfrm>
              <a:off x="9524" y="69675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4" name="Google Shape;1424;p9"/>
            <p:cNvSpPr/>
            <p:nvPr/>
          </p:nvSpPr>
          <p:spPr>
            <a:xfrm>
              <a:off x="373379" y="39290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5" name="Google Shape;1425;p9"/>
            <p:cNvSpPr/>
            <p:nvPr/>
          </p:nvSpPr>
          <p:spPr>
            <a:xfrm>
              <a:off x="323849" y="42529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6" name="Google Shape;1426;p9"/>
            <p:cNvSpPr/>
            <p:nvPr/>
          </p:nvSpPr>
          <p:spPr>
            <a:xfrm>
              <a:off x="274795" y="45767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7" name="Google Shape;1427;p9"/>
            <p:cNvSpPr/>
            <p:nvPr/>
          </p:nvSpPr>
          <p:spPr>
            <a:xfrm>
              <a:off x="225742" y="49006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8" name="Google Shape;1428;p9"/>
            <p:cNvSpPr/>
            <p:nvPr/>
          </p:nvSpPr>
          <p:spPr>
            <a:xfrm>
              <a:off x="176212" y="52196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9" name="Google Shape;1429;p9"/>
            <p:cNvSpPr/>
            <p:nvPr/>
          </p:nvSpPr>
          <p:spPr>
            <a:xfrm>
              <a:off x="127158" y="55435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0" name="Google Shape;1430;p9"/>
            <p:cNvSpPr/>
            <p:nvPr/>
          </p:nvSpPr>
          <p:spPr>
            <a:xfrm>
              <a:off x="78103" y="58673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1" name="Google Shape;1431;p9"/>
            <p:cNvSpPr/>
            <p:nvPr/>
          </p:nvSpPr>
          <p:spPr>
            <a:xfrm>
              <a:off x="28574" y="619123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2" name="Google Shape;1432;p9"/>
            <p:cNvSpPr/>
            <p:nvPr/>
          </p:nvSpPr>
          <p:spPr>
            <a:xfrm>
              <a:off x="-20479" y="651031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3" name="Google Shape;1433;p9"/>
            <p:cNvSpPr/>
            <p:nvPr/>
          </p:nvSpPr>
          <p:spPr>
            <a:xfrm>
              <a:off x="343375" y="34718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4" name="Google Shape;1434;p9"/>
            <p:cNvSpPr/>
            <p:nvPr/>
          </p:nvSpPr>
          <p:spPr>
            <a:xfrm>
              <a:off x="293846" y="379569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5" name="Google Shape;1435;p9"/>
            <p:cNvSpPr/>
            <p:nvPr/>
          </p:nvSpPr>
          <p:spPr>
            <a:xfrm>
              <a:off x="244792" y="41195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6" name="Google Shape;1436;p9"/>
            <p:cNvSpPr/>
            <p:nvPr/>
          </p:nvSpPr>
          <p:spPr>
            <a:xfrm>
              <a:off x="195737" y="44434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7" name="Google Shape;1437;p9"/>
            <p:cNvSpPr/>
            <p:nvPr/>
          </p:nvSpPr>
          <p:spPr>
            <a:xfrm>
              <a:off x="146208" y="47624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8" name="Google Shape;1438;p9"/>
            <p:cNvSpPr/>
            <p:nvPr/>
          </p:nvSpPr>
          <p:spPr>
            <a:xfrm>
              <a:off x="97154" y="50863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9" name="Google Shape;1439;p9"/>
            <p:cNvSpPr/>
            <p:nvPr/>
          </p:nvSpPr>
          <p:spPr>
            <a:xfrm>
              <a:off x="48100" y="54101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0" name="Google Shape;1440;p9"/>
            <p:cNvSpPr/>
            <p:nvPr/>
          </p:nvSpPr>
          <p:spPr>
            <a:xfrm>
              <a:off x="-1429" y="573403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313372" y="30146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264318" y="33384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3" name="Google Shape;1443;p9"/>
            <p:cNvSpPr/>
            <p:nvPr/>
          </p:nvSpPr>
          <p:spPr>
            <a:xfrm>
              <a:off x="214787" y="36623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4" name="Google Shape;1444;p9"/>
            <p:cNvSpPr/>
            <p:nvPr/>
          </p:nvSpPr>
          <p:spPr>
            <a:xfrm>
              <a:off x="165734" y="39861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5" name="Google Shape;1445;p9"/>
            <p:cNvSpPr/>
            <p:nvPr/>
          </p:nvSpPr>
          <p:spPr>
            <a:xfrm>
              <a:off x="116681" y="43052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67150" y="46291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18096" y="49529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-30957" y="52768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283368" y="25574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234314" y="288130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84784" y="32051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35731" y="35289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86677" y="38480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4" name="Google Shape;1454;p9"/>
            <p:cNvSpPr/>
            <p:nvPr/>
          </p:nvSpPr>
          <p:spPr>
            <a:xfrm>
              <a:off x="37147" y="41719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5" name="Google Shape;1455;p9"/>
            <p:cNvSpPr/>
            <p:nvPr/>
          </p:nvSpPr>
          <p:spPr>
            <a:xfrm>
              <a:off x="-11907" y="44957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253364" y="21002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204310" y="242410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154781" y="27479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105727" y="3071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56672" y="33908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7143" y="37147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223360" y="1647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174306" y="19668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124777" y="229074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75722" y="26146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26669" y="29384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-22861" y="32575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468" name="Google Shape;1468;p9"/>
          <p:cNvGrpSpPr/>
          <p:nvPr/>
        </p:nvGrpSpPr>
        <p:grpSpPr>
          <a:xfrm>
            <a:off x="8554475" y="3906875"/>
            <a:ext cx="630584" cy="686062"/>
            <a:chOff x="8554475" y="3906875"/>
            <a:chExt cx="630584" cy="686062"/>
          </a:xfrm>
        </p:grpSpPr>
        <p:sp>
          <p:nvSpPr>
            <p:cNvPr id="1469" name="Google Shape;1469;p9"/>
            <p:cNvSpPr/>
            <p:nvPr/>
          </p:nvSpPr>
          <p:spPr>
            <a:xfrm>
              <a:off x="8691078" y="455443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70" name="Google Shape;1470;p9"/>
            <p:cNvSpPr/>
            <p:nvPr/>
          </p:nvSpPr>
          <p:spPr>
            <a:xfrm>
              <a:off x="8674131" y="44933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8656670" y="443221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8639724" y="437110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73" name="Google Shape;1473;p9"/>
            <p:cNvSpPr/>
            <p:nvPr/>
          </p:nvSpPr>
          <p:spPr>
            <a:xfrm>
              <a:off x="8622777" y="43099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74" name="Google Shape;1474;p9"/>
            <p:cNvSpPr/>
            <p:nvPr/>
          </p:nvSpPr>
          <p:spPr>
            <a:xfrm>
              <a:off x="8605316" y="42488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8588370" y="418777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8571423" y="41266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8554475" y="40655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8747567" y="453851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8730621" y="447740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8713673" y="44162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8696214" y="43551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8679267" y="429407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8662319" y="42329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8645373" y="41718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8627913" y="411074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8610965" y="404963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8804570" y="452311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8787623" y="446200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8770162" y="44008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8753216" y="433978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8736269" y="427815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8718808" y="4217045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8701862" y="4155936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8684915" y="4094827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8667969" y="403371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8861059" y="45071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8844112" y="444608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8827166" y="438497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8809706" y="432385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8792758" y="426275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8775812" y="4201639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8758865" y="41405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8741404" y="40794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8724458" y="40183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8918062" y="449127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8901115" y="443016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8883655" y="43690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8866708" y="430794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8849761" y="42468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8832301" y="41857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8815354" y="41246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8798407" y="406350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8781461" y="40023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8974551" y="44753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8957604" y="441424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8940658" y="435313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8923197" y="42920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8906250" y="423091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8889304" y="41698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8872356" y="410869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8854896" y="404758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8837950" y="39864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9031553" y="445943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9014607" y="439832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8997147" y="433721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8980199" y="42761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8963253" y="42149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8945793" y="415388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8928846" y="40927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8911900" y="403166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8894953" y="397055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9088042" y="444351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3" name="Google Shape;1533;p9"/>
            <p:cNvSpPr/>
            <p:nvPr/>
          </p:nvSpPr>
          <p:spPr>
            <a:xfrm>
              <a:off x="9071096" y="438240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4" name="Google Shape;1534;p9"/>
            <p:cNvSpPr/>
            <p:nvPr/>
          </p:nvSpPr>
          <p:spPr>
            <a:xfrm>
              <a:off x="9054150" y="43212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9036689" y="426018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9019743" y="41990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9002796" y="41379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8985848" y="40768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8968389" y="40157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8951442" y="39546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9145045" y="44275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9128099" y="436648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9110639" y="430537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9093691" y="42442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062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9076745" y="41831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9059285" y="41220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9042338" y="406093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9025392" y="39998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49" name="Google Shape;1549;p9"/>
            <p:cNvSpPr/>
            <p:nvPr/>
          </p:nvSpPr>
          <p:spPr>
            <a:xfrm>
              <a:off x="9008444" y="393871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50" name="Google Shape;1550;p9"/>
            <p:cNvSpPr/>
            <p:nvPr/>
          </p:nvSpPr>
          <p:spPr>
            <a:xfrm>
              <a:off x="9133235" y="41672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51" name="Google Shape;1551;p9"/>
            <p:cNvSpPr/>
            <p:nvPr/>
          </p:nvSpPr>
          <p:spPr>
            <a:xfrm>
              <a:off x="9116287" y="41061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52" name="Google Shape;1552;p9"/>
            <p:cNvSpPr/>
            <p:nvPr/>
          </p:nvSpPr>
          <p:spPr>
            <a:xfrm>
              <a:off x="9099341" y="404501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53" name="Google Shape;1553;p9"/>
            <p:cNvSpPr/>
            <p:nvPr/>
          </p:nvSpPr>
          <p:spPr>
            <a:xfrm>
              <a:off x="9081881" y="398390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54" name="Google Shape;1554;p9"/>
            <p:cNvSpPr/>
            <p:nvPr/>
          </p:nvSpPr>
          <p:spPr>
            <a:xfrm>
              <a:off x="9064933" y="392279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55" name="Google Shape;1555;p9"/>
            <p:cNvSpPr/>
            <p:nvPr/>
          </p:nvSpPr>
          <p:spPr>
            <a:xfrm>
              <a:off x="9138884" y="396798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56" name="Google Shape;1556;p9"/>
            <p:cNvSpPr/>
            <p:nvPr/>
          </p:nvSpPr>
          <p:spPr>
            <a:xfrm>
              <a:off x="9121936" y="390687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10"/>
          <p:cNvSpPr/>
          <p:nvPr/>
        </p:nvSpPr>
        <p:spPr>
          <a:xfrm>
            <a:off x="7592854" y="4213859"/>
            <a:ext cx="1551150" cy="9296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5677" y="8222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59" name="Google Shape;1559;p10"/>
          <p:cNvSpPr/>
          <p:nvPr/>
        </p:nvSpPr>
        <p:spPr>
          <a:xfrm>
            <a:off x="0" y="120976"/>
            <a:ext cx="5398758" cy="15647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330" y="17603"/>
                </a:lnTo>
                <a:lnTo>
                  <a:pt x="21600" y="46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60" name="Google Shape;1560;p10"/>
          <p:cNvSpPr/>
          <p:nvPr/>
        </p:nvSpPr>
        <p:spPr>
          <a:xfrm>
            <a:off x="-2" y="684846"/>
            <a:ext cx="1204416" cy="865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9556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61" name="Google Shape;1561;p10"/>
          <p:cNvSpPr/>
          <p:nvPr/>
        </p:nvSpPr>
        <p:spPr>
          <a:xfrm>
            <a:off x="-1" y="227645"/>
            <a:ext cx="1679238" cy="118108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5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62" name="Google Shape;1562;p10"/>
          <p:cNvSpPr/>
          <p:nvPr/>
        </p:nvSpPr>
        <p:spPr>
          <a:xfrm>
            <a:off x="40957" y="235267"/>
            <a:ext cx="898182" cy="62483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283"/>
                </a:moveTo>
                <a:lnTo>
                  <a:pt x="63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63" name="Google Shape;1563;p10"/>
          <p:cNvSpPr/>
          <p:nvPr/>
        </p:nvSpPr>
        <p:spPr>
          <a:xfrm>
            <a:off x="-2" y="121918"/>
            <a:ext cx="1253016" cy="9101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64" name="Google Shape;1564;p10"/>
          <p:cNvSpPr/>
          <p:nvPr/>
        </p:nvSpPr>
        <p:spPr>
          <a:xfrm>
            <a:off x="0" y="511492"/>
            <a:ext cx="6746544" cy="6824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10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65" name="Google Shape;1565;p10"/>
          <p:cNvSpPr/>
          <p:nvPr/>
        </p:nvSpPr>
        <p:spPr>
          <a:xfrm>
            <a:off x="-2" y="1011078"/>
            <a:ext cx="383832" cy="2886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7822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66" name="Google Shape;1566;p10"/>
          <p:cNvSpPr/>
          <p:nvPr/>
        </p:nvSpPr>
        <p:spPr>
          <a:xfrm>
            <a:off x="-2" y="946308"/>
            <a:ext cx="1215864" cy="8410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718" y="18970"/>
                </a:lnTo>
                <a:lnTo>
                  <a:pt x="9992" y="9345"/>
                </a:lnTo>
                <a:lnTo>
                  <a:pt x="0" y="17686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67" name="Google Shape;1567;p10"/>
          <p:cNvSpPr/>
          <p:nvPr/>
        </p:nvSpPr>
        <p:spPr>
          <a:xfrm>
            <a:off x="-2" y="1142047"/>
            <a:ext cx="1040634" cy="7386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008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68" name="Google Shape;1568;p10"/>
          <p:cNvSpPr/>
          <p:nvPr/>
        </p:nvSpPr>
        <p:spPr>
          <a:xfrm>
            <a:off x="-1" y="346233"/>
            <a:ext cx="1273968" cy="9006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22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69" name="Google Shape;1569;p10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70" name="Google Shape;1570;p10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71" name="Google Shape;1571;p10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72" name="Google Shape;1572;p10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73" name="Google Shape;1573;p10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74" name="Google Shape;1574;p10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75" name="Google Shape;1575;p10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76" name="Google Shape;1576;p10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77" name="Google Shape;1577;p10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78" name="Google Shape;1578;p10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79" name="Google Shape;1579;p10"/>
          <p:cNvSpPr/>
          <p:nvPr/>
        </p:nvSpPr>
        <p:spPr>
          <a:xfrm>
            <a:off x="-966" y="4303130"/>
            <a:ext cx="9145926" cy="8443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80" name="Google Shape;1580;p10"/>
          <p:cNvSpPr/>
          <p:nvPr/>
        </p:nvSpPr>
        <p:spPr>
          <a:xfrm>
            <a:off x="78121" y="4352662"/>
            <a:ext cx="1135404" cy="790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71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81" name="Google Shape;1581;p10"/>
          <p:cNvSpPr/>
          <p:nvPr/>
        </p:nvSpPr>
        <p:spPr>
          <a:xfrm>
            <a:off x="-974" y="4183630"/>
            <a:ext cx="985554" cy="7300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507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82" name="Google Shape;1582;p10"/>
          <p:cNvSpPr/>
          <p:nvPr/>
        </p:nvSpPr>
        <p:spPr>
          <a:xfrm>
            <a:off x="-974" y="4477372"/>
            <a:ext cx="353700" cy="2668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73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83" name="Google Shape;1583;p10"/>
          <p:cNvSpPr/>
          <p:nvPr/>
        </p:nvSpPr>
        <p:spPr>
          <a:xfrm>
            <a:off x="-974" y="4571665"/>
            <a:ext cx="671760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0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84" name="Google Shape;1584;p10"/>
          <p:cNvSpPr/>
          <p:nvPr/>
        </p:nvSpPr>
        <p:spPr>
          <a:xfrm>
            <a:off x="-974" y="3900751"/>
            <a:ext cx="985068" cy="7521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27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85" name="Google Shape;1585;p10"/>
          <p:cNvSpPr/>
          <p:nvPr/>
        </p:nvSpPr>
        <p:spPr>
          <a:xfrm>
            <a:off x="575219" y="4990986"/>
            <a:ext cx="219456" cy="152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97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86" name="Google Shape;1586;p10"/>
          <p:cNvSpPr/>
          <p:nvPr/>
        </p:nvSpPr>
        <p:spPr>
          <a:xfrm>
            <a:off x="321890" y="4780239"/>
            <a:ext cx="580554" cy="363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5222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87" name="Google Shape;1587;p10"/>
          <p:cNvSpPr/>
          <p:nvPr/>
        </p:nvSpPr>
        <p:spPr>
          <a:xfrm>
            <a:off x="-974" y="4009383"/>
            <a:ext cx="1309662" cy="9703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7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88" name="Google Shape;1588;p10"/>
          <p:cNvSpPr/>
          <p:nvPr/>
        </p:nvSpPr>
        <p:spPr>
          <a:xfrm>
            <a:off x="277134" y="4628589"/>
            <a:ext cx="739584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7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89" name="Google Shape;1589;p10"/>
          <p:cNvSpPr/>
          <p:nvPr/>
        </p:nvSpPr>
        <p:spPr>
          <a:xfrm>
            <a:off x="9150181" y="4228344"/>
            <a:ext cx="40554" cy="38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5858" y="0"/>
                </a:moveTo>
                <a:lnTo>
                  <a:pt x="0" y="16416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90" name="Google Shape;1590;p10"/>
          <p:cNvSpPr txBox="1"/>
          <p:nvPr>
            <p:ph type="title"/>
          </p:nvPr>
        </p:nvSpPr>
        <p:spPr>
          <a:xfrm>
            <a:off x="616200" y="511500"/>
            <a:ext cx="5262600" cy="68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1" name="Google Shape;1591;p10"/>
          <p:cNvSpPr txBox="1"/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592" name="Google Shape;1592;p10"/>
          <p:cNvGrpSpPr/>
          <p:nvPr/>
        </p:nvGrpSpPr>
        <p:grpSpPr>
          <a:xfrm>
            <a:off x="-30957" y="164780"/>
            <a:ext cx="618172" cy="798696"/>
            <a:chOff x="-30957" y="164780"/>
            <a:chExt cx="618172" cy="798696"/>
          </a:xfrm>
        </p:grpSpPr>
        <p:sp>
          <p:nvSpPr>
            <p:cNvPr id="1593" name="Google Shape;1593;p10"/>
            <p:cNvSpPr/>
            <p:nvPr/>
          </p:nvSpPr>
          <p:spPr>
            <a:xfrm>
              <a:off x="552925" y="66722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503872" y="69960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454818" y="7319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05287" y="763903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356234" y="79628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307181" y="82867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257650" y="86105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08596" y="89296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159067" y="925352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522922" y="62150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473868" y="65389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424813" y="68627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375284" y="71818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326231" y="75056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277177" y="78295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227646" y="815338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178593" y="84724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129539" y="879631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492918" y="575785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443863" y="60816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394810" y="64055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345280" y="67246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296227" y="70484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47173" y="73723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197643" y="769619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148589" y="80152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99535" y="83391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62913" y="530065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413860" y="56244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364806" y="59483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315276" y="62674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66223" y="65912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217169" y="69151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167639" y="723898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118585" y="755806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69532" y="78819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433387" y="48434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383856" y="51673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334803" y="54911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85749" y="581023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236219" y="613409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187165" y="6457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138112" y="67817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88582" y="71008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9528" y="74247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403382" y="43862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53853" y="47101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04799" y="5033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255745" y="5357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206215" y="56768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157162" y="60007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108108" y="63245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58578" y="664844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9524" y="69675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47" name="Google Shape;1647;p10"/>
            <p:cNvSpPr/>
            <p:nvPr/>
          </p:nvSpPr>
          <p:spPr>
            <a:xfrm>
              <a:off x="373379" y="39290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48" name="Google Shape;1648;p10"/>
            <p:cNvSpPr/>
            <p:nvPr/>
          </p:nvSpPr>
          <p:spPr>
            <a:xfrm>
              <a:off x="323849" y="42529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74795" y="45767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225742" y="49006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176212" y="52196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127158" y="55435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78103" y="58673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28574" y="619123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-20479" y="651031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43375" y="34718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293846" y="379569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244792" y="41195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195737" y="44434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146208" y="47624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97154" y="50863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8100" y="54101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63" name="Google Shape;1663;p10"/>
            <p:cNvSpPr/>
            <p:nvPr/>
          </p:nvSpPr>
          <p:spPr>
            <a:xfrm>
              <a:off x="-1429" y="573403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64" name="Google Shape;1664;p10"/>
            <p:cNvSpPr/>
            <p:nvPr/>
          </p:nvSpPr>
          <p:spPr>
            <a:xfrm>
              <a:off x="313372" y="30146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65" name="Google Shape;1665;p10"/>
            <p:cNvSpPr/>
            <p:nvPr/>
          </p:nvSpPr>
          <p:spPr>
            <a:xfrm>
              <a:off x="264318" y="33384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66" name="Google Shape;1666;p10"/>
            <p:cNvSpPr/>
            <p:nvPr/>
          </p:nvSpPr>
          <p:spPr>
            <a:xfrm>
              <a:off x="214787" y="36623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67" name="Google Shape;1667;p10"/>
            <p:cNvSpPr/>
            <p:nvPr/>
          </p:nvSpPr>
          <p:spPr>
            <a:xfrm>
              <a:off x="165734" y="39861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68" name="Google Shape;1668;p10"/>
            <p:cNvSpPr/>
            <p:nvPr/>
          </p:nvSpPr>
          <p:spPr>
            <a:xfrm>
              <a:off x="116681" y="43052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69" name="Google Shape;1669;p10"/>
            <p:cNvSpPr/>
            <p:nvPr/>
          </p:nvSpPr>
          <p:spPr>
            <a:xfrm>
              <a:off x="67150" y="46291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70" name="Google Shape;1670;p10"/>
            <p:cNvSpPr/>
            <p:nvPr/>
          </p:nvSpPr>
          <p:spPr>
            <a:xfrm>
              <a:off x="18096" y="49529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71" name="Google Shape;1671;p10"/>
            <p:cNvSpPr/>
            <p:nvPr/>
          </p:nvSpPr>
          <p:spPr>
            <a:xfrm>
              <a:off x="-30957" y="52768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72" name="Google Shape;1672;p10"/>
            <p:cNvSpPr/>
            <p:nvPr/>
          </p:nvSpPr>
          <p:spPr>
            <a:xfrm>
              <a:off x="283368" y="25574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73" name="Google Shape;1673;p10"/>
            <p:cNvSpPr/>
            <p:nvPr/>
          </p:nvSpPr>
          <p:spPr>
            <a:xfrm>
              <a:off x="234314" y="288130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74" name="Google Shape;1674;p10"/>
            <p:cNvSpPr/>
            <p:nvPr/>
          </p:nvSpPr>
          <p:spPr>
            <a:xfrm>
              <a:off x="184784" y="32051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75" name="Google Shape;1675;p10"/>
            <p:cNvSpPr/>
            <p:nvPr/>
          </p:nvSpPr>
          <p:spPr>
            <a:xfrm>
              <a:off x="135731" y="35289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76" name="Google Shape;1676;p10"/>
            <p:cNvSpPr/>
            <p:nvPr/>
          </p:nvSpPr>
          <p:spPr>
            <a:xfrm>
              <a:off x="86677" y="38480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77" name="Google Shape;1677;p10"/>
            <p:cNvSpPr/>
            <p:nvPr/>
          </p:nvSpPr>
          <p:spPr>
            <a:xfrm>
              <a:off x="37147" y="41719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78" name="Google Shape;1678;p10"/>
            <p:cNvSpPr/>
            <p:nvPr/>
          </p:nvSpPr>
          <p:spPr>
            <a:xfrm>
              <a:off x="-11907" y="44957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79" name="Google Shape;1679;p10"/>
            <p:cNvSpPr/>
            <p:nvPr/>
          </p:nvSpPr>
          <p:spPr>
            <a:xfrm>
              <a:off x="253364" y="21002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80" name="Google Shape;1680;p10"/>
            <p:cNvSpPr/>
            <p:nvPr/>
          </p:nvSpPr>
          <p:spPr>
            <a:xfrm>
              <a:off x="204310" y="242410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81" name="Google Shape;1681;p10"/>
            <p:cNvSpPr/>
            <p:nvPr/>
          </p:nvSpPr>
          <p:spPr>
            <a:xfrm>
              <a:off x="154781" y="27479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82" name="Google Shape;1682;p10"/>
            <p:cNvSpPr/>
            <p:nvPr/>
          </p:nvSpPr>
          <p:spPr>
            <a:xfrm>
              <a:off x="105727" y="3071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83" name="Google Shape;1683;p10"/>
            <p:cNvSpPr/>
            <p:nvPr/>
          </p:nvSpPr>
          <p:spPr>
            <a:xfrm>
              <a:off x="56672" y="33908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84" name="Google Shape;1684;p10"/>
            <p:cNvSpPr/>
            <p:nvPr/>
          </p:nvSpPr>
          <p:spPr>
            <a:xfrm>
              <a:off x="7143" y="37147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85" name="Google Shape;1685;p10"/>
            <p:cNvSpPr/>
            <p:nvPr/>
          </p:nvSpPr>
          <p:spPr>
            <a:xfrm>
              <a:off x="223360" y="1647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86" name="Google Shape;1686;p10"/>
            <p:cNvSpPr/>
            <p:nvPr/>
          </p:nvSpPr>
          <p:spPr>
            <a:xfrm>
              <a:off x="174306" y="19668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87" name="Google Shape;1687;p10"/>
            <p:cNvSpPr/>
            <p:nvPr/>
          </p:nvSpPr>
          <p:spPr>
            <a:xfrm>
              <a:off x="124777" y="229074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88" name="Google Shape;1688;p10"/>
            <p:cNvSpPr/>
            <p:nvPr/>
          </p:nvSpPr>
          <p:spPr>
            <a:xfrm>
              <a:off x="75722" y="26146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89" name="Google Shape;1689;p10"/>
            <p:cNvSpPr/>
            <p:nvPr/>
          </p:nvSpPr>
          <p:spPr>
            <a:xfrm>
              <a:off x="26669" y="29384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90" name="Google Shape;1690;p10"/>
            <p:cNvSpPr/>
            <p:nvPr/>
          </p:nvSpPr>
          <p:spPr>
            <a:xfrm>
              <a:off x="-22861" y="32575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691" name="Google Shape;1691;p10"/>
          <p:cNvGrpSpPr/>
          <p:nvPr/>
        </p:nvGrpSpPr>
        <p:grpSpPr>
          <a:xfrm>
            <a:off x="8554475" y="3906875"/>
            <a:ext cx="630584" cy="686062"/>
            <a:chOff x="8554475" y="3906875"/>
            <a:chExt cx="630584" cy="686062"/>
          </a:xfrm>
        </p:grpSpPr>
        <p:sp>
          <p:nvSpPr>
            <p:cNvPr id="1692" name="Google Shape;1692;p10"/>
            <p:cNvSpPr/>
            <p:nvPr/>
          </p:nvSpPr>
          <p:spPr>
            <a:xfrm>
              <a:off x="8691078" y="455443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93" name="Google Shape;1693;p10"/>
            <p:cNvSpPr/>
            <p:nvPr/>
          </p:nvSpPr>
          <p:spPr>
            <a:xfrm>
              <a:off x="8674131" y="44933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94" name="Google Shape;1694;p10"/>
            <p:cNvSpPr/>
            <p:nvPr/>
          </p:nvSpPr>
          <p:spPr>
            <a:xfrm>
              <a:off x="8656670" y="443221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95" name="Google Shape;1695;p10"/>
            <p:cNvSpPr/>
            <p:nvPr/>
          </p:nvSpPr>
          <p:spPr>
            <a:xfrm>
              <a:off x="8639724" y="437110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96" name="Google Shape;1696;p10"/>
            <p:cNvSpPr/>
            <p:nvPr/>
          </p:nvSpPr>
          <p:spPr>
            <a:xfrm>
              <a:off x="8622777" y="43099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97" name="Google Shape;1697;p10"/>
            <p:cNvSpPr/>
            <p:nvPr/>
          </p:nvSpPr>
          <p:spPr>
            <a:xfrm>
              <a:off x="8605316" y="42488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98" name="Google Shape;1698;p10"/>
            <p:cNvSpPr/>
            <p:nvPr/>
          </p:nvSpPr>
          <p:spPr>
            <a:xfrm>
              <a:off x="8588370" y="418777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99" name="Google Shape;1699;p10"/>
            <p:cNvSpPr/>
            <p:nvPr/>
          </p:nvSpPr>
          <p:spPr>
            <a:xfrm>
              <a:off x="8571423" y="41266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00" name="Google Shape;1700;p10"/>
            <p:cNvSpPr/>
            <p:nvPr/>
          </p:nvSpPr>
          <p:spPr>
            <a:xfrm>
              <a:off x="8554475" y="40655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01" name="Google Shape;1701;p10"/>
            <p:cNvSpPr/>
            <p:nvPr/>
          </p:nvSpPr>
          <p:spPr>
            <a:xfrm>
              <a:off x="8747567" y="453851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02" name="Google Shape;1702;p10"/>
            <p:cNvSpPr/>
            <p:nvPr/>
          </p:nvSpPr>
          <p:spPr>
            <a:xfrm>
              <a:off x="8730621" y="447740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03" name="Google Shape;1703;p10"/>
            <p:cNvSpPr/>
            <p:nvPr/>
          </p:nvSpPr>
          <p:spPr>
            <a:xfrm>
              <a:off x="8713673" y="44162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04" name="Google Shape;1704;p10"/>
            <p:cNvSpPr/>
            <p:nvPr/>
          </p:nvSpPr>
          <p:spPr>
            <a:xfrm>
              <a:off x="8696214" y="43551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05" name="Google Shape;1705;p10"/>
            <p:cNvSpPr/>
            <p:nvPr/>
          </p:nvSpPr>
          <p:spPr>
            <a:xfrm>
              <a:off x="8679267" y="429407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06" name="Google Shape;1706;p10"/>
            <p:cNvSpPr/>
            <p:nvPr/>
          </p:nvSpPr>
          <p:spPr>
            <a:xfrm>
              <a:off x="8662319" y="42329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07" name="Google Shape;1707;p10"/>
            <p:cNvSpPr/>
            <p:nvPr/>
          </p:nvSpPr>
          <p:spPr>
            <a:xfrm>
              <a:off x="8645373" y="41718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08" name="Google Shape;1708;p10"/>
            <p:cNvSpPr/>
            <p:nvPr/>
          </p:nvSpPr>
          <p:spPr>
            <a:xfrm>
              <a:off x="8627913" y="411074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09" name="Google Shape;1709;p10"/>
            <p:cNvSpPr/>
            <p:nvPr/>
          </p:nvSpPr>
          <p:spPr>
            <a:xfrm>
              <a:off x="8610965" y="404963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10" name="Google Shape;1710;p10"/>
            <p:cNvSpPr/>
            <p:nvPr/>
          </p:nvSpPr>
          <p:spPr>
            <a:xfrm>
              <a:off x="8804570" y="452311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11" name="Google Shape;1711;p10"/>
            <p:cNvSpPr/>
            <p:nvPr/>
          </p:nvSpPr>
          <p:spPr>
            <a:xfrm>
              <a:off x="8787623" y="446200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12" name="Google Shape;1712;p10"/>
            <p:cNvSpPr/>
            <p:nvPr/>
          </p:nvSpPr>
          <p:spPr>
            <a:xfrm>
              <a:off x="8770162" y="44008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13" name="Google Shape;1713;p10"/>
            <p:cNvSpPr/>
            <p:nvPr/>
          </p:nvSpPr>
          <p:spPr>
            <a:xfrm>
              <a:off x="8753216" y="433978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14" name="Google Shape;1714;p10"/>
            <p:cNvSpPr/>
            <p:nvPr/>
          </p:nvSpPr>
          <p:spPr>
            <a:xfrm>
              <a:off x="8736269" y="427815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15" name="Google Shape;1715;p10"/>
            <p:cNvSpPr/>
            <p:nvPr/>
          </p:nvSpPr>
          <p:spPr>
            <a:xfrm>
              <a:off x="8718808" y="4217045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16" name="Google Shape;1716;p10"/>
            <p:cNvSpPr/>
            <p:nvPr/>
          </p:nvSpPr>
          <p:spPr>
            <a:xfrm>
              <a:off x="8701862" y="4155936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17" name="Google Shape;1717;p10"/>
            <p:cNvSpPr/>
            <p:nvPr/>
          </p:nvSpPr>
          <p:spPr>
            <a:xfrm>
              <a:off x="8684915" y="4094827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18" name="Google Shape;1718;p10"/>
            <p:cNvSpPr/>
            <p:nvPr/>
          </p:nvSpPr>
          <p:spPr>
            <a:xfrm>
              <a:off x="8667969" y="403371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19" name="Google Shape;1719;p10"/>
            <p:cNvSpPr/>
            <p:nvPr/>
          </p:nvSpPr>
          <p:spPr>
            <a:xfrm>
              <a:off x="8861059" y="45071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20" name="Google Shape;1720;p10"/>
            <p:cNvSpPr/>
            <p:nvPr/>
          </p:nvSpPr>
          <p:spPr>
            <a:xfrm>
              <a:off x="8844112" y="444608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21" name="Google Shape;1721;p10"/>
            <p:cNvSpPr/>
            <p:nvPr/>
          </p:nvSpPr>
          <p:spPr>
            <a:xfrm>
              <a:off x="8827166" y="438497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22" name="Google Shape;1722;p10"/>
            <p:cNvSpPr/>
            <p:nvPr/>
          </p:nvSpPr>
          <p:spPr>
            <a:xfrm>
              <a:off x="8809706" y="432385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23" name="Google Shape;1723;p10"/>
            <p:cNvSpPr/>
            <p:nvPr/>
          </p:nvSpPr>
          <p:spPr>
            <a:xfrm>
              <a:off x="8792758" y="426275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24" name="Google Shape;1724;p10"/>
            <p:cNvSpPr/>
            <p:nvPr/>
          </p:nvSpPr>
          <p:spPr>
            <a:xfrm>
              <a:off x="8775812" y="4201639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25" name="Google Shape;1725;p10"/>
            <p:cNvSpPr/>
            <p:nvPr/>
          </p:nvSpPr>
          <p:spPr>
            <a:xfrm>
              <a:off x="8758865" y="41405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26" name="Google Shape;1726;p10"/>
            <p:cNvSpPr/>
            <p:nvPr/>
          </p:nvSpPr>
          <p:spPr>
            <a:xfrm>
              <a:off x="8741404" y="40794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27" name="Google Shape;1727;p10"/>
            <p:cNvSpPr/>
            <p:nvPr/>
          </p:nvSpPr>
          <p:spPr>
            <a:xfrm>
              <a:off x="8724458" y="40183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28" name="Google Shape;1728;p10"/>
            <p:cNvSpPr/>
            <p:nvPr/>
          </p:nvSpPr>
          <p:spPr>
            <a:xfrm>
              <a:off x="8918062" y="449127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29" name="Google Shape;1729;p10"/>
            <p:cNvSpPr/>
            <p:nvPr/>
          </p:nvSpPr>
          <p:spPr>
            <a:xfrm>
              <a:off x="8901115" y="443016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30" name="Google Shape;1730;p10"/>
            <p:cNvSpPr/>
            <p:nvPr/>
          </p:nvSpPr>
          <p:spPr>
            <a:xfrm>
              <a:off x="8883655" y="43690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31" name="Google Shape;1731;p10"/>
            <p:cNvSpPr/>
            <p:nvPr/>
          </p:nvSpPr>
          <p:spPr>
            <a:xfrm>
              <a:off x="8866708" y="430794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32" name="Google Shape;1732;p10"/>
            <p:cNvSpPr/>
            <p:nvPr/>
          </p:nvSpPr>
          <p:spPr>
            <a:xfrm>
              <a:off x="8849761" y="42468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33" name="Google Shape;1733;p10"/>
            <p:cNvSpPr/>
            <p:nvPr/>
          </p:nvSpPr>
          <p:spPr>
            <a:xfrm>
              <a:off x="8832301" y="41857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34" name="Google Shape;1734;p10"/>
            <p:cNvSpPr/>
            <p:nvPr/>
          </p:nvSpPr>
          <p:spPr>
            <a:xfrm>
              <a:off x="8815354" y="41246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35" name="Google Shape;1735;p10"/>
            <p:cNvSpPr/>
            <p:nvPr/>
          </p:nvSpPr>
          <p:spPr>
            <a:xfrm>
              <a:off x="8798407" y="406350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36" name="Google Shape;1736;p10"/>
            <p:cNvSpPr/>
            <p:nvPr/>
          </p:nvSpPr>
          <p:spPr>
            <a:xfrm>
              <a:off x="8781461" y="40023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37" name="Google Shape;1737;p10"/>
            <p:cNvSpPr/>
            <p:nvPr/>
          </p:nvSpPr>
          <p:spPr>
            <a:xfrm>
              <a:off x="8974551" y="44753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38" name="Google Shape;1738;p10"/>
            <p:cNvSpPr/>
            <p:nvPr/>
          </p:nvSpPr>
          <p:spPr>
            <a:xfrm>
              <a:off x="8957604" y="441424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39" name="Google Shape;1739;p10"/>
            <p:cNvSpPr/>
            <p:nvPr/>
          </p:nvSpPr>
          <p:spPr>
            <a:xfrm>
              <a:off x="8940658" y="435313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40" name="Google Shape;1740;p10"/>
            <p:cNvSpPr/>
            <p:nvPr/>
          </p:nvSpPr>
          <p:spPr>
            <a:xfrm>
              <a:off x="8923197" y="42920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41" name="Google Shape;1741;p10"/>
            <p:cNvSpPr/>
            <p:nvPr/>
          </p:nvSpPr>
          <p:spPr>
            <a:xfrm>
              <a:off x="8906250" y="423091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42" name="Google Shape;1742;p10"/>
            <p:cNvSpPr/>
            <p:nvPr/>
          </p:nvSpPr>
          <p:spPr>
            <a:xfrm>
              <a:off x="8889304" y="41698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43" name="Google Shape;1743;p10"/>
            <p:cNvSpPr/>
            <p:nvPr/>
          </p:nvSpPr>
          <p:spPr>
            <a:xfrm>
              <a:off x="8872356" y="410869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44" name="Google Shape;1744;p10"/>
            <p:cNvSpPr/>
            <p:nvPr/>
          </p:nvSpPr>
          <p:spPr>
            <a:xfrm>
              <a:off x="8854896" y="404758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45" name="Google Shape;1745;p10"/>
            <p:cNvSpPr/>
            <p:nvPr/>
          </p:nvSpPr>
          <p:spPr>
            <a:xfrm>
              <a:off x="8837950" y="39864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46" name="Google Shape;1746;p10"/>
            <p:cNvSpPr/>
            <p:nvPr/>
          </p:nvSpPr>
          <p:spPr>
            <a:xfrm>
              <a:off x="9031553" y="445943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47" name="Google Shape;1747;p10"/>
            <p:cNvSpPr/>
            <p:nvPr/>
          </p:nvSpPr>
          <p:spPr>
            <a:xfrm>
              <a:off x="9014607" y="439832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48" name="Google Shape;1748;p10"/>
            <p:cNvSpPr/>
            <p:nvPr/>
          </p:nvSpPr>
          <p:spPr>
            <a:xfrm>
              <a:off x="8997147" y="433721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49" name="Google Shape;1749;p10"/>
            <p:cNvSpPr/>
            <p:nvPr/>
          </p:nvSpPr>
          <p:spPr>
            <a:xfrm>
              <a:off x="8980199" y="42761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50" name="Google Shape;1750;p10"/>
            <p:cNvSpPr/>
            <p:nvPr/>
          </p:nvSpPr>
          <p:spPr>
            <a:xfrm>
              <a:off x="8963253" y="42149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51" name="Google Shape;1751;p10"/>
            <p:cNvSpPr/>
            <p:nvPr/>
          </p:nvSpPr>
          <p:spPr>
            <a:xfrm>
              <a:off x="8945793" y="415388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52" name="Google Shape;1752;p10"/>
            <p:cNvSpPr/>
            <p:nvPr/>
          </p:nvSpPr>
          <p:spPr>
            <a:xfrm>
              <a:off x="8928846" y="40927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53" name="Google Shape;1753;p10"/>
            <p:cNvSpPr/>
            <p:nvPr/>
          </p:nvSpPr>
          <p:spPr>
            <a:xfrm>
              <a:off x="8911900" y="403166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54" name="Google Shape;1754;p10"/>
            <p:cNvSpPr/>
            <p:nvPr/>
          </p:nvSpPr>
          <p:spPr>
            <a:xfrm>
              <a:off x="8894953" y="397055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55" name="Google Shape;1755;p10"/>
            <p:cNvSpPr/>
            <p:nvPr/>
          </p:nvSpPr>
          <p:spPr>
            <a:xfrm>
              <a:off x="9088042" y="444351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56" name="Google Shape;1756;p10"/>
            <p:cNvSpPr/>
            <p:nvPr/>
          </p:nvSpPr>
          <p:spPr>
            <a:xfrm>
              <a:off x="9071096" y="438240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57" name="Google Shape;1757;p10"/>
            <p:cNvSpPr/>
            <p:nvPr/>
          </p:nvSpPr>
          <p:spPr>
            <a:xfrm>
              <a:off x="9054150" y="43212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58" name="Google Shape;1758;p10"/>
            <p:cNvSpPr/>
            <p:nvPr/>
          </p:nvSpPr>
          <p:spPr>
            <a:xfrm>
              <a:off x="9036689" y="426018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59" name="Google Shape;1759;p10"/>
            <p:cNvSpPr/>
            <p:nvPr/>
          </p:nvSpPr>
          <p:spPr>
            <a:xfrm>
              <a:off x="9019743" y="41990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60" name="Google Shape;1760;p10"/>
            <p:cNvSpPr/>
            <p:nvPr/>
          </p:nvSpPr>
          <p:spPr>
            <a:xfrm>
              <a:off x="9002796" y="41379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61" name="Google Shape;1761;p10"/>
            <p:cNvSpPr/>
            <p:nvPr/>
          </p:nvSpPr>
          <p:spPr>
            <a:xfrm>
              <a:off x="8985848" y="40768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62" name="Google Shape;1762;p10"/>
            <p:cNvSpPr/>
            <p:nvPr/>
          </p:nvSpPr>
          <p:spPr>
            <a:xfrm>
              <a:off x="8968389" y="40157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63" name="Google Shape;1763;p10"/>
            <p:cNvSpPr/>
            <p:nvPr/>
          </p:nvSpPr>
          <p:spPr>
            <a:xfrm>
              <a:off x="8951442" y="39546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64" name="Google Shape;1764;p10"/>
            <p:cNvSpPr/>
            <p:nvPr/>
          </p:nvSpPr>
          <p:spPr>
            <a:xfrm>
              <a:off x="9145045" y="44275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65" name="Google Shape;1765;p10"/>
            <p:cNvSpPr/>
            <p:nvPr/>
          </p:nvSpPr>
          <p:spPr>
            <a:xfrm>
              <a:off x="9128099" y="436648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66" name="Google Shape;1766;p10"/>
            <p:cNvSpPr/>
            <p:nvPr/>
          </p:nvSpPr>
          <p:spPr>
            <a:xfrm>
              <a:off x="9110639" y="430537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67" name="Google Shape;1767;p10"/>
            <p:cNvSpPr/>
            <p:nvPr/>
          </p:nvSpPr>
          <p:spPr>
            <a:xfrm>
              <a:off x="9093691" y="42442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062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68" name="Google Shape;1768;p10"/>
            <p:cNvSpPr/>
            <p:nvPr/>
          </p:nvSpPr>
          <p:spPr>
            <a:xfrm>
              <a:off x="9076745" y="41831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69" name="Google Shape;1769;p10"/>
            <p:cNvSpPr/>
            <p:nvPr/>
          </p:nvSpPr>
          <p:spPr>
            <a:xfrm>
              <a:off x="9059285" y="41220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0" name="Google Shape;1770;p10"/>
            <p:cNvSpPr/>
            <p:nvPr/>
          </p:nvSpPr>
          <p:spPr>
            <a:xfrm>
              <a:off x="9042338" y="406093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1" name="Google Shape;1771;p10"/>
            <p:cNvSpPr/>
            <p:nvPr/>
          </p:nvSpPr>
          <p:spPr>
            <a:xfrm>
              <a:off x="9025392" y="39998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2" name="Google Shape;1772;p10"/>
            <p:cNvSpPr/>
            <p:nvPr/>
          </p:nvSpPr>
          <p:spPr>
            <a:xfrm>
              <a:off x="9008444" y="393871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3" name="Google Shape;1773;p10"/>
            <p:cNvSpPr/>
            <p:nvPr/>
          </p:nvSpPr>
          <p:spPr>
            <a:xfrm>
              <a:off x="9133235" y="41672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4" name="Google Shape;1774;p10"/>
            <p:cNvSpPr/>
            <p:nvPr/>
          </p:nvSpPr>
          <p:spPr>
            <a:xfrm>
              <a:off x="9116287" y="41061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5" name="Google Shape;1775;p10"/>
            <p:cNvSpPr/>
            <p:nvPr/>
          </p:nvSpPr>
          <p:spPr>
            <a:xfrm>
              <a:off x="9099341" y="404501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6" name="Google Shape;1776;p10"/>
            <p:cNvSpPr/>
            <p:nvPr/>
          </p:nvSpPr>
          <p:spPr>
            <a:xfrm>
              <a:off x="9081881" y="398390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7" name="Google Shape;1777;p10"/>
            <p:cNvSpPr/>
            <p:nvPr/>
          </p:nvSpPr>
          <p:spPr>
            <a:xfrm>
              <a:off x="9064933" y="392279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8" name="Google Shape;1778;p10"/>
            <p:cNvSpPr/>
            <p:nvPr/>
          </p:nvSpPr>
          <p:spPr>
            <a:xfrm>
              <a:off x="9138884" y="396798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9" name="Google Shape;1779;p10"/>
            <p:cNvSpPr/>
            <p:nvPr/>
          </p:nvSpPr>
          <p:spPr>
            <a:xfrm>
              <a:off x="9121936" y="390687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16200" y="511500"/>
            <a:ext cx="52626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 panose="020B0606020202050201"/>
              <a:buNone/>
              <a:defRPr sz="2800" i="1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 panose="020B0606020202050201"/>
              <a:buNone/>
              <a:defRPr sz="2800" i="1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 panose="020B0606020202050201"/>
              <a:buNone/>
              <a:defRPr sz="2800" i="1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 panose="020B0606020202050201"/>
              <a:buNone/>
              <a:defRPr sz="2800" i="1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 panose="020B0606020202050201"/>
              <a:buNone/>
              <a:defRPr sz="2800" i="1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 panose="020B0606020202050201"/>
              <a:buNone/>
              <a:defRPr sz="2800" i="1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 panose="020B0606020202050201"/>
              <a:buNone/>
              <a:defRPr sz="2800" i="1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 panose="020B0606020202050201"/>
              <a:buNone/>
              <a:defRPr sz="2800" i="1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 panose="020B0606020202050201"/>
              <a:buNone/>
              <a:defRPr sz="2800" i="1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846150" y="1418300"/>
            <a:ext cx="6746700" cy="28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 panose="00000506000000000000"/>
              <a:buChar char="▰"/>
              <a:defRPr sz="2400">
                <a:solidFill>
                  <a:schemeClr val="dk1"/>
                </a:solidFill>
                <a:latin typeface="Saira SemiCondensed Light" panose="00000506000000000000"/>
                <a:ea typeface="Saira SemiCondensed Light" panose="00000506000000000000"/>
                <a:cs typeface="Saira SemiCondensed Light" panose="00000506000000000000"/>
                <a:sym typeface="Saira SemiCondensed Light" panose="00000506000000000000"/>
              </a:defRPr>
            </a:lvl1pPr>
            <a:lvl2pPr marL="914400" lvl="1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 panose="00000506000000000000"/>
              <a:buChar char="▱"/>
              <a:defRPr sz="2400">
                <a:solidFill>
                  <a:schemeClr val="dk1"/>
                </a:solidFill>
                <a:latin typeface="Saira SemiCondensed Light" panose="00000506000000000000"/>
                <a:ea typeface="Saira SemiCondensed Light" panose="00000506000000000000"/>
                <a:cs typeface="Saira SemiCondensed Light" panose="00000506000000000000"/>
                <a:sym typeface="Saira SemiCondensed Light" panose="00000506000000000000"/>
              </a:defRPr>
            </a:lvl2pPr>
            <a:lvl3pPr marL="1371600" lvl="2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 panose="00000506000000000000"/>
              <a:buChar char="▸"/>
              <a:defRPr sz="2400">
                <a:solidFill>
                  <a:schemeClr val="dk1"/>
                </a:solidFill>
                <a:latin typeface="Saira SemiCondensed Light" panose="00000506000000000000"/>
                <a:ea typeface="Saira SemiCondensed Light" panose="00000506000000000000"/>
                <a:cs typeface="Saira SemiCondensed Light" panose="00000506000000000000"/>
                <a:sym typeface="Saira SemiCondensed Light" panose="00000506000000000000"/>
              </a:defRPr>
            </a:lvl3pPr>
            <a:lvl4pPr marL="1828800" lvl="3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 panose="00000506000000000000"/>
              <a:buChar char="●"/>
              <a:defRPr sz="2400">
                <a:solidFill>
                  <a:schemeClr val="dk1"/>
                </a:solidFill>
                <a:latin typeface="Saira SemiCondensed Light" panose="00000506000000000000"/>
                <a:ea typeface="Saira SemiCondensed Light" panose="00000506000000000000"/>
                <a:cs typeface="Saira SemiCondensed Light" panose="00000506000000000000"/>
                <a:sym typeface="Saira SemiCondensed Light" panose="00000506000000000000"/>
              </a:defRPr>
            </a:lvl4pPr>
            <a:lvl5pPr marL="2286000" lvl="4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 panose="00000506000000000000"/>
              <a:buChar char="○"/>
              <a:defRPr sz="2400">
                <a:solidFill>
                  <a:schemeClr val="dk1"/>
                </a:solidFill>
                <a:latin typeface="Saira SemiCondensed Light" panose="00000506000000000000"/>
                <a:ea typeface="Saira SemiCondensed Light" panose="00000506000000000000"/>
                <a:cs typeface="Saira SemiCondensed Light" panose="00000506000000000000"/>
                <a:sym typeface="Saira SemiCondensed Light" panose="00000506000000000000"/>
              </a:defRPr>
            </a:lvl5pPr>
            <a:lvl6pPr marL="2743200" lvl="5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 panose="00000506000000000000"/>
              <a:buChar char="■"/>
              <a:defRPr sz="2400">
                <a:solidFill>
                  <a:schemeClr val="dk1"/>
                </a:solidFill>
                <a:latin typeface="Saira SemiCondensed Light" panose="00000506000000000000"/>
                <a:ea typeface="Saira SemiCondensed Light" panose="00000506000000000000"/>
                <a:cs typeface="Saira SemiCondensed Light" panose="00000506000000000000"/>
                <a:sym typeface="Saira SemiCondensed Light" panose="00000506000000000000"/>
              </a:defRPr>
            </a:lvl6pPr>
            <a:lvl7pPr marL="3200400" lvl="6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 panose="00000506000000000000"/>
              <a:buChar char="●"/>
              <a:defRPr sz="2400">
                <a:solidFill>
                  <a:schemeClr val="dk1"/>
                </a:solidFill>
                <a:latin typeface="Saira SemiCondensed Light" panose="00000506000000000000"/>
                <a:ea typeface="Saira SemiCondensed Light" panose="00000506000000000000"/>
                <a:cs typeface="Saira SemiCondensed Light" panose="00000506000000000000"/>
                <a:sym typeface="Saira SemiCondensed Light" panose="00000506000000000000"/>
              </a:defRPr>
            </a:lvl7pPr>
            <a:lvl8pPr marL="3657600" lvl="7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 panose="00000506000000000000"/>
              <a:buChar char="○"/>
              <a:defRPr sz="2400">
                <a:solidFill>
                  <a:schemeClr val="dk1"/>
                </a:solidFill>
                <a:latin typeface="Saira SemiCondensed Light" panose="00000506000000000000"/>
                <a:ea typeface="Saira SemiCondensed Light" panose="00000506000000000000"/>
                <a:cs typeface="Saira SemiCondensed Light" panose="00000506000000000000"/>
                <a:sym typeface="Saira SemiCondensed Light" panose="00000506000000000000"/>
              </a:defRPr>
            </a:lvl8pPr>
            <a:lvl9pPr marL="4114800" lvl="8" indent="-3810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 panose="00000506000000000000"/>
              <a:buChar char="■"/>
              <a:defRPr sz="2400">
                <a:solidFill>
                  <a:schemeClr val="dk1"/>
                </a:solidFill>
                <a:latin typeface="Saira SemiCondensed Light" panose="00000506000000000000"/>
                <a:ea typeface="Saira SemiCondensed Light" panose="00000506000000000000"/>
                <a:cs typeface="Saira SemiCondensed Light" panose="00000506000000000000"/>
                <a:sym typeface="Saira SemiCondensed Light" panose="00000506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600" i="1">
                <a:solidFill>
                  <a:schemeClr val="accen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r" rtl="0">
              <a:buNone/>
              <a:defRPr sz="1600" i="1">
                <a:solidFill>
                  <a:schemeClr val="accen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r" rtl="0">
              <a:buNone/>
              <a:defRPr sz="1600" i="1">
                <a:solidFill>
                  <a:schemeClr val="accen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r" rtl="0">
              <a:buNone/>
              <a:defRPr sz="1600" i="1">
                <a:solidFill>
                  <a:schemeClr val="accen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r" rtl="0">
              <a:buNone/>
              <a:defRPr sz="1600" i="1">
                <a:solidFill>
                  <a:schemeClr val="accen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r" rtl="0">
              <a:buNone/>
              <a:defRPr sz="1600" i="1">
                <a:solidFill>
                  <a:schemeClr val="accen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r" rtl="0">
              <a:buNone/>
              <a:defRPr sz="1600" i="1">
                <a:solidFill>
                  <a:schemeClr val="accen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r" rtl="0">
              <a:buNone/>
              <a:defRPr sz="1600" i="1">
                <a:solidFill>
                  <a:schemeClr val="accen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r" rtl="0">
              <a:buNone/>
              <a:defRPr sz="1600" i="1">
                <a:solidFill>
                  <a:schemeClr val="accen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14"/>
          <p:cNvSpPr txBox="1"/>
          <p:nvPr>
            <p:ph type="ctrTitle"/>
          </p:nvPr>
        </p:nvSpPr>
        <p:spPr>
          <a:xfrm>
            <a:off x="130325" y="1389860"/>
            <a:ext cx="3583800" cy="290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FOOTBALL WORLDCUP  </a:t>
            </a:r>
            <a:r>
              <a:rPr lang="en-GB" sz="4000">
                <a:solidFill>
                  <a:schemeClr val="accent1"/>
                </a:solidFill>
              </a:rPr>
              <a:t>Data ANALYSIS</a:t>
            </a:r>
            <a:endParaRPr lang="en-GB" sz="4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1619500" y="555315"/>
            <a:ext cx="5262600" cy="682500"/>
          </a:xfrm>
        </p:spPr>
        <p:txBody>
          <a:bodyPr/>
          <a:p>
            <a:r>
              <a:rPr lang="en-GB" altLang="en-US"/>
              <a:t>POSSIBLE DECISIONS</a:t>
            </a:r>
            <a:endParaRPr lang="en-GB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846150" y="1777075"/>
            <a:ext cx="6746700" cy="2893500"/>
          </a:xfrm>
        </p:spPr>
        <p:txBody>
          <a:bodyPr/>
          <a:p>
            <a:r>
              <a:rPr lang="en-GB" altLang="en-US" sz="1800"/>
              <a:t> We will decide how well a particular team can perform according to its previous record.</a:t>
            </a:r>
            <a:endParaRPr lang="en-GB" altLang="en-US" sz="1800"/>
          </a:p>
          <a:p>
            <a:endParaRPr lang="en-GB" altLang="en-US" sz="1800"/>
          </a:p>
          <a:p>
            <a:r>
              <a:rPr lang="en-GB" altLang="en-US" sz="1800"/>
              <a:t>We will come to know about the required efforts of teams to become competent.</a:t>
            </a:r>
            <a:endParaRPr lang="en-GB" altLang="en-US" sz="1800"/>
          </a:p>
          <a:p>
            <a:endParaRPr lang="en-GB" altLang="en-US" sz="1800"/>
          </a:p>
          <a:p>
            <a:r>
              <a:rPr lang="en-GB" altLang="en-US" sz="1800"/>
              <a:t>What loop-holes each of the team has to overcome.</a:t>
            </a:r>
            <a:endParaRPr lang="en-GB" alt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467510" y="2643598"/>
            <a:ext cx="3668700" cy="1159800"/>
          </a:xfrm>
        </p:spPr>
        <p:txBody>
          <a:bodyPr/>
          <a:p>
            <a:r>
              <a:rPr lang="en-GB">
                <a:solidFill>
                  <a:schemeClr val="accent1"/>
                </a:solidFill>
                <a:sym typeface="+mn-ea"/>
              </a:rPr>
              <a:t>5.</a:t>
            </a:r>
            <a:br>
              <a:rPr lang="en-GB">
                <a:solidFill>
                  <a:schemeClr val="accent1"/>
                </a:solidFill>
                <a:sym typeface="+mn-ea"/>
              </a:rPr>
            </a:br>
            <a:r>
              <a:rPr lang="en-GB">
                <a:solidFill>
                  <a:schemeClr val="bg1"/>
                </a:solidFill>
                <a:sym typeface="+mn-ea"/>
              </a:rPr>
              <a:t>CONSTRAINTS AND LIMITATIONS</a:t>
            </a:r>
            <a:endParaRPr lang="en-GB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1544570" y="735655"/>
            <a:ext cx="5262600" cy="682500"/>
          </a:xfrm>
        </p:spPr>
        <p:txBody>
          <a:bodyPr/>
          <a:p>
            <a:r>
              <a:rPr lang="en-GB">
                <a:solidFill>
                  <a:schemeClr val="bg1"/>
                </a:solidFill>
                <a:sym typeface="+mn-ea"/>
              </a:rPr>
              <a:t>CONSTRAINTS AND LIMITATIONS</a:t>
            </a:r>
            <a:br>
              <a:rPr lang="en-GB" altLang="en-US">
                <a:solidFill>
                  <a:schemeClr val="bg1"/>
                </a:solidFill>
                <a:sym typeface="+mn-ea"/>
              </a:rPr>
            </a:br>
            <a:endParaRPr lang="en-GB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899160" y="2282825"/>
            <a:ext cx="6746875" cy="1439545"/>
          </a:xfrm>
        </p:spPr>
        <p:txBody>
          <a:bodyPr/>
          <a:p>
            <a:r>
              <a:rPr lang="en-GB" altLang="en-US" sz="1800"/>
              <a:t>The dataset in this project bounds towards the teams collectively.</a:t>
            </a:r>
            <a:endParaRPr lang="en-GB" altLang="en-US" sz="1800"/>
          </a:p>
          <a:p>
            <a:pPr marL="76200" indent="0">
              <a:buNone/>
            </a:pPr>
            <a:endParaRPr lang="en-GB" altLang="en-US" sz="1800"/>
          </a:p>
          <a:p>
            <a:r>
              <a:rPr lang="en-GB" altLang="en-US" sz="1800"/>
              <a:t>More details may require to better analyze the World Cup record.</a:t>
            </a:r>
            <a:endParaRPr lang="en-GB" alt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395755" y="3147788"/>
            <a:ext cx="3668700" cy="1159800"/>
          </a:xfrm>
        </p:spPr>
        <p:txBody>
          <a:bodyPr/>
          <a:p>
            <a:r>
              <a:rPr lang="en-GB">
                <a:solidFill>
                  <a:schemeClr val="accent1"/>
                </a:solidFill>
                <a:sym typeface="+mn-ea"/>
              </a:rPr>
              <a:t>6.</a:t>
            </a:r>
            <a:br>
              <a:rPr lang="en-GB">
                <a:solidFill>
                  <a:schemeClr val="accent1"/>
                </a:solidFill>
                <a:sym typeface="+mn-ea"/>
              </a:rPr>
            </a:br>
            <a:r>
              <a:rPr lang="en-GB">
                <a:solidFill>
                  <a:schemeClr val="bg1"/>
                </a:solidFill>
                <a:sym typeface="+mn-ea"/>
              </a:rPr>
              <a:t>DATA ANALYSIS</a:t>
            </a:r>
            <a:br>
              <a:rPr lang="en-GB">
                <a:solidFill>
                  <a:schemeClr val="bg1"/>
                </a:solidFill>
                <a:sym typeface="+mn-ea"/>
              </a:rPr>
            </a:br>
            <a:r>
              <a:rPr lang="en-GB">
                <a:solidFill>
                  <a:schemeClr val="bg1"/>
                </a:solidFill>
                <a:sym typeface="+mn-ea"/>
              </a:rPr>
              <a:t>(3 Visualizations)</a:t>
            </a:r>
            <a:br>
              <a:rPr lang="en-GB" altLang="en-US">
                <a:solidFill>
                  <a:schemeClr val="bg1"/>
                </a:solidFill>
                <a:sym typeface="+mn-ea"/>
              </a:rPr>
            </a:br>
            <a:endParaRPr lang="en-GB" altLang="en-US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78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p32"/>
          <p:cNvSpPr txBox="1"/>
          <p:nvPr>
            <p:ph type="body" idx="1"/>
          </p:nvPr>
        </p:nvSpPr>
        <p:spPr>
          <a:xfrm>
            <a:off x="1042355" y="4731215"/>
            <a:ext cx="6391200" cy="32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/>
              <a:t> Data Analysis - I</a:t>
            </a:r>
            <a:endParaRPr lang="en-GB"/>
          </a:p>
        </p:txBody>
      </p:sp>
      <p:sp>
        <p:nvSpPr>
          <p:cNvPr id="2480" name="Google Shape;2480;p32"/>
          <p:cNvSpPr txBox="1"/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" name="Picture 0" descr="Top 10 Home Team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337185"/>
            <a:ext cx="6770370" cy="35439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78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p32"/>
          <p:cNvSpPr txBox="1"/>
          <p:nvPr>
            <p:ph type="body" idx="1"/>
          </p:nvPr>
        </p:nvSpPr>
        <p:spPr>
          <a:xfrm>
            <a:off x="1042355" y="4731215"/>
            <a:ext cx="6391200" cy="32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/>
              <a:t> Data Analysis - II</a:t>
            </a:r>
            <a:endParaRPr lang="en-GB"/>
          </a:p>
        </p:txBody>
      </p:sp>
      <p:sp>
        <p:nvSpPr>
          <p:cNvPr id="2480" name="Google Shape;2480;p32"/>
          <p:cNvSpPr txBox="1"/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 descr="Top 10 w.r.t Home Goal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670" y="339090"/>
            <a:ext cx="6785610" cy="3553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78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p32"/>
          <p:cNvSpPr txBox="1"/>
          <p:nvPr>
            <p:ph type="body" idx="1"/>
          </p:nvPr>
        </p:nvSpPr>
        <p:spPr>
          <a:xfrm>
            <a:off x="1042355" y="4731215"/>
            <a:ext cx="6391200" cy="32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/>
              <a:t> Data Analysis - III</a:t>
            </a:r>
            <a:endParaRPr lang="en-GB"/>
          </a:p>
        </p:txBody>
      </p:sp>
      <p:sp>
        <p:nvSpPr>
          <p:cNvPr id="2480" name="Google Shape;2480;p32"/>
          <p:cNvSpPr txBox="1"/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 descr="Stadium Ratio by Count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940" y="411480"/>
            <a:ext cx="6833235" cy="3458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252245" y="2428333"/>
            <a:ext cx="3668700" cy="1159800"/>
          </a:xfrm>
        </p:spPr>
        <p:txBody>
          <a:bodyPr/>
          <a:p>
            <a:r>
              <a:rPr lang="en-GB">
                <a:solidFill>
                  <a:schemeClr val="accent1"/>
                </a:solidFill>
                <a:sym typeface="+mn-ea"/>
              </a:rPr>
              <a:t>7.</a:t>
            </a:r>
            <a:br>
              <a:rPr lang="en-GB">
                <a:solidFill>
                  <a:schemeClr val="accent1"/>
                </a:solidFill>
                <a:sym typeface="+mn-ea"/>
              </a:rPr>
            </a:br>
            <a:r>
              <a:rPr lang="en-GB">
                <a:solidFill>
                  <a:schemeClr val="bg1"/>
                </a:solidFill>
                <a:sym typeface="+mn-ea"/>
              </a:rPr>
              <a:t>RESULTS INTERPRETED</a:t>
            </a:r>
            <a:endParaRPr lang="en-GB" altLang="en-US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1618865" y="555315"/>
            <a:ext cx="5262600" cy="682500"/>
          </a:xfrm>
        </p:spPr>
        <p:txBody>
          <a:bodyPr/>
          <a:p>
            <a:r>
              <a:rPr lang="en-GB" altLang="en-US"/>
              <a:t>RESULTS INTERPRETED</a:t>
            </a:r>
            <a:endParaRPr lang="en-GB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846150" y="1777075"/>
            <a:ext cx="6746700" cy="2893500"/>
          </a:xfrm>
        </p:spPr>
        <p:txBody>
          <a:bodyPr/>
          <a:p>
            <a:r>
              <a:rPr lang="en-GB" altLang="en-US" sz="1800"/>
              <a:t>Brazil tops the table for playing as a home teams since 1930.</a:t>
            </a:r>
            <a:endParaRPr lang="en-GB" altLang="en-US" sz="1800"/>
          </a:p>
          <a:p>
            <a:endParaRPr lang="en-GB" altLang="en-US" sz="1800"/>
          </a:p>
          <a:p>
            <a:r>
              <a:rPr lang="en-GB" altLang="en-US" sz="1800"/>
              <a:t>The team with most home goals is none another than Brazil.</a:t>
            </a:r>
            <a:endParaRPr lang="en-GB" altLang="en-US" sz="1800"/>
          </a:p>
          <a:p>
            <a:endParaRPr lang="en-GB" altLang="en-US" sz="1800"/>
          </a:p>
          <a:p>
            <a:r>
              <a:rPr lang="en-GB" altLang="en-US" sz="1800"/>
              <a:t>Ratio of stadiums per country - In USA, the most matches have been played at  Rose Bowl Football Ground.</a:t>
            </a:r>
            <a:endParaRPr lang="en-GB" alt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324635" y="3218908"/>
            <a:ext cx="3668700" cy="1159800"/>
          </a:xfrm>
        </p:spPr>
        <p:txBody>
          <a:bodyPr/>
          <a:p>
            <a:r>
              <a:rPr lang="en-GB">
                <a:solidFill>
                  <a:schemeClr val="accent1"/>
                </a:solidFill>
                <a:sym typeface="+mn-ea"/>
              </a:rPr>
              <a:t>8.</a:t>
            </a:r>
            <a:br>
              <a:rPr lang="en-GB">
                <a:solidFill>
                  <a:schemeClr val="accent1"/>
                </a:solidFill>
                <a:sym typeface="+mn-ea"/>
              </a:rPr>
            </a:br>
            <a:r>
              <a:rPr lang="en-GB">
                <a:solidFill>
                  <a:schemeClr val="bg1"/>
                </a:solidFill>
                <a:sym typeface="+mn-ea"/>
              </a:rPr>
              <a:t>ADDiTIONAL RESEARCH TO BE DONE</a:t>
            </a:r>
            <a:br>
              <a:rPr lang="en-GB" altLang="en-US"/>
            </a:br>
            <a:endParaRPr lang="en-GB" altLang="en-US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15"/>
          <p:cNvSpPr txBox="1"/>
          <p:nvPr>
            <p:ph type="title"/>
          </p:nvPr>
        </p:nvSpPr>
        <p:spPr>
          <a:xfrm>
            <a:off x="1475355" y="555315"/>
            <a:ext cx="5262600" cy="68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OUTLINE</a:t>
            </a:r>
            <a:endParaRPr lang="en-GB"/>
          </a:p>
        </p:txBody>
      </p:sp>
      <p:sp>
        <p:nvSpPr>
          <p:cNvPr id="2271" name="Google Shape;2271;p15"/>
          <p:cNvSpPr txBox="1"/>
          <p:nvPr>
            <p:ph type="body" idx="1"/>
          </p:nvPr>
        </p:nvSpPr>
        <p:spPr>
          <a:xfrm>
            <a:off x="828040" y="1850390"/>
            <a:ext cx="4728210" cy="29343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AutoNum type="arabicPeriod"/>
            </a:pPr>
            <a:r>
              <a:rPr lang="en-GB" sz="1400" b="1"/>
              <a:t>Agenda</a:t>
            </a:r>
            <a:endParaRPr lang="en-GB" sz="1400" b="1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AutoNum type="arabicPeriod"/>
            </a:pPr>
            <a:r>
              <a:rPr lang="en-GB" sz="1400" b="1"/>
              <a:t>Problem Identified</a:t>
            </a:r>
            <a:endParaRPr lang="en-GB" sz="1400" b="1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AutoNum type="arabicPeriod"/>
            </a:pPr>
            <a:r>
              <a:rPr lang="en-GB" sz="1400" b="1"/>
              <a:t>Goals &amp; Objectives Of The Analysis</a:t>
            </a:r>
            <a:endParaRPr lang="en-GB" sz="1400" b="1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AutoNum type="arabicPeriod"/>
            </a:pPr>
            <a:r>
              <a:rPr lang="en-GB" sz="1400" b="1"/>
              <a:t>Possible Decisions</a:t>
            </a:r>
            <a:endParaRPr lang="en-GB" sz="1400" b="1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AutoNum type="arabicPeriod"/>
            </a:pPr>
            <a:r>
              <a:rPr lang="en-GB" sz="1400" b="1"/>
              <a:t>Constraints &amp; Restrictions</a:t>
            </a:r>
            <a:endParaRPr lang="en-GB" sz="1400" b="1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AutoNum type="arabicPeriod"/>
            </a:pPr>
            <a:r>
              <a:rPr lang="en-GB" sz="1400" b="1"/>
              <a:t>Data Analysis (3 Visualizations)</a:t>
            </a:r>
            <a:endParaRPr lang="en-GB" sz="1400" b="1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AutoNum type="arabicPeriod"/>
            </a:pPr>
            <a:r>
              <a:rPr lang="en-GB" sz="1400" b="1"/>
              <a:t>Results Interpreted</a:t>
            </a:r>
            <a:endParaRPr lang="en-GB" sz="1400" b="1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AutoNum type="arabicPeriod"/>
            </a:pPr>
            <a:r>
              <a:rPr lang="en-GB" sz="1400" b="1"/>
              <a:t>Additional Research To Be Done</a:t>
            </a:r>
            <a:endParaRPr lang="en-GB" sz="1400" b="1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AutoNum type="arabicPeriod"/>
            </a:pPr>
            <a:r>
              <a:rPr lang="en-GB" sz="1400" b="1"/>
              <a:t>Conclusion</a:t>
            </a:r>
            <a:endParaRPr lang="en-GB" sz="1400" b="1"/>
          </a:p>
        </p:txBody>
      </p:sp>
      <p:sp>
        <p:nvSpPr>
          <p:cNvPr id="2273" name="Google Shape;2273;p15"/>
          <p:cNvSpPr txBox="1"/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1472815" y="555315"/>
            <a:ext cx="5262600" cy="682500"/>
          </a:xfrm>
        </p:spPr>
        <p:txBody>
          <a:bodyPr/>
          <a:p>
            <a:r>
              <a:rPr lang="en-GB">
                <a:solidFill>
                  <a:schemeClr val="bg1"/>
                </a:solidFill>
                <a:sym typeface="+mn-ea"/>
              </a:rPr>
              <a:t>ADDiTIONAL RESEARCH TO BE DONE</a:t>
            </a:r>
            <a:endParaRPr lang="en-GB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846150" y="1848830"/>
            <a:ext cx="6746700" cy="2893500"/>
          </a:xfrm>
        </p:spPr>
        <p:txBody>
          <a:bodyPr/>
          <a:p>
            <a:r>
              <a:rPr lang="en-GB" altLang="en-US" sz="1800"/>
              <a:t>In-depth analysis regarding each and every match.</a:t>
            </a:r>
            <a:endParaRPr lang="en-GB" altLang="en-US" sz="1800"/>
          </a:p>
          <a:p>
            <a:endParaRPr lang="en-GB" altLang="en-US" sz="1800"/>
          </a:p>
          <a:p>
            <a:r>
              <a:rPr lang="en-GB" altLang="en-US" sz="1800"/>
              <a:t>Analysis of Group Stage matches.</a:t>
            </a:r>
            <a:endParaRPr lang="en-GB" altLang="en-US" sz="1800"/>
          </a:p>
          <a:p>
            <a:endParaRPr lang="en-GB" altLang="en-US" sz="1800"/>
          </a:p>
          <a:p>
            <a:r>
              <a:rPr lang="en-GB" altLang="en-US" sz="1800"/>
              <a:t>Yearly performance of each country’s team.</a:t>
            </a:r>
            <a:endParaRPr lang="en-GB" altLang="en-US" sz="1800"/>
          </a:p>
          <a:p>
            <a:endParaRPr lang="en-GB" altLang="en-US" sz="1800"/>
          </a:p>
          <a:p>
            <a:r>
              <a:rPr lang="en-GB" altLang="en-US" sz="1800"/>
              <a:t>Cities in which the matches have been played</a:t>
            </a:r>
            <a:endParaRPr lang="en-GB" altLang="en-US" sz="1800"/>
          </a:p>
          <a:p>
            <a:endParaRPr lang="en-GB" altLang="en-US" sz="1800"/>
          </a:p>
          <a:p>
            <a:endParaRPr lang="en-GB" altLang="en-US" sz="1800"/>
          </a:p>
          <a:p>
            <a:endParaRPr lang="en-GB" alt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395755" y="2427698"/>
            <a:ext cx="3668700" cy="1159800"/>
          </a:xfrm>
        </p:spPr>
        <p:txBody>
          <a:bodyPr/>
          <a:p>
            <a:r>
              <a:rPr lang="en-GB">
                <a:solidFill>
                  <a:schemeClr val="accent1"/>
                </a:solidFill>
                <a:sym typeface="+mn-ea"/>
              </a:rPr>
              <a:t>9.</a:t>
            </a:r>
            <a:br>
              <a:rPr lang="en-GB">
                <a:solidFill>
                  <a:schemeClr val="accent1"/>
                </a:solidFill>
                <a:sym typeface="+mn-ea"/>
              </a:rPr>
            </a:br>
            <a:r>
              <a:rPr lang="en-GB">
                <a:solidFill>
                  <a:schemeClr val="bg1"/>
                </a:solidFill>
                <a:sym typeface="+mn-ea"/>
              </a:rPr>
              <a:t>Conclusion</a:t>
            </a:r>
            <a:endParaRPr lang="en-GB" altLang="en-US"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1472815" y="555315"/>
            <a:ext cx="5262600" cy="682500"/>
          </a:xfrm>
        </p:spPr>
        <p:txBody>
          <a:bodyPr/>
          <a:p>
            <a:r>
              <a:rPr lang="en-GB" altLang="en-US"/>
              <a:t>CONCLUSION</a:t>
            </a:r>
            <a:endParaRPr lang="en-GB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846150" y="1705320"/>
            <a:ext cx="6746700" cy="2893500"/>
          </a:xfrm>
        </p:spPr>
        <p:txBody>
          <a:bodyPr/>
          <a:p>
            <a:r>
              <a:rPr lang="en-GB" altLang="en-US" sz="1800"/>
              <a:t>In this project, we have gone through a brief analysis of Football World Cup data.</a:t>
            </a:r>
            <a:endParaRPr lang="en-GB" altLang="en-US" sz="1800"/>
          </a:p>
          <a:p>
            <a:endParaRPr lang="en-GB" altLang="en-US" sz="1800"/>
          </a:p>
          <a:p>
            <a:r>
              <a:rPr lang="en-GB" altLang="en-US" sz="1800"/>
              <a:t>Our analysis has put light on the performances of teams regarding their goals, wins, and loses.</a:t>
            </a:r>
            <a:endParaRPr lang="en-GB" altLang="en-US" sz="1800"/>
          </a:p>
          <a:p>
            <a:endParaRPr lang="en-GB" altLang="en-US" sz="1800"/>
          </a:p>
          <a:p>
            <a:r>
              <a:rPr lang="en-GB" altLang="en-US" sz="1800"/>
              <a:t>To conclude, the analysis is well enough, but needs more data regarding critical details about matches.</a:t>
            </a:r>
            <a:endParaRPr lang="en-GB" alt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6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17"/>
          <p:cNvSpPr txBox="1"/>
          <p:nvPr>
            <p:ph type="ctrTitle"/>
          </p:nvPr>
        </p:nvSpPr>
        <p:spPr>
          <a:xfrm>
            <a:off x="489100" y="2214338"/>
            <a:ext cx="3668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1.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19"/>
          <p:cNvSpPr txBox="1"/>
          <p:nvPr>
            <p:ph type="title"/>
          </p:nvPr>
        </p:nvSpPr>
        <p:spPr>
          <a:xfrm>
            <a:off x="1475990" y="555315"/>
            <a:ext cx="5262600" cy="68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 lang="en-GB"/>
          </a:p>
        </p:txBody>
      </p:sp>
      <p:sp>
        <p:nvSpPr>
          <p:cNvPr id="2310" name="Google Shape;2310;p19"/>
          <p:cNvSpPr txBox="1"/>
          <p:nvPr>
            <p:ph type="body" idx="1"/>
          </p:nvPr>
        </p:nvSpPr>
        <p:spPr>
          <a:xfrm>
            <a:off x="846150" y="2279360"/>
            <a:ext cx="6746700" cy="289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GB" sz="1800"/>
              <a:t>To take out insights from the Football WorldCup Results data.</a:t>
            </a:r>
            <a:endParaRPr lang="en-GB" sz="180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GB" sz="18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GB" sz="1800"/>
              <a:t>To come up with conclusions about the matches that have been played since 2003 till 2021.</a:t>
            </a:r>
            <a:endParaRPr lang="en-GB" sz="18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en-GB" sz="18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en-GB" sz="1800"/>
          </a:p>
        </p:txBody>
      </p:sp>
      <p:sp>
        <p:nvSpPr>
          <p:cNvPr id="2311" name="Google Shape;2311;p19"/>
          <p:cNvSpPr txBox="1"/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539900" y="2787743"/>
            <a:ext cx="3668700" cy="1159800"/>
          </a:xfrm>
        </p:spPr>
        <p:txBody>
          <a:bodyPr/>
          <a:p>
            <a:r>
              <a:rPr lang="en-GB">
                <a:solidFill>
                  <a:schemeClr val="accent1"/>
                </a:solidFill>
                <a:sym typeface="+mn-ea"/>
              </a:rPr>
              <a:t>2.</a:t>
            </a:r>
            <a:br>
              <a:rPr lang="en-GB">
                <a:solidFill>
                  <a:schemeClr val="accent1"/>
                </a:solidFill>
                <a:sym typeface="+mn-ea"/>
              </a:rPr>
            </a:br>
            <a:r>
              <a:rPr lang="en-GB">
                <a:solidFill>
                  <a:schemeClr val="bg1"/>
                </a:solidFill>
                <a:sym typeface="+mn-ea"/>
              </a:rPr>
              <a:t>Problem identified</a:t>
            </a:r>
            <a:br>
              <a:rPr lang="en-GB"/>
            </a:br>
            <a:endParaRPr lang="en-GB" altLang="en-US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1475355" y="555315"/>
            <a:ext cx="5262600" cy="682500"/>
          </a:xfrm>
        </p:spPr>
        <p:txBody>
          <a:bodyPr/>
          <a:p>
            <a:r>
              <a:rPr lang="en-GB" altLang="en-US"/>
              <a:t>Problem identified</a:t>
            </a:r>
            <a:endParaRPr lang="en-GB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846150" y="1992340"/>
            <a:ext cx="6746700" cy="2893500"/>
          </a:xfrm>
        </p:spPr>
        <p:txBody>
          <a:bodyPr/>
          <a:p>
            <a:r>
              <a:rPr lang="en-GB" altLang="en-US" sz="1800"/>
              <a:t>How this data can help us to know the details of the football world cup stats?</a:t>
            </a:r>
            <a:endParaRPr lang="en-GB" altLang="en-US" sz="1800"/>
          </a:p>
          <a:p>
            <a:endParaRPr lang="en-GB" altLang="en-US" sz="1800"/>
          </a:p>
          <a:p>
            <a:r>
              <a:rPr lang="en-GB" altLang="en-US" sz="1800"/>
              <a:t>Which country’s team has been dominant from start up till now?</a:t>
            </a:r>
            <a:endParaRPr lang="en-GB" altLang="en-US" sz="1800"/>
          </a:p>
          <a:p>
            <a:pPr marL="76200" indent="0">
              <a:buNone/>
            </a:pPr>
            <a:endParaRPr lang="en-GB" altLang="en-US" sz="1800"/>
          </a:p>
          <a:p>
            <a:r>
              <a:rPr lang="en-GB" altLang="en-US" sz="1800"/>
              <a:t>What we could infer for the future Football World Cup games?</a:t>
            </a:r>
            <a:endParaRPr lang="en-GB" altLang="en-US" sz="1800"/>
          </a:p>
          <a:p>
            <a:endParaRPr lang="en-GB" altLang="en-US" sz="1800"/>
          </a:p>
          <a:p>
            <a:endParaRPr lang="en-GB" alt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395605" y="2642870"/>
            <a:ext cx="3759835" cy="1159510"/>
          </a:xfrm>
        </p:spPr>
        <p:txBody>
          <a:bodyPr/>
          <a:p>
            <a:r>
              <a:rPr lang="en-GB">
                <a:solidFill>
                  <a:schemeClr val="accent1"/>
                </a:solidFill>
                <a:sym typeface="+mn-ea"/>
              </a:rPr>
              <a:t>3.</a:t>
            </a:r>
            <a:br>
              <a:rPr lang="en-GB">
                <a:solidFill>
                  <a:schemeClr val="accent1"/>
                </a:solidFill>
                <a:sym typeface="+mn-ea"/>
              </a:rPr>
            </a:br>
            <a:r>
              <a:rPr lang="en-GB">
                <a:solidFill>
                  <a:schemeClr val="bg1"/>
                </a:solidFill>
                <a:sym typeface="+mn-ea"/>
              </a:rPr>
              <a:t>GOALS AND OBJECTIVES OF ANALYSIS</a:t>
            </a:r>
            <a:endParaRPr lang="en-GB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1472815" y="735655"/>
            <a:ext cx="5262600" cy="682500"/>
          </a:xfrm>
        </p:spPr>
        <p:txBody>
          <a:bodyPr/>
          <a:p>
            <a:r>
              <a:rPr lang="en-GB">
                <a:solidFill>
                  <a:schemeClr val="bg1"/>
                </a:solidFill>
                <a:sym typeface="+mn-ea"/>
              </a:rPr>
              <a:t>GOALS AND OBJECTIVES OF ANALYSIS</a:t>
            </a:r>
            <a:br>
              <a:rPr lang="en-GB" altLang="en-US">
                <a:solidFill>
                  <a:schemeClr val="bg1"/>
                </a:solidFill>
                <a:sym typeface="+mn-ea"/>
              </a:rPr>
            </a:br>
            <a:endParaRPr lang="en-GB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827100" y="1707860"/>
            <a:ext cx="6746700" cy="2893500"/>
          </a:xfrm>
        </p:spPr>
        <p:txBody>
          <a:bodyPr/>
          <a:p>
            <a:r>
              <a:rPr lang="en-GB" altLang="en-US" sz="1800"/>
              <a:t>To find out top teams that have performed well in the World Cup games.</a:t>
            </a:r>
            <a:endParaRPr lang="en-GB" altLang="en-US" sz="1800"/>
          </a:p>
          <a:p>
            <a:pPr marL="76200" indent="0">
              <a:buNone/>
            </a:pPr>
            <a:endParaRPr lang="en-GB" altLang="en-US" sz="1800"/>
          </a:p>
          <a:p>
            <a:r>
              <a:rPr lang="en-GB" altLang="en-US" sz="1800"/>
              <a:t>To  find out the top team with respect to their goals.</a:t>
            </a:r>
            <a:endParaRPr lang="en-GB" altLang="en-US" sz="1800"/>
          </a:p>
          <a:p>
            <a:pPr marL="76200" indent="0">
              <a:buNone/>
            </a:pPr>
            <a:endParaRPr lang="en-GB" altLang="en-US" sz="1800"/>
          </a:p>
          <a:p>
            <a:r>
              <a:rPr lang="en-GB" altLang="en-US" sz="1800"/>
              <a:t>To find out top teams with respect to their appearance in finals.</a:t>
            </a:r>
            <a:endParaRPr lang="en-GB" altLang="en-US" sz="1800"/>
          </a:p>
          <a:p>
            <a:endParaRPr lang="en-GB" altLang="en-US" sz="1800"/>
          </a:p>
          <a:p>
            <a:r>
              <a:rPr lang="en-GB" altLang="en-US" sz="1800"/>
              <a:t>To infer some conclusions about the upcoming World Cup matches.</a:t>
            </a:r>
            <a:endParaRPr lang="en-GB" alt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466875" y="2858863"/>
            <a:ext cx="3668700" cy="1159800"/>
          </a:xfrm>
        </p:spPr>
        <p:txBody>
          <a:bodyPr/>
          <a:p>
            <a:r>
              <a:rPr lang="en-GB">
                <a:solidFill>
                  <a:schemeClr val="accent1"/>
                </a:solidFill>
                <a:sym typeface="+mn-ea"/>
              </a:rPr>
              <a:t>4.</a:t>
            </a:r>
            <a:br>
              <a:rPr lang="en-GB">
                <a:solidFill>
                  <a:schemeClr val="accent1"/>
                </a:solidFill>
                <a:sym typeface="+mn-ea"/>
              </a:rPr>
            </a:br>
            <a:r>
              <a:rPr lang="en-GB">
                <a:solidFill>
                  <a:schemeClr val="bg1"/>
                </a:solidFill>
                <a:sym typeface="+mn-ea"/>
              </a:rPr>
              <a:t>POSSIBLE DECISIONS</a:t>
            </a:r>
            <a:br>
              <a:rPr lang="en-GB" altLang="en-US">
                <a:solidFill>
                  <a:schemeClr val="bg1"/>
                </a:solidFill>
                <a:sym typeface="+mn-ea"/>
              </a:rPr>
            </a:br>
            <a:endParaRPr lang="en-GB" altLang="en-US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Regan template">
  <a:themeElements>
    <a:clrScheme name="Custom 347">
      <a:dk1>
        <a:srgbClr val="0B0D18"/>
      </a:dk1>
      <a:lt1>
        <a:srgbClr val="FFFFFF"/>
      </a:lt1>
      <a:dk2>
        <a:srgbClr val="868791"/>
      </a:dk2>
      <a:lt2>
        <a:srgbClr val="EBECF0"/>
      </a:lt2>
      <a:accent1>
        <a:srgbClr val="FFC801"/>
      </a:accent1>
      <a:accent2>
        <a:srgbClr val="FF6146"/>
      </a:accent2>
      <a:accent3>
        <a:srgbClr val="8FBD27"/>
      </a:accent3>
      <a:accent4>
        <a:srgbClr val="3DB8B4"/>
      </a:accent4>
      <a:accent5>
        <a:srgbClr val="5D92EC"/>
      </a:accent5>
      <a:accent6>
        <a:srgbClr val="C575C1"/>
      </a:accent6>
      <a:hlink>
        <a:srgbClr val="8A09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2309</Words>
  <Application>WPS Presentation</Application>
  <PresentationFormat/>
  <Paragraphs>134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SimSun</vt:lpstr>
      <vt:lpstr>Wingdings</vt:lpstr>
      <vt:lpstr>Arial</vt:lpstr>
      <vt:lpstr>Bebas Neue</vt:lpstr>
      <vt:lpstr>Saira SemiCondensed Light</vt:lpstr>
      <vt:lpstr>Calibri</vt:lpstr>
      <vt:lpstr>Microsoft YaHei</vt:lpstr>
      <vt:lpstr>Arial Unicode MS</vt:lpstr>
      <vt:lpstr>Saira Semi Condensed</vt:lpstr>
      <vt:lpstr>Regan template</vt:lpstr>
      <vt:lpstr>FOOTBALL WORLDCUP  Data ANALYSIS</vt:lpstr>
      <vt:lpstr>Project OUTLINE</vt:lpstr>
      <vt:lpstr>AGENDA</vt:lpstr>
      <vt:lpstr>AGENDA</vt:lpstr>
      <vt:lpstr>2. Problem identified </vt:lpstr>
      <vt:lpstr>Problem identified</vt:lpstr>
      <vt:lpstr>3. GOALS AND OBJECTIVES OF ANALYSIS</vt:lpstr>
      <vt:lpstr>GOALS AND OBJECTIVES OF ANALYSIS </vt:lpstr>
      <vt:lpstr>4. POSSIBLE DECISIONS </vt:lpstr>
      <vt:lpstr>POSSIBLE DECISIONS</vt:lpstr>
      <vt:lpstr>5. CONSTRAINTS AND LIMITATIONS</vt:lpstr>
      <vt:lpstr>CONSTRAINTS AND LIMITATIONS </vt:lpstr>
      <vt:lpstr>6. DATA ANALYSIS (3 Visualizations) </vt:lpstr>
      <vt:lpstr>PowerPoint 演示文稿</vt:lpstr>
      <vt:lpstr>PowerPoint 演示文稿</vt:lpstr>
      <vt:lpstr>PowerPoint 演示文稿</vt:lpstr>
      <vt:lpstr>7. RESULTS INTERPRETED</vt:lpstr>
      <vt:lpstr>RESULTS INTERPRETED</vt:lpstr>
      <vt:lpstr>8. ADDiTIONAL RESEARCH TO BE DONE </vt:lpstr>
      <vt:lpstr>ADDiTIONAL RESEARCH TO BE DONE</vt:lpstr>
      <vt:lpstr>9. Conclusion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WORLDCUP  Data ANALYSIS</dc:title>
  <dc:creator/>
  <cp:lastModifiedBy>salman</cp:lastModifiedBy>
  <cp:revision>2</cp:revision>
  <dcterms:created xsi:type="dcterms:W3CDTF">2021-10-09T18:04:00Z</dcterms:created>
  <dcterms:modified xsi:type="dcterms:W3CDTF">2021-10-09T18:23:45Z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C3D0E9580FFD4FE79BD4C90085D25C16</vt:lpwstr>
  </property>
  <property fmtid="{D5CDD505-2E9C-101B-9397-08002B2CF9AE}" pid="3" name="KSOProductBuildVer">
    <vt:lpwstr>2057-11.2.0.10323</vt:lpwstr>
  </property>
</Properties>
</file>