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9" r:id="rId11"/>
    <p:sldId id="268" r:id="rId12"/>
    <p:sldId id="271" r:id="rId13"/>
    <p:sldId id="272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3842" autoAdjust="0"/>
  </p:normalViewPr>
  <p:slideViewPr>
    <p:cSldViewPr snapToGrid="0">
      <p:cViewPr varScale="1">
        <p:scale>
          <a:sx n="67" d="100"/>
          <a:sy n="67" d="100"/>
        </p:scale>
        <p:origin x="4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onais Khan" userId="50438db196386884" providerId="LiveId" clId="{E52823C3-F2FC-4E98-8EC0-4542DE3B38B5}"/>
    <pc:docChg chg="custSel addSld delSld modSld">
      <pc:chgData name="Md onais Khan" userId="50438db196386884" providerId="LiveId" clId="{E52823C3-F2FC-4E98-8EC0-4542DE3B38B5}" dt="2022-06-28T07:16:23.945" v="219" actId="20577"/>
      <pc:docMkLst>
        <pc:docMk/>
      </pc:docMkLst>
      <pc:sldChg chg="delSp modSp mod">
        <pc:chgData name="Md onais Khan" userId="50438db196386884" providerId="LiveId" clId="{E52823C3-F2FC-4E98-8EC0-4542DE3B38B5}" dt="2022-06-28T07:11:50.609" v="43" actId="20577"/>
        <pc:sldMkLst>
          <pc:docMk/>
          <pc:sldMk cId="2415676767" sldId="257"/>
        </pc:sldMkLst>
        <pc:spChg chg="mod">
          <ac:chgData name="Md onais Khan" userId="50438db196386884" providerId="LiveId" clId="{E52823C3-F2FC-4E98-8EC0-4542DE3B38B5}" dt="2022-06-28T07:11:50.609" v="43" actId="20577"/>
          <ac:spMkLst>
            <pc:docMk/>
            <pc:sldMk cId="2415676767" sldId="257"/>
            <ac:spMk id="10" creationId="{E86ECEBF-2D21-430E-A484-BE0AAFDDAA32}"/>
          </ac:spMkLst>
        </pc:spChg>
        <pc:picChg chg="del">
          <ac:chgData name="Md onais Khan" userId="50438db196386884" providerId="LiveId" clId="{E52823C3-F2FC-4E98-8EC0-4542DE3B38B5}" dt="2022-06-28T07:11:30.661" v="20" actId="478"/>
          <ac:picMkLst>
            <pc:docMk/>
            <pc:sldMk cId="2415676767" sldId="257"/>
            <ac:picMk id="17" creationId="{1C6555A2-541A-4931-8F35-60A933405DF7}"/>
          </ac:picMkLst>
        </pc:picChg>
      </pc:sldChg>
      <pc:sldChg chg="modSp mod">
        <pc:chgData name="Md onais Khan" userId="50438db196386884" providerId="LiveId" clId="{E52823C3-F2FC-4E98-8EC0-4542DE3B38B5}" dt="2022-06-28T07:11:02.056" v="19" actId="20577"/>
        <pc:sldMkLst>
          <pc:docMk/>
          <pc:sldMk cId="2615118915" sldId="264"/>
        </pc:sldMkLst>
        <pc:spChg chg="mod">
          <ac:chgData name="Md onais Khan" userId="50438db196386884" providerId="LiveId" clId="{E52823C3-F2FC-4E98-8EC0-4542DE3B38B5}" dt="2022-06-28T07:11:02.056" v="19" actId="20577"/>
          <ac:spMkLst>
            <pc:docMk/>
            <pc:sldMk cId="2615118915" sldId="264"/>
            <ac:spMk id="8" creationId="{8D6A3C02-3C54-44D6-B349-93DE5796FA23}"/>
          </ac:spMkLst>
        </pc:spChg>
      </pc:sldChg>
      <pc:sldChg chg="modSp add mod">
        <pc:chgData name="Md onais Khan" userId="50438db196386884" providerId="LiveId" clId="{E52823C3-F2FC-4E98-8EC0-4542DE3B38B5}" dt="2022-06-28T07:16:23.945" v="219" actId="20577"/>
        <pc:sldMkLst>
          <pc:docMk/>
          <pc:sldMk cId="1755368052" sldId="272"/>
        </pc:sldMkLst>
        <pc:spChg chg="mod">
          <ac:chgData name="Md onais Khan" userId="50438db196386884" providerId="LiveId" clId="{E52823C3-F2FC-4E98-8EC0-4542DE3B38B5}" dt="2022-06-28T07:16:23.945" v="219" actId="20577"/>
          <ac:spMkLst>
            <pc:docMk/>
            <pc:sldMk cId="1755368052" sldId="272"/>
            <ac:spMk id="8" creationId="{8D6A3C02-3C54-44D6-B349-93DE5796FA23}"/>
          </ac:spMkLst>
        </pc:spChg>
      </pc:sldChg>
      <pc:sldChg chg="new del">
        <pc:chgData name="Md onais Khan" userId="50438db196386884" providerId="LiveId" clId="{E52823C3-F2FC-4E98-8EC0-4542DE3B38B5}" dt="2022-06-28T07:13:06.227" v="45" actId="2696"/>
        <pc:sldMkLst>
          <pc:docMk/>
          <pc:sldMk cId="2074402683" sldId="272"/>
        </pc:sldMkLst>
      </pc:sldChg>
      <pc:sldChg chg="addSp delSp add del setBg delDesignElem">
        <pc:chgData name="Md onais Khan" userId="50438db196386884" providerId="LiveId" clId="{E52823C3-F2FC-4E98-8EC0-4542DE3B38B5}" dt="2022-06-28T07:13:31.340" v="92"/>
        <pc:sldMkLst>
          <pc:docMk/>
          <pc:sldMk cId="217236234" sldId="273"/>
        </pc:sldMkLst>
        <pc:spChg chg="add del">
          <ac:chgData name="Md onais Khan" userId="50438db196386884" providerId="LiveId" clId="{E52823C3-F2FC-4E98-8EC0-4542DE3B38B5}" dt="2022-06-28T07:13:31.340" v="92"/>
          <ac:spMkLst>
            <pc:docMk/>
            <pc:sldMk cId="217236234" sldId="273"/>
            <ac:spMk id="9" creationId="{ABA4FDDF-F59C-428B-8603-3A86D75931AB}"/>
          </ac:spMkLst>
        </pc:spChg>
        <pc:cxnChg chg="add del">
          <ac:chgData name="Md onais Khan" userId="50438db196386884" providerId="LiveId" clId="{E52823C3-F2FC-4E98-8EC0-4542DE3B38B5}" dt="2022-06-28T07:13:31.340" v="92"/>
          <ac:cxnSpMkLst>
            <pc:docMk/>
            <pc:sldMk cId="217236234" sldId="273"/>
            <ac:cxnSpMk id="7" creationId="{F209B62C-3402-4623-9A7C-AA048B56F8C3}"/>
          </ac:cxnSpMkLst>
        </pc:cxnChg>
        <pc:cxnChg chg="add del">
          <ac:chgData name="Md onais Khan" userId="50438db196386884" providerId="LiveId" clId="{E52823C3-F2FC-4E98-8EC0-4542DE3B38B5}" dt="2022-06-28T07:13:31.340" v="92"/>
          <ac:cxnSpMkLst>
            <pc:docMk/>
            <pc:sldMk cId="217236234" sldId="273"/>
            <ac:cxnSpMk id="11" creationId="{9AE2764D-E1C7-4C0E-A5A4-12411550ABAD}"/>
          </ac:cxnSpMkLst>
        </pc:cxnChg>
      </pc:sldChg>
      <pc:sldChg chg="addSp delSp add del setBg delDesignElem">
        <pc:chgData name="Md onais Khan" userId="50438db196386884" providerId="LiveId" clId="{E52823C3-F2FC-4E98-8EC0-4542DE3B38B5}" dt="2022-06-28T07:13:45.668" v="96"/>
        <pc:sldMkLst>
          <pc:docMk/>
          <pc:sldMk cId="539180097" sldId="273"/>
        </pc:sldMkLst>
        <pc:spChg chg="add del">
          <ac:chgData name="Md onais Khan" userId="50438db196386884" providerId="LiveId" clId="{E52823C3-F2FC-4E98-8EC0-4542DE3B38B5}" dt="2022-06-28T07:13:45.668" v="96"/>
          <ac:spMkLst>
            <pc:docMk/>
            <pc:sldMk cId="539180097" sldId="273"/>
            <ac:spMk id="9" creationId="{ABA4FDDF-F59C-428B-8603-3A86D75931AB}"/>
          </ac:spMkLst>
        </pc:spChg>
        <pc:cxnChg chg="add del">
          <ac:chgData name="Md onais Khan" userId="50438db196386884" providerId="LiveId" clId="{E52823C3-F2FC-4E98-8EC0-4542DE3B38B5}" dt="2022-06-28T07:13:45.668" v="96"/>
          <ac:cxnSpMkLst>
            <pc:docMk/>
            <pc:sldMk cId="539180097" sldId="273"/>
            <ac:cxnSpMk id="7" creationId="{F209B62C-3402-4623-9A7C-AA048B56F8C3}"/>
          </ac:cxnSpMkLst>
        </pc:cxnChg>
        <pc:cxnChg chg="add del">
          <ac:chgData name="Md onais Khan" userId="50438db196386884" providerId="LiveId" clId="{E52823C3-F2FC-4E98-8EC0-4542DE3B38B5}" dt="2022-06-28T07:13:45.668" v="96"/>
          <ac:cxnSpMkLst>
            <pc:docMk/>
            <pc:sldMk cId="539180097" sldId="273"/>
            <ac:cxnSpMk id="11" creationId="{9AE2764D-E1C7-4C0E-A5A4-12411550ABAD}"/>
          </ac:cxnSpMkLst>
        </pc:cxnChg>
      </pc:sldChg>
      <pc:sldChg chg="addSp delSp add del setBg delDesignElem">
        <pc:chgData name="Md onais Khan" userId="50438db196386884" providerId="LiveId" clId="{E52823C3-F2FC-4E98-8EC0-4542DE3B38B5}" dt="2022-06-28T07:13:53.229" v="105"/>
        <pc:sldMkLst>
          <pc:docMk/>
          <pc:sldMk cId="626272158" sldId="273"/>
        </pc:sldMkLst>
        <pc:spChg chg="add del">
          <ac:chgData name="Md onais Khan" userId="50438db196386884" providerId="LiveId" clId="{E52823C3-F2FC-4E98-8EC0-4542DE3B38B5}" dt="2022-06-28T07:13:53.229" v="105"/>
          <ac:spMkLst>
            <pc:docMk/>
            <pc:sldMk cId="626272158" sldId="273"/>
            <ac:spMk id="9" creationId="{ABA4FDDF-F59C-428B-8603-3A86D75931AB}"/>
          </ac:spMkLst>
        </pc:spChg>
        <pc:cxnChg chg="add del">
          <ac:chgData name="Md onais Khan" userId="50438db196386884" providerId="LiveId" clId="{E52823C3-F2FC-4E98-8EC0-4542DE3B38B5}" dt="2022-06-28T07:13:53.229" v="105"/>
          <ac:cxnSpMkLst>
            <pc:docMk/>
            <pc:sldMk cId="626272158" sldId="273"/>
            <ac:cxnSpMk id="7" creationId="{F209B62C-3402-4623-9A7C-AA048B56F8C3}"/>
          </ac:cxnSpMkLst>
        </pc:cxnChg>
        <pc:cxnChg chg="add del">
          <ac:chgData name="Md onais Khan" userId="50438db196386884" providerId="LiveId" clId="{E52823C3-F2FC-4E98-8EC0-4542DE3B38B5}" dt="2022-06-28T07:13:53.229" v="105"/>
          <ac:cxnSpMkLst>
            <pc:docMk/>
            <pc:sldMk cId="626272158" sldId="273"/>
            <ac:cxnSpMk id="11" creationId="{9AE2764D-E1C7-4C0E-A5A4-12411550AB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8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1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8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5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3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ECEBF-2D21-430E-A484-BE0AAFDDAA32}"/>
              </a:ext>
            </a:extLst>
          </p:cNvPr>
          <p:cNvSpPr txBox="1"/>
          <p:nvPr/>
        </p:nvSpPr>
        <p:spPr>
          <a:xfrm>
            <a:off x="502918" y="2257356"/>
            <a:ext cx="11475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</p:spTree>
    <p:extLst>
      <p:ext uri="{BB962C8B-B14F-4D97-AF65-F5344CB8AC3E}">
        <p14:creationId xmlns:p14="http://schemas.microsoft.com/office/powerpoint/2010/main" val="241567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is the combination of the token codes with preserving the commas Like “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NDWF,SN,WW,TN”  is Address Mask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“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PGL,J,Q” is the Name Mask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311581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Dictionaries are a key value pair of Mask as the key and Dictionary as the Value, for an instance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“NDWF,SN,WW,TN”{@USAD_SNO(1)|@USAD_SPR(2)|@USAD_SNM(3)|@USAD_SFX(4)|@USAD_ANM(5)|@USAD_ANO(6)|@USAD_CTY(7, 8)|@USAD_STA(9)|@USAD_ZIP(10) }</a:t>
            </a:r>
            <a:endParaRPr lang="en-IN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104039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Suppose we get both the masks of name and address, then we submit then we enter the Buckets of the dictionary accordingly with the indexes given Like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USAD_SNO:[1],   means that USAD_SNO’s token is 1 and the first token will go in this bucket (Same for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363896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 If the Address is in this format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684|Mrs. Zachary Collins , Jr, QA, 12167 KATHERWOOD ST, SPRING HILL ,FL 34608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will be 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Will Be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"Name": {      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"Prefix Title": "MRS",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"Given Name": "ZACHARY",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"Surname": "COLLINS",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"Generational Suffix": "JR",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"Suffix Title": "QA"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},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"Address": {  "USAD_SNO": "12167",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	 "USAD_SNM": "KATHERWOOD",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"USAD_SFX": "ST",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"USAD_CTY": "SPRING HILL",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"USAD_STA": "FL",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"USAD_ZIP": "34608"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175536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is very simple in which the Rejected masks with the tokens are then made into the Mask and Dictionaries by the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Wherein with his knowledge he will enter the buckets corresponding to the addresses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Note:- In the future, the machine will replace the Human Involvement Using a Supervised Machine Learning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75953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53B42092-663C-41AC-90D8-F20766EB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9" y="971612"/>
            <a:ext cx="7870613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8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Name and Address Parser is designed so that the user can easily segregate the names and addresses concerning the US Name and Address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deals with those kinds of addresses that are not in a structured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316372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(3.9)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Currently, we are using pure python and interacting with the JSON files for the input and the output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162613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kind of roughly 2 main steps in Name and Address Parsing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284413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Step is responsible to split the name and addresses, and also generate its Masks 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Confused??</a:t>
            </a:r>
          </a:p>
          <a:p>
            <a:pPr marL="0" indent="0" algn="ctr">
              <a:buNone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Slide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167212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mask is generally a Combination of individual tokens which are generated with the help of a Word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a word table is generally a pipe-delimited file that has tokens, which contribute to generating the Masks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have an example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218378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John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Talburt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Jr, IQCP, 123-1/2 N. Oak Street, Apt 3A, Little Rock, ARK 72203-4352</a:t>
            </a:r>
            <a:endParaRPr lang="en-IN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suppose this is a string which is a mixture of Name and Address, Now to make it a structured way we perform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261511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will remove the extra punctuation except for the Comma (as a delimiter preserved) and will compare it with 2 Word table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Address Word Table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 Word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190073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Suppose the Address and Name Was Split and Tokenized as Follows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D7D1391A-C1A1-41CE-BA8E-46E352F1A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2027124"/>
            <a:ext cx="2729258" cy="3312207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29F49070-609C-4833-974D-697C1B603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03" y="2049697"/>
            <a:ext cx="3023869" cy="33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7962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1726</Words>
  <Application>Microsoft Office PowerPoint</Application>
  <PresentationFormat>Widescreen</PresentationFormat>
  <Paragraphs>356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Grandview Display</vt:lpstr>
      <vt:lpstr>Times New Roman</vt:lpstr>
      <vt:lpstr>DashVTI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Gulam Moin Kapadia</dc:creator>
  <cp:lastModifiedBy>Md onais Khan</cp:lastModifiedBy>
  <cp:revision>1</cp:revision>
  <dcterms:created xsi:type="dcterms:W3CDTF">2022-04-26T05:35:58Z</dcterms:created>
  <dcterms:modified xsi:type="dcterms:W3CDTF">2022-06-28T07:16:24Z</dcterms:modified>
</cp:coreProperties>
</file>