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1" r:id="rId5"/>
    <p:sldId id="264" r:id="rId6"/>
    <p:sldId id="262" r:id="rId7"/>
    <p:sldId id="305" r:id="rId8"/>
    <p:sldId id="278" r:id="rId9"/>
    <p:sldId id="304" r:id="rId10"/>
    <p:sldId id="265" r:id="rId11"/>
    <p:sldId id="306" r:id="rId12"/>
    <p:sldId id="271" r:id="rId13"/>
    <p:sldId id="30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6E350A-73D1-454D-8878-C7D9137F3F63}" type="datetimeFigureOut">
              <a:rPr lang="ar-SA" smtClean="0"/>
              <a:t>1 ذو القعدة، 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A7F5A8-AAD5-4AB4-BBC9-21C4BC6865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621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F5A8-AAD5-4AB4-BBC9-21C4BC6865A2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683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F5A8-AAD5-4AB4-BBC9-21C4BC6865A2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466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/>
              <a:t>KACST Website: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36" y="180016"/>
            <a:ext cx="1050785" cy="7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pic>
        <p:nvPicPr>
          <p:cNvPr id="4" name="صورة 5">
            <a:extLst>
              <a:ext uri="{FF2B5EF4-FFF2-40B4-BE49-F238E27FC236}">
                <a16:creationId xmlns:a16="http://schemas.microsoft.com/office/drawing/2014/main" id="{E4C27DA5-AAFA-D541-8969-B333D0D7CE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36" y="180016"/>
            <a:ext cx="1050785" cy="7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6508-259C-614B-9164-4AAEC461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 TEAM: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69652-3C6D-2145-A7D6-5100C532960E}"/>
              </a:ext>
            </a:extLst>
          </p:cNvPr>
          <p:cNvSpPr txBox="1"/>
          <p:nvPr/>
        </p:nvSpPr>
        <p:spPr>
          <a:xfrm>
            <a:off x="5508104" y="141962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Salma Albalawi.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Whad</a:t>
            </a:r>
            <a:r>
              <a:rPr lang="ar-SA" dirty="0"/>
              <a:t> </a:t>
            </a:r>
            <a:r>
              <a:rPr lang="en-US" dirty="0"/>
              <a:t> AlShehri</a:t>
            </a:r>
          </a:p>
        </p:txBody>
      </p:sp>
    </p:spTree>
    <p:extLst>
      <p:ext uri="{BB962C8B-B14F-4D97-AF65-F5344CB8AC3E}">
        <p14:creationId xmlns:p14="http://schemas.microsoft.com/office/powerpoint/2010/main" val="158109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3816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 Project Phases: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72334" y="1070209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95037" y="125510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ANALYSIS: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 analysis the plan we have in use cases and ER diagram.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563977" y="2147703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DESIGN: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design the interfaces using HTML.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IMPLEMENTATION: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389227"/>
            <a:ext cx="47897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write a database using XAMPP, then we write PHP code in Sublime.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TESTING: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test the tasks that we add it in the website.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9"/>
          <p:cNvGrpSpPr/>
          <p:nvPr/>
        </p:nvGrpSpPr>
        <p:grpSpPr>
          <a:xfrm>
            <a:off x="5292080" y="524695"/>
            <a:ext cx="4608512" cy="586359"/>
            <a:chOff x="803640" y="3362835"/>
            <a:chExt cx="2059657" cy="586359"/>
          </a:xfrm>
        </p:grpSpPr>
        <p:sp>
          <p:nvSpPr>
            <p:cNvPr id="35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7" name="صورة 5">
            <a:extLst>
              <a:ext uri="{FF2B5EF4-FFF2-40B4-BE49-F238E27FC236}">
                <a16:creationId xmlns:a16="http://schemas.microsoft.com/office/drawing/2014/main" id="{2D467FFD-66C7-0343-A9A6-74EA5827A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43488"/>
            <a:ext cx="705464" cy="49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0400"/>
            <a:ext cx="3218232" cy="430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صورة 6"/>
          <p:cNvPicPr/>
          <p:nvPr/>
        </p:nvPicPr>
        <p:blipFill>
          <a:blip r:embed="rId4"/>
          <a:stretch>
            <a:fillRect/>
          </a:stretch>
        </p:blipFill>
        <p:spPr>
          <a:xfrm>
            <a:off x="3245196" y="637313"/>
            <a:ext cx="5703389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صورة 5">
            <a:extLst>
              <a:ext uri="{FF2B5EF4-FFF2-40B4-BE49-F238E27FC236}">
                <a16:creationId xmlns:a16="http://schemas.microsoft.com/office/drawing/2014/main" id="{3B691EB9-2687-6542-A258-1C25B4B2EB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43488"/>
            <a:ext cx="705464" cy="49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DESIGN: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408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1853411"/>
            <a:ext cx="299621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6228184" y="668464"/>
            <a:ext cx="27081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 interface that we design it using HTML     and CSS:</a:t>
            </a:r>
            <a:endParaRPr lang="ar-SA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03574"/>
            <a:ext cx="5400600" cy="3036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صورة 5">
            <a:extLst>
              <a:ext uri="{FF2B5EF4-FFF2-40B4-BE49-F238E27FC236}">
                <a16:creationId xmlns:a16="http://schemas.microsoft.com/office/drawing/2014/main" id="{D02A8932-8A24-8F41-BF8C-5763D2ABF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43488"/>
            <a:ext cx="705464" cy="49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IMPLEMENTATION: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308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The site offers six staff services</a:t>
            </a:r>
            <a:r>
              <a:rPr lang="ar-SA" altLang="ko-KR" dirty="0"/>
              <a:t>:</a:t>
            </a:r>
            <a:endParaRPr lang="en-US" altLang="ko-KR" dirty="0"/>
          </a:p>
        </p:txBody>
      </p:sp>
      <p:sp>
        <p:nvSpPr>
          <p:cNvPr id="4" name="Oval 3"/>
          <p:cNvSpPr/>
          <p:nvPr/>
        </p:nvSpPr>
        <p:spPr>
          <a:xfrm>
            <a:off x="4849012" y="157755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61162" y="1619953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30317" y="291018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04625" y="3026060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116" y="17803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704" y="304425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74306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5885" y="319029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87401" y="1482998"/>
            <a:ext cx="2978084" cy="791249"/>
            <a:chOff x="1402219" y="1595280"/>
            <a:chExt cx="3076855" cy="791249"/>
          </a:xfrm>
        </p:grpSpPr>
        <p:sp>
          <p:nvSpPr>
            <p:cNvPr id="13" name="TextBox 12"/>
            <p:cNvSpPr txBox="1"/>
            <p:nvPr/>
          </p:nvSpPr>
          <p:spPr>
            <a:xfrm>
              <a:off x="1402219" y="1924864"/>
              <a:ext cx="3023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admin can delete in the Departments and Employees.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Delete: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4660" y="2749061"/>
            <a:ext cx="2932815" cy="1015663"/>
            <a:chOff x="1448989" y="1595280"/>
            <a:chExt cx="3030085" cy="1015663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64612"/>
              <a:ext cx="30236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admin can add new departments and employees , and the Human recourse can add new products.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Add: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26735" y="1481454"/>
            <a:ext cx="2962317" cy="802362"/>
            <a:chOff x="1418509" y="1595280"/>
            <a:chExt cx="3060565" cy="802362"/>
          </a:xfrm>
        </p:grpSpPr>
        <p:sp>
          <p:nvSpPr>
            <p:cNvPr id="19" name="TextBox 18"/>
            <p:cNvSpPr txBox="1"/>
            <p:nvPr/>
          </p:nvSpPr>
          <p:spPr>
            <a:xfrm>
              <a:off x="1418509" y="1935977"/>
              <a:ext cx="3023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admin can EDIT in the Departments, Employees.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Edit: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56237" y="2874950"/>
            <a:ext cx="2932815" cy="817444"/>
            <a:chOff x="1448989" y="1636005"/>
            <a:chExt cx="3030085" cy="817444"/>
          </a:xfrm>
        </p:grpSpPr>
        <p:sp>
          <p:nvSpPr>
            <p:cNvPr id="22" name="TextBox 21"/>
            <p:cNvSpPr txBox="1"/>
            <p:nvPr/>
          </p:nvSpPr>
          <p:spPr>
            <a:xfrm>
              <a:off x="1455395" y="1991784"/>
              <a:ext cx="3023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 employee can request products from HR.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636005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Request: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Oval 5"/>
          <p:cNvSpPr/>
          <p:nvPr/>
        </p:nvSpPr>
        <p:spPr>
          <a:xfrm>
            <a:off x="625253" y="4133840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5"/>
          <p:cNvSpPr/>
          <p:nvPr/>
        </p:nvSpPr>
        <p:spPr>
          <a:xfrm>
            <a:off x="4841497" y="421243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674704" y="426510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4893400" y="434370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28" name="TextBox 22"/>
          <p:cNvSpPr txBox="1"/>
          <p:nvPr/>
        </p:nvSpPr>
        <p:spPr>
          <a:xfrm>
            <a:off x="5626735" y="4080604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Direct messages: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5603804" y="4383082"/>
            <a:ext cx="29266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employees can send a direct         message for another one.</a:t>
            </a:r>
            <a:endParaRPr lang="ar-S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1354576" y="4066701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Search: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1306916" y="4383083"/>
            <a:ext cx="29266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employee can search for another employees.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صورة 5">
            <a:extLst>
              <a:ext uri="{FF2B5EF4-FFF2-40B4-BE49-F238E27FC236}">
                <a16:creationId xmlns:a16="http://schemas.microsoft.com/office/drawing/2014/main" id="{06F8D6BE-D55F-E944-9BE2-05C226AE5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43488"/>
            <a:ext cx="705464" cy="493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Testing: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406485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192</Words>
  <Application>Microsoft Macintosh PowerPoint</Application>
  <PresentationFormat>On-screen Show (16:9)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سلمى بنت سالم بن زبن بن حمود البلوي</cp:lastModifiedBy>
  <cp:revision>104</cp:revision>
  <dcterms:created xsi:type="dcterms:W3CDTF">2016-12-05T23:26:54Z</dcterms:created>
  <dcterms:modified xsi:type="dcterms:W3CDTF">2019-07-03T17:27:08Z</dcterms:modified>
</cp:coreProperties>
</file>