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6" r:id="rId7"/>
    <p:sldId id="268" r:id="rId8"/>
    <p:sldId id="269" r:id="rId9"/>
    <p:sldId id="271" r:id="rId10"/>
    <p:sldId id="270" r:id="rId11"/>
  </p:sldIdLst>
  <p:sldSz cx="9144000" cy="5143500" type="screen16x9"/>
  <p:notesSz cx="6858000" cy="9144000"/>
  <p:embeddedFontLst>
    <p:embeddedFont>
      <p:font typeface="Montserrat Medium" panose="020B0604020202020204" charset="0"/>
      <p:regular r:id="rId13"/>
      <p:bold r:id="rId14"/>
      <p:italic r:id="rId15"/>
      <p:boldItalic r:id="rId16"/>
    </p:embeddedFont>
    <p:embeddedFont>
      <p:font typeface="Montserrat" panose="02000505000000020004" pitchFamily="2" charset="0"/>
      <p:regular r:id="rId17"/>
    </p:embeddedFont>
    <p:embeddedFont>
      <p:font typeface="Anton" panose="020B0604020202020204" charset="0"/>
      <p:regular r:id="rId18"/>
    </p:embeddedFont>
    <p:embeddedFont>
      <p:font typeface="Microsoft PhagsPa" panose="020B0502040204020203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C42"/>
    <a:srgbClr val="A9BBC3"/>
    <a:srgbClr val="D9D9D9"/>
    <a:srgbClr val="CCECFF"/>
    <a:srgbClr val="98E4E6"/>
    <a:srgbClr val="85E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11F358-F32A-48A8-B5C6-0F5A66184B34}">
  <a:tblStyle styleId="{7911F358-F32A-48A8-B5C6-0F5A66184B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5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69566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af53fd43f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af53fd43f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47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af53fd43f_6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af53fd43f_6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80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4f9deee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4f9deee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30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8bfbe0f1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8bfbe0f1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af53fd43f_6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af53fd43f_6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64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af53fd43f_6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af53fd43f_6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598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af53fd43f_6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af53fd43f_6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253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af53fd43f_6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af53fd43f_6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60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af53fd43f_6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aaf53fd43f_6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67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563975"/>
            <a:ext cx="8520600" cy="17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55800" y="3172700"/>
            <a:ext cx="50325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922242" y="-588384"/>
            <a:ext cx="5920925" cy="1798275"/>
          </a:xfrm>
          <a:custGeom>
            <a:avLst/>
            <a:gdLst/>
            <a:ahLst/>
            <a:cxnLst/>
            <a:rect l="l" t="t" r="r" b="b"/>
            <a:pathLst>
              <a:path w="236837" h="71931" extrusionOk="0">
                <a:moveTo>
                  <a:pt x="220730" y="71584"/>
                </a:moveTo>
                <a:cubicBezTo>
                  <a:pt x="210303" y="75776"/>
                  <a:pt x="178163" y="34553"/>
                  <a:pt x="154300" y="32887"/>
                </a:cubicBezTo>
                <a:cubicBezTo>
                  <a:pt x="130437" y="31221"/>
                  <a:pt x="102488" y="65887"/>
                  <a:pt x="77550" y="61587"/>
                </a:cubicBezTo>
                <a:cubicBezTo>
                  <a:pt x="52612" y="57287"/>
                  <a:pt x="-18547" y="16065"/>
                  <a:pt x="4671" y="7089"/>
                </a:cubicBezTo>
                <a:cubicBezTo>
                  <a:pt x="27889" y="-1886"/>
                  <a:pt x="180850" y="-3015"/>
                  <a:pt x="216860" y="7734"/>
                </a:cubicBezTo>
                <a:cubicBezTo>
                  <a:pt x="252870" y="18483"/>
                  <a:pt x="231157" y="67392"/>
                  <a:pt x="220730" y="71584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310172">
            <a:off x="4370725" y="-608976"/>
            <a:ext cx="5652541" cy="1452228"/>
          </a:xfrm>
          <a:custGeom>
            <a:avLst/>
            <a:gdLst/>
            <a:ahLst/>
            <a:cxnLst/>
            <a:rect l="l" t="t" r="r" b="b"/>
            <a:pathLst>
              <a:path w="226109" h="58091" extrusionOk="0">
                <a:moveTo>
                  <a:pt x="226012" y="13127"/>
                </a:moveTo>
                <a:cubicBezTo>
                  <a:pt x="227571" y="22748"/>
                  <a:pt x="163612" y="55856"/>
                  <a:pt x="137008" y="57952"/>
                </a:cubicBezTo>
                <a:cubicBezTo>
                  <a:pt x="110404" y="60048"/>
                  <a:pt x="85896" y="30649"/>
                  <a:pt x="66386" y="25704"/>
                </a:cubicBezTo>
                <a:cubicBezTo>
                  <a:pt x="46876" y="20759"/>
                  <a:pt x="29838" y="31294"/>
                  <a:pt x="19949" y="28284"/>
                </a:cubicBezTo>
                <a:cubicBezTo>
                  <a:pt x="10060" y="25274"/>
                  <a:pt x="-10901" y="12321"/>
                  <a:pt x="7050" y="7645"/>
                </a:cubicBezTo>
                <a:cubicBezTo>
                  <a:pt x="25001" y="2969"/>
                  <a:pt x="91163" y="-686"/>
                  <a:pt x="127657" y="228"/>
                </a:cubicBezTo>
                <a:cubicBezTo>
                  <a:pt x="164151" y="1142"/>
                  <a:pt x="224454" y="3506"/>
                  <a:pt x="226012" y="13127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Google Shape;13;p2"/>
          <p:cNvSpPr/>
          <p:nvPr/>
        </p:nvSpPr>
        <p:spPr>
          <a:xfrm rot="10800000">
            <a:off x="-431755" y="4120822"/>
            <a:ext cx="5920925" cy="1798275"/>
          </a:xfrm>
          <a:custGeom>
            <a:avLst/>
            <a:gdLst/>
            <a:ahLst/>
            <a:cxnLst/>
            <a:rect l="l" t="t" r="r" b="b"/>
            <a:pathLst>
              <a:path w="236837" h="71931" extrusionOk="0">
                <a:moveTo>
                  <a:pt x="220730" y="71584"/>
                </a:moveTo>
                <a:cubicBezTo>
                  <a:pt x="210303" y="75776"/>
                  <a:pt x="178163" y="34553"/>
                  <a:pt x="154300" y="32887"/>
                </a:cubicBezTo>
                <a:cubicBezTo>
                  <a:pt x="130437" y="31221"/>
                  <a:pt x="102488" y="65887"/>
                  <a:pt x="77550" y="61587"/>
                </a:cubicBezTo>
                <a:cubicBezTo>
                  <a:pt x="52612" y="57287"/>
                  <a:pt x="-18547" y="16065"/>
                  <a:pt x="4671" y="7089"/>
                </a:cubicBezTo>
                <a:cubicBezTo>
                  <a:pt x="27889" y="-1886"/>
                  <a:pt x="180850" y="-3015"/>
                  <a:pt x="216860" y="7734"/>
                </a:cubicBezTo>
                <a:cubicBezTo>
                  <a:pt x="252870" y="18483"/>
                  <a:pt x="231157" y="67392"/>
                  <a:pt x="220730" y="71584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  <a:ln>
            <a:noFill/>
          </a:ln>
        </p:spPr>
      </p:sp>
      <p:sp>
        <p:nvSpPr>
          <p:cNvPr id="14" name="Google Shape;14;p2"/>
          <p:cNvSpPr/>
          <p:nvPr/>
        </p:nvSpPr>
        <p:spPr>
          <a:xfrm rot="-10489828">
            <a:off x="-611854" y="4487461"/>
            <a:ext cx="5652541" cy="1452228"/>
          </a:xfrm>
          <a:custGeom>
            <a:avLst/>
            <a:gdLst/>
            <a:ahLst/>
            <a:cxnLst/>
            <a:rect l="l" t="t" r="r" b="b"/>
            <a:pathLst>
              <a:path w="226109" h="58091" extrusionOk="0">
                <a:moveTo>
                  <a:pt x="226012" y="13127"/>
                </a:moveTo>
                <a:cubicBezTo>
                  <a:pt x="227571" y="22748"/>
                  <a:pt x="163612" y="55856"/>
                  <a:pt x="137008" y="57952"/>
                </a:cubicBezTo>
                <a:cubicBezTo>
                  <a:pt x="110404" y="60048"/>
                  <a:pt x="85896" y="30649"/>
                  <a:pt x="66386" y="25704"/>
                </a:cubicBezTo>
                <a:cubicBezTo>
                  <a:pt x="46876" y="20759"/>
                  <a:pt x="29838" y="31294"/>
                  <a:pt x="19949" y="28284"/>
                </a:cubicBezTo>
                <a:cubicBezTo>
                  <a:pt x="10060" y="25274"/>
                  <a:pt x="-10901" y="12321"/>
                  <a:pt x="7050" y="7645"/>
                </a:cubicBezTo>
                <a:cubicBezTo>
                  <a:pt x="25001" y="2969"/>
                  <a:pt x="91163" y="-686"/>
                  <a:pt x="127657" y="228"/>
                </a:cubicBezTo>
                <a:cubicBezTo>
                  <a:pt x="164151" y="1142"/>
                  <a:pt x="224454" y="3506"/>
                  <a:pt x="226012" y="13127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16525" y="1783950"/>
            <a:ext cx="37416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716525" y="2744500"/>
            <a:ext cx="34836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5807074" y="-471825"/>
            <a:ext cx="4410913" cy="4806675"/>
          </a:xfrm>
          <a:custGeom>
            <a:avLst/>
            <a:gdLst/>
            <a:ahLst/>
            <a:cxnLst/>
            <a:rect l="l" t="t" r="r" b="b"/>
            <a:pathLst>
              <a:path w="218200" h="192267" extrusionOk="0">
                <a:moveTo>
                  <a:pt x="204573" y="190649"/>
                </a:moveTo>
                <a:cubicBezTo>
                  <a:pt x="195692" y="205006"/>
                  <a:pt x="173638" y="117875"/>
                  <a:pt x="146551" y="102728"/>
                </a:cubicBezTo>
                <a:cubicBezTo>
                  <a:pt x="119464" y="87581"/>
                  <a:pt x="64946" y="114125"/>
                  <a:pt x="42053" y="99768"/>
                </a:cubicBezTo>
                <a:cubicBezTo>
                  <a:pt x="19160" y="85411"/>
                  <a:pt x="-17103" y="30448"/>
                  <a:pt x="9194" y="16584"/>
                </a:cubicBezTo>
                <a:cubicBezTo>
                  <a:pt x="35491" y="2720"/>
                  <a:pt x="167274" y="-12427"/>
                  <a:pt x="199837" y="16584"/>
                </a:cubicBezTo>
                <a:cubicBezTo>
                  <a:pt x="232400" y="45595"/>
                  <a:pt x="213454" y="176292"/>
                  <a:pt x="204573" y="190649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Google Shape;117;p17"/>
          <p:cNvSpPr/>
          <p:nvPr/>
        </p:nvSpPr>
        <p:spPr>
          <a:xfrm>
            <a:off x="4679093" y="3876752"/>
            <a:ext cx="4785650" cy="1518450"/>
          </a:xfrm>
          <a:custGeom>
            <a:avLst/>
            <a:gdLst/>
            <a:ahLst/>
            <a:cxnLst/>
            <a:rect l="l" t="t" r="r" b="b"/>
            <a:pathLst>
              <a:path w="191426" h="60738" extrusionOk="0">
                <a:moveTo>
                  <a:pt x="177161" y="40331"/>
                </a:moveTo>
                <a:cubicBezTo>
                  <a:pt x="164580" y="30513"/>
                  <a:pt x="119387" y="1206"/>
                  <a:pt x="98714" y="71"/>
                </a:cubicBezTo>
                <a:cubicBezTo>
                  <a:pt x="78041" y="-1064"/>
                  <a:pt x="68815" y="24049"/>
                  <a:pt x="53125" y="33522"/>
                </a:cubicBezTo>
                <a:cubicBezTo>
                  <a:pt x="37435" y="42995"/>
                  <a:pt x="-15603" y="52665"/>
                  <a:pt x="4576" y="56908"/>
                </a:cubicBezTo>
                <a:cubicBezTo>
                  <a:pt x="24755" y="61151"/>
                  <a:pt x="145437" y="61743"/>
                  <a:pt x="174201" y="58980"/>
                </a:cubicBezTo>
                <a:cubicBezTo>
                  <a:pt x="202965" y="56217"/>
                  <a:pt x="189742" y="50149"/>
                  <a:pt x="177161" y="4033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Google Shape;118;p17"/>
          <p:cNvSpPr/>
          <p:nvPr/>
        </p:nvSpPr>
        <p:spPr>
          <a:xfrm>
            <a:off x="5439950" y="-17050"/>
            <a:ext cx="4057061" cy="5342575"/>
          </a:xfrm>
          <a:custGeom>
            <a:avLst/>
            <a:gdLst/>
            <a:ahLst/>
            <a:cxnLst/>
            <a:rect l="l" t="t" r="r" b="b"/>
            <a:pathLst>
              <a:path w="147610" h="213703" extrusionOk="0">
                <a:moveTo>
                  <a:pt x="128752" y="5122"/>
                </a:moveTo>
                <a:cubicBezTo>
                  <a:pt x="104971" y="-12689"/>
                  <a:pt x="18531" y="20565"/>
                  <a:pt x="3236" y="39758"/>
                </a:cubicBezTo>
                <a:cubicBezTo>
                  <a:pt x="-12059" y="58951"/>
                  <a:pt x="32641" y="94820"/>
                  <a:pt x="36983" y="120278"/>
                </a:cubicBezTo>
                <a:cubicBezTo>
                  <a:pt x="41325" y="145737"/>
                  <a:pt x="15817" y="177362"/>
                  <a:pt x="29286" y="192509"/>
                </a:cubicBezTo>
                <a:cubicBezTo>
                  <a:pt x="42755" y="207656"/>
                  <a:pt x="98360" y="218806"/>
                  <a:pt x="117799" y="211158"/>
                </a:cubicBezTo>
                <a:cubicBezTo>
                  <a:pt x="137238" y="203511"/>
                  <a:pt x="144097" y="180963"/>
                  <a:pt x="145922" y="146624"/>
                </a:cubicBezTo>
                <a:cubicBezTo>
                  <a:pt x="147748" y="112285"/>
                  <a:pt x="152533" y="22933"/>
                  <a:pt x="128752" y="5122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1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540000" y="1193175"/>
            <a:ext cx="8199000" cy="3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 rot="150284">
            <a:off x="4761472" y="-188186"/>
            <a:ext cx="5341561" cy="1602003"/>
          </a:xfrm>
          <a:custGeom>
            <a:avLst/>
            <a:gdLst/>
            <a:ahLst/>
            <a:cxnLst/>
            <a:rect l="l" t="t" r="r" b="b"/>
            <a:pathLst>
              <a:path w="213672" h="64083" extrusionOk="0">
                <a:moveTo>
                  <a:pt x="1370" y="4662"/>
                </a:moveTo>
                <a:cubicBezTo>
                  <a:pt x="-12494" y="6882"/>
                  <a:pt x="85639" y="9694"/>
                  <a:pt x="108828" y="17983"/>
                </a:cubicBezTo>
                <a:cubicBezTo>
                  <a:pt x="132017" y="26272"/>
                  <a:pt x="124715" y="47340"/>
                  <a:pt x="140503" y="54395"/>
                </a:cubicBezTo>
                <a:cubicBezTo>
                  <a:pt x="156291" y="61450"/>
                  <a:pt x="194972" y="68604"/>
                  <a:pt x="203557" y="60315"/>
                </a:cubicBezTo>
                <a:cubicBezTo>
                  <a:pt x="212142" y="52026"/>
                  <a:pt x="225710" y="13938"/>
                  <a:pt x="192012" y="4662"/>
                </a:cubicBezTo>
                <a:cubicBezTo>
                  <a:pt x="158314" y="-4613"/>
                  <a:pt x="15234" y="2442"/>
                  <a:pt x="1370" y="4662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Google Shape;27;p4"/>
          <p:cNvSpPr/>
          <p:nvPr/>
        </p:nvSpPr>
        <p:spPr>
          <a:xfrm>
            <a:off x="5061702" y="-176818"/>
            <a:ext cx="5114450" cy="1000225"/>
          </a:xfrm>
          <a:custGeom>
            <a:avLst/>
            <a:gdLst/>
            <a:ahLst/>
            <a:cxnLst/>
            <a:rect l="l" t="t" r="r" b="b"/>
            <a:pathLst>
              <a:path w="204578" h="40009" extrusionOk="0">
                <a:moveTo>
                  <a:pt x="4752" y="2929"/>
                </a:moveTo>
                <a:cubicBezTo>
                  <a:pt x="-16907" y="8455"/>
                  <a:pt x="42693" y="36380"/>
                  <a:pt x="62478" y="39636"/>
                </a:cubicBezTo>
                <a:cubicBezTo>
                  <a:pt x="82263" y="42892"/>
                  <a:pt x="104021" y="22466"/>
                  <a:pt x="123460" y="22466"/>
                </a:cubicBezTo>
                <a:cubicBezTo>
                  <a:pt x="142899" y="22466"/>
                  <a:pt x="167617" y="42300"/>
                  <a:pt x="179113" y="39636"/>
                </a:cubicBezTo>
                <a:cubicBezTo>
                  <a:pt x="190609" y="36972"/>
                  <a:pt x="221494" y="12599"/>
                  <a:pt x="192434" y="6481"/>
                </a:cubicBezTo>
                <a:cubicBezTo>
                  <a:pt x="163374" y="363"/>
                  <a:pt x="26411" y="-2597"/>
                  <a:pt x="4752" y="2929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6481854" y="-292524"/>
            <a:ext cx="3861300" cy="1817175"/>
          </a:xfrm>
          <a:custGeom>
            <a:avLst/>
            <a:gdLst/>
            <a:ahLst/>
            <a:cxnLst/>
            <a:rect l="l" t="t" r="r" b="b"/>
            <a:pathLst>
              <a:path w="154452" h="72687" extrusionOk="0">
                <a:moveTo>
                  <a:pt x="151022" y="71499"/>
                </a:moveTo>
                <a:cubicBezTo>
                  <a:pt x="138589" y="78061"/>
                  <a:pt x="65223" y="55760"/>
                  <a:pt x="40603" y="45152"/>
                </a:cubicBezTo>
                <a:cubicBezTo>
                  <a:pt x="15983" y="34544"/>
                  <a:pt x="-9129" y="14415"/>
                  <a:pt x="3304" y="7853"/>
                </a:cubicBezTo>
                <a:cubicBezTo>
                  <a:pt x="15737" y="1291"/>
                  <a:pt x="90582" y="-4828"/>
                  <a:pt x="115202" y="5780"/>
                </a:cubicBezTo>
                <a:cubicBezTo>
                  <a:pt x="139822" y="16388"/>
                  <a:pt x="163455" y="64937"/>
                  <a:pt x="151022" y="71499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Google Shape;41;p6"/>
          <p:cNvSpPr/>
          <p:nvPr/>
        </p:nvSpPr>
        <p:spPr>
          <a:xfrm>
            <a:off x="5970834" y="-177327"/>
            <a:ext cx="3701375" cy="1235175"/>
          </a:xfrm>
          <a:custGeom>
            <a:avLst/>
            <a:gdLst/>
            <a:ahLst/>
            <a:cxnLst/>
            <a:rect l="l" t="t" r="r" b="b"/>
            <a:pathLst>
              <a:path w="148055" h="49407" extrusionOk="0">
                <a:moveTo>
                  <a:pt x="3715" y="4621"/>
                </a:moveTo>
                <a:cubicBezTo>
                  <a:pt x="-11805" y="11534"/>
                  <a:pt x="25918" y="43306"/>
                  <a:pt x="43544" y="47747"/>
                </a:cubicBezTo>
                <a:cubicBezTo>
                  <a:pt x="61170" y="52188"/>
                  <a:pt x="93766" y="31082"/>
                  <a:pt x="109469" y="31265"/>
                </a:cubicBezTo>
                <a:cubicBezTo>
                  <a:pt x="125172" y="31448"/>
                  <a:pt x="133230" y="53011"/>
                  <a:pt x="137762" y="48845"/>
                </a:cubicBezTo>
                <a:cubicBezTo>
                  <a:pt x="142294" y="44679"/>
                  <a:pt x="159004" y="13640"/>
                  <a:pt x="136663" y="6269"/>
                </a:cubicBezTo>
                <a:cubicBezTo>
                  <a:pt x="114322" y="-1102"/>
                  <a:pt x="19235" y="-2292"/>
                  <a:pt x="3715" y="4621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2549400" y="1697525"/>
            <a:ext cx="40452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2299475" y="289156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7906075" y="127378"/>
            <a:ext cx="1712700" cy="5192775"/>
          </a:xfrm>
          <a:custGeom>
            <a:avLst/>
            <a:gdLst/>
            <a:ahLst/>
            <a:cxnLst/>
            <a:rect l="l" t="t" r="r" b="b"/>
            <a:pathLst>
              <a:path w="68508" h="207711" extrusionOk="0">
                <a:moveTo>
                  <a:pt x="5175" y="204351"/>
                </a:moveTo>
                <a:cubicBezTo>
                  <a:pt x="15191" y="223790"/>
                  <a:pt x="62802" y="152891"/>
                  <a:pt x="67933" y="133008"/>
                </a:cubicBezTo>
                <a:cubicBezTo>
                  <a:pt x="73064" y="113125"/>
                  <a:pt x="40304" y="104293"/>
                  <a:pt x="35962" y="85051"/>
                </a:cubicBezTo>
                <a:cubicBezTo>
                  <a:pt x="31620" y="65809"/>
                  <a:pt x="46569" y="29003"/>
                  <a:pt x="41882" y="17557"/>
                </a:cubicBezTo>
                <a:cubicBezTo>
                  <a:pt x="37195" y="6111"/>
                  <a:pt x="13957" y="-14759"/>
                  <a:pt x="7839" y="16373"/>
                </a:cubicBezTo>
                <a:cubicBezTo>
                  <a:pt x="1721" y="47505"/>
                  <a:pt x="-4841" y="184912"/>
                  <a:pt x="5175" y="204351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8125768" y="-283486"/>
            <a:ext cx="1704900" cy="5361125"/>
          </a:xfrm>
          <a:custGeom>
            <a:avLst/>
            <a:gdLst/>
            <a:ahLst/>
            <a:cxnLst/>
            <a:rect l="l" t="t" r="r" b="b"/>
            <a:pathLst>
              <a:path w="68196" h="214445" extrusionOk="0">
                <a:moveTo>
                  <a:pt x="9" y="8379"/>
                </a:moveTo>
                <a:cubicBezTo>
                  <a:pt x="-139" y="20122"/>
                  <a:pt x="28723" y="48836"/>
                  <a:pt x="29315" y="74985"/>
                </a:cubicBezTo>
                <a:cubicBezTo>
                  <a:pt x="29907" y="101134"/>
                  <a:pt x="-1965" y="143220"/>
                  <a:pt x="3561" y="165274"/>
                </a:cubicBezTo>
                <a:cubicBezTo>
                  <a:pt x="9087" y="187328"/>
                  <a:pt x="52702" y="231584"/>
                  <a:pt x="62471" y="207310"/>
                </a:cubicBezTo>
                <a:cubicBezTo>
                  <a:pt x="72240" y="183036"/>
                  <a:pt x="67553" y="53425"/>
                  <a:pt x="62175" y="19628"/>
                </a:cubicBezTo>
                <a:cubicBezTo>
                  <a:pt x="56797" y="-14169"/>
                  <a:pt x="40565" y="6405"/>
                  <a:pt x="30204" y="4530"/>
                </a:cubicBezTo>
                <a:cubicBezTo>
                  <a:pt x="19843" y="2655"/>
                  <a:pt x="157" y="-3363"/>
                  <a:pt x="9" y="8379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Google Shape;61;p9"/>
          <p:cNvSpPr/>
          <p:nvPr/>
        </p:nvSpPr>
        <p:spPr>
          <a:xfrm>
            <a:off x="-728815" y="-239067"/>
            <a:ext cx="1712700" cy="5192775"/>
          </a:xfrm>
          <a:custGeom>
            <a:avLst/>
            <a:gdLst/>
            <a:ahLst/>
            <a:cxnLst/>
            <a:rect l="l" t="t" r="r" b="b"/>
            <a:pathLst>
              <a:path w="68508" h="207711" extrusionOk="0">
                <a:moveTo>
                  <a:pt x="5175" y="204351"/>
                </a:moveTo>
                <a:cubicBezTo>
                  <a:pt x="15191" y="223790"/>
                  <a:pt x="62802" y="152891"/>
                  <a:pt x="67933" y="133008"/>
                </a:cubicBezTo>
                <a:cubicBezTo>
                  <a:pt x="73064" y="113125"/>
                  <a:pt x="40304" y="104293"/>
                  <a:pt x="35962" y="85051"/>
                </a:cubicBezTo>
                <a:cubicBezTo>
                  <a:pt x="31620" y="65809"/>
                  <a:pt x="46569" y="29003"/>
                  <a:pt x="41882" y="17557"/>
                </a:cubicBezTo>
                <a:cubicBezTo>
                  <a:pt x="37195" y="6111"/>
                  <a:pt x="13957" y="-14759"/>
                  <a:pt x="7839" y="16373"/>
                </a:cubicBezTo>
                <a:cubicBezTo>
                  <a:pt x="1721" y="47505"/>
                  <a:pt x="-4841" y="184912"/>
                  <a:pt x="5175" y="204351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  <a:ln>
            <a:noFill/>
          </a:ln>
        </p:spPr>
      </p:sp>
      <p:sp>
        <p:nvSpPr>
          <p:cNvPr id="62" name="Google Shape;62;p9"/>
          <p:cNvSpPr/>
          <p:nvPr/>
        </p:nvSpPr>
        <p:spPr>
          <a:xfrm rot="10800000">
            <a:off x="-686732" y="-283486"/>
            <a:ext cx="1704900" cy="5361125"/>
          </a:xfrm>
          <a:custGeom>
            <a:avLst/>
            <a:gdLst/>
            <a:ahLst/>
            <a:cxnLst/>
            <a:rect l="l" t="t" r="r" b="b"/>
            <a:pathLst>
              <a:path w="68196" h="214445" extrusionOk="0">
                <a:moveTo>
                  <a:pt x="9" y="8379"/>
                </a:moveTo>
                <a:cubicBezTo>
                  <a:pt x="-139" y="20122"/>
                  <a:pt x="28723" y="48836"/>
                  <a:pt x="29315" y="74985"/>
                </a:cubicBezTo>
                <a:cubicBezTo>
                  <a:pt x="29907" y="101134"/>
                  <a:pt x="-1965" y="143220"/>
                  <a:pt x="3561" y="165274"/>
                </a:cubicBezTo>
                <a:cubicBezTo>
                  <a:pt x="9087" y="187328"/>
                  <a:pt x="52702" y="231584"/>
                  <a:pt x="62471" y="207310"/>
                </a:cubicBezTo>
                <a:cubicBezTo>
                  <a:pt x="72240" y="183036"/>
                  <a:pt x="67553" y="53425"/>
                  <a:pt x="62175" y="19628"/>
                </a:cubicBezTo>
                <a:cubicBezTo>
                  <a:pt x="56797" y="-14169"/>
                  <a:pt x="40565" y="6405"/>
                  <a:pt x="30204" y="4530"/>
                </a:cubicBezTo>
                <a:cubicBezTo>
                  <a:pt x="19843" y="2655"/>
                  <a:pt x="157" y="-3363"/>
                  <a:pt x="9" y="8379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40000" y="768600"/>
            <a:ext cx="3654900" cy="12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>
                <a:latin typeface="Anton"/>
                <a:ea typeface="Anton"/>
                <a:cs typeface="Anton"/>
                <a:sym typeface="Anton"/>
              </a:defRPr>
            </a:lvl1pPr>
          </a:lstStyle>
          <a:p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2647477" y="3309723"/>
            <a:ext cx="7540050" cy="2101950"/>
          </a:xfrm>
          <a:custGeom>
            <a:avLst/>
            <a:gdLst/>
            <a:ahLst/>
            <a:cxnLst/>
            <a:rect l="l" t="t" r="r" b="b"/>
            <a:pathLst>
              <a:path w="301602" h="84078" extrusionOk="0">
                <a:moveTo>
                  <a:pt x="287522" y="4986"/>
                </a:moveTo>
                <a:cubicBezTo>
                  <a:pt x="277310" y="-6086"/>
                  <a:pt x="230067" y="3912"/>
                  <a:pt x="211740" y="11436"/>
                </a:cubicBezTo>
                <a:cubicBezTo>
                  <a:pt x="193413" y="18961"/>
                  <a:pt x="200991" y="43737"/>
                  <a:pt x="177558" y="50133"/>
                </a:cubicBezTo>
                <a:cubicBezTo>
                  <a:pt x="154125" y="56529"/>
                  <a:pt x="99197" y="45349"/>
                  <a:pt x="71141" y="49810"/>
                </a:cubicBezTo>
                <a:cubicBezTo>
                  <a:pt x="43086" y="54271"/>
                  <a:pt x="-24420" y="72222"/>
                  <a:pt x="9225" y="76898"/>
                </a:cubicBezTo>
                <a:cubicBezTo>
                  <a:pt x="42870" y="81574"/>
                  <a:pt x="226628" y="89851"/>
                  <a:pt x="273011" y="77866"/>
                </a:cubicBezTo>
                <a:cubicBezTo>
                  <a:pt x="319394" y="65881"/>
                  <a:pt x="297734" y="16058"/>
                  <a:pt x="287522" y="4986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  <a:ln>
            <a:noFill/>
          </a:ln>
        </p:spPr>
      </p:sp>
      <p:sp>
        <p:nvSpPr>
          <p:cNvPr id="66" name="Google Shape;66;p10"/>
          <p:cNvSpPr/>
          <p:nvPr/>
        </p:nvSpPr>
        <p:spPr>
          <a:xfrm>
            <a:off x="4476092" y="3960712"/>
            <a:ext cx="6236400" cy="1564875"/>
          </a:xfrm>
          <a:custGeom>
            <a:avLst/>
            <a:gdLst/>
            <a:ahLst/>
            <a:cxnLst/>
            <a:rect l="l" t="t" r="r" b="b"/>
            <a:pathLst>
              <a:path w="249456" h="62595" extrusionOk="0">
                <a:moveTo>
                  <a:pt x="240498" y="24738"/>
                </a:moveTo>
                <a:cubicBezTo>
                  <a:pt x="242487" y="19041"/>
                  <a:pt x="262427" y="27103"/>
                  <a:pt x="235016" y="23126"/>
                </a:cubicBezTo>
                <a:cubicBezTo>
                  <a:pt x="207606" y="19149"/>
                  <a:pt x="114195" y="-4714"/>
                  <a:pt x="76035" y="875"/>
                </a:cubicBezTo>
                <a:cubicBezTo>
                  <a:pt x="37875" y="6465"/>
                  <a:pt x="-18450" y="47258"/>
                  <a:pt x="6058" y="56663"/>
                </a:cubicBezTo>
                <a:cubicBezTo>
                  <a:pt x="30566" y="66069"/>
                  <a:pt x="184012" y="62629"/>
                  <a:pt x="223085" y="57308"/>
                </a:cubicBezTo>
                <a:cubicBezTo>
                  <a:pt x="262158" y="51987"/>
                  <a:pt x="238510" y="30435"/>
                  <a:pt x="240498" y="24738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21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4732150" y="2079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100"/>
              <a:buFont typeface="Anton"/>
              <a:buNone/>
              <a:defRPr sz="21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"/>
          </p:nvPr>
        </p:nvSpPr>
        <p:spPr>
          <a:xfrm>
            <a:off x="4647100" y="23438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2095800" y="2079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100"/>
              <a:buFont typeface="Anton"/>
              <a:buNone/>
              <a:defRPr sz="21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4"/>
          </p:nvPr>
        </p:nvSpPr>
        <p:spPr>
          <a:xfrm>
            <a:off x="2010800" y="23438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5"/>
          </p:nvPr>
        </p:nvSpPr>
        <p:spPr>
          <a:xfrm>
            <a:off x="4732150" y="386101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100"/>
              <a:buFont typeface="Anton"/>
              <a:buNone/>
              <a:defRPr sz="21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6"/>
          </p:nvPr>
        </p:nvSpPr>
        <p:spPr>
          <a:xfrm>
            <a:off x="4647100" y="41248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7"/>
          </p:nvPr>
        </p:nvSpPr>
        <p:spPr>
          <a:xfrm>
            <a:off x="2095800" y="386101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nton"/>
              <a:buNone/>
              <a:defRPr sz="21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100"/>
              <a:buFont typeface="Anton"/>
              <a:buNone/>
              <a:defRPr sz="21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8"/>
          </p:nvPr>
        </p:nvSpPr>
        <p:spPr>
          <a:xfrm>
            <a:off x="2010800" y="41248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9" hasCustomPrompt="1"/>
          </p:nvPr>
        </p:nvSpPr>
        <p:spPr>
          <a:xfrm>
            <a:off x="2734250" y="13479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 hasCustomPrompt="1"/>
          </p:nvPr>
        </p:nvSpPr>
        <p:spPr>
          <a:xfrm>
            <a:off x="5370550" y="13479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4" hasCustomPrompt="1"/>
          </p:nvPr>
        </p:nvSpPr>
        <p:spPr>
          <a:xfrm>
            <a:off x="2734250" y="31270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5" hasCustomPrompt="1"/>
          </p:nvPr>
        </p:nvSpPr>
        <p:spPr>
          <a:xfrm>
            <a:off x="5370550" y="31270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/>
          <p:nvPr/>
        </p:nvSpPr>
        <p:spPr>
          <a:xfrm>
            <a:off x="-885963" y="1258828"/>
            <a:ext cx="2023125" cy="4474275"/>
          </a:xfrm>
          <a:custGeom>
            <a:avLst/>
            <a:gdLst/>
            <a:ahLst/>
            <a:cxnLst/>
            <a:rect l="l" t="t" r="r" b="b"/>
            <a:pathLst>
              <a:path w="80925" h="178971" extrusionOk="0">
                <a:moveTo>
                  <a:pt x="16592" y="4364"/>
                </a:moveTo>
                <a:cubicBezTo>
                  <a:pt x="26911" y="-14232"/>
                  <a:pt x="61309" y="32150"/>
                  <a:pt x="65931" y="53380"/>
                </a:cubicBezTo>
                <a:cubicBezTo>
                  <a:pt x="70553" y="74610"/>
                  <a:pt x="41960" y="112823"/>
                  <a:pt x="44325" y="131742"/>
                </a:cubicBezTo>
                <a:cubicBezTo>
                  <a:pt x="46690" y="150661"/>
                  <a:pt x="86838" y="161356"/>
                  <a:pt x="80120" y="166892"/>
                </a:cubicBezTo>
                <a:cubicBezTo>
                  <a:pt x="73402" y="172428"/>
                  <a:pt x="14603" y="192045"/>
                  <a:pt x="4015" y="164957"/>
                </a:cubicBezTo>
                <a:cubicBezTo>
                  <a:pt x="-6573" y="137869"/>
                  <a:pt x="6273" y="22960"/>
                  <a:pt x="16592" y="4364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  <a:ln>
            <a:noFill/>
          </a:ln>
        </p:spPr>
      </p:sp>
      <p:sp>
        <p:nvSpPr>
          <p:cNvPr id="90" name="Google Shape;90;p13"/>
          <p:cNvSpPr/>
          <p:nvPr/>
        </p:nvSpPr>
        <p:spPr>
          <a:xfrm>
            <a:off x="-1083615" y="1684718"/>
            <a:ext cx="2108125" cy="3806900"/>
          </a:xfrm>
          <a:custGeom>
            <a:avLst/>
            <a:gdLst/>
            <a:ahLst/>
            <a:cxnLst/>
            <a:rect l="l" t="t" r="r" b="b"/>
            <a:pathLst>
              <a:path w="84325" h="152276" extrusionOk="0">
                <a:moveTo>
                  <a:pt x="6789" y="4009"/>
                </a:moveTo>
                <a:cubicBezTo>
                  <a:pt x="15388" y="-11308"/>
                  <a:pt x="43874" y="21370"/>
                  <a:pt x="56773" y="36580"/>
                </a:cubicBezTo>
                <a:cubicBezTo>
                  <a:pt x="69672" y="51790"/>
                  <a:pt x="85313" y="76405"/>
                  <a:pt x="84184" y="95270"/>
                </a:cubicBezTo>
                <a:cubicBezTo>
                  <a:pt x="83055" y="114135"/>
                  <a:pt x="63169" y="144233"/>
                  <a:pt x="50001" y="149769"/>
                </a:cubicBezTo>
                <a:cubicBezTo>
                  <a:pt x="36833" y="155305"/>
                  <a:pt x="12379" y="152778"/>
                  <a:pt x="5177" y="128485"/>
                </a:cubicBezTo>
                <a:cubicBezTo>
                  <a:pt x="-2025" y="104192"/>
                  <a:pt x="-1810" y="19327"/>
                  <a:pt x="6789" y="4009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Google Shape;91;p13"/>
          <p:cNvSpPr/>
          <p:nvPr/>
        </p:nvSpPr>
        <p:spPr>
          <a:xfrm>
            <a:off x="5650194" y="-304177"/>
            <a:ext cx="5094150" cy="5909350"/>
          </a:xfrm>
          <a:custGeom>
            <a:avLst/>
            <a:gdLst/>
            <a:ahLst/>
            <a:cxnLst/>
            <a:rect l="l" t="t" r="r" b="b"/>
            <a:pathLst>
              <a:path w="203766" h="236374" extrusionOk="0">
                <a:moveTo>
                  <a:pt x="1721" y="10665"/>
                </a:moveTo>
                <a:cubicBezTo>
                  <a:pt x="-13382" y="13460"/>
                  <a:pt x="81426" y="23295"/>
                  <a:pt x="97174" y="35495"/>
                </a:cubicBezTo>
                <a:cubicBezTo>
                  <a:pt x="112922" y="47695"/>
                  <a:pt x="86963" y="68012"/>
                  <a:pt x="96207" y="83867"/>
                </a:cubicBezTo>
                <a:cubicBezTo>
                  <a:pt x="105451" y="99722"/>
                  <a:pt x="144686" y="109450"/>
                  <a:pt x="152640" y="130626"/>
                </a:cubicBezTo>
                <a:cubicBezTo>
                  <a:pt x="160594" y="151802"/>
                  <a:pt x="143073" y="195390"/>
                  <a:pt x="143933" y="210923"/>
                </a:cubicBezTo>
                <a:cubicBezTo>
                  <a:pt x="144793" y="226456"/>
                  <a:pt x="150061" y="222371"/>
                  <a:pt x="157800" y="223822"/>
                </a:cubicBezTo>
                <a:cubicBezTo>
                  <a:pt x="165540" y="225273"/>
                  <a:pt x="185372" y="253812"/>
                  <a:pt x="190370" y="219629"/>
                </a:cubicBezTo>
                <a:cubicBezTo>
                  <a:pt x="195368" y="185447"/>
                  <a:pt x="219232" y="53554"/>
                  <a:pt x="187790" y="18727"/>
                </a:cubicBezTo>
                <a:cubicBezTo>
                  <a:pt x="156349" y="-16100"/>
                  <a:pt x="16824" y="7870"/>
                  <a:pt x="1721" y="10665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Google Shape;92;p13"/>
          <p:cNvSpPr/>
          <p:nvPr/>
        </p:nvSpPr>
        <p:spPr>
          <a:xfrm>
            <a:off x="7403479" y="-307838"/>
            <a:ext cx="3751075" cy="5990600"/>
          </a:xfrm>
          <a:custGeom>
            <a:avLst/>
            <a:gdLst/>
            <a:ahLst/>
            <a:cxnLst/>
            <a:rect l="l" t="t" r="r" b="b"/>
            <a:pathLst>
              <a:path w="150043" h="239624" extrusionOk="0">
                <a:moveTo>
                  <a:pt x="12209" y="9522"/>
                </a:moveTo>
                <a:cubicBezTo>
                  <a:pt x="-8107" y="14144"/>
                  <a:pt x="1406" y="37954"/>
                  <a:pt x="9629" y="48864"/>
                </a:cubicBezTo>
                <a:cubicBezTo>
                  <a:pt x="17852" y="59775"/>
                  <a:pt x="56711" y="55260"/>
                  <a:pt x="61548" y="74985"/>
                </a:cubicBezTo>
                <a:cubicBezTo>
                  <a:pt x="66385" y="94710"/>
                  <a:pt x="39834" y="145339"/>
                  <a:pt x="38652" y="167213"/>
                </a:cubicBezTo>
                <a:cubicBezTo>
                  <a:pt x="37470" y="189088"/>
                  <a:pt x="55798" y="196934"/>
                  <a:pt x="54454" y="206232"/>
                </a:cubicBezTo>
                <a:cubicBezTo>
                  <a:pt x="53110" y="215530"/>
                  <a:pt x="16455" y="219991"/>
                  <a:pt x="30590" y="223001"/>
                </a:cubicBezTo>
                <a:cubicBezTo>
                  <a:pt x="44725" y="226011"/>
                  <a:pt x="122443" y="257936"/>
                  <a:pt x="139265" y="224291"/>
                </a:cubicBezTo>
                <a:cubicBezTo>
                  <a:pt x="156088" y="190646"/>
                  <a:pt x="152701" y="56926"/>
                  <a:pt x="131525" y="21131"/>
                </a:cubicBezTo>
                <a:cubicBezTo>
                  <a:pt x="110349" y="-14664"/>
                  <a:pt x="32525" y="4900"/>
                  <a:pt x="12209" y="9522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7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2299425" y="1623650"/>
            <a:ext cx="4545300" cy="24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-425806" y="1610733"/>
            <a:ext cx="2242800" cy="3918875"/>
          </a:xfrm>
          <a:custGeom>
            <a:avLst/>
            <a:gdLst/>
            <a:ahLst/>
            <a:cxnLst/>
            <a:rect l="l" t="t" r="r" b="b"/>
            <a:pathLst>
              <a:path w="89712" h="156755" extrusionOk="0">
                <a:moveTo>
                  <a:pt x="9631" y="1881"/>
                </a:moveTo>
                <a:cubicBezTo>
                  <a:pt x="18413" y="-11045"/>
                  <a:pt x="52999" y="48654"/>
                  <a:pt x="60252" y="67600"/>
                </a:cubicBezTo>
                <a:cubicBezTo>
                  <a:pt x="67505" y="86546"/>
                  <a:pt x="48412" y="102728"/>
                  <a:pt x="53148" y="115556"/>
                </a:cubicBezTo>
                <a:cubicBezTo>
                  <a:pt x="57885" y="128384"/>
                  <a:pt x="96269" y="139633"/>
                  <a:pt x="88671" y="144567"/>
                </a:cubicBezTo>
                <a:cubicBezTo>
                  <a:pt x="81073" y="149501"/>
                  <a:pt x="20732" y="168940"/>
                  <a:pt x="7559" y="145159"/>
                </a:cubicBezTo>
                <a:cubicBezTo>
                  <a:pt x="-5614" y="121378"/>
                  <a:pt x="849" y="14808"/>
                  <a:pt x="9631" y="1881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  <a:ln>
            <a:noFill/>
          </a:ln>
        </p:spPr>
      </p:sp>
      <p:sp>
        <p:nvSpPr>
          <p:cNvPr id="104" name="Google Shape;104;p15"/>
          <p:cNvSpPr/>
          <p:nvPr/>
        </p:nvSpPr>
        <p:spPr>
          <a:xfrm>
            <a:off x="-819352" y="2482939"/>
            <a:ext cx="2408025" cy="2968200"/>
          </a:xfrm>
          <a:custGeom>
            <a:avLst/>
            <a:gdLst/>
            <a:ahLst/>
            <a:cxnLst/>
            <a:rect l="l" t="t" r="r" b="b"/>
            <a:pathLst>
              <a:path w="96321" h="118728" extrusionOk="0">
                <a:moveTo>
                  <a:pt x="9092" y="444"/>
                </a:moveTo>
                <a:cubicBezTo>
                  <a:pt x="22660" y="-5230"/>
                  <a:pt x="79843" y="56887"/>
                  <a:pt x="91388" y="75043"/>
                </a:cubicBezTo>
                <a:cubicBezTo>
                  <a:pt x="102933" y="93199"/>
                  <a:pt x="91930" y="103708"/>
                  <a:pt x="78362" y="109382"/>
                </a:cubicBezTo>
                <a:cubicBezTo>
                  <a:pt x="64794" y="115056"/>
                  <a:pt x="21525" y="127242"/>
                  <a:pt x="9980" y="109086"/>
                </a:cubicBezTo>
                <a:cubicBezTo>
                  <a:pt x="-1565" y="90930"/>
                  <a:pt x="-4476" y="6118"/>
                  <a:pt x="9092" y="44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Google Shape;105;p15"/>
          <p:cNvSpPr/>
          <p:nvPr/>
        </p:nvSpPr>
        <p:spPr>
          <a:xfrm>
            <a:off x="7639598" y="-397938"/>
            <a:ext cx="2185000" cy="4619175"/>
          </a:xfrm>
          <a:custGeom>
            <a:avLst/>
            <a:gdLst/>
            <a:ahLst/>
            <a:cxnLst/>
            <a:rect l="l" t="t" r="r" b="b"/>
            <a:pathLst>
              <a:path w="87400" h="184767" extrusionOk="0">
                <a:moveTo>
                  <a:pt x="74813" y="182286"/>
                </a:moveTo>
                <a:cubicBezTo>
                  <a:pt x="62626" y="197976"/>
                  <a:pt x="17087" y="132356"/>
                  <a:pt x="7614" y="107687"/>
                </a:cubicBezTo>
                <a:cubicBezTo>
                  <a:pt x="-1859" y="83018"/>
                  <a:pt x="18814" y="50060"/>
                  <a:pt x="17975" y="34272"/>
                </a:cubicBezTo>
                <a:cubicBezTo>
                  <a:pt x="17136" y="18484"/>
                  <a:pt x="-7878" y="16412"/>
                  <a:pt x="2582" y="12958"/>
                </a:cubicBezTo>
                <a:cubicBezTo>
                  <a:pt x="13042" y="9504"/>
                  <a:pt x="68696" y="-14671"/>
                  <a:pt x="80734" y="13550"/>
                </a:cubicBezTo>
                <a:cubicBezTo>
                  <a:pt x="92773" y="41771"/>
                  <a:pt x="87000" y="166597"/>
                  <a:pt x="74813" y="182286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  <a:ln>
            <a:noFill/>
          </a:ln>
        </p:spPr>
      </p:sp>
      <p:sp>
        <p:nvSpPr>
          <p:cNvPr id="106" name="Google Shape;106;p15"/>
          <p:cNvSpPr/>
          <p:nvPr/>
        </p:nvSpPr>
        <p:spPr>
          <a:xfrm>
            <a:off x="7609756" y="-234317"/>
            <a:ext cx="2561350" cy="2991650"/>
          </a:xfrm>
          <a:custGeom>
            <a:avLst/>
            <a:gdLst/>
            <a:ahLst/>
            <a:cxnLst/>
            <a:rect l="l" t="t" r="r" b="b"/>
            <a:pathLst>
              <a:path w="102454" h="119666" extrusionOk="0">
                <a:moveTo>
                  <a:pt x="98209" y="119200"/>
                </a:moveTo>
                <a:cubicBezTo>
                  <a:pt x="85529" y="124923"/>
                  <a:pt x="16012" y="66852"/>
                  <a:pt x="3776" y="47857"/>
                </a:cubicBezTo>
                <a:cubicBezTo>
                  <a:pt x="-8460" y="28862"/>
                  <a:pt x="12114" y="10952"/>
                  <a:pt x="24794" y="5229"/>
                </a:cubicBezTo>
                <a:cubicBezTo>
                  <a:pt x="37474" y="-494"/>
                  <a:pt x="67619" y="-5478"/>
                  <a:pt x="79855" y="13517"/>
                </a:cubicBezTo>
                <a:cubicBezTo>
                  <a:pt x="92091" y="32512"/>
                  <a:pt x="110889" y="113477"/>
                  <a:pt x="98209" y="11920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30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-365702" y="3547189"/>
            <a:ext cx="1423325" cy="1871025"/>
          </a:xfrm>
          <a:custGeom>
            <a:avLst/>
            <a:gdLst/>
            <a:ahLst/>
            <a:cxnLst/>
            <a:rect l="l" t="t" r="r" b="b"/>
            <a:pathLst>
              <a:path w="56933" h="74841" extrusionOk="0">
                <a:moveTo>
                  <a:pt x="7819" y="1686"/>
                </a:moveTo>
                <a:cubicBezTo>
                  <a:pt x="14282" y="-5715"/>
                  <a:pt x="34906" y="13330"/>
                  <a:pt x="42751" y="24184"/>
                </a:cubicBezTo>
                <a:cubicBezTo>
                  <a:pt x="50596" y="35038"/>
                  <a:pt x="61351" y="59411"/>
                  <a:pt x="54888" y="66812"/>
                </a:cubicBezTo>
                <a:cubicBezTo>
                  <a:pt x="48425" y="74213"/>
                  <a:pt x="11816" y="79442"/>
                  <a:pt x="3971" y="68588"/>
                </a:cubicBezTo>
                <a:cubicBezTo>
                  <a:pt x="-3874" y="57734"/>
                  <a:pt x="1356" y="9087"/>
                  <a:pt x="7819" y="1686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  <a:ln>
            <a:noFill/>
          </a:ln>
        </p:spPr>
      </p:sp>
      <p:sp>
        <p:nvSpPr>
          <p:cNvPr id="110" name="Google Shape;110;p16"/>
          <p:cNvSpPr/>
          <p:nvPr/>
        </p:nvSpPr>
        <p:spPr>
          <a:xfrm rot="-859101">
            <a:off x="-648468" y="3007915"/>
            <a:ext cx="1621839" cy="2506755"/>
          </a:xfrm>
          <a:custGeom>
            <a:avLst/>
            <a:gdLst/>
            <a:ahLst/>
            <a:cxnLst/>
            <a:rect l="l" t="t" r="r" b="b"/>
            <a:pathLst>
              <a:path w="64876" h="100274" extrusionOk="0">
                <a:moveTo>
                  <a:pt x="15873" y="1347"/>
                </a:moveTo>
                <a:cubicBezTo>
                  <a:pt x="26382" y="-7336"/>
                  <a:pt x="60426" y="29962"/>
                  <a:pt x="64422" y="40718"/>
                </a:cubicBezTo>
                <a:cubicBezTo>
                  <a:pt x="68419" y="51474"/>
                  <a:pt x="43207" y="57395"/>
                  <a:pt x="39852" y="65881"/>
                </a:cubicBezTo>
                <a:cubicBezTo>
                  <a:pt x="36497" y="74367"/>
                  <a:pt x="50706" y="87145"/>
                  <a:pt x="44292" y="91635"/>
                </a:cubicBezTo>
                <a:cubicBezTo>
                  <a:pt x="37878" y="96125"/>
                  <a:pt x="6105" y="107867"/>
                  <a:pt x="1368" y="92819"/>
                </a:cubicBezTo>
                <a:cubicBezTo>
                  <a:pt x="-3368" y="77771"/>
                  <a:pt x="5364" y="10031"/>
                  <a:pt x="15873" y="1347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Google Shape;111;p16"/>
          <p:cNvSpPr/>
          <p:nvPr/>
        </p:nvSpPr>
        <p:spPr>
          <a:xfrm>
            <a:off x="7663742" y="-253256"/>
            <a:ext cx="1912425" cy="2289675"/>
          </a:xfrm>
          <a:custGeom>
            <a:avLst/>
            <a:gdLst/>
            <a:ahLst/>
            <a:cxnLst/>
            <a:rect l="l" t="t" r="r" b="b"/>
            <a:pathLst>
              <a:path w="76497" h="91587" extrusionOk="0">
                <a:moveTo>
                  <a:pt x="73255" y="90650"/>
                </a:moveTo>
                <a:cubicBezTo>
                  <a:pt x="68765" y="97853"/>
                  <a:pt x="50708" y="58876"/>
                  <a:pt x="40396" y="51278"/>
                </a:cubicBezTo>
                <a:cubicBezTo>
                  <a:pt x="30084" y="43680"/>
                  <a:pt x="17503" y="52363"/>
                  <a:pt x="11385" y="45061"/>
                </a:cubicBezTo>
                <a:cubicBezTo>
                  <a:pt x="5267" y="37759"/>
                  <a:pt x="-5637" y="13633"/>
                  <a:pt x="3688" y="7466"/>
                </a:cubicBezTo>
                <a:cubicBezTo>
                  <a:pt x="13013" y="1299"/>
                  <a:pt x="55740" y="-5806"/>
                  <a:pt x="67334" y="8058"/>
                </a:cubicBezTo>
                <a:cubicBezTo>
                  <a:pt x="78929" y="21922"/>
                  <a:pt x="77745" y="83447"/>
                  <a:pt x="73255" y="90650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  <a:ln>
            <a:noFill/>
          </a:ln>
        </p:spPr>
      </p:sp>
      <p:sp>
        <p:nvSpPr>
          <p:cNvPr id="112" name="Google Shape;112;p16"/>
          <p:cNvSpPr/>
          <p:nvPr/>
        </p:nvSpPr>
        <p:spPr>
          <a:xfrm>
            <a:off x="6526258" y="-142354"/>
            <a:ext cx="3566925" cy="1293625"/>
          </a:xfrm>
          <a:custGeom>
            <a:avLst/>
            <a:gdLst/>
            <a:ahLst/>
            <a:cxnLst/>
            <a:rect l="l" t="t" r="r" b="b"/>
            <a:pathLst>
              <a:path w="142677" h="51745" extrusionOk="0">
                <a:moveTo>
                  <a:pt x="4192" y="4214"/>
                </a:moveTo>
                <a:cubicBezTo>
                  <a:pt x="-11695" y="7520"/>
                  <a:pt x="21905" y="21927"/>
                  <a:pt x="34979" y="24344"/>
                </a:cubicBezTo>
                <a:cubicBezTo>
                  <a:pt x="48054" y="26762"/>
                  <a:pt x="66407" y="14180"/>
                  <a:pt x="82639" y="18719"/>
                </a:cubicBezTo>
                <a:cubicBezTo>
                  <a:pt x="98871" y="23258"/>
                  <a:pt x="124429" y="53946"/>
                  <a:pt x="132372" y="51578"/>
                </a:cubicBezTo>
                <a:cubicBezTo>
                  <a:pt x="140316" y="49210"/>
                  <a:pt x="151663" y="12404"/>
                  <a:pt x="130300" y="4510"/>
                </a:cubicBezTo>
                <a:cubicBezTo>
                  <a:pt x="108937" y="-3384"/>
                  <a:pt x="20079" y="908"/>
                  <a:pt x="4192" y="421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Medium"/>
              <a:buChar char="●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Medium"/>
              <a:buChar char="○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Medium"/>
              <a:buChar char="■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Medium"/>
              <a:buChar char="●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Medium"/>
              <a:buChar char="○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Medium"/>
              <a:buChar char="■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Medium"/>
              <a:buChar char="●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Medium"/>
              <a:buChar char="○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 Medium"/>
              <a:buChar char="■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2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ctrTitle"/>
          </p:nvPr>
        </p:nvSpPr>
        <p:spPr>
          <a:xfrm>
            <a:off x="311750" y="884582"/>
            <a:ext cx="8520600" cy="20727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Salma Zulfatul Latifah</a:t>
            </a:r>
            <a:br>
              <a:rPr lang="en" sz="6000" dirty="0" smtClean="0"/>
            </a:br>
            <a:r>
              <a:rPr lang="en" sz="6000" dirty="0" smtClean="0"/>
              <a:t>- 19650038 - </a:t>
            </a:r>
            <a:endParaRPr sz="60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1"/>
          </p:nvPr>
        </p:nvSpPr>
        <p:spPr>
          <a:xfrm>
            <a:off x="1896774" y="3454261"/>
            <a:ext cx="5032500" cy="670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/>
              <a:t>Metode Numerik - C</a:t>
            </a:r>
            <a:endParaRPr sz="3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>
            <a:spLocks noGrp="1"/>
          </p:cNvSpPr>
          <p:nvPr>
            <p:ph type="body" idx="1"/>
          </p:nvPr>
        </p:nvSpPr>
        <p:spPr>
          <a:xfrm>
            <a:off x="540000" y="768600"/>
            <a:ext cx="3654900" cy="12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Terimakasih..</a:t>
            </a:r>
            <a:endParaRPr dirty="0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1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SOAL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540000" y="1301459"/>
            <a:ext cx="8199000" cy="2789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Sebuah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roket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melaju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dengan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fungsi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kecepatan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i="1" dirty="0" smtClean="0">
                <a:latin typeface="Microsoft PhagsPa" panose="020B0502040204020203" pitchFamily="34" charset="0"/>
                <a:sym typeface="Montserrat Medium"/>
              </a:rPr>
              <a:t>v(t) = 2t</a:t>
            </a:r>
            <a:r>
              <a:rPr lang="en-US" sz="2000" b="1" i="1" baseline="30000" dirty="0" smtClean="0">
                <a:latin typeface="Microsoft PhagsPa" panose="020B0502040204020203" pitchFamily="34" charset="0"/>
                <a:sym typeface="Montserrat Medium"/>
              </a:rPr>
              <a:t>2</a:t>
            </a:r>
            <a:r>
              <a:rPr lang="en-US" sz="2000" b="1" i="1" dirty="0" smtClean="0">
                <a:latin typeface="Microsoft PhagsPa" panose="020B0502040204020203" pitchFamily="34" charset="0"/>
                <a:sym typeface="Montserrat Medium"/>
              </a:rPr>
              <a:t> + 6t + 2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dengan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i="1" dirty="0" smtClean="0">
                <a:latin typeface="Microsoft PhagsPa" panose="020B0502040204020203" pitchFamily="34" charset="0"/>
                <a:sym typeface="Montserrat Medium"/>
              </a:rPr>
              <a:t>t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adalah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waktu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dalam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sekon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.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Tentukan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waktu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yang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dibutuhkan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agar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roket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berhenti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!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Mungkinkah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itu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terjadi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?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1" dirty="0" err="1" smtClean="0">
                <a:latin typeface="Microsoft PhagsPa" panose="020B0502040204020203" pitchFamily="34" charset="0"/>
              </a:rPr>
              <a:t>Gunakan</a:t>
            </a:r>
            <a:r>
              <a:rPr lang="en-US" sz="2000" b="1" dirty="0" smtClean="0">
                <a:latin typeface="Microsoft PhagsPa" panose="020B0502040204020203" pitchFamily="34" charset="0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</a:rPr>
              <a:t>metode</a:t>
            </a:r>
            <a:r>
              <a:rPr lang="en-US" sz="2000" b="1" dirty="0" smtClean="0">
                <a:latin typeface="Microsoft PhagsPa" panose="020B0502040204020203" pitchFamily="34" charset="0"/>
              </a:rPr>
              <a:t> numeric </a:t>
            </a:r>
            <a:r>
              <a:rPr lang="en-US" sz="2000" b="1" dirty="0" err="1" smtClean="0">
                <a:latin typeface="Microsoft PhagsPa" panose="020B0502040204020203" pitchFamily="34" charset="0"/>
              </a:rPr>
              <a:t>untuk</a:t>
            </a:r>
            <a:r>
              <a:rPr lang="en-US" sz="2000" b="1" dirty="0" smtClean="0">
                <a:latin typeface="Microsoft PhagsPa" panose="020B0502040204020203" pitchFamily="34" charset="0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</a:rPr>
              <a:t>menganalisa</a:t>
            </a:r>
            <a:r>
              <a:rPr lang="en-US" sz="2000" b="1" dirty="0" smtClean="0">
                <a:latin typeface="Microsoft PhagsPa" panose="020B0502040204020203" pitchFamily="34" charset="0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</a:rPr>
              <a:t>masalah</a:t>
            </a:r>
            <a:r>
              <a:rPr lang="en-US" sz="2000" b="1" dirty="0" smtClean="0">
                <a:latin typeface="Microsoft PhagsPa" panose="020B0502040204020203" pitchFamily="34" charset="0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</a:rPr>
              <a:t>ini</a:t>
            </a:r>
            <a:r>
              <a:rPr lang="en-US" sz="2000" b="1" dirty="0" smtClean="0">
                <a:latin typeface="Microsoft PhagsPa" panose="020B0502040204020203" pitchFamily="34" charset="0"/>
              </a:rPr>
              <a:t> (minimal 2 </a:t>
            </a:r>
            <a:r>
              <a:rPr lang="en-US" sz="2000" b="1" dirty="0" err="1" smtClean="0">
                <a:latin typeface="Microsoft PhagsPa" panose="020B0502040204020203" pitchFamily="34" charset="0"/>
              </a:rPr>
              <a:t>metode</a:t>
            </a:r>
            <a:r>
              <a:rPr lang="en-US" sz="2000" b="1" dirty="0" smtClean="0">
                <a:latin typeface="Microsoft PhagsPa" panose="020B0502040204020203" pitchFamily="34" charset="0"/>
              </a:rPr>
              <a:t>, </a:t>
            </a:r>
            <a:r>
              <a:rPr lang="en-US" sz="2000" b="1" dirty="0" err="1" smtClean="0">
                <a:latin typeface="Microsoft PhagsPa" panose="020B0502040204020203" pitchFamily="34" charset="0"/>
              </a:rPr>
              <a:t>tidak</a:t>
            </a:r>
            <a:r>
              <a:rPr lang="en-US" sz="2000" b="1" dirty="0" smtClean="0">
                <a:latin typeface="Microsoft PhagsPa" panose="020B0502040204020203" pitchFamily="34" charset="0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</a:rPr>
              <a:t>ada</a:t>
            </a:r>
            <a:r>
              <a:rPr lang="en-US" sz="2000" b="1" dirty="0" smtClean="0">
                <a:latin typeface="Microsoft PhagsPa" panose="020B0502040204020203" pitchFamily="34" charset="0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</a:rPr>
              <a:t>batas</a:t>
            </a:r>
            <a:r>
              <a:rPr lang="en-US" sz="2000" b="1" dirty="0" smtClean="0">
                <a:latin typeface="Microsoft PhagsPa" panose="020B0502040204020203" pitchFamily="34" charset="0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</a:rPr>
              <a:t>iterasi</a:t>
            </a:r>
            <a:r>
              <a:rPr lang="en-US" sz="2000" b="1" dirty="0" smtClean="0">
                <a:latin typeface="Microsoft PhagsPa" panose="020B0502040204020203" pitchFamily="34" charset="0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</a:rPr>
              <a:t>atau</a:t>
            </a:r>
            <a:r>
              <a:rPr lang="en-US" sz="2000" b="1" dirty="0" smtClean="0">
                <a:latin typeface="Microsoft PhagsPa" panose="020B0502040204020203" pitchFamily="34" charset="0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</a:rPr>
              <a:t>toleransi</a:t>
            </a:r>
            <a:r>
              <a:rPr lang="en-US" sz="2000" b="1" dirty="0" smtClean="0">
                <a:latin typeface="Microsoft PhagsPa" panose="020B0502040204020203" pitchFamily="34" charset="0"/>
              </a:rPr>
              <a:t>)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Tentukan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metode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yang paling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efisien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dalam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memecahkan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masalah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ini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(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tunjukkan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sz="2000" b="1" dirty="0" err="1" smtClean="0">
                <a:latin typeface="Microsoft PhagsPa" panose="020B0502040204020203" pitchFamily="34" charset="0"/>
                <a:sym typeface="Montserrat Medium"/>
              </a:rPr>
              <a:t>buktinya</a:t>
            </a:r>
            <a:r>
              <a:rPr lang="en-US" sz="2000" b="1" dirty="0" smtClean="0">
                <a:latin typeface="Microsoft PhagsPa" panose="020B0502040204020203" pitchFamily="34" charset="0"/>
                <a:sym typeface="Montserrat Medium"/>
              </a:rPr>
              <a:t>)!</a:t>
            </a:r>
            <a:endParaRPr sz="2000" b="1" dirty="0">
              <a:latin typeface="Microsoft PhagsPa" panose="020B0502040204020203" pitchFamily="34" charset="0"/>
              <a:sym typeface="Montserrat Medium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219700" y="369613"/>
            <a:ext cx="41921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Metode</a:t>
            </a:r>
            <a:r>
              <a:rPr lang="en-US" u="sng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u="sng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digunakan</a:t>
            </a:r>
            <a:endParaRPr u="sng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subTitle" idx="1"/>
          </p:nvPr>
        </p:nvSpPr>
        <p:spPr>
          <a:xfrm>
            <a:off x="4732150" y="2079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Fixed Point</a:t>
            </a:r>
            <a:endParaRPr dirty="0"/>
          </a:p>
        </p:txBody>
      </p:sp>
      <p:sp>
        <p:nvSpPr>
          <p:cNvPr id="257" name="Google Shape;257;p33"/>
          <p:cNvSpPr txBox="1">
            <a:spLocks noGrp="1"/>
          </p:cNvSpPr>
          <p:nvPr>
            <p:ph type="subTitle" idx="3"/>
          </p:nvPr>
        </p:nvSpPr>
        <p:spPr>
          <a:xfrm>
            <a:off x="2095850" y="2079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Bisection</a:t>
            </a:r>
            <a:endParaRPr dirty="0"/>
          </a:p>
        </p:txBody>
      </p:sp>
      <p:sp>
        <p:nvSpPr>
          <p:cNvPr id="259" name="Google Shape;259;p33"/>
          <p:cNvSpPr txBox="1">
            <a:spLocks noGrp="1"/>
          </p:cNvSpPr>
          <p:nvPr>
            <p:ph type="subTitle" idx="5"/>
          </p:nvPr>
        </p:nvSpPr>
        <p:spPr>
          <a:xfrm>
            <a:off x="4732150" y="386101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Newton Raphson</a:t>
            </a:r>
            <a:endParaRPr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7"/>
          </p:nvPr>
        </p:nvSpPr>
        <p:spPr>
          <a:xfrm>
            <a:off x="2095850" y="386101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False Position</a:t>
            </a:r>
            <a:endParaRPr dirty="0"/>
          </a:p>
        </p:txBody>
      </p:sp>
      <p:sp>
        <p:nvSpPr>
          <p:cNvPr id="263" name="Google Shape;263;p33"/>
          <p:cNvSpPr txBox="1">
            <a:spLocks noGrp="1"/>
          </p:cNvSpPr>
          <p:nvPr>
            <p:ph type="title" idx="9"/>
          </p:nvPr>
        </p:nvSpPr>
        <p:spPr>
          <a:xfrm>
            <a:off x="2734250" y="13479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E5EF"/>
                </a:solidFill>
              </a:rPr>
              <a:t>01</a:t>
            </a:r>
            <a:endParaRPr dirty="0">
              <a:solidFill>
                <a:srgbClr val="85E5EF"/>
              </a:solidFill>
            </a:endParaRPr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 idx="13"/>
          </p:nvPr>
        </p:nvSpPr>
        <p:spPr>
          <a:xfrm>
            <a:off x="5370550" y="13479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E5EF"/>
                </a:solidFill>
              </a:rPr>
              <a:t>02</a:t>
            </a:r>
            <a:endParaRPr dirty="0">
              <a:solidFill>
                <a:srgbClr val="85E5EF"/>
              </a:solidFill>
            </a:endParaRP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14"/>
          </p:nvPr>
        </p:nvSpPr>
        <p:spPr>
          <a:xfrm>
            <a:off x="2734250" y="31270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E5EF"/>
                </a:solidFill>
              </a:rPr>
              <a:t>03</a:t>
            </a:r>
            <a:endParaRPr dirty="0">
              <a:solidFill>
                <a:srgbClr val="85E5EF"/>
              </a:solidFill>
            </a:endParaRPr>
          </a:p>
        </p:txBody>
      </p:sp>
      <p:sp>
        <p:nvSpPr>
          <p:cNvPr id="266" name="Google Shape;266;p33"/>
          <p:cNvSpPr txBox="1">
            <a:spLocks noGrp="1"/>
          </p:cNvSpPr>
          <p:nvPr>
            <p:ph type="title" idx="15"/>
          </p:nvPr>
        </p:nvSpPr>
        <p:spPr>
          <a:xfrm>
            <a:off x="5370550" y="31270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E5EF"/>
                </a:solidFill>
              </a:rPr>
              <a:t>04</a:t>
            </a:r>
            <a:endParaRPr dirty="0">
              <a:solidFill>
                <a:srgbClr val="85E5EF"/>
              </a:solidFill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2716163" y="0"/>
            <a:ext cx="2902276" cy="918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/>
              <a:t>Bisection</a:t>
            </a:r>
            <a:endParaRPr sz="3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616" y="3369969"/>
            <a:ext cx="3352072" cy="1626498"/>
          </a:xfrm>
          <a:prstGeom prst="rect">
            <a:avLst/>
          </a:prstGeom>
        </p:spPr>
      </p:pic>
      <p:sp>
        <p:nvSpPr>
          <p:cNvPr id="5" name="Google Shape;415;p44"/>
          <p:cNvSpPr/>
          <p:nvPr/>
        </p:nvSpPr>
        <p:spPr>
          <a:xfrm flipH="1">
            <a:off x="902725" y="3592497"/>
            <a:ext cx="2715117" cy="1181442"/>
          </a:xfrm>
          <a:prstGeom prst="ellipse">
            <a:avLst/>
          </a:prstGeom>
          <a:solidFill>
            <a:srgbClr val="CCECFF">
              <a:alpha val="5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</a:t>
            </a: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- 0.38159668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 = 0.001651974</a:t>
            </a:r>
            <a:endParaRPr lang="en-US" sz="1600" b="1" dirty="0" smtClean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Error = 0.2%</a:t>
            </a:r>
            <a:endParaRPr sz="1600" b="1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80" y="918353"/>
            <a:ext cx="8692496" cy="236938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1;p34"/>
          <p:cNvSpPr txBox="1">
            <a:spLocks noGrp="1"/>
          </p:cNvSpPr>
          <p:nvPr>
            <p:ph type="title"/>
          </p:nvPr>
        </p:nvSpPr>
        <p:spPr>
          <a:xfrm>
            <a:off x="2635142" y="0"/>
            <a:ext cx="2902276" cy="918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 dirty="0" smtClean="0"/>
              <a:t>Fixed Point</a:t>
            </a:r>
            <a:r>
              <a:rPr lang="en" sz="3500" dirty="0" smtClean="0"/>
              <a:t/>
            </a:r>
            <a:br>
              <a:rPr lang="en" sz="3500" dirty="0" smtClean="0"/>
            </a:br>
            <a:r>
              <a:rPr lang="en" sz="2000" dirty="0" smtClean="0"/>
              <a:t>Titik Tetap</a:t>
            </a:r>
            <a:endParaRPr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20" y="3703899"/>
            <a:ext cx="3086100" cy="1343025"/>
          </a:xfrm>
          <a:prstGeom prst="rect">
            <a:avLst/>
          </a:prstGeom>
        </p:spPr>
      </p:pic>
      <p:sp>
        <p:nvSpPr>
          <p:cNvPr id="6" name="Google Shape;415;p44"/>
          <p:cNvSpPr/>
          <p:nvPr/>
        </p:nvSpPr>
        <p:spPr>
          <a:xfrm flipH="1">
            <a:off x="1697855" y="3962058"/>
            <a:ext cx="2685301" cy="1181442"/>
          </a:xfrm>
          <a:prstGeom prst="ellipse">
            <a:avLst/>
          </a:prstGeom>
          <a:solidFill>
            <a:srgbClr val="CCECFF">
              <a:alpha val="5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</a:t>
            </a: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- 0.3819305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</a:t>
            </a: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= 0.000158814</a:t>
            </a:r>
            <a:endParaRPr lang="en-US" sz="1600" b="1" dirty="0" smtClean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Error = </a:t>
            </a: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0.02%</a:t>
            </a:r>
            <a:endParaRPr sz="1600" b="1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73" y="1266092"/>
            <a:ext cx="6050288" cy="233501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71;p34"/>
          <p:cNvSpPr txBox="1">
            <a:spLocks noGrp="1"/>
          </p:cNvSpPr>
          <p:nvPr>
            <p:ph type="title"/>
          </p:nvPr>
        </p:nvSpPr>
        <p:spPr>
          <a:xfrm>
            <a:off x="2635142" y="0"/>
            <a:ext cx="2902276" cy="918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 dirty="0" smtClean="0"/>
              <a:t>False Position</a:t>
            </a:r>
            <a:r>
              <a:rPr lang="en" sz="3500" dirty="0" smtClean="0"/>
              <a:t/>
            </a:r>
            <a:br>
              <a:rPr lang="en" sz="3500" dirty="0" smtClean="0"/>
            </a:br>
            <a:r>
              <a:rPr lang="en" sz="2000" dirty="0" smtClean="0"/>
              <a:t>Regulasi Falsi</a:t>
            </a:r>
            <a:endParaRPr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162" y="3578500"/>
            <a:ext cx="3249770" cy="1565000"/>
          </a:xfrm>
          <a:prstGeom prst="rect">
            <a:avLst/>
          </a:prstGeom>
        </p:spPr>
      </p:pic>
      <p:sp>
        <p:nvSpPr>
          <p:cNvPr id="37" name="Google Shape;415;p44"/>
          <p:cNvSpPr/>
          <p:nvPr/>
        </p:nvSpPr>
        <p:spPr>
          <a:xfrm flipH="1">
            <a:off x="1165420" y="3770279"/>
            <a:ext cx="2804696" cy="1172111"/>
          </a:xfrm>
          <a:prstGeom prst="ellipse">
            <a:avLst/>
          </a:prstGeom>
          <a:solidFill>
            <a:srgbClr val="CCECFF">
              <a:alpha val="5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</a:t>
            </a: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- 0.381966187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 = -7.841E-7</a:t>
            </a:r>
            <a:endParaRPr lang="en-US" sz="1600" b="1" dirty="0" smtClean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Error = 0.0002%</a:t>
            </a:r>
            <a:endParaRPr sz="1600" b="1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74" y="1153691"/>
            <a:ext cx="8582025" cy="23812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71;p34"/>
          <p:cNvSpPr txBox="1">
            <a:spLocks noGrp="1"/>
          </p:cNvSpPr>
          <p:nvPr>
            <p:ph type="title"/>
          </p:nvPr>
        </p:nvSpPr>
        <p:spPr>
          <a:xfrm>
            <a:off x="2426798" y="-115747"/>
            <a:ext cx="3499440" cy="918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/>
              <a:t>Newton Raphson</a:t>
            </a:r>
            <a:endParaRPr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90" y="3343155"/>
            <a:ext cx="3342431" cy="1579390"/>
          </a:xfrm>
          <a:prstGeom prst="rect">
            <a:avLst/>
          </a:prstGeom>
        </p:spPr>
      </p:pic>
      <p:sp>
        <p:nvSpPr>
          <p:cNvPr id="11" name="Google Shape;415;p44"/>
          <p:cNvSpPr/>
          <p:nvPr/>
        </p:nvSpPr>
        <p:spPr>
          <a:xfrm flipH="1">
            <a:off x="1567590" y="3546794"/>
            <a:ext cx="2804696" cy="1172111"/>
          </a:xfrm>
          <a:prstGeom prst="ellipse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</a:t>
            </a: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- 0.381966011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</a:t>
            </a: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1600" b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= 2.05E-06</a:t>
            </a:r>
            <a:endParaRPr lang="en-US" sz="1600" b="1" dirty="0" smtClean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Error = </a:t>
            </a:r>
            <a:r>
              <a:rPr lang="en-US" sz="16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2.469E-13</a:t>
            </a:r>
            <a:endParaRPr sz="1600" b="1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51" y="1271792"/>
            <a:ext cx="7540070" cy="180581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71;p34"/>
          <p:cNvSpPr txBox="1">
            <a:spLocks noGrp="1"/>
          </p:cNvSpPr>
          <p:nvPr>
            <p:ph type="title"/>
          </p:nvPr>
        </p:nvSpPr>
        <p:spPr>
          <a:xfrm>
            <a:off x="2845106" y="1085242"/>
            <a:ext cx="1439147" cy="4051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CCECFF"/>
                </a:solidFill>
              </a:rPr>
              <a:t>Fixed Point</a:t>
            </a:r>
            <a:endParaRPr sz="2000" dirty="0">
              <a:solidFill>
                <a:srgbClr val="CCECFF"/>
              </a:solidFill>
            </a:endParaRPr>
          </a:p>
        </p:txBody>
      </p:sp>
      <p:sp>
        <p:nvSpPr>
          <p:cNvPr id="23" name="Google Shape;271;p34"/>
          <p:cNvSpPr txBox="1">
            <a:spLocks/>
          </p:cNvSpPr>
          <p:nvPr/>
        </p:nvSpPr>
        <p:spPr>
          <a:xfrm>
            <a:off x="674722" y="1065466"/>
            <a:ext cx="1439147" cy="40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000" dirty="0" smtClean="0">
                <a:solidFill>
                  <a:srgbClr val="CCECFF"/>
                </a:solidFill>
              </a:rPr>
              <a:t>Bisection</a:t>
            </a:r>
            <a:endParaRPr lang="en-US" sz="2000" dirty="0">
              <a:solidFill>
                <a:srgbClr val="CCECFF"/>
              </a:solidFill>
            </a:endParaRPr>
          </a:p>
        </p:txBody>
      </p:sp>
      <p:sp>
        <p:nvSpPr>
          <p:cNvPr id="24" name="Google Shape;271;p34"/>
          <p:cNvSpPr txBox="1">
            <a:spLocks/>
          </p:cNvSpPr>
          <p:nvPr/>
        </p:nvSpPr>
        <p:spPr>
          <a:xfrm>
            <a:off x="4766438" y="1065466"/>
            <a:ext cx="1740675" cy="40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000" dirty="0" smtClean="0">
                <a:solidFill>
                  <a:srgbClr val="CCECFF"/>
                </a:solidFill>
              </a:rPr>
              <a:t>False Position</a:t>
            </a:r>
            <a:endParaRPr lang="en-US" sz="2000" dirty="0">
              <a:solidFill>
                <a:srgbClr val="CCECFF"/>
              </a:solidFill>
            </a:endParaRPr>
          </a:p>
        </p:txBody>
      </p:sp>
      <p:sp>
        <p:nvSpPr>
          <p:cNvPr id="25" name="Google Shape;271;p34"/>
          <p:cNvSpPr txBox="1">
            <a:spLocks/>
          </p:cNvSpPr>
          <p:nvPr/>
        </p:nvSpPr>
        <p:spPr>
          <a:xfrm>
            <a:off x="6989298" y="759094"/>
            <a:ext cx="1740675" cy="61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000" dirty="0" smtClean="0">
                <a:solidFill>
                  <a:srgbClr val="CCECFF"/>
                </a:solidFill>
              </a:rPr>
              <a:t>Newton </a:t>
            </a:r>
            <a:r>
              <a:rPr lang="en-US" sz="2000" dirty="0" err="1" smtClean="0">
                <a:solidFill>
                  <a:srgbClr val="CCECFF"/>
                </a:solidFill>
              </a:rPr>
              <a:t>Raphson</a:t>
            </a:r>
            <a:endParaRPr lang="en-US" sz="2000" dirty="0">
              <a:solidFill>
                <a:srgbClr val="CCECFF"/>
              </a:solidFill>
            </a:endParaRPr>
          </a:p>
        </p:txBody>
      </p:sp>
      <p:sp>
        <p:nvSpPr>
          <p:cNvPr id="26" name="Google Shape;249;p32"/>
          <p:cNvSpPr txBox="1">
            <a:spLocks/>
          </p:cNvSpPr>
          <p:nvPr/>
        </p:nvSpPr>
        <p:spPr>
          <a:xfrm>
            <a:off x="945000" y="3089993"/>
            <a:ext cx="8199000" cy="2148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endParaRPr lang="en-US" sz="2000" b="1" dirty="0">
              <a:solidFill>
                <a:schemeClr val="bg1"/>
              </a:solidFill>
              <a:latin typeface="Microsoft PhagsPa" panose="020B0502040204020203" pitchFamily="34" charset="0"/>
              <a:sym typeface="Montserrat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7218" y="1511720"/>
            <a:ext cx="2202290" cy="2808422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b="1" dirty="0" err="1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Memiliki</a:t>
            </a:r>
            <a:r>
              <a:rPr lang="en-US" b="1" dirty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1 starting point</a:t>
            </a: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Paling </a:t>
            </a:r>
            <a:r>
              <a:rPr lang="en-US" b="1" dirty="0" err="1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mudah</a:t>
            </a:r>
            <a:r>
              <a:rPr lang="en-US" b="1" dirty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dalam</a:t>
            </a:r>
            <a:r>
              <a:rPr lang="en-US" b="1" dirty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menemukan</a:t>
            </a:r>
            <a:r>
              <a:rPr lang="en-US" b="1" dirty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rellative</a:t>
            </a:r>
            <a:r>
              <a:rPr lang="en-US" b="1" dirty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eror</a:t>
            </a:r>
            <a:r>
              <a:rPr lang="en-US" b="1" dirty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terendah</a:t>
            </a:r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pPr marL="342900" indent="-342900">
              <a:buFontTx/>
              <a:buChar char="-"/>
            </a:pP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Iterasi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berjalan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lebih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cepat</a:t>
            </a:r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pPr marL="342900" indent="-342900">
              <a:buFontTx/>
              <a:buChar char="-"/>
            </a:pP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Turunan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fungsi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persamaan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dapat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dicari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dengan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mudah</a:t>
            </a:r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66437" y="1511720"/>
            <a:ext cx="1971483" cy="2808422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Memerlukan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2 starting point (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salah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satu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bernilai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negatif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b="1" dirty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endParaRPr lang="en-US" b="1" dirty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endParaRPr lang="en-US" b="1" dirty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endParaRPr lang="en-US" b="1" dirty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26862" y="1511720"/>
            <a:ext cx="2235083" cy="2808422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Tidak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efisien</a:t>
            </a:r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pPr marL="342900" indent="-342900">
              <a:buFontTx/>
              <a:buChar char="-"/>
            </a:pP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Lamban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dalam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mencapai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konvergensi</a:t>
            </a:r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pPr marL="342900" indent="-342900">
              <a:buFontTx/>
              <a:buChar char="-"/>
            </a:pP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Harus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mencari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nilai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x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terlebuh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dahulu</a:t>
            </a:r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pPr marL="342900" indent="-342900">
              <a:buFontTx/>
              <a:buChar char="-"/>
            </a:pPr>
            <a:endParaRPr lang="en-US" b="1" dirty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pPr marL="342900" indent="-342900">
              <a:buFontTx/>
              <a:buChar char="-"/>
            </a:pPr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pPr marL="342900" indent="-342900">
              <a:buFontTx/>
              <a:buChar char="-"/>
            </a:pPr>
            <a:endParaRPr lang="en-US" b="1" dirty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pPr marL="342900" indent="-342900">
              <a:buFontTx/>
              <a:buChar char="-"/>
            </a:pPr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151" y="1511720"/>
            <a:ext cx="2034413" cy="2808422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Memerlukan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2 starting point (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salah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satu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bernilai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negatif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Kurang</a:t>
            </a:r>
            <a:r>
              <a:rPr lang="en-US" b="1" dirty="0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 </a:t>
            </a:r>
            <a:r>
              <a:rPr lang="en-US" b="1" dirty="0" err="1" smtClean="0">
                <a:solidFill>
                  <a:srgbClr val="1E3C42"/>
                </a:solidFill>
                <a:latin typeface="Microsoft PhagsPa" panose="020B0502040204020203" pitchFamily="34" charset="0"/>
                <a:sym typeface="Montserrat Medium"/>
              </a:rPr>
              <a:t>efisien</a:t>
            </a:r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endParaRPr lang="en-US" b="1" dirty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endParaRPr lang="en-US" b="1" dirty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endParaRPr lang="en-US" b="1" dirty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  <a:p>
            <a:endParaRPr lang="en-US" b="1" dirty="0" smtClean="0">
              <a:solidFill>
                <a:srgbClr val="1E3C42"/>
              </a:solidFill>
              <a:latin typeface="Microsoft PhagsPa" panose="020B0502040204020203" pitchFamily="34" charset="0"/>
              <a:sym typeface="Montserrat Medium"/>
            </a:endParaRPr>
          </a:p>
        </p:txBody>
      </p:sp>
      <p:sp>
        <p:nvSpPr>
          <p:cNvPr id="30" name="Google Shape;271;p34"/>
          <p:cNvSpPr txBox="1">
            <a:spLocks/>
          </p:cNvSpPr>
          <p:nvPr/>
        </p:nvSpPr>
        <p:spPr>
          <a:xfrm>
            <a:off x="2327500" y="0"/>
            <a:ext cx="4410420" cy="91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500" dirty="0" err="1" smtClean="0"/>
              <a:t>Perbandingan</a:t>
            </a:r>
            <a:r>
              <a:rPr lang="en-US" sz="3500" dirty="0" smtClean="0"/>
              <a:t> </a:t>
            </a:r>
            <a:r>
              <a:rPr lang="en-US" sz="3500" dirty="0" err="1" smtClean="0"/>
              <a:t>Metode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89" y="319535"/>
            <a:ext cx="3741600" cy="987600"/>
          </a:xfrm>
        </p:spPr>
        <p:txBody>
          <a:bodyPr/>
          <a:lstStyle/>
          <a:p>
            <a:r>
              <a:rPr lang="en-US" sz="4000" dirty="0" err="1" smtClean="0">
                <a:latin typeface="Cooper Std Black" panose="0208090304030B020404" pitchFamily="18" charset="0"/>
              </a:rPr>
              <a:t>Kesimpulan</a:t>
            </a:r>
            <a:endParaRPr lang="en-US" sz="4000" dirty="0">
              <a:latin typeface="Cooper Std Black" panose="02080903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538" y="1307135"/>
            <a:ext cx="7444089" cy="2350466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err="1"/>
              <a:t>jika</a:t>
            </a:r>
            <a:r>
              <a:rPr lang="en-US" sz="1800" b="1" dirty="0"/>
              <a:t> </a:t>
            </a:r>
            <a:r>
              <a:rPr lang="en-US" sz="1800" b="1" dirty="0" err="1"/>
              <a:t>melihat</a:t>
            </a:r>
            <a:r>
              <a:rPr lang="en-US" sz="1800" b="1" dirty="0"/>
              <a:t> </a:t>
            </a:r>
            <a:r>
              <a:rPr lang="en-US" sz="1800" b="1" dirty="0" err="1"/>
              <a:t>pada</a:t>
            </a:r>
            <a:r>
              <a:rPr lang="en-US" sz="1800" b="1" dirty="0"/>
              <a:t> </a:t>
            </a:r>
            <a:r>
              <a:rPr lang="en-US" sz="1800" b="1" dirty="0" err="1" smtClean="0"/>
              <a:t>hasil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perhitungan</a:t>
            </a:r>
            <a:r>
              <a:rPr lang="en-US" sz="1800" b="1" dirty="0" smtClean="0"/>
              <a:t> </a:t>
            </a:r>
            <a:r>
              <a:rPr lang="en-US" sz="1800" b="1" dirty="0" err="1"/>
              <a:t>menggunakan</a:t>
            </a:r>
            <a:r>
              <a:rPr lang="en-US" sz="1800" b="1" dirty="0"/>
              <a:t> </a:t>
            </a:r>
            <a:r>
              <a:rPr lang="en-US" sz="1800" b="1" dirty="0" err="1"/>
              <a:t>metode</a:t>
            </a:r>
            <a:r>
              <a:rPr lang="en-US" sz="1800" b="1" dirty="0"/>
              <a:t> numeric, </a:t>
            </a:r>
            <a:r>
              <a:rPr lang="en-US" sz="1800" b="1" dirty="0" err="1"/>
              <a:t>roket</a:t>
            </a:r>
            <a:r>
              <a:rPr lang="en-US" sz="1800" b="1" dirty="0"/>
              <a:t> </a:t>
            </a:r>
            <a:r>
              <a:rPr lang="en-US" sz="1800" b="1" dirty="0" err="1"/>
              <a:t>mungkin</a:t>
            </a:r>
            <a:r>
              <a:rPr lang="en-US" sz="1800" b="1" dirty="0"/>
              <a:t> </a:t>
            </a:r>
            <a:r>
              <a:rPr lang="en-US" sz="1800" b="1" dirty="0" err="1"/>
              <a:t>memiliki</a:t>
            </a:r>
            <a:r>
              <a:rPr lang="en-US" sz="1800" b="1" dirty="0"/>
              <a:t> </a:t>
            </a:r>
            <a:r>
              <a:rPr lang="en-US" sz="1800" b="1" dirty="0" err="1"/>
              <a:t>nilai</a:t>
            </a:r>
            <a:r>
              <a:rPr lang="en-US" sz="1800" b="1" dirty="0"/>
              <a:t> v = 0 </a:t>
            </a:r>
            <a:r>
              <a:rPr lang="en-US" sz="1800" b="1" dirty="0" err="1"/>
              <a:t>dengan</a:t>
            </a:r>
            <a:r>
              <a:rPr lang="en-US" sz="1800" b="1" dirty="0"/>
              <a:t> </a:t>
            </a:r>
            <a:r>
              <a:rPr lang="en-US" sz="1800" b="1" dirty="0" err="1"/>
              <a:t>catatan</a:t>
            </a:r>
            <a:r>
              <a:rPr lang="en-US" sz="1800" b="1" dirty="0"/>
              <a:t> </a:t>
            </a:r>
            <a:r>
              <a:rPr lang="en-US" sz="1800" b="1" dirty="0" err="1"/>
              <a:t>nilai</a:t>
            </a:r>
            <a:r>
              <a:rPr lang="en-US" sz="1800" b="1" dirty="0"/>
              <a:t> t </a:t>
            </a:r>
            <a:r>
              <a:rPr lang="en-US" sz="1800" b="1" dirty="0" err="1"/>
              <a:t>bersifat</a:t>
            </a:r>
            <a:r>
              <a:rPr lang="en-US" sz="1800" b="1" dirty="0"/>
              <a:t> </a:t>
            </a:r>
            <a:r>
              <a:rPr lang="en-US" sz="1800" b="1" dirty="0" err="1"/>
              <a:t>negatif</a:t>
            </a:r>
            <a:r>
              <a:rPr lang="en-US" sz="1800" b="1" dirty="0"/>
              <a:t>. </a:t>
            </a:r>
            <a:r>
              <a:rPr lang="en-US" sz="1800" b="1" dirty="0" err="1"/>
              <a:t>Pada</a:t>
            </a:r>
            <a:r>
              <a:rPr lang="en-US" sz="1800" b="1" dirty="0"/>
              <a:t> </a:t>
            </a:r>
            <a:r>
              <a:rPr lang="en-US" sz="1800" b="1" dirty="0" err="1"/>
              <a:t>soal</a:t>
            </a:r>
            <a:r>
              <a:rPr lang="en-US" sz="1800" b="1" dirty="0"/>
              <a:t> </a:t>
            </a:r>
            <a:r>
              <a:rPr lang="en-US" sz="1800" b="1" dirty="0" err="1" smtClean="0"/>
              <a:t>cerita</a:t>
            </a:r>
            <a:r>
              <a:rPr lang="en-US" sz="1800" b="1" dirty="0" smtClean="0"/>
              <a:t>, </a:t>
            </a:r>
          </a:p>
          <a:p>
            <a:pPr marL="139700" indent="0">
              <a:buNone/>
            </a:pPr>
            <a:r>
              <a:rPr lang="en-US" sz="1800" b="1" dirty="0" err="1" smtClean="0"/>
              <a:t>tidak</a:t>
            </a:r>
            <a:r>
              <a:rPr lang="en-US" sz="1800" b="1" dirty="0" smtClean="0"/>
              <a:t> </a:t>
            </a:r>
            <a:r>
              <a:rPr lang="en-US" sz="1800" b="1" dirty="0" err="1"/>
              <a:t>mungkin</a:t>
            </a:r>
            <a:r>
              <a:rPr lang="en-US" sz="1800" b="1" dirty="0"/>
              <a:t> </a:t>
            </a:r>
            <a:r>
              <a:rPr lang="en-US" sz="1800" b="1" dirty="0" err="1"/>
              <a:t>jika</a:t>
            </a:r>
            <a:r>
              <a:rPr lang="en-US" sz="1800" b="1" dirty="0"/>
              <a:t> </a:t>
            </a:r>
            <a:r>
              <a:rPr lang="en-US" sz="1800" b="1" dirty="0" err="1"/>
              <a:t>waktu</a:t>
            </a:r>
            <a:r>
              <a:rPr lang="en-US" sz="1800" b="1" dirty="0"/>
              <a:t> </a:t>
            </a:r>
            <a:r>
              <a:rPr lang="en-US" sz="1800" b="1" dirty="0" err="1"/>
              <a:t>bernilai</a:t>
            </a:r>
            <a:r>
              <a:rPr lang="en-US" sz="1800" b="1" dirty="0"/>
              <a:t> </a:t>
            </a:r>
            <a:r>
              <a:rPr lang="en-US" sz="1800" b="1" dirty="0" err="1"/>
              <a:t>negatif</a:t>
            </a:r>
            <a:r>
              <a:rPr lang="en-US" sz="1800" b="1" dirty="0"/>
              <a:t> </a:t>
            </a:r>
            <a:r>
              <a:rPr lang="en-US" sz="1800" b="1" dirty="0" err="1"/>
              <a:t>karna</a:t>
            </a:r>
            <a:r>
              <a:rPr lang="en-US" sz="1800" b="1" dirty="0"/>
              <a:t> </a:t>
            </a:r>
            <a:r>
              <a:rPr lang="en-US" sz="1800" b="1" dirty="0" err="1"/>
              <a:t>nilai</a:t>
            </a:r>
            <a:r>
              <a:rPr lang="en-US" sz="1800" b="1" dirty="0"/>
              <a:t> </a:t>
            </a:r>
            <a:r>
              <a:rPr lang="en-US" sz="1800" b="1" dirty="0" err="1"/>
              <a:t>terendah</a:t>
            </a:r>
            <a:r>
              <a:rPr lang="en-US" sz="1800" b="1" dirty="0"/>
              <a:t> </a:t>
            </a:r>
            <a:r>
              <a:rPr lang="en-US" sz="1800" b="1" dirty="0" err="1"/>
              <a:t>dalam</a:t>
            </a:r>
            <a:r>
              <a:rPr lang="en-US" sz="1800" b="1" dirty="0"/>
              <a:t> </a:t>
            </a:r>
            <a:r>
              <a:rPr lang="en-US" sz="1800" b="1" dirty="0" err="1"/>
              <a:t>waktu</a:t>
            </a:r>
            <a:r>
              <a:rPr lang="en-US" sz="1800" b="1" dirty="0"/>
              <a:t> </a:t>
            </a:r>
            <a:r>
              <a:rPr lang="en-US" sz="1800" b="1" dirty="0" err="1"/>
              <a:t>adalah</a:t>
            </a:r>
            <a:r>
              <a:rPr lang="en-US" sz="1800" b="1" dirty="0"/>
              <a:t> 0 </a:t>
            </a:r>
            <a:r>
              <a:rPr lang="en-US" sz="1800" b="1" dirty="0" err="1"/>
              <a:t>sekon</a:t>
            </a:r>
            <a:r>
              <a:rPr lang="en-US" sz="1800" b="1" dirty="0"/>
              <a:t>. </a:t>
            </a:r>
          </a:p>
          <a:p>
            <a:pPr marL="139700" indent="0">
              <a:buNone/>
            </a:pPr>
            <a:r>
              <a:rPr lang="en-US" sz="1800" b="1" dirty="0"/>
              <a:t>V(0) = 2(0)</a:t>
            </a:r>
            <a:r>
              <a:rPr lang="en-US" sz="1800" b="1" baseline="30000" dirty="0"/>
              <a:t>2</a:t>
            </a:r>
            <a:r>
              <a:rPr lang="en-US" sz="1800" b="1" dirty="0"/>
              <a:t> + 6(0) + 2 = </a:t>
            </a:r>
            <a:r>
              <a:rPr lang="en-US" sz="1800" b="1" dirty="0" smtClean="0"/>
              <a:t>2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201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Water Day by Slidesgo">
  <a:themeElements>
    <a:clrScheme name="Simple Light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259</Words>
  <Application>Microsoft Office PowerPoint</Application>
  <PresentationFormat>On-screen Show (16:9)</PresentationFormat>
  <Paragraphs>64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Montserrat Medium</vt:lpstr>
      <vt:lpstr>Arial</vt:lpstr>
      <vt:lpstr>Adobe Gothic Std B</vt:lpstr>
      <vt:lpstr>Montserrat</vt:lpstr>
      <vt:lpstr>Cooper Std Black</vt:lpstr>
      <vt:lpstr>Anton</vt:lpstr>
      <vt:lpstr>Microsoft PhagsPa</vt:lpstr>
      <vt:lpstr>World Water Day by Slidesgo</vt:lpstr>
      <vt:lpstr>Salma Zulfatul Latifah - 19650038 - </vt:lpstr>
      <vt:lpstr>SOAL</vt:lpstr>
      <vt:lpstr>Metode yang digunakan</vt:lpstr>
      <vt:lpstr>Bisection</vt:lpstr>
      <vt:lpstr>Fixed Point Titik Tetap</vt:lpstr>
      <vt:lpstr>False Position Regulasi Falsi</vt:lpstr>
      <vt:lpstr>Newton Raphson</vt:lpstr>
      <vt:lpstr>Fixed Point</vt:lpstr>
      <vt:lpstr>Kesimpulan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Salma Zulfatul Latifah - 19650038 - </dc:title>
  <cp:lastModifiedBy>salma zulfatul latifah</cp:lastModifiedBy>
  <cp:revision>25</cp:revision>
  <dcterms:modified xsi:type="dcterms:W3CDTF">2021-04-01T15:56:09Z</dcterms:modified>
</cp:coreProperties>
</file>