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63" r:id="rId4"/>
    <p:sldId id="266" r:id="rId5"/>
    <p:sldId id="267" r:id="rId6"/>
    <p:sldId id="258" r:id="rId7"/>
    <p:sldId id="268" r:id="rId8"/>
    <p:sldId id="271" r:id="rId9"/>
    <p:sldId id="273" r:id="rId10"/>
    <p:sldId id="269" r:id="rId11"/>
    <p:sldId id="270" r:id="rId12"/>
    <p:sldId id="274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DBC4B-6B57-48EA-B1A3-5DD6FBE4FD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CA06B23-5587-48EE-B5B2-43989C05D1E3}">
      <dgm:prSet phldrT="[Text]"/>
      <dgm:spPr/>
      <dgm:t>
        <a:bodyPr/>
        <a:lstStyle/>
        <a:p>
          <a:r>
            <a:rPr lang="en-US" dirty="0"/>
            <a:t>Basic </a:t>
          </a:r>
          <a:endParaRPr lang="en-ID" dirty="0"/>
        </a:p>
      </dgm:t>
    </dgm:pt>
    <dgm:pt modelId="{52A4601F-32AC-4BA1-A13D-E4B4ABDC607D}" type="parTrans" cxnId="{69D0C0A3-F351-426C-AE2C-7C882AC9583B}">
      <dgm:prSet/>
      <dgm:spPr/>
      <dgm:t>
        <a:bodyPr/>
        <a:lstStyle/>
        <a:p>
          <a:endParaRPr lang="en-ID"/>
        </a:p>
      </dgm:t>
    </dgm:pt>
    <dgm:pt modelId="{C5087F18-E5AB-4EFF-A362-E69D02573790}" type="sibTrans" cxnId="{69D0C0A3-F351-426C-AE2C-7C882AC9583B}">
      <dgm:prSet/>
      <dgm:spPr/>
      <dgm:t>
        <a:bodyPr/>
        <a:lstStyle/>
        <a:p>
          <a:endParaRPr lang="en-ID"/>
        </a:p>
      </dgm:t>
    </dgm:pt>
    <dgm:pt modelId="{1B246137-FD61-456D-9CC1-EE3FD17969D3}">
      <dgm:prSet phldrT="[Text]"/>
      <dgm:spPr/>
      <dgm:t>
        <a:bodyPr/>
        <a:lstStyle/>
        <a:p>
          <a:r>
            <a:rPr lang="en-US" dirty="0"/>
            <a:t>Numerical Approach</a:t>
          </a:r>
          <a:endParaRPr lang="en-ID" dirty="0"/>
        </a:p>
      </dgm:t>
    </dgm:pt>
    <dgm:pt modelId="{B20979B5-A1C7-48C9-871C-387CF5372495}" type="parTrans" cxnId="{448BCB02-856E-4E33-AC7C-FBA2F5803F04}">
      <dgm:prSet/>
      <dgm:spPr/>
      <dgm:t>
        <a:bodyPr/>
        <a:lstStyle/>
        <a:p>
          <a:endParaRPr lang="en-ID"/>
        </a:p>
      </dgm:t>
    </dgm:pt>
    <dgm:pt modelId="{A598AF5A-70F5-41A0-80F2-D3C785F43080}" type="sibTrans" cxnId="{448BCB02-856E-4E33-AC7C-FBA2F5803F04}">
      <dgm:prSet/>
      <dgm:spPr/>
      <dgm:t>
        <a:bodyPr/>
        <a:lstStyle/>
        <a:p>
          <a:endParaRPr lang="en-ID"/>
        </a:p>
      </dgm:t>
    </dgm:pt>
    <dgm:pt modelId="{8556C1F4-424A-4000-AEE2-F30B38AD3AA9}">
      <dgm:prSet phldrT="[Text]"/>
      <dgm:spPr/>
      <dgm:t>
        <a:bodyPr/>
        <a:lstStyle/>
        <a:p>
          <a:r>
            <a:rPr lang="en-US" dirty="0"/>
            <a:t>Problem and Algorithm</a:t>
          </a:r>
          <a:endParaRPr lang="en-ID" dirty="0"/>
        </a:p>
      </dgm:t>
    </dgm:pt>
    <dgm:pt modelId="{504114D6-6A56-4992-B677-34D58FAD4FB4}" type="parTrans" cxnId="{7F709FE0-B1F0-491E-84D7-CBEDFF72085B}">
      <dgm:prSet/>
      <dgm:spPr/>
      <dgm:t>
        <a:bodyPr/>
        <a:lstStyle/>
        <a:p>
          <a:endParaRPr lang="en-ID"/>
        </a:p>
      </dgm:t>
    </dgm:pt>
    <dgm:pt modelId="{27FFA8A8-9441-48A7-B2C0-FB567B461B27}" type="sibTrans" cxnId="{7F709FE0-B1F0-491E-84D7-CBEDFF72085B}">
      <dgm:prSet/>
      <dgm:spPr/>
      <dgm:t>
        <a:bodyPr/>
        <a:lstStyle/>
        <a:p>
          <a:endParaRPr lang="en-ID"/>
        </a:p>
      </dgm:t>
    </dgm:pt>
    <dgm:pt modelId="{94786C1C-5D46-4035-80B2-FFB1B4C57BBD}">
      <dgm:prSet phldrT="[Text]"/>
      <dgm:spPr/>
      <dgm:t>
        <a:bodyPr/>
        <a:lstStyle/>
        <a:p>
          <a:r>
            <a:rPr lang="en-US" dirty="0"/>
            <a:t>Algebraic Equation</a:t>
          </a:r>
          <a:endParaRPr lang="en-ID" dirty="0"/>
        </a:p>
      </dgm:t>
    </dgm:pt>
    <dgm:pt modelId="{F18763B1-050B-41AF-976D-23CB37441980}" type="parTrans" cxnId="{D6C1A56D-D2D8-471E-991A-A7A811C856F4}">
      <dgm:prSet/>
      <dgm:spPr/>
      <dgm:t>
        <a:bodyPr/>
        <a:lstStyle/>
        <a:p>
          <a:endParaRPr lang="en-ID"/>
        </a:p>
      </dgm:t>
    </dgm:pt>
    <dgm:pt modelId="{AB627E93-6438-4214-A903-18EB066CCFC5}" type="sibTrans" cxnId="{D6C1A56D-D2D8-471E-991A-A7A811C856F4}">
      <dgm:prSet/>
      <dgm:spPr/>
      <dgm:t>
        <a:bodyPr/>
        <a:lstStyle/>
        <a:p>
          <a:endParaRPr lang="en-ID"/>
        </a:p>
      </dgm:t>
    </dgm:pt>
    <dgm:pt modelId="{E60B8761-BB00-4F2C-A0D4-56BDB647132D}">
      <dgm:prSet phldrT="[Text]"/>
      <dgm:spPr/>
      <dgm:t>
        <a:bodyPr/>
        <a:lstStyle/>
        <a:p>
          <a:r>
            <a:rPr lang="en-US" dirty="0"/>
            <a:t>Numerical Problem</a:t>
          </a:r>
        </a:p>
      </dgm:t>
    </dgm:pt>
    <dgm:pt modelId="{644B2998-AFC6-4DF5-84D0-243E7D3B8C08}" type="parTrans" cxnId="{3143A05E-0486-4D2E-BDBF-47AB9093856F}">
      <dgm:prSet/>
      <dgm:spPr/>
      <dgm:t>
        <a:bodyPr/>
        <a:lstStyle/>
        <a:p>
          <a:endParaRPr lang="en-ID"/>
        </a:p>
      </dgm:t>
    </dgm:pt>
    <dgm:pt modelId="{B45760CF-E30A-4E3F-B274-54AA6651A0FA}" type="sibTrans" cxnId="{3143A05E-0486-4D2E-BDBF-47AB9093856F}">
      <dgm:prSet/>
      <dgm:spPr/>
      <dgm:t>
        <a:bodyPr/>
        <a:lstStyle/>
        <a:p>
          <a:endParaRPr lang="en-ID"/>
        </a:p>
      </dgm:t>
    </dgm:pt>
    <dgm:pt modelId="{BC770E9B-ACAF-4E45-B9B6-172C8F2F2632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049709D3-1B4D-4525-8822-28E213A84FCF}" type="parTrans" cxnId="{32CA36FD-24C7-4B49-AC7B-22B32A2BD3C3}">
      <dgm:prSet/>
      <dgm:spPr/>
      <dgm:t>
        <a:bodyPr/>
        <a:lstStyle/>
        <a:p>
          <a:endParaRPr lang="en-ID"/>
        </a:p>
      </dgm:t>
    </dgm:pt>
    <dgm:pt modelId="{C4DEDD30-2FDE-4E5B-876D-27C601EECFA2}" type="sibTrans" cxnId="{32CA36FD-24C7-4B49-AC7B-22B32A2BD3C3}">
      <dgm:prSet/>
      <dgm:spPr/>
      <dgm:t>
        <a:bodyPr/>
        <a:lstStyle/>
        <a:p>
          <a:endParaRPr lang="en-ID"/>
        </a:p>
      </dgm:t>
    </dgm:pt>
    <dgm:pt modelId="{92156730-BF47-426D-85B4-88DC42B28D1A}">
      <dgm:prSet phldrT="[Text]"/>
      <dgm:spPr/>
      <dgm:t>
        <a:bodyPr/>
        <a:lstStyle/>
        <a:p>
          <a:r>
            <a:rPr lang="en-US" dirty="0"/>
            <a:t>Differentiation</a:t>
          </a:r>
          <a:endParaRPr lang="en-ID" dirty="0"/>
        </a:p>
      </dgm:t>
    </dgm:pt>
    <dgm:pt modelId="{B6C71243-5709-49B8-A9C6-E5AE9C50A625}" type="parTrans" cxnId="{7484A9FF-24E1-4A8D-9B76-6FDB51375578}">
      <dgm:prSet/>
      <dgm:spPr/>
      <dgm:t>
        <a:bodyPr/>
        <a:lstStyle/>
        <a:p>
          <a:endParaRPr lang="en-ID"/>
        </a:p>
      </dgm:t>
    </dgm:pt>
    <dgm:pt modelId="{FB6582FC-1158-45EC-A000-5188766DF077}" type="sibTrans" cxnId="{7484A9FF-24E1-4A8D-9B76-6FDB51375578}">
      <dgm:prSet/>
      <dgm:spPr/>
      <dgm:t>
        <a:bodyPr/>
        <a:lstStyle/>
        <a:p>
          <a:endParaRPr lang="en-ID"/>
        </a:p>
      </dgm:t>
    </dgm:pt>
    <dgm:pt modelId="{839C2F4D-3494-4309-8896-4D8093816AD5}">
      <dgm:prSet phldrT="[Text]"/>
      <dgm:spPr/>
      <dgm:t>
        <a:bodyPr/>
        <a:lstStyle/>
        <a:p>
          <a:r>
            <a:rPr lang="en-US" dirty="0"/>
            <a:t>Matrix</a:t>
          </a:r>
          <a:endParaRPr lang="en-ID" dirty="0"/>
        </a:p>
      </dgm:t>
    </dgm:pt>
    <dgm:pt modelId="{EEB61D5B-D0CB-47D7-84BE-0EE384B1EFE8}" type="parTrans" cxnId="{672894E5-C684-45AB-A382-B66E5828E1EA}">
      <dgm:prSet/>
      <dgm:spPr/>
      <dgm:t>
        <a:bodyPr/>
        <a:lstStyle/>
        <a:p>
          <a:endParaRPr lang="en-ID"/>
        </a:p>
      </dgm:t>
    </dgm:pt>
    <dgm:pt modelId="{AA82D58B-2AFE-42E6-A835-133BBB9C808A}" type="sibTrans" cxnId="{672894E5-C684-45AB-A382-B66E5828E1EA}">
      <dgm:prSet/>
      <dgm:spPr/>
      <dgm:t>
        <a:bodyPr/>
        <a:lstStyle/>
        <a:p>
          <a:endParaRPr lang="en-ID"/>
        </a:p>
      </dgm:t>
    </dgm:pt>
    <dgm:pt modelId="{FC8960AF-A9AE-44CB-A413-2F970DD7A2B4}">
      <dgm:prSet phldrT="[Text]"/>
      <dgm:spPr/>
      <dgm:t>
        <a:bodyPr/>
        <a:lstStyle/>
        <a:p>
          <a:r>
            <a:rPr lang="en-US" dirty="0"/>
            <a:t>Interpolation</a:t>
          </a:r>
          <a:endParaRPr lang="en-ID" dirty="0"/>
        </a:p>
      </dgm:t>
    </dgm:pt>
    <dgm:pt modelId="{445B9C0C-6D9E-4F3F-A08F-4C41C1D77BDB}" type="parTrans" cxnId="{5812C50F-5F6B-4FFB-80FA-2E5EF0470D90}">
      <dgm:prSet/>
      <dgm:spPr/>
      <dgm:t>
        <a:bodyPr/>
        <a:lstStyle/>
        <a:p>
          <a:endParaRPr lang="en-ID"/>
        </a:p>
      </dgm:t>
    </dgm:pt>
    <dgm:pt modelId="{6AB475B3-C67F-4A82-8B5C-2F48F4780C5A}" type="sibTrans" cxnId="{5812C50F-5F6B-4FFB-80FA-2E5EF0470D90}">
      <dgm:prSet/>
      <dgm:spPr/>
      <dgm:t>
        <a:bodyPr/>
        <a:lstStyle/>
        <a:p>
          <a:endParaRPr lang="en-ID"/>
        </a:p>
      </dgm:t>
    </dgm:pt>
    <dgm:pt modelId="{97FD2061-01A8-47C4-A38E-AA2BA89C78E5}" type="pres">
      <dgm:prSet presAssocID="{F5FDBC4B-6B57-48EA-B1A3-5DD6FBE4FD6D}" presName="theList" presStyleCnt="0">
        <dgm:presLayoutVars>
          <dgm:dir/>
          <dgm:animLvl val="lvl"/>
          <dgm:resizeHandles val="exact"/>
        </dgm:presLayoutVars>
      </dgm:prSet>
      <dgm:spPr/>
    </dgm:pt>
    <dgm:pt modelId="{C8C0F655-EA56-4D84-B35A-40F04405D025}" type="pres">
      <dgm:prSet presAssocID="{FCA06B23-5587-48EE-B5B2-43989C05D1E3}" presName="compNode" presStyleCnt="0"/>
      <dgm:spPr/>
    </dgm:pt>
    <dgm:pt modelId="{558C1CDF-D946-4BA6-8564-B5A0706D92F2}" type="pres">
      <dgm:prSet presAssocID="{FCA06B23-5587-48EE-B5B2-43989C05D1E3}" presName="aNode" presStyleLbl="bgShp" presStyleIdx="0" presStyleCnt="2"/>
      <dgm:spPr/>
    </dgm:pt>
    <dgm:pt modelId="{953FCFF6-9711-4C8A-9F5F-EF7463B1B5C4}" type="pres">
      <dgm:prSet presAssocID="{FCA06B23-5587-48EE-B5B2-43989C05D1E3}" presName="textNode" presStyleLbl="bgShp" presStyleIdx="0" presStyleCnt="2"/>
      <dgm:spPr/>
    </dgm:pt>
    <dgm:pt modelId="{96E5C75A-9D44-4B89-BEDE-BA3F835BFF9C}" type="pres">
      <dgm:prSet presAssocID="{FCA06B23-5587-48EE-B5B2-43989C05D1E3}" presName="compChildNode" presStyleCnt="0"/>
      <dgm:spPr/>
    </dgm:pt>
    <dgm:pt modelId="{F8E6E613-9612-4421-AD81-1DA6160C8A0E}" type="pres">
      <dgm:prSet presAssocID="{FCA06B23-5587-48EE-B5B2-43989C05D1E3}" presName="theInnerList" presStyleCnt="0"/>
      <dgm:spPr/>
    </dgm:pt>
    <dgm:pt modelId="{53082569-EB00-43B7-B7EE-58788A246B2F}" type="pres">
      <dgm:prSet presAssocID="{1B246137-FD61-456D-9CC1-EE3FD17969D3}" presName="childNode" presStyleLbl="node1" presStyleIdx="0" presStyleCnt="7">
        <dgm:presLayoutVars>
          <dgm:bulletEnabled val="1"/>
        </dgm:presLayoutVars>
      </dgm:prSet>
      <dgm:spPr/>
    </dgm:pt>
    <dgm:pt modelId="{1B01BC38-A852-4EAE-B9D7-E4BC6DE1DAC7}" type="pres">
      <dgm:prSet presAssocID="{1B246137-FD61-456D-9CC1-EE3FD17969D3}" presName="aSpace2" presStyleCnt="0"/>
      <dgm:spPr/>
    </dgm:pt>
    <dgm:pt modelId="{7A7179B0-4104-4E81-9179-35813DA235A5}" type="pres">
      <dgm:prSet presAssocID="{E60B8761-BB00-4F2C-A0D4-56BDB647132D}" presName="childNode" presStyleLbl="node1" presStyleIdx="1" presStyleCnt="7">
        <dgm:presLayoutVars>
          <dgm:bulletEnabled val="1"/>
        </dgm:presLayoutVars>
      </dgm:prSet>
      <dgm:spPr/>
    </dgm:pt>
    <dgm:pt modelId="{9B3EB28F-74BA-4273-9AFF-AA783E7E338A}" type="pres">
      <dgm:prSet presAssocID="{E60B8761-BB00-4F2C-A0D4-56BDB647132D}" presName="aSpace2" presStyleCnt="0"/>
      <dgm:spPr/>
    </dgm:pt>
    <dgm:pt modelId="{3338910D-315A-4E5E-B197-337FCD2877B4}" type="pres">
      <dgm:prSet presAssocID="{BC770E9B-ACAF-4E45-B9B6-172C8F2F2632}" presName="childNode" presStyleLbl="node1" presStyleIdx="2" presStyleCnt="7">
        <dgm:presLayoutVars>
          <dgm:bulletEnabled val="1"/>
        </dgm:presLayoutVars>
      </dgm:prSet>
      <dgm:spPr/>
    </dgm:pt>
    <dgm:pt modelId="{E50D8363-C113-4FFB-97D5-AF5CA4A4129E}" type="pres">
      <dgm:prSet presAssocID="{FCA06B23-5587-48EE-B5B2-43989C05D1E3}" presName="aSpace" presStyleCnt="0"/>
      <dgm:spPr/>
    </dgm:pt>
    <dgm:pt modelId="{B0AC40C2-234D-4C68-AE3C-9AAC81CDAC86}" type="pres">
      <dgm:prSet presAssocID="{8556C1F4-424A-4000-AEE2-F30B38AD3AA9}" presName="compNode" presStyleCnt="0"/>
      <dgm:spPr/>
    </dgm:pt>
    <dgm:pt modelId="{F233F661-D733-4A07-A85A-C1DCFDF5DA21}" type="pres">
      <dgm:prSet presAssocID="{8556C1F4-424A-4000-AEE2-F30B38AD3AA9}" presName="aNode" presStyleLbl="bgShp" presStyleIdx="1" presStyleCnt="2"/>
      <dgm:spPr/>
    </dgm:pt>
    <dgm:pt modelId="{2806B5F2-5542-4441-9ACB-79725B6D522C}" type="pres">
      <dgm:prSet presAssocID="{8556C1F4-424A-4000-AEE2-F30B38AD3AA9}" presName="textNode" presStyleLbl="bgShp" presStyleIdx="1" presStyleCnt="2"/>
      <dgm:spPr/>
    </dgm:pt>
    <dgm:pt modelId="{24D156B2-D997-4CBA-8965-B0135C849393}" type="pres">
      <dgm:prSet presAssocID="{8556C1F4-424A-4000-AEE2-F30B38AD3AA9}" presName="compChildNode" presStyleCnt="0"/>
      <dgm:spPr/>
    </dgm:pt>
    <dgm:pt modelId="{F23605E8-4C25-4E60-BC82-DC7B79033F26}" type="pres">
      <dgm:prSet presAssocID="{8556C1F4-424A-4000-AEE2-F30B38AD3AA9}" presName="theInnerList" presStyleCnt="0"/>
      <dgm:spPr/>
    </dgm:pt>
    <dgm:pt modelId="{3CE4B11D-F26C-4FFC-AE40-7E1744A9FDDF}" type="pres">
      <dgm:prSet presAssocID="{94786C1C-5D46-4035-80B2-FFB1B4C57BBD}" presName="childNode" presStyleLbl="node1" presStyleIdx="3" presStyleCnt="7">
        <dgm:presLayoutVars>
          <dgm:bulletEnabled val="1"/>
        </dgm:presLayoutVars>
      </dgm:prSet>
      <dgm:spPr/>
    </dgm:pt>
    <dgm:pt modelId="{7A4AA0DA-49BF-45CB-B314-4ADE0ECF466D}" type="pres">
      <dgm:prSet presAssocID="{94786C1C-5D46-4035-80B2-FFB1B4C57BBD}" presName="aSpace2" presStyleCnt="0"/>
      <dgm:spPr/>
    </dgm:pt>
    <dgm:pt modelId="{F2345C3A-449F-4A5D-A132-C180F35AC7A2}" type="pres">
      <dgm:prSet presAssocID="{FC8960AF-A9AE-44CB-A413-2F970DD7A2B4}" presName="childNode" presStyleLbl="node1" presStyleIdx="4" presStyleCnt="7">
        <dgm:presLayoutVars>
          <dgm:bulletEnabled val="1"/>
        </dgm:presLayoutVars>
      </dgm:prSet>
      <dgm:spPr/>
    </dgm:pt>
    <dgm:pt modelId="{D45E9EF1-F69A-4FDD-AE22-2906F9A27ED6}" type="pres">
      <dgm:prSet presAssocID="{FC8960AF-A9AE-44CB-A413-2F970DD7A2B4}" presName="aSpace2" presStyleCnt="0"/>
      <dgm:spPr/>
    </dgm:pt>
    <dgm:pt modelId="{5BD11EA5-C652-4B0A-8ABB-1D66E3485203}" type="pres">
      <dgm:prSet presAssocID="{839C2F4D-3494-4309-8896-4D8093816AD5}" presName="childNode" presStyleLbl="node1" presStyleIdx="5" presStyleCnt="7">
        <dgm:presLayoutVars>
          <dgm:bulletEnabled val="1"/>
        </dgm:presLayoutVars>
      </dgm:prSet>
      <dgm:spPr/>
    </dgm:pt>
    <dgm:pt modelId="{A9D0285F-CD89-481E-A9F9-F328809DC698}" type="pres">
      <dgm:prSet presAssocID="{839C2F4D-3494-4309-8896-4D8093816AD5}" presName="aSpace2" presStyleCnt="0"/>
      <dgm:spPr/>
    </dgm:pt>
    <dgm:pt modelId="{CEB694F1-DF98-457C-9F6C-43CC720075DA}" type="pres">
      <dgm:prSet presAssocID="{92156730-BF47-426D-85B4-88DC42B28D1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122ECF00-27E1-4009-BC93-22816CCCE3F4}" type="presOf" srcId="{8556C1F4-424A-4000-AEE2-F30B38AD3AA9}" destId="{2806B5F2-5542-4441-9ACB-79725B6D522C}" srcOrd="1" destOrd="0" presId="urn:microsoft.com/office/officeart/2005/8/layout/lProcess2"/>
    <dgm:cxn modelId="{448BCB02-856E-4E33-AC7C-FBA2F5803F04}" srcId="{FCA06B23-5587-48EE-B5B2-43989C05D1E3}" destId="{1B246137-FD61-456D-9CC1-EE3FD17969D3}" srcOrd="0" destOrd="0" parTransId="{B20979B5-A1C7-48C9-871C-387CF5372495}" sibTransId="{A598AF5A-70F5-41A0-80F2-D3C785F43080}"/>
    <dgm:cxn modelId="{10FFB507-62BC-4E8E-AFAD-D874D107408B}" type="presOf" srcId="{1B246137-FD61-456D-9CC1-EE3FD17969D3}" destId="{53082569-EB00-43B7-B7EE-58788A246B2F}" srcOrd="0" destOrd="0" presId="urn:microsoft.com/office/officeart/2005/8/layout/lProcess2"/>
    <dgm:cxn modelId="{5812C50F-5F6B-4FFB-80FA-2E5EF0470D90}" srcId="{8556C1F4-424A-4000-AEE2-F30B38AD3AA9}" destId="{FC8960AF-A9AE-44CB-A413-2F970DD7A2B4}" srcOrd="1" destOrd="0" parTransId="{445B9C0C-6D9E-4F3F-A08F-4C41C1D77BDB}" sibTransId="{6AB475B3-C67F-4A82-8B5C-2F48F4780C5A}"/>
    <dgm:cxn modelId="{5244E91C-817A-4D7B-B3BF-2A9493E9BF63}" type="presOf" srcId="{839C2F4D-3494-4309-8896-4D8093816AD5}" destId="{5BD11EA5-C652-4B0A-8ABB-1D66E3485203}" srcOrd="0" destOrd="0" presId="urn:microsoft.com/office/officeart/2005/8/layout/lProcess2"/>
    <dgm:cxn modelId="{F7859A1F-2377-4216-B593-C9EC767D98E8}" type="presOf" srcId="{BC770E9B-ACAF-4E45-B9B6-172C8F2F2632}" destId="{3338910D-315A-4E5E-B197-337FCD2877B4}" srcOrd="0" destOrd="0" presId="urn:microsoft.com/office/officeart/2005/8/layout/lProcess2"/>
    <dgm:cxn modelId="{3143A05E-0486-4D2E-BDBF-47AB9093856F}" srcId="{FCA06B23-5587-48EE-B5B2-43989C05D1E3}" destId="{E60B8761-BB00-4F2C-A0D4-56BDB647132D}" srcOrd="1" destOrd="0" parTransId="{644B2998-AFC6-4DF5-84D0-243E7D3B8C08}" sibTransId="{B45760CF-E30A-4E3F-B274-54AA6651A0FA}"/>
    <dgm:cxn modelId="{5364095F-0C2F-4028-89E9-CCCB09026355}" type="presOf" srcId="{E60B8761-BB00-4F2C-A0D4-56BDB647132D}" destId="{7A7179B0-4104-4E81-9179-35813DA235A5}" srcOrd="0" destOrd="0" presId="urn:microsoft.com/office/officeart/2005/8/layout/lProcess2"/>
    <dgm:cxn modelId="{03F2E24C-C03B-41A0-8515-79907F96A2EA}" type="presOf" srcId="{92156730-BF47-426D-85B4-88DC42B28D1A}" destId="{CEB694F1-DF98-457C-9F6C-43CC720075DA}" srcOrd="0" destOrd="0" presId="urn:microsoft.com/office/officeart/2005/8/layout/lProcess2"/>
    <dgm:cxn modelId="{D6C1A56D-D2D8-471E-991A-A7A811C856F4}" srcId="{8556C1F4-424A-4000-AEE2-F30B38AD3AA9}" destId="{94786C1C-5D46-4035-80B2-FFB1B4C57BBD}" srcOrd="0" destOrd="0" parTransId="{F18763B1-050B-41AF-976D-23CB37441980}" sibTransId="{AB627E93-6438-4214-A903-18EB066CCFC5}"/>
    <dgm:cxn modelId="{169DFA75-37FC-4153-B540-10CBCEA42000}" type="presOf" srcId="{F5FDBC4B-6B57-48EA-B1A3-5DD6FBE4FD6D}" destId="{97FD2061-01A8-47C4-A38E-AA2BA89C78E5}" srcOrd="0" destOrd="0" presId="urn:microsoft.com/office/officeart/2005/8/layout/lProcess2"/>
    <dgm:cxn modelId="{9280BB8B-A9D8-4834-9625-76CCC36B4255}" type="presOf" srcId="{8556C1F4-424A-4000-AEE2-F30B38AD3AA9}" destId="{F233F661-D733-4A07-A85A-C1DCFDF5DA21}" srcOrd="0" destOrd="0" presId="urn:microsoft.com/office/officeart/2005/8/layout/lProcess2"/>
    <dgm:cxn modelId="{69D0C0A3-F351-426C-AE2C-7C882AC9583B}" srcId="{F5FDBC4B-6B57-48EA-B1A3-5DD6FBE4FD6D}" destId="{FCA06B23-5587-48EE-B5B2-43989C05D1E3}" srcOrd="0" destOrd="0" parTransId="{52A4601F-32AC-4BA1-A13D-E4B4ABDC607D}" sibTransId="{C5087F18-E5AB-4EFF-A362-E69D02573790}"/>
    <dgm:cxn modelId="{ACF282B4-F2DD-4F87-A712-8164D8DB52A5}" type="presOf" srcId="{FCA06B23-5587-48EE-B5B2-43989C05D1E3}" destId="{953FCFF6-9711-4C8A-9F5F-EF7463B1B5C4}" srcOrd="1" destOrd="0" presId="urn:microsoft.com/office/officeart/2005/8/layout/lProcess2"/>
    <dgm:cxn modelId="{6F35C8C3-3653-47A1-924C-CA8238F5CBA2}" type="presOf" srcId="{FCA06B23-5587-48EE-B5B2-43989C05D1E3}" destId="{558C1CDF-D946-4BA6-8564-B5A0706D92F2}" srcOrd="0" destOrd="0" presId="urn:microsoft.com/office/officeart/2005/8/layout/lProcess2"/>
    <dgm:cxn modelId="{600689CB-5D8F-4AEB-8B79-B272572C19C4}" type="presOf" srcId="{FC8960AF-A9AE-44CB-A413-2F970DD7A2B4}" destId="{F2345C3A-449F-4A5D-A132-C180F35AC7A2}" srcOrd="0" destOrd="0" presId="urn:microsoft.com/office/officeart/2005/8/layout/lProcess2"/>
    <dgm:cxn modelId="{7F709FE0-B1F0-491E-84D7-CBEDFF72085B}" srcId="{F5FDBC4B-6B57-48EA-B1A3-5DD6FBE4FD6D}" destId="{8556C1F4-424A-4000-AEE2-F30B38AD3AA9}" srcOrd="1" destOrd="0" parTransId="{504114D6-6A56-4992-B677-34D58FAD4FB4}" sibTransId="{27FFA8A8-9441-48A7-B2C0-FB567B461B27}"/>
    <dgm:cxn modelId="{672894E5-C684-45AB-A382-B66E5828E1EA}" srcId="{8556C1F4-424A-4000-AEE2-F30B38AD3AA9}" destId="{839C2F4D-3494-4309-8896-4D8093816AD5}" srcOrd="2" destOrd="0" parTransId="{EEB61D5B-D0CB-47D7-84BE-0EE384B1EFE8}" sibTransId="{AA82D58B-2AFE-42E6-A835-133BBB9C808A}"/>
    <dgm:cxn modelId="{CB656FFA-6560-4833-836A-8A2AA27FAE16}" type="presOf" srcId="{94786C1C-5D46-4035-80B2-FFB1B4C57BBD}" destId="{3CE4B11D-F26C-4FFC-AE40-7E1744A9FDDF}" srcOrd="0" destOrd="0" presId="urn:microsoft.com/office/officeart/2005/8/layout/lProcess2"/>
    <dgm:cxn modelId="{32CA36FD-24C7-4B49-AC7B-22B32A2BD3C3}" srcId="{FCA06B23-5587-48EE-B5B2-43989C05D1E3}" destId="{BC770E9B-ACAF-4E45-B9B6-172C8F2F2632}" srcOrd="2" destOrd="0" parTransId="{049709D3-1B4D-4525-8822-28E213A84FCF}" sibTransId="{C4DEDD30-2FDE-4E5B-876D-27C601EECFA2}"/>
    <dgm:cxn modelId="{7484A9FF-24E1-4A8D-9B76-6FDB51375578}" srcId="{8556C1F4-424A-4000-AEE2-F30B38AD3AA9}" destId="{92156730-BF47-426D-85B4-88DC42B28D1A}" srcOrd="3" destOrd="0" parTransId="{B6C71243-5709-49B8-A9C6-E5AE9C50A625}" sibTransId="{FB6582FC-1158-45EC-A000-5188766DF077}"/>
    <dgm:cxn modelId="{AD7055D2-5DA7-4EFE-9548-4DFF3C552F51}" type="presParOf" srcId="{97FD2061-01A8-47C4-A38E-AA2BA89C78E5}" destId="{C8C0F655-EA56-4D84-B35A-40F04405D025}" srcOrd="0" destOrd="0" presId="urn:microsoft.com/office/officeart/2005/8/layout/lProcess2"/>
    <dgm:cxn modelId="{2785AE8B-FED6-4EEF-B699-369A66D8E22B}" type="presParOf" srcId="{C8C0F655-EA56-4D84-B35A-40F04405D025}" destId="{558C1CDF-D946-4BA6-8564-B5A0706D92F2}" srcOrd="0" destOrd="0" presId="urn:microsoft.com/office/officeart/2005/8/layout/lProcess2"/>
    <dgm:cxn modelId="{415224EE-5F07-4404-8E69-4D0C3B1601B6}" type="presParOf" srcId="{C8C0F655-EA56-4D84-B35A-40F04405D025}" destId="{953FCFF6-9711-4C8A-9F5F-EF7463B1B5C4}" srcOrd="1" destOrd="0" presId="urn:microsoft.com/office/officeart/2005/8/layout/lProcess2"/>
    <dgm:cxn modelId="{9BAEA5A2-E8A4-4AE4-A29B-A077A3FA5BA9}" type="presParOf" srcId="{C8C0F655-EA56-4D84-B35A-40F04405D025}" destId="{96E5C75A-9D44-4B89-BEDE-BA3F835BFF9C}" srcOrd="2" destOrd="0" presId="urn:microsoft.com/office/officeart/2005/8/layout/lProcess2"/>
    <dgm:cxn modelId="{5E552356-D47B-413B-AE66-A094E248EBE4}" type="presParOf" srcId="{96E5C75A-9D44-4B89-BEDE-BA3F835BFF9C}" destId="{F8E6E613-9612-4421-AD81-1DA6160C8A0E}" srcOrd="0" destOrd="0" presId="urn:microsoft.com/office/officeart/2005/8/layout/lProcess2"/>
    <dgm:cxn modelId="{0FC4F90F-6B05-4463-ABFC-7D6B052C037E}" type="presParOf" srcId="{F8E6E613-9612-4421-AD81-1DA6160C8A0E}" destId="{53082569-EB00-43B7-B7EE-58788A246B2F}" srcOrd="0" destOrd="0" presId="urn:microsoft.com/office/officeart/2005/8/layout/lProcess2"/>
    <dgm:cxn modelId="{AB521739-9E5C-4ACE-8C63-FA0491F9E71B}" type="presParOf" srcId="{F8E6E613-9612-4421-AD81-1DA6160C8A0E}" destId="{1B01BC38-A852-4EAE-B9D7-E4BC6DE1DAC7}" srcOrd="1" destOrd="0" presId="urn:microsoft.com/office/officeart/2005/8/layout/lProcess2"/>
    <dgm:cxn modelId="{C76E7E75-A305-4963-A9A7-F336BEF1A1E8}" type="presParOf" srcId="{F8E6E613-9612-4421-AD81-1DA6160C8A0E}" destId="{7A7179B0-4104-4E81-9179-35813DA235A5}" srcOrd="2" destOrd="0" presId="urn:microsoft.com/office/officeart/2005/8/layout/lProcess2"/>
    <dgm:cxn modelId="{2A3940CF-0BB2-4958-96E0-859623727BC2}" type="presParOf" srcId="{F8E6E613-9612-4421-AD81-1DA6160C8A0E}" destId="{9B3EB28F-74BA-4273-9AFF-AA783E7E338A}" srcOrd="3" destOrd="0" presId="urn:microsoft.com/office/officeart/2005/8/layout/lProcess2"/>
    <dgm:cxn modelId="{A6966FFB-D90A-4992-BB5B-8200000000D2}" type="presParOf" srcId="{F8E6E613-9612-4421-AD81-1DA6160C8A0E}" destId="{3338910D-315A-4E5E-B197-337FCD2877B4}" srcOrd="4" destOrd="0" presId="urn:microsoft.com/office/officeart/2005/8/layout/lProcess2"/>
    <dgm:cxn modelId="{5F7ECD5C-31E1-45E1-94DF-E8244A0FCA0B}" type="presParOf" srcId="{97FD2061-01A8-47C4-A38E-AA2BA89C78E5}" destId="{E50D8363-C113-4FFB-97D5-AF5CA4A4129E}" srcOrd="1" destOrd="0" presId="urn:microsoft.com/office/officeart/2005/8/layout/lProcess2"/>
    <dgm:cxn modelId="{083C69E4-9261-478A-9847-960018A8424A}" type="presParOf" srcId="{97FD2061-01A8-47C4-A38E-AA2BA89C78E5}" destId="{B0AC40C2-234D-4C68-AE3C-9AAC81CDAC86}" srcOrd="2" destOrd="0" presId="urn:microsoft.com/office/officeart/2005/8/layout/lProcess2"/>
    <dgm:cxn modelId="{BFDF69C5-6283-48E2-A963-48807FE1FAD6}" type="presParOf" srcId="{B0AC40C2-234D-4C68-AE3C-9AAC81CDAC86}" destId="{F233F661-D733-4A07-A85A-C1DCFDF5DA21}" srcOrd="0" destOrd="0" presId="urn:microsoft.com/office/officeart/2005/8/layout/lProcess2"/>
    <dgm:cxn modelId="{5636E964-5C53-45B7-93E1-931EACAB416D}" type="presParOf" srcId="{B0AC40C2-234D-4C68-AE3C-9AAC81CDAC86}" destId="{2806B5F2-5542-4441-9ACB-79725B6D522C}" srcOrd="1" destOrd="0" presId="urn:microsoft.com/office/officeart/2005/8/layout/lProcess2"/>
    <dgm:cxn modelId="{370EF59E-6AFA-4299-9588-5C5D47AD5F04}" type="presParOf" srcId="{B0AC40C2-234D-4C68-AE3C-9AAC81CDAC86}" destId="{24D156B2-D997-4CBA-8965-B0135C849393}" srcOrd="2" destOrd="0" presId="urn:microsoft.com/office/officeart/2005/8/layout/lProcess2"/>
    <dgm:cxn modelId="{1E2E9A14-EAD9-4E4D-94FE-2944165FF59B}" type="presParOf" srcId="{24D156B2-D997-4CBA-8965-B0135C849393}" destId="{F23605E8-4C25-4E60-BC82-DC7B79033F26}" srcOrd="0" destOrd="0" presId="urn:microsoft.com/office/officeart/2005/8/layout/lProcess2"/>
    <dgm:cxn modelId="{B2DC7AE8-59E2-4E43-BE7A-5DC1EE6B96C7}" type="presParOf" srcId="{F23605E8-4C25-4E60-BC82-DC7B79033F26}" destId="{3CE4B11D-F26C-4FFC-AE40-7E1744A9FDDF}" srcOrd="0" destOrd="0" presId="urn:microsoft.com/office/officeart/2005/8/layout/lProcess2"/>
    <dgm:cxn modelId="{8929B119-9997-44F1-AFC6-FD493D944D22}" type="presParOf" srcId="{F23605E8-4C25-4E60-BC82-DC7B79033F26}" destId="{7A4AA0DA-49BF-45CB-B314-4ADE0ECF466D}" srcOrd="1" destOrd="0" presId="urn:microsoft.com/office/officeart/2005/8/layout/lProcess2"/>
    <dgm:cxn modelId="{33B2D791-4884-488F-A5B7-D25B8E95BC9D}" type="presParOf" srcId="{F23605E8-4C25-4E60-BC82-DC7B79033F26}" destId="{F2345C3A-449F-4A5D-A132-C180F35AC7A2}" srcOrd="2" destOrd="0" presId="urn:microsoft.com/office/officeart/2005/8/layout/lProcess2"/>
    <dgm:cxn modelId="{F7220B4D-098F-43FF-B910-6A32174C3F8A}" type="presParOf" srcId="{F23605E8-4C25-4E60-BC82-DC7B79033F26}" destId="{D45E9EF1-F69A-4FDD-AE22-2906F9A27ED6}" srcOrd="3" destOrd="0" presId="urn:microsoft.com/office/officeart/2005/8/layout/lProcess2"/>
    <dgm:cxn modelId="{289E62DF-7F1C-4613-A221-47DB0A03CC58}" type="presParOf" srcId="{F23605E8-4C25-4E60-BC82-DC7B79033F26}" destId="{5BD11EA5-C652-4B0A-8ABB-1D66E3485203}" srcOrd="4" destOrd="0" presId="urn:microsoft.com/office/officeart/2005/8/layout/lProcess2"/>
    <dgm:cxn modelId="{FE0E6557-ABA3-4B49-ADAF-8BD8144B0A3D}" type="presParOf" srcId="{F23605E8-4C25-4E60-BC82-DC7B79033F26}" destId="{A9D0285F-CD89-481E-A9F9-F328809DC698}" srcOrd="5" destOrd="0" presId="urn:microsoft.com/office/officeart/2005/8/layout/lProcess2"/>
    <dgm:cxn modelId="{E1ADA051-C1FE-463D-89D3-FD2245231864}" type="presParOf" srcId="{F23605E8-4C25-4E60-BC82-DC7B79033F26}" destId="{CEB694F1-DF98-457C-9F6C-43CC720075D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1CDF-D946-4BA6-8564-B5A0706D92F2}">
      <dsp:nvSpPr>
        <dsp:cNvPr id="0" name=""/>
        <dsp:cNvSpPr/>
      </dsp:nvSpPr>
      <dsp:spPr>
        <a:xfrm>
          <a:off x="3246" y="0"/>
          <a:ext cx="3122545" cy="36999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Basic </a:t>
          </a:r>
          <a:endParaRPr lang="en-ID" sz="3100" kern="1200" dirty="0"/>
        </a:p>
      </dsp:txBody>
      <dsp:txXfrm>
        <a:off x="3246" y="0"/>
        <a:ext cx="3122545" cy="1109980"/>
      </dsp:txXfrm>
    </dsp:sp>
    <dsp:sp modelId="{53082569-EB00-43B7-B7EE-58788A246B2F}">
      <dsp:nvSpPr>
        <dsp:cNvPr id="0" name=""/>
        <dsp:cNvSpPr/>
      </dsp:nvSpPr>
      <dsp:spPr>
        <a:xfrm>
          <a:off x="315500" y="1110296"/>
          <a:ext cx="2498036" cy="72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Numerical Approach</a:t>
          </a:r>
          <a:endParaRPr lang="en-ID" sz="2100" kern="1200" dirty="0"/>
        </a:p>
      </dsp:txBody>
      <dsp:txXfrm>
        <a:off x="336790" y="1131586"/>
        <a:ext cx="2455456" cy="684308"/>
      </dsp:txXfrm>
    </dsp:sp>
    <dsp:sp modelId="{7A7179B0-4104-4E81-9179-35813DA235A5}">
      <dsp:nvSpPr>
        <dsp:cNvPr id="0" name=""/>
        <dsp:cNvSpPr/>
      </dsp:nvSpPr>
      <dsp:spPr>
        <a:xfrm>
          <a:off x="315500" y="1949014"/>
          <a:ext cx="2498036" cy="72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Numerical Problem</a:t>
          </a:r>
        </a:p>
      </dsp:txBody>
      <dsp:txXfrm>
        <a:off x="336790" y="1970304"/>
        <a:ext cx="2455456" cy="684308"/>
      </dsp:txXfrm>
    </dsp:sp>
    <dsp:sp modelId="{3338910D-315A-4E5E-B197-337FCD2877B4}">
      <dsp:nvSpPr>
        <dsp:cNvPr id="0" name=""/>
        <dsp:cNvSpPr/>
      </dsp:nvSpPr>
      <dsp:spPr>
        <a:xfrm>
          <a:off x="315500" y="2787732"/>
          <a:ext cx="2498036" cy="72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</a:t>
          </a:r>
        </a:p>
      </dsp:txBody>
      <dsp:txXfrm>
        <a:off x="336790" y="2809022"/>
        <a:ext cx="2455456" cy="684308"/>
      </dsp:txXfrm>
    </dsp:sp>
    <dsp:sp modelId="{F233F661-D733-4A07-A85A-C1DCFDF5DA21}">
      <dsp:nvSpPr>
        <dsp:cNvPr id="0" name=""/>
        <dsp:cNvSpPr/>
      </dsp:nvSpPr>
      <dsp:spPr>
        <a:xfrm>
          <a:off x="3359982" y="0"/>
          <a:ext cx="3122545" cy="36999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Problem and Algorithm</a:t>
          </a:r>
          <a:endParaRPr lang="en-ID" sz="3100" kern="1200" dirty="0"/>
        </a:p>
      </dsp:txBody>
      <dsp:txXfrm>
        <a:off x="3359982" y="0"/>
        <a:ext cx="3122545" cy="1109980"/>
      </dsp:txXfrm>
    </dsp:sp>
    <dsp:sp modelId="{3CE4B11D-F26C-4FFC-AE40-7E1744A9FDDF}">
      <dsp:nvSpPr>
        <dsp:cNvPr id="0" name=""/>
        <dsp:cNvSpPr/>
      </dsp:nvSpPr>
      <dsp:spPr>
        <a:xfrm>
          <a:off x="3672237" y="1110070"/>
          <a:ext cx="2498036" cy="539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Algebraic Equation</a:t>
          </a:r>
          <a:endParaRPr lang="en-ID" sz="2100" kern="1200" dirty="0"/>
        </a:p>
      </dsp:txBody>
      <dsp:txXfrm>
        <a:off x="3688024" y="1125857"/>
        <a:ext cx="2466462" cy="507427"/>
      </dsp:txXfrm>
    </dsp:sp>
    <dsp:sp modelId="{F2345C3A-449F-4A5D-A132-C180F35AC7A2}">
      <dsp:nvSpPr>
        <dsp:cNvPr id="0" name=""/>
        <dsp:cNvSpPr/>
      </dsp:nvSpPr>
      <dsp:spPr>
        <a:xfrm>
          <a:off x="3672237" y="1731995"/>
          <a:ext cx="2498036" cy="539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Interpolation</a:t>
          </a:r>
          <a:endParaRPr lang="en-ID" sz="2100" kern="1200" dirty="0"/>
        </a:p>
      </dsp:txBody>
      <dsp:txXfrm>
        <a:off x="3688024" y="1747782"/>
        <a:ext cx="2466462" cy="507427"/>
      </dsp:txXfrm>
    </dsp:sp>
    <dsp:sp modelId="{5BD11EA5-C652-4B0A-8ABB-1D66E3485203}">
      <dsp:nvSpPr>
        <dsp:cNvPr id="0" name=""/>
        <dsp:cNvSpPr/>
      </dsp:nvSpPr>
      <dsp:spPr>
        <a:xfrm>
          <a:off x="3672237" y="2353920"/>
          <a:ext cx="2498036" cy="539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Matrix</a:t>
          </a:r>
          <a:endParaRPr lang="en-ID" sz="2100" kern="1200" dirty="0"/>
        </a:p>
      </dsp:txBody>
      <dsp:txXfrm>
        <a:off x="3688024" y="2369707"/>
        <a:ext cx="2466462" cy="507427"/>
      </dsp:txXfrm>
    </dsp:sp>
    <dsp:sp modelId="{CEB694F1-DF98-457C-9F6C-43CC720075DA}">
      <dsp:nvSpPr>
        <dsp:cNvPr id="0" name=""/>
        <dsp:cNvSpPr/>
      </dsp:nvSpPr>
      <dsp:spPr>
        <a:xfrm>
          <a:off x="3672237" y="2975845"/>
          <a:ext cx="2498036" cy="539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Differentiation</a:t>
          </a:r>
          <a:endParaRPr lang="en-ID" sz="2100" kern="1200" dirty="0"/>
        </a:p>
      </dsp:txBody>
      <dsp:txXfrm>
        <a:off x="3688024" y="2991632"/>
        <a:ext cx="2466462" cy="507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28AB8-DE9C-4D81-875D-6533F574E8B1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7D1D-CB1C-4100-93C0-706086BAB2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89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4396F-48C8-4004-9AA5-61444D9EE83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87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5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4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26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741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94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57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167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79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3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3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3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9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7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8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40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2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48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BDA173-8D5F-4E04-B51B-F8D9C4AB4A54}" type="datetimeFigureOut">
              <a:rPr lang="en-ID" smtClean="0"/>
              <a:t>01/02/2021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F9FC1F-C96C-42E0-97F6-1CD7D07C9F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11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8F28-6466-436F-9774-B7C7D19A9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Method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01AB-9E18-4B01-9484-75662BD02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INTRODUCTION TO NUMERICAL METHODE</a:t>
            </a:r>
            <a:endParaRPr lang="en-ID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5E67FA-2EB3-40A5-BCC8-B05024BCBED5}"/>
              </a:ext>
            </a:extLst>
          </p:cNvPr>
          <p:cNvSpPr txBox="1">
            <a:spLocks/>
          </p:cNvSpPr>
          <p:nvPr/>
        </p:nvSpPr>
        <p:spPr>
          <a:xfrm>
            <a:off x="6771124" y="5918199"/>
            <a:ext cx="5420876" cy="93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Okta Qomaruddin Aziz, S.Si, M.Kom.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5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9"/>
    </mc:Choice>
    <mc:Fallback xmlns="">
      <p:transition spd="slow" advTm="188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0622-014C-4419-933D-EC9657D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(Content)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1C4437-345E-4120-956C-A27EFE06F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46975"/>
              </p:ext>
            </p:extLst>
          </p:nvPr>
        </p:nvGraphicFramePr>
        <p:xfrm>
          <a:off x="3398824" y="2319250"/>
          <a:ext cx="6485775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8C1CDF-D946-4BA6-8564-B5A0706D9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58C1CDF-D946-4BA6-8564-B5A0706D9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082569-EB00-43B7-B7EE-58788A246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3082569-EB00-43B7-B7EE-58788A246B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179B0-4104-4E81-9179-35813DA23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A7179B0-4104-4E81-9179-35813DA23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38910D-315A-4E5E-B197-337FCD287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338910D-315A-4E5E-B197-337FCD287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33F661-D733-4A07-A85A-C1DCFDF5D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233F661-D733-4A07-A85A-C1DCFDF5D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E4B11D-F26C-4FFC-AE40-7E1744A9F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CE4B11D-F26C-4FFC-AE40-7E1744A9F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345C3A-449F-4A5D-A132-C180F35AC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2345C3A-449F-4A5D-A132-C180F35AC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D11EA5-C652-4B0A-8ABB-1D66E3485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5BD11EA5-C652-4B0A-8ABB-1D66E3485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B694F1-DF98-457C-9F6C-43CC72007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CEB694F1-DF98-457C-9F6C-43CC72007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24A-6F7C-417C-82F3-E50339A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(term)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41CA-CA32-4A3F-A123-88441AA0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06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Numerical Problem</a:t>
            </a:r>
            <a:br>
              <a:rPr lang="en-US" dirty="0"/>
            </a:br>
            <a:r>
              <a:rPr lang="en-US" dirty="0"/>
              <a:t>A problem that can be solved by numerical method</a:t>
            </a:r>
          </a:p>
          <a:p>
            <a:r>
              <a:rPr lang="en-US" dirty="0"/>
              <a:t>Approximate Solution</a:t>
            </a:r>
            <a:br>
              <a:rPr lang="en-US" dirty="0"/>
            </a:br>
            <a:r>
              <a:rPr lang="en-US" dirty="0"/>
              <a:t>A solution that </a:t>
            </a:r>
            <a:r>
              <a:rPr lang="en-US" b="1" dirty="0"/>
              <a:t>close to exact/true solution</a:t>
            </a:r>
          </a:p>
          <a:p>
            <a:r>
              <a:rPr lang="en-US" dirty="0"/>
              <a:t>Numerical Error</a:t>
            </a:r>
            <a:br>
              <a:rPr lang="en-US" dirty="0"/>
            </a:br>
            <a:r>
              <a:rPr lang="en-US" dirty="0"/>
              <a:t>An Error that generated by Numerical Method</a:t>
            </a:r>
            <a:br>
              <a:rPr lang="en-US" dirty="0"/>
            </a:br>
            <a:r>
              <a:rPr lang="en-US" dirty="0"/>
              <a:t>- Exact Error</a:t>
            </a:r>
            <a:br>
              <a:rPr lang="en-US" dirty="0"/>
            </a:br>
            <a:r>
              <a:rPr lang="en-US" dirty="0"/>
              <a:t>- Relative Error</a:t>
            </a:r>
          </a:p>
        </p:txBody>
      </p:sp>
    </p:spTree>
    <p:extLst>
      <p:ext uri="{BB962C8B-B14F-4D97-AF65-F5344CB8AC3E}">
        <p14:creationId xmlns:p14="http://schemas.microsoft.com/office/powerpoint/2010/main" val="6030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EFE2-0E1D-4AED-AAC4-A151DAB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Problem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B1E42-8BF3-45AA-ADFD-CFD8C489357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79341" y="2092969"/>
            <a:ext cx="8504237" cy="476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00050" eaLnBrk="1" hangingPunct="1">
              <a:lnSpc>
                <a:spcPct val="80000"/>
              </a:lnSpc>
            </a:pPr>
            <a:r>
              <a:rPr lang="en-US" altLang="en-US" sz="2000" dirty="0"/>
              <a:t>Non linear equation</a:t>
            </a:r>
            <a:endParaRPr lang="it-IT" altLang="en-US" sz="2000" dirty="0"/>
          </a:p>
          <a:p>
            <a:pPr marL="731838" lvl="1" indent="-400050" eaLnBrk="1" hangingPunct="1">
              <a:lnSpc>
                <a:spcPct val="80000"/>
              </a:lnSpc>
            </a:pPr>
            <a:r>
              <a:rPr lang="it-IT" altLang="en-US" sz="1800" dirty="0"/>
              <a:t>Metode Tertutup : Tabel, Biseksi, Regula Falsi, </a:t>
            </a:r>
            <a:endParaRPr lang="sv-SE" altLang="en-US" sz="1800" dirty="0"/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sv-SE" altLang="en-US" sz="1800" dirty="0"/>
              <a:t>Metode Terbuka : Secant, Newton Raphson, Iterasi Sederhana</a:t>
            </a:r>
            <a:endParaRPr lang="pt-BR" altLang="en-US" sz="1800" dirty="0"/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2000" dirty="0"/>
              <a:t>Linear equation</a:t>
            </a:r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pt-BR" altLang="en-US" sz="1800" dirty="0"/>
              <a:t>Eliminasi Gauss, Eliminasi Gauss Jordan, Gauss Seidel</a:t>
            </a:r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1800" dirty="0"/>
              <a:t>D</a:t>
            </a:r>
            <a:r>
              <a:rPr lang="pt-BR" altLang="en-US" sz="2000" dirty="0"/>
              <a:t>ifferentiation</a:t>
            </a:r>
            <a:endParaRPr lang="fi-FI" altLang="en-US" sz="2000" dirty="0"/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fi-FI" altLang="en-US" sz="1800" dirty="0"/>
              <a:t>Selisih Maju, Selisih Tengahan, Selisih Mundur</a:t>
            </a:r>
            <a:endParaRPr lang="pt-BR" altLang="en-US" sz="1800" dirty="0"/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2000" dirty="0"/>
              <a:t>Integration</a:t>
            </a:r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pt-BR" altLang="en-US" sz="1800" dirty="0"/>
              <a:t>Integral Reimann, Integrasi Trapezoida, Simpson, Gauss</a:t>
            </a:r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2000" dirty="0"/>
              <a:t>Interpolation</a:t>
            </a:r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pt-BR" altLang="en-US" sz="1800" dirty="0"/>
              <a:t>Interpolasi Linier, Quadrat, Kubik, Polinom Lagrange, Polinom Newton</a:t>
            </a:r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2000" dirty="0"/>
              <a:t>Regression</a:t>
            </a:r>
          </a:p>
          <a:p>
            <a:pPr marL="731838" lvl="1" indent="-400050" eaLnBrk="1" hangingPunct="1">
              <a:lnSpc>
                <a:spcPct val="80000"/>
              </a:lnSpc>
              <a:spcAft>
                <a:spcPts val="600"/>
              </a:spcAft>
            </a:pPr>
            <a:r>
              <a:rPr lang="pt-BR" altLang="en-US" sz="1800" dirty="0"/>
              <a:t>Regresi Linier dan Non Linier</a:t>
            </a:r>
          </a:p>
          <a:p>
            <a:pPr marL="457200" indent="-400050" eaLnBrk="1" hangingPunct="1">
              <a:lnSpc>
                <a:spcPct val="80000"/>
              </a:lnSpc>
            </a:pPr>
            <a:r>
              <a:rPr lang="pt-BR" altLang="en-US" sz="2000" dirty="0"/>
              <a:t>Differential Equation</a:t>
            </a:r>
          </a:p>
          <a:p>
            <a:pPr marL="731838" lvl="1" indent="-400050" eaLnBrk="1" hangingPunct="1">
              <a:lnSpc>
                <a:spcPct val="80000"/>
              </a:lnSpc>
            </a:pPr>
            <a:r>
              <a:rPr lang="pt-BR" altLang="en-US" sz="1800" dirty="0"/>
              <a:t>Euler, Taylor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99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150D-8795-4D5C-96EC-4031C062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DBCC-DBC8-460D-8043-0552C362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Rank 		: ©</a:t>
            </a:r>
          </a:p>
          <a:p>
            <a:r>
              <a:rPr lang="en-US" dirty="0"/>
              <a:t>Available to 	: All Class</a:t>
            </a:r>
          </a:p>
          <a:p>
            <a:r>
              <a:rPr lang="en-US" dirty="0"/>
              <a:t>Type 			: one per class</a:t>
            </a:r>
          </a:p>
          <a:p>
            <a:r>
              <a:rPr lang="en-ID" dirty="0"/>
              <a:t>Completion	: Must Complete </a:t>
            </a:r>
            <a:r>
              <a:rPr lang="en-ID" b="1" dirty="0"/>
              <a:t>before 4 February 2021</a:t>
            </a:r>
          </a:p>
          <a:p>
            <a:r>
              <a:rPr lang="en-ID" dirty="0"/>
              <a:t>Reward		: Unlock subsequent task</a:t>
            </a:r>
          </a:p>
          <a:p>
            <a:r>
              <a:rPr lang="en-ID" dirty="0"/>
              <a:t>Penalties		: </a:t>
            </a:r>
            <a:r>
              <a:rPr lang="en-ID" b="1" dirty="0"/>
              <a:t>Increased difficulties</a:t>
            </a:r>
            <a:r>
              <a:rPr lang="en-ID" dirty="0"/>
              <a:t> in subsequent task</a:t>
            </a:r>
          </a:p>
          <a:p>
            <a:r>
              <a:rPr lang="en-ID" dirty="0"/>
              <a:t>Description 	: Give an resume of this presentation in e-learning max 150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CB44C-3194-4954-9A30-F64F7481A04D}"/>
              </a:ext>
            </a:extLst>
          </p:cNvPr>
          <p:cNvSpPr txBox="1"/>
          <p:nvPr/>
        </p:nvSpPr>
        <p:spPr>
          <a:xfrm>
            <a:off x="7524206" y="6357257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“I’m just an NPC, you are the Protagonist”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7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13"/>
    </mc:Choice>
    <mc:Fallback xmlns="">
      <p:transition spd="slow" advTm="243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49BA6-E785-49F4-9EA9-BC1F57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Infinite possibility in this world just like Infinite numbers between finite numbers, we only need to find the correct 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3A4CA-5AC0-411F-AE1F-7A92432FB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Okta </a:t>
            </a:r>
            <a:r>
              <a:rPr lang="en-US" dirty="0" err="1"/>
              <a:t>Qomaruddin</a:t>
            </a:r>
            <a:r>
              <a:rPr lang="en-US" dirty="0"/>
              <a:t> Aziz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69AF-6E4B-452F-98BC-EA15483B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Thank you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9165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BCF-B24D-4764-BC71-01147CF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5FBC-024E-412C-A2A4-DB44AA43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 Class will be </a:t>
            </a:r>
            <a:r>
              <a:rPr lang="en-US" b="1" dirty="0"/>
              <a:t>announced later </a:t>
            </a:r>
            <a:r>
              <a:rPr lang="en-US" dirty="0"/>
              <a:t>and based on our </a:t>
            </a:r>
            <a:r>
              <a:rPr lang="en-US" b="1" dirty="0"/>
              <a:t>agreement</a:t>
            </a:r>
          </a:p>
          <a:p>
            <a:r>
              <a:rPr lang="en-US" dirty="0"/>
              <a:t>There will be an </a:t>
            </a:r>
            <a:r>
              <a:rPr lang="en-US" b="1" dirty="0"/>
              <a:t>update</a:t>
            </a:r>
            <a:r>
              <a:rPr lang="en-US" dirty="0"/>
              <a:t> in e-learning once a week (keep checking)</a:t>
            </a:r>
          </a:p>
          <a:p>
            <a:r>
              <a:rPr lang="en-ID" dirty="0"/>
              <a:t>Attendance will be </a:t>
            </a:r>
            <a:r>
              <a:rPr lang="en-ID" b="1" dirty="0"/>
              <a:t>counted on e-learning</a:t>
            </a:r>
            <a:endParaRPr lang="en-ID" dirty="0"/>
          </a:p>
          <a:p>
            <a:r>
              <a:rPr lang="en-ID" dirty="0"/>
              <a:t>Some of material </a:t>
            </a:r>
            <a:r>
              <a:rPr lang="en-ID" b="1" dirty="0"/>
              <a:t>will not be available </a:t>
            </a:r>
            <a:r>
              <a:rPr lang="en-ID" dirty="0"/>
              <a:t>after certain time passed. So it is recommended to </a:t>
            </a:r>
            <a:r>
              <a:rPr lang="en-ID" b="1" dirty="0"/>
              <a:t>save it </a:t>
            </a:r>
            <a:r>
              <a:rPr lang="en-ID" dirty="0"/>
              <a:t>while it available. (such like videos)</a:t>
            </a:r>
          </a:p>
          <a:p>
            <a:r>
              <a:rPr lang="en-ID" dirty="0"/>
              <a:t>Question can be asked in WA group (</a:t>
            </a:r>
            <a:r>
              <a:rPr lang="en-ID" b="1" dirty="0"/>
              <a:t>more discussion more benefit</a:t>
            </a:r>
            <a:r>
              <a:rPr lang="en-ID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5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43"/>
    </mc:Choice>
    <mc:Fallback xmlns="">
      <p:transition spd="slow" advTm="110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8EC2-AF3B-41D2-B0C4-07DF51DB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(Nilai)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747D87-E702-48B6-912B-AC860785A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4452"/>
              </p:ext>
            </p:extLst>
          </p:nvPr>
        </p:nvGraphicFramePr>
        <p:xfrm>
          <a:off x="1484311" y="2438399"/>
          <a:ext cx="58405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8135397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92817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7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(</a:t>
                      </a:r>
                      <a:r>
                        <a:rPr lang="en-US" dirty="0" err="1"/>
                        <a:t>Tugas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1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Midterm (UTS)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7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term (UAS)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7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(Discussion, activity,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591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869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25"/>
    </mc:Choice>
    <mc:Fallback xmlns="">
      <p:transition spd="slow" advTm="76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B416-C73F-496F-BEB3-0428A414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(</a:t>
            </a:r>
            <a:r>
              <a:rPr lang="en-US" dirty="0" err="1"/>
              <a:t>Tugas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417A-6CD9-4A61-ABFD-F82DB821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will be given after certain period (</a:t>
            </a:r>
            <a:r>
              <a:rPr lang="en-US" b="1" dirty="0"/>
              <a:t>not every week</a:t>
            </a:r>
            <a:r>
              <a:rPr lang="en-US" dirty="0"/>
              <a:t>).</a:t>
            </a:r>
          </a:p>
          <a:p>
            <a:r>
              <a:rPr lang="en-US" dirty="0"/>
              <a:t>Task will available for a </a:t>
            </a:r>
            <a:r>
              <a:rPr lang="en-US" b="1" dirty="0"/>
              <a:t>limited period</a:t>
            </a:r>
            <a:r>
              <a:rPr lang="en-US" dirty="0"/>
              <a:t>.</a:t>
            </a:r>
          </a:p>
          <a:p>
            <a:r>
              <a:rPr lang="en-US" dirty="0"/>
              <a:t>Need to complete </a:t>
            </a:r>
            <a:r>
              <a:rPr lang="en-US" b="1" dirty="0"/>
              <a:t>certain task/condition </a:t>
            </a:r>
            <a:r>
              <a:rPr lang="en-US" dirty="0"/>
              <a:t>to make another task occur.</a:t>
            </a:r>
          </a:p>
          <a:p>
            <a:r>
              <a:rPr lang="en-US" dirty="0"/>
              <a:t>You can bravely </a:t>
            </a:r>
            <a:r>
              <a:rPr lang="en-US" b="1" dirty="0"/>
              <a:t>ask for a task</a:t>
            </a:r>
            <a:r>
              <a:rPr lang="en-US" dirty="0"/>
              <a:t> (in WA group) but it </a:t>
            </a:r>
            <a:r>
              <a:rPr lang="en-US" b="1" dirty="0"/>
              <a:t>will not always easy</a:t>
            </a:r>
            <a:r>
              <a:rPr lang="en-US" dirty="0"/>
              <a:t> to complete.</a:t>
            </a:r>
          </a:p>
          <a:p>
            <a:r>
              <a:rPr lang="en-US" dirty="0"/>
              <a:t>Midterm and Final Term is </a:t>
            </a:r>
            <a:r>
              <a:rPr lang="en-US" b="1" dirty="0"/>
              <a:t>also a task</a:t>
            </a:r>
            <a:r>
              <a:rPr lang="en-US" dirty="0"/>
              <a:t>, I will decide it according to your </a:t>
            </a:r>
            <a:r>
              <a:rPr lang="en-US" b="1" dirty="0"/>
              <a:t>accomplishment</a:t>
            </a:r>
            <a:r>
              <a:rPr lang="en-US" dirty="0"/>
              <a:t>, whether </a:t>
            </a:r>
            <a:r>
              <a:rPr lang="en-US" b="1" dirty="0"/>
              <a:t>you need it</a:t>
            </a:r>
            <a:r>
              <a:rPr lang="en-US" dirty="0"/>
              <a:t> or </a:t>
            </a:r>
            <a:r>
              <a:rPr lang="en-US" b="1" dirty="0"/>
              <a:t>you don’t</a:t>
            </a:r>
            <a:r>
              <a:rPr lang="en-US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04"/>
    </mc:Choice>
    <mc:Fallback xmlns="">
      <p:transition spd="slow" advTm="130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3EA-A114-4BC2-B7CE-A25B45B3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Numerical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A05-9E23-4A75-A998-0C2A9F98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basic operation</a:t>
            </a:r>
          </a:p>
          <a:p>
            <a:r>
              <a:rPr lang="en-ID" dirty="0"/>
              <a:t>Give an </a:t>
            </a:r>
            <a:r>
              <a:rPr lang="en-ID" b="1" dirty="0"/>
              <a:t>approximate</a:t>
            </a:r>
            <a:r>
              <a:rPr lang="en-ID" dirty="0"/>
              <a:t>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35D26-2078-4EAD-ADB3-49B51461C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3" b="96173" l="4410" r="95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4" y="2856411"/>
            <a:ext cx="7113936" cy="4001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9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92"/>
    </mc:Choice>
    <mc:Fallback xmlns="">
      <p:transition spd="slow" advTm="102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93F-6563-46A5-A60F-F97FDFA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Numerical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391E-99EA-48AF-895E-F9A2C315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60672"/>
            <a:ext cx="10018713" cy="762001"/>
          </a:xfrm>
        </p:spPr>
        <p:txBody>
          <a:bodyPr/>
          <a:lstStyle/>
          <a:p>
            <a:r>
              <a:rPr lang="en-US" dirty="0"/>
              <a:t>Help solving Mathematical Problem (a lot)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9E698-B7FD-40D8-B7FF-808C42B5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92" y="3021874"/>
            <a:ext cx="3272813" cy="358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817CF-88BF-4164-9353-C5B45D7F80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8" y="3322673"/>
            <a:ext cx="4807132" cy="29548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1C04FB-7EDB-40B5-ABF4-A749753615A8}"/>
              </a:ext>
            </a:extLst>
          </p:cNvPr>
          <p:cNvSpPr/>
          <p:nvPr/>
        </p:nvSpPr>
        <p:spPr>
          <a:xfrm>
            <a:off x="7761352" y="4504508"/>
            <a:ext cx="597040" cy="61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20"/>
    </mc:Choice>
    <mc:Fallback xmlns="">
      <p:transition spd="slow" advTm="39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EB9-9364-4C18-94CD-5F03D746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vs Analytical Approach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CBD62-BA52-44A7-BDD6-967056BA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7804"/>
              </p:ext>
            </p:extLst>
          </p:nvPr>
        </p:nvGraphicFramePr>
        <p:xfrm>
          <a:off x="2262659" y="273793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1661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363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Numerical Method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Analytical Approach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Approximate</a:t>
                      </a:r>
                      <a:r>
                        <a:rPr lang="en-US" dirty="0"/>
                        <a:t> Solution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Exact </a:t>
                      </a:r>
                      <a:r>
                        <a:rPr lang="en-US" dirty="0"/>
                        <a:t>Solution/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 Solution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0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Has Error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Error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 </a:t>
                      </a:r>
                      <a:r>
                        <a:rPr lang="en-US" b="1" dirty="0"/>
                        <a:t>some Problem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Sometimes solve</a:t>
                      </a:r>
                      <a:r>
                        <a:rPr lang="en-US" dirty="0"/>
                        <a:t> problem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9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Designed to do with </a:t>
                      </a:r>
                      <a:r>
                        <a:rPr lang="en-US" b="1" dirty="0"/>
                        <a:t>Computer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do with </a:t>
                      </a:r>
                      <a:r>
                        <a:rPr lang="en-US" b="1" dirty="0"/>
                        <a:t>Capable Human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Easy</a:t>
                      </a:r>
                      <a:r>
                        <a:rPr lang="en-US" dirty="0"/>
                        <a:t> to understand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Hard</a:t>
                      </a:r>
                      <a:r>
                        <a:rPr lang="en-US" dirty="0"/>
                        <a:t> to understand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3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Based on </a:t>
                      </a:r>
                      <a:r>
                        <a:rPr lang="en-US" b="1" dirty="0"/>
                        <a:t>Hard Work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</a:t>
                      </a:r>
                      <a:r>
                        <a:rPr lang="en-US" b="1" dirty="0"/>
                        <a:t>mathematical manipulation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5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0DCA-7F55-4DE3-840A-8783A5F1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8F53E-C586-497D-8C69-25E97D26D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6999"/>
                <a:ext cx="4018566" cy="76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</a:t>
                </a:r>
                <a:r>
                  <a:rPr lang="en-US" b="1" dirty="0"/>
                  <a:t>root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8F53E-C586-497D-8C69-25E97D26D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6999"/>
                <a:ext cx="4018566" cy="762001"/>
              </a:xfrm>
              <a:blipFill>
                <a:blip r:embed="rId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6F2438B-6CD3-41C8-8B94-A172D37039C9}"/>
              </a:ext>
            </a:extLst>
          </p:cNvPr>
          <p:cNvSpPr txBox="1"/>
          <p:nvPr/>
        </p:nvSpPr>
        <p:spPr>
          <a:xfrm>
            <a:off x="7153864" y="34729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5BA15-B626-4BF9-99AB-1AF2C95B6C0F}"/>
              </a:ext>
            </a:extLst>
          </p:cNvPr>
          <p:cNvSpPr txBox="1"/>
          <p:nvPr/>
        </p:nvSpPr>
        <p:spPr>
          <a:xfrm>
            <a:off x="3011731" y="347293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8CC65-8C00-47C4-AF2D-53CB1C3B0CDC}"/>
                  </a:ext>
                </a:extLst>
              </p:cNvPr>
              <p:cNvSpPr txBox="1"/>
              <p:nvPr/>
            </p:nvSpPr>
            <p:spPr>
              <a:xfrm>
                <a:off x="2537241" y="4152556"/>
                <a:ext cx="19127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Add 5 to both side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8CC65-8C00-47C4-AF2D-53CB1C3B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41" y="4152556"/>
                <a:ext cx="1912703" cy="1200329"/>
              </a:xfrm>
              <a:prstGeom prst="rect">
                <a:avLst/>
              </a:prstGeom>
              <a:blipFill>
                <a:blip r:embed="rId3"/>
                <a:stretch>
                  <a:fillRect l="-2548" t="-2538" r="-19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2AB0B-3D35-4E08-9FC8-C94CF73EA7D1}"/>
                  </a:ext>
                </a:extLst>
              </p:cNvPr>
              <p:cNvSpPr txBox="1"/>
              <p:nvPr/>
            </p:nvSpPr>
            <p:spPr>
              <a:xfrm>
                <a:off x="6605925" y="4152556"/>
                <a:ext cx="3433698" cy="2700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Lets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ID" dirty="0"/>
                  <a:t> (Negative)</a:t>
                </a:r>
                <a:br>
                  <a:rPr lang="en-ID" dirty="0"/>
                </a:br>
                <a:r>
                  <a:rPr lang="en-ID" dirty="0"/>
                  <a:t>Lets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dirty="0"/>
                  <a:t> (Positive)</a:t>
                </a:r>
                <a:br>
                  <a:rPr lang="en-ID" dirty="0"/>
                </a:br>
                <a:br>
                  <a:rPr lang="en-ID" dirty="0"/>
                </a:br>
                <a:r>
                  <a:rPr lang="en-ID" dirty="0"/>
                  <a:t>answer is between 1 and 6</a:t>
                </a:r>
                <a:br>
                  <a:rPr lang="en-ID" dirty="0"/>
                </a:br>
                <a:r>
                  <a:rPr lang="en-ID" dirty="0"/>
                  <a:t>try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=3,5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=−1,5</m:t>
                    </m:r>
                  </m:oMath>
                </a14:m>
                <a:r>
                  <a:rPr lang="en-US" dirty="0"/>
                  <a:t> (negative)</a:t>
                </a:r>
                <a:br>
                  <a:rPr lang="en-US" dirty="0"/>
                </a:br>
                <a:r>
                  <a:rPr lang="en-US" dirty="0"/>
                  <a:t>answer it between 3,5 and 6 so on.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2AB0B-3D35-4E08-9FC8-C94CF73EA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25" y="4152556"/>
                <a:ext cx="3433698" cy="2700035"/>
              </a:xfrm>
              <a:prstGeom prst="rect">
                <a:avLst/>
              </a:prstGeom>
              <a:blipFill>
                <a:blip r:embed="rId4"/>
                <a:stretch>
                  <a:fillRect l="-1599" t="-1129" r="-888" b="-27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A683E7A-ECA8-497E-8304-D4AE424F7EC7}"/>
              </a:ext>
            </a:extLst>
          </p:cNvPr>
          <p:cNvSpPr/>
          <p:nvPr/>
        </p:nvSpPr>
        <p:spPr>
          <a:xfrm>
            <a:off x="9111049" y="4242486"/>
            <a:ext cx="387178" cy="1013255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898F2B2-DF9B-4E10-91F4-8819531A9B1E}"/>
              </a:ext>
            </a:extLst>
          </p:cNvPr>
          <p:cNvSpPr/>
          <p:nvPr/>
        </p:nvSpPr>
        <p:spPr>
          <a:xfrm>
            <a:off x="10351012" y="5665570"/>
            <a:ext cx="387178" cy="1013255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6BF75B-A3A3-4AF3-A6BF-E5DD83FE758D}"/>
              </a:ext>
            </a:extLst>
          </p:cNvPr>
          <p:cNvSpPr/>
          <p:nvPr/>
        </p:nvSpPr>
        <p:spPr>
          <a:xfrm>
            <a:off x="8345926" y="5931242"/>
            <a:ext cx="296563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87FE5-742D-4A91-B4D6-6FDBA316962A}"/>
              </a:ext>
            </a:extLst>
          </p:cNvPr>
          <p:cNvSpPr txBox="1"/>
          <p:nvPr/>
        </p:nvSpPr>
        <p:spPr>
          <a:xfrm>
            <a:off x="8642489" y="5852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Main Method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B0537-E150-4DC9-A896-D719CB43DE46}"/>
              </a:ext>
            </a:extLst>
          </p:cNvPr>
          <p:cNvSpPr txBox="1"/>
          <p:nvPr/>
        </p:nvSpPr>
        <p:spPr>
          <a:xfrm>
            <a:off x="9611268" y="4564447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Pivot</a:t>
            </a:r>
            <a:endParaRPr lang="en-ID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F798-981F-4333-9542-8A5ADD79B82F}"/>
              </a:ext>
            </a:extLst>
          </p:cNvPr>
          <p:cNvSpPr txBox="1"/>
          <p:nvPr/>
        </p:nvSpPr>
        <p:spPr>
          <a:xfrm>
            <a:off x="10821397" y="59875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Iteration</a:t>
            </a:r>
            <a:endParaRPr lang="en-ID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2FA-0F0B-45B6-9F34-667DA07C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680CF-9CC4-42F5-94B9-789D209DF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Seems analytical approach much more easy</a:t>
                </a:r>
              </a:p>
              <a:p>
                <a:r>
                  <a:rPr lang="en-US" dirty="0"/>
                  <a:t>Next try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ID" dirty="0"/>
                  <a:t>Instead we calculate for </a:t>
                </a:r>
                <a:r>
                  <a:rPr lang="en-ID" b="1" dirty="0"/>
                  <a:t>15 hours or more </a:t>
                </a:r>
                <a:r>
                  <a:rPr lang="en-ID" dirty="0"/>
                  <a:t>to get </a:t>
                </a:r>
                <a:r>
                  <a:rPr lang="en-ID" b="1" dirty="0"/>
                  <a:t>exact solution</a:t>
                </a:r>
                <a:br>
                  <a:rPr lang="en-ID" dirty="0"/>
                </a:br>
                <a:r>
                  <a:rPr lang="en-ID" dirty="0"/>
                  <a:t>why don’t we calculate for </a:t>
                </a:r>
                <a:r>
                  <a:rPr lang="en-ID" b="1" dirty="0"/>
                  <a:t>15 seconds</a:t>
                </a:r>
                <a:r>
                  <a:rPr lang="en-ID" dirty="0"/>
                  <a:t> to get a </a:t>
                </a:r>
                <a:r>
                  <a:rPr lang="en-ID" b="1" dirty="0"/>
                  <a:t>good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680CF-9CC4-42F5-94B9-789D209DF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9.5|10.5|11.3|16.4|21.2|1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6|5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9|8.9|12.5|12.9|31.3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6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|19.3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.8|36.3|20.5|24.8|22.9|22.1|1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137</TotalTime>
  <Words>668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Corbel</vt:lpstr>
      <vt:lpstr>Wingdings</vt:lpstr>
      <vt:lpstr>Wingdings 2</vt:lpstr>
      <vt:lpstr>Parallax</vt:lpstr>
      <vt:lpstr>Numerical Method</vt:lpstr>
      <vt:lpstr>Class Rule</vt:lpstr>
      <vt:lpstr>Marking (Nilai)</vt:lpstr>
      <vt:lpstr>Tasking (Tugas)</vt:lpstr>
      <vt:lpstr>What is Numerical Method</vt:lpstr>
      <vt:lpstr>Why Numerical Method</vt:lpstr>
      <vt:lpstr>Numerical Method vs Analytical Approach</vt:lpstr>
      <vt:lpstr>Example</vt:lpstr>
      <vt:lpstr>Example (Cont.)</vt:lpstr>
      <vt:lpstr>Numerical Method (Content)</vt:lpstr>
      <vt:lpstr>Numerical Method (term)</vt:lpstr>
      <vt:lpstr>Numerical Problem</vt:lpstr>
      <vt:lpstr>Task 1</vt:lpstr>
      <vt:lpstr>There are Infinite possibility in this world just like Infinite numbers between finite numbers, we only need to find the correct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</dc:title>
  <dc:creator>ASUS TUF GAMING</dc:creator>
  <cp:lastModifiedBy>ASUS TUF GAMING</cp:lastModifiedBy>
  <cp:revision>13</cp:revision>
  <dcterms:created xsi:type="dcterms:W3CDTF">2021-01-31T09:55:49Z</dcterms:created>
  <dcterms:modified xsi:type="dcterms:W3CDTF">2021-01-31T22:56:54Z</dcterms:modified>
</cp:coreProperties>
</file>