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61" r:id="rId4"/>
    <p:sldId id="259" r:id="rId5"/>
    <p:sldId id="301" r:id="rId6"/>
    <p:sldId id="262" r:id="rId7"/>
    <p:sldId id="302" r:id="rId8"/>
    <p:sldId id="303" r:id="rId9"/>
    <p:sldId id="270" r:id="rId10"/>
    <p:sldId id="279" r:id="rId11"/>
    <p:sldId id="305" r:id="rId12"/>
    <p:sldId id="266" r:id="rId13"/>
    <p:sldId id="275" r:id="rId14"/>
    <p:sldId id="308" r:id="rId15"/>
    <p:sldId id="263" r:id="rId16"/>
    <p:sldId id="264" r:id="rId17"/>
    <p:sldId id="309" r:id="rId18"/>
    <p:sldId id="269" r:id="rId19"/>
    <p:sldId id="310" r:id="rId20"/>
    <p:sldId id="281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Overpass Mon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en" initials="S" lastIdx="1" clrIdx="0">
    <p:extLst>
      <p:ext uri="{19B8F6BF-5375-455C-9EA6-DF929625EA0E}">
        <p15:presenceInfo xmlns:p15="http://schemas.microsoft.com/office/powerpoint/2012/main" userId="f1813be78105c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196ED-35A2-4C71-B944-6A1862B55B5A}">
  <a:tblStyle styleId="{DD7196ED-35A2-4C71-B944-6A1862B55B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048FB0-611F-4256-9B4F-7D763DBB0F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7674" autoAdjust="0"/>
  </p:normalViewPr>
  <p:slideViewPr>
    <p:cSldViewPr snapToGrid="0">
      <p:cViewPr varScale="1">
        <p:scale>
          <a:sx n="42" d="100"/>
          <a:sy n="42" d="100"/>
        </p:scale>
        <p:origin x="3594" y="42"/>
      </p:cViewPr>
      <p:guideLst/>
    </p:cSldViewPr>
  </p:slideViewPr>
  <p:notesTextViewPr>
    <p:cViewPr>
      <p:scale>
        <a:sx n="1" d="1"/>
        <a:sy n="1" d="1"/>
      </p:scale>
      <p:origin x="0" y="-2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8B993-0E40-4E08-BCE7-40BB3DC089B6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95A79-B37F-4634-B718-DDA48E747E17}">
      <dgm:prSet phldrT="[Text]"/>
      <dgm:spPr/>
      <dgm:t>
        <a:bodyPr/>
        <a:lstStyle/>
        <a:p>
          <a:r>
            <a:rPr lang="fr-FR" dirty="0" err="1" smtClean="0"/>
            <a:t>What</a:t>
          </a:r>
          <a:r>
            <a:rPr lang="fr-FR" dirty="0" smtClean="0"/>
            <a:t> </a:t>
          </a:r>
          <a:r>
            <a:rPr lang="fr-FR" dirty="0" err="1" smtClean="0"/>
            <a:t>is</a:t>
          </a:r>
          <a:r>
            <a:rPr lang="fr-FR" dirty="0" smtClean="0"/>
            <a:t> </a:t>
          </a:r>
          <a:r>
            <a:rPr lang="fr-FR" dirty="0" err="1" smtClean="0"/>
            <a:t>React</a:t>
          </a:r>
          <a:endParaRPr lang="en-US" dirty="0"/>
        </a:p>
      </dgm:t>
    </dgm:pt>
    <dgm:pt modelId="{D2EE4682-1AA0-4B99-AB9F-60F9A642A567}" type="parTrans" cxnId="{EAD11461-0F8B-4565-87E3-DEBDCFC1EB14}">
      <dgm:prSet/>
      <dgm:spPr/>
      <dgm:t>
        <a:bodyPr/>
        <a:lstStyle/>
        <a:p>
          <a:endParaRPr lang="en-US"/>
        </a:p>
      </dgm:t>
    </dgm:pt>
    <dgm:pt modelId="{2F0467B6-07FA-45AC-A7A5-68FF6776AF79}" type="sibTrans" cxnId="{EAD11461-0F8B-4565-87E3-DEBDCFC1EB14}">
      <dgm:prSet/>
      <dgm:spPr/>
      <dgm:t>
        <a:bodyPr/>
        <a:lstStyle/>
        <a:p>
          <a:endParaRPr lang="en-US"/>
        </a:p>
      </dgm:t>
    </dgm:pt>
    <dgm:pt modelId="{AD2E6873-55B7-481D-8A32-2B0973A04A0F}">
      <dgm:prSet phldrT="[Text]"/>
      <dgm:spPr/>
      <dgm:t>
        <a:bodyPr/>
        <a:lstStyle/>
        <a:p>
          <a:r>
            <a:rPr lang="fr-FR" dirty="0" err="1" smtClean="0"/>
            <a:t>Why</a:t>
          </a:r>
          <a:r>
            <a:rPr lang="fr-FR" dirty="0" smtClean="0"/>
            <a:t> use </a:t>
          </a:r>
          <a:r>
            <a:rPr lang="fr-FR" dirty="0" err="1" smtClean="0"/>
            <a:t>React</a:t>
          </a:r>
          <a:endParaRPr lang="en-US" dirty="0"/>
        </a:p>
      </dgm:t>
    </dgm:pt>
    <dgm:pt modelId="{125151DA-90CA-45C1-9262-28A30A32F8A9}" type="parTrans" cxnId="{00048693-7E99-4618-960D-7E88C64FD5B8}">
      <dgm:prSet/>
      <dgm:spPr/>
      <dgm:t>
        <a:bodyPr/>
        <a:lstStyle/>
        <a:p>
          <a:endParaRPr lang="en-US"/>
        </a:p>
      </dgm:t>
    </dgm:pt>
    <dgm:pt modelId="{D3D87476-9554-4671-A6D2-61F53FBB9189}" type="sibTrans" cxnId="{00048693-7E99-4618-960D-7E88C64FD5B8}">
      <dgm:prSet/>
      <dgm:spPr/>
      <dgm:t>
        <a:bodyPr/>
        <a:lstStyle/>
        <a:p>
          <a:endParaRPr lang="en-US"/>
        </a:p>
      </dgm:t>
    </dgm:pt>
    <dgm:pt modelId="{E426D199-E559-42CE-B19A-9097311B8AE5}">
      <dgm:prSet phldrT="[Text]"/>
      <dgm:spPr/>
      <dgm:t>
        <a:bodyPr/>
        <a:lstStyle/>
        <a:p>
          <a:r>
            <a:rPr lang="en-US" noProof="0" dirty="0" smtClean="0"/>
            <a:t>Overview</a:t>
          </a:r>
          <a:r>
            <a:rPr lang="fr-FR" dirty="0" smtClean="0"/>
            <a:t> of JSX</a:t>
          </a:r>
          <a:endParaRPr lang="en-US" dirty="0"/>
        </a:p>
      </dgm:t>
    </dgm:pt>
    <dgm:pt modelId="{37B0962D-EC16-4B51-AC11-BC9C11841D99}" type="parTrans" cxnId="{98D3639B-BFCC-4254-8FA7-36605266AE6B}">
      <dgm:prSet/>
      <dgm:spPr/>
      <dgm:t>
        <a:bodyPr/>
        <a:lstStyle/>
        <a:p>
          <a:endParaRPr lang="en-US"/>
        </a:p>
      </dgm:t>
    </dgm:pt>
    <dgm:pt modelId="{37420536-F537-4C33-A5F9-CDBB6F3CCB47}" type="sibTrans" cxnId="{98D3639B-BFCC-4254-8FA7-36605266AE6B}">
      <dgm:prSet/>
      <dgm:spPr/>
      <dgm:t>
        <a:bodyPr/>
        <a:lstStyle/>
        <a:p>
          <a:endParaRPr lang="en-US"/>
        </a:p>
      </dgm:t>
    </dgm:pt>
    <dgm:pt modelId="{9D1A1E36-5744-4BD1-8F57-EC0F34A83907}">
      <dgm:prSet phldrT="[Text]"/>
      <dgm:spPr/>
      <dgm:t>
        <a:bodyPr/>
        <a:lstStyle/>
        <a:p>
          <a:r>
            <a:rPr lang="fr-FR" dirty="0" smtClean="0"/>
            <a:t>Setting up the </a:t>
          </a:r>
          <a:r>
            <a:rPr lang="en-US" noProof="0" dirty="0" smtClean="0"/>
            <a:t>environment</a:t>
          </a:r>
          <a:endParaRPr lang="en-US" noProof="0" dirty="0"/>
        </a:p>
      </dgm:t>
    </dgm:pt>
    <dgm:pt modelId="{BFB5EE23-71A1-463E-8D30-1F7B51799C98}" type="parTrans" cxnId="{68F4D7EE-FF1E-43C0-B4C4-5730D7C54C02}">
      <dgm:prSet/>
      <dgm:spPr/>
      <dgm:t>
        <a:bodyPr/>
        <a:lstStyle/>
        <a:p>
          <a:endParaRPr lang="en-US"/>
        </a:p>
      </dgm:t>
    </dgm:pt>
    <dgm:pt modelId="{76886E7A-15CE-4EED-8951-20423A0C856E}" type="sibTrans" cxnId="{68F4D7EE-FF1E-43C0-B4C4-5730D7C54C02}">
      <dgm:prSet/>
      <dgm:spPr/>
      <dgm:t>
        <a:bodyPr/>
        <a:lstStyle/>
        <a:p>
          <a:endParaRPr lang="en-US"/>
        </a:p>
      </dgm:t>
    </dgm:pt>
    <dgm:pt modelId="{97331141-8D9B-4156-9E06-A8CABA05B6D6}">
      <dgm:prSet phldrT="[Text]"/>
      <dgm:spPr/>
      <dgm:t>
        <a:bodyPr/>
        <a:lstStyle/>
        <a:p>
          <a:r>
            <a:rPr lang="fr-FR" dirty="0" err="1" smtClean="0"/>
            <a:t>Create</a:t>
          </a:r>
          <a:r>
            <a:rPr lang="fr-FR" dirty="0" smtClean="0"/>
            <a:t> </a:t>
          </a:r>
          <a:r>
            <a:rPr lang="fr-FR" dirty="0" smtClean="0"/>
            <a:t>a </a:t>
          </a:r>
          <a:r>
            <a:rPr lang="fr-FR" dirty="0" err="1" smtClean="0"/>
            <a:t>React</a:t>
          </a:r>
          <a:r>
            <a:rPr lang="fr-FR" dirty="0" smtClean="0"/>
            <a:t> </a:t>
          </a:r>
          <a:r>
            <a:rPr lang="fr-FR" dirty="0" smtClean="0"/>
            <a:t>App</a:t>
          </a:r>
          <a:endParaRPr lang="en-US" dirty="0"/>
        </a:p>
      </dgm:t>
    </dgm:pt>
    <dgm:pt modelId="{B9E86077-42BD-44A2-8DB5-4AD026D73694}" type="parTrans" cxnId="{639F7804-9836-4E64-85A6-CB60E551C0DE}">
      <dgm:prSet/>
      <dgm:spPr/>
      <dgm:t>
        <a:bodyPr/>
        <a:lstStyle/>
        <a:p>
          <a:endParaRPr lang="en-US"/>
        </a:p>
      </dgm:t>
    </dgm:pt>
    <dgm:pt modelId="{56C460A4-D25E-446A-8E7B-7B84D7CA5990}" type="sibTrans" cxnId="{639F7804-9836-4E64-85A6-CB60E551C0DE}">
      <dgm:prSet/>
      <dgm:spPr/>
      <dgm:t>
        <a:bodyPr/>
        <a:lstStyle/>
        <a:p>
          <a:endParaRPr lang="en-US"/>
        </a:p>
      </dgm:t>
    </dgm:pt>
    <dgm:pt modelId="{7C626D0F-9F6C-4F70-9614-351BCCC6D639}">
      <dgm:prSet phldrT="[Text]"/>
      <dgm:spPr/>
      <dgm:t>
        <a:bodyPr/>
        <a:lstStyle/>
        <a:p>
          <a:r>
            <a:rPr lang="fr-FR" dirty="0" err="1" smtClean="0"/>
            <a:t>React</a:t>
          </a:r>
          <a:r>
            <a:rPr lang="fr-FR" dirty="0" smtClean="0"/>
            <a:t> Project Structure</a:t>
          </a:r>
          <a:endParaRPr lang="en-US" dirty="0"/>
        </a:p>
      </dgm:t>
    </dgm:pt>
    <dgm:pt modelId="{8BEC2066-0C38-4608-81DA-0B4DB0D81C98}" type="parTrans" cxnId="{4D23A2D0-8A18-4211-B651-D7FBC2D547A0}">
      <dgm:prSet/>
      <dgm:spPr/>
      <dgm:t>
        <a:bodyPr/>
        <a:lstStyle/>
        <a:p>
          <a:endParaRPr lang="en-US"/>
        </a:p>
      </dgm:t>
    </dgm:pt>
    <dgm:pt modelId="{2E5C6DE4-6E8B-48B5-9833-F6EB509CB7E8}" type="sibTrans" cxnId="{4D23A2D0-8A18-4211-B651-D7FBC2D547A0}">
      <dgm:prSet/>
      <dgm:spPr/>
      <dgm:t>
        <a:bodyPr/>
        <a:lstStyle/>
        <a:p>
          <a:endParaRPr lang="en-US"/>
        </a:p>
      </dgm:t>
    </dgm:pt>
    <dgm:pt modelId="{69AD34E7-63E6-41C4-B023-95AD7EEFB966}" type="pres">
      <dgm:prSet presAssocID="{5BD8B993-0E40-4E08-BCE7-40BB3DC089B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3044EA0-F9E1-4927-87FE-338326A4E956}" type="pres">
      <dgm:prSet presAssocID="{5BD8B993-0E40-4E08-BCE7-40BB3DC089B6}" presName="Name1" presStyleCnt="0"/>
      <dgm:spPr/>
    </dgm:pt>
    <dgm:pt modelId="{46B052C0-A40D-4980-A871-26B3D3E2E02D}" type="pres">
      <dgm:prSet presAssocID="{5BD8B993-0E40-4E08-BCE7-40BB3DC089B6}" presName="cycle" presStyleCnt="0"/>
      <dgm:spPr/>
    </dgm:pt>
    <dgm:pt modelId="{1E2AD183-31BA-4F35-9837-76CA75CA4821}" type="pres">
      <dgm:prSet presAssocID="{5BD8B993-0E40-4E08-BCE7-40BB3DC089B6}" presName="srcNode" presStyleLbl="node1" presStyleIdx="0" presStyleCnt="6"/>
      <dgm:spPr/>
    </dgm:pt>
    <dgm:pt modelId="{A35DEF2F-2FDD-467B-B20F-770FC6DEC3CD}" type="pres">
      <dgm:prSet presAssocID="{5BD8B993-0E40-4E08-BCE7-40BB3DC089B6}" presName="conn" presStyleLbl="parChTrans1D2" presStyleIdx="0" presStyleCnt="1"/>
      <dgm:spPr/>
      <dgm:t>
        <a:bodyPr/>
        <a:lstStyle/>
        <a:p>
          <a:endParaRPr lang="en-US"/>
        </a:p>
      </dgm:t>
    </dgm:pt>
    <dgm:pt modelId="{C4839BCC-8AF5-4AAE-87E7-C4B0C526F4B1}" type="pres">
      <dgm:prSet presAssocID="{5BD8B993-0E40-4E08-BCE7-40BB3DC089B6}" presName="extraNode" presStyleLbl="node1" presStyleIdx="0" presStyleCnt="6"/>
      <dgm:spPr/>
    </dgm:pt>
    <dgm:pt modelId="{C4EA1992-59A9-4D41-8662-F82A18A91B51}" type="pres">
      <dgm:prSet presAssocID="{5BD8B993-0E40-4E08-BCE7-40BB3DC089B6}" presName="dstNode" presStyleLbl="node1" presStyleIdx="0" presStyleCnt="6"/>
      <dgm:spPr/>
    </dgm:pt>
    <dgm:pt modelId="{9E22E5A8-3AFB-4D6D-BACA-4205B2395F6D}" type="pres">
      <dgm:prSet presAssocID="{B5095A79-B37F-4634-B718-DDA48E747E1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9C83E-2FCD-4745-AD82-E646B679A056}" type="pres">
      <dgm:prSet presAssocID="{B5095A79-B37F-4634-B718-DDA48E747E17}" presName="accent_1" presStyleCnt="0"/>
      <dgm:spPr/>
    </dgm:pt>
    <dgm:pt modelId="{4CC1B36D-B26B-4CD3-A341-FB09C36CDD6A}" type="pres">
      <dgm:prSet presAssocID="{B5095A79-B37F-4634-B718-DDA48E747E17}" presName="accentRepeatNode" presStyleLbl="solidFgAcc1" presStyleIdx="0" presStyleCnt="6"/>
      <dgm:spPr/>
    </dgm:pt>
    <dgm:pt modelId="{43470DAB-ABE6-472D-A3D7-323A5AE2A824}" type="pres">
      <dgm:prSet presAssocID="{AD2E6873-55B7-481D-8A32-2B0973A04A0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30DDD-5592-47F5-8A43-0CFFE932EA28}" type="pres">
      <dgm:prSet presAssocID="{AD2E6873-55B7-481D-8A32-2B0973A04A0F}" presName="accent_2" presStyleCnt="0"/>
      <dgm:spPr/>
    </dgm:pt>
    <dgm:pt modelId="{FC63AE69-EC4A-4AAF-8DF8-C250BAC6EF88}" type="pres">
      <dgm:prSet presAssocID="{AD2E6873-55B7-481D-8A32-2B0973A04A0F}" presName="accentRepeatNode" presStyleLbl="solidFgAcc1" presStyleIdx="1" presStyleCnt="6"/>
      <dgm:spPr/>
    </dgm:pt>
    <dgm:pt modelId="{A74F2237-ACFC-400B-9ED8-504DAD5E97C9}" type="pres">
      <dgm:prSet presAssocID="{E426D199-E559-42CE-B19A-9097311B8AE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6063B-D755-4C65-9932-B8774F1A1EE5}" type="pres">
      <dgm:prSet presAssocID="{E426D199-E559-42CE-B19A-9097311B8AE5}" presName="accent_3" presStyleCnt="0"/>
      <dgm:spPr/>
    </dgm:pt>
    <dgm:pt modelId="{3D4879A6-92F9-4A40-B4CA-A72ED50BA484}" type="pres">
      <dgm:prSet presAssocID="{E426D199-E559-42CE-B19A-9097311B8AE5}" presName="accentRepeatNode" presStyleLbl="solidFgAcc1" presStyleIdx="2" presStyleCnt="6"/>
      <dgm:spPr/>
    </dgm:pt>
    <dgm:pt modelId="{EE99B6DD-270A-4BE5-B6B1-E7CE425CA4FD}" type="pres">
      <dgm:prSet presAssocID="{9D1A1E36-5744-4BD1-8F57-EC0F34A8390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30D3C-FD80-449D-9279-D249B166D6B2}" type="pres">
      <dgm:prSet presAssocID="{9D1A1E36-5744-4BD1-8F57-EC0F34A83907}" presName="accent_4" presStyleCnt="0"/>
      <dgm:spPr/>
    </dgm:pt>
    <dgm:pt modelId="{1829E9AF-6584-4FD1-AFAB-93C3065E2FF3}" type="pres">
      <dgm:prSet presAssocID="{9D1A1E36-5744-4BD1-8F57-EC0F34A83907}" presName="accentRepeatNode" presStyleLbl="solidFgAcc1" presStyleIdx="3" presStyleCnt="6"/>
      <dgm:spPr/>
    </dgm:pt>
    <dgm:pt modelId="{B05471B9-5A94-4150-BA89-270AA433CD92}" type="pres">
      <dgm:prSet presAssocID="{97331141-8D9B-4156-9E06-A8CABA05B6D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DD18-09DF-4EAA-9A68-308E753B02D2}" type="pres">
      <dgm:prSet presAssocID="{97331141-8D9B-4156-9E06-A8CABA05B6D6}" presName="accent_5" presStyleCnt="0"/>
      <dgm:spPr/>
    </dgm:pt>
    <dgm:pt modelId="{440EAC65-6016-4842-895C-C58EC0348523}" type="pres">
      <dgm:prSet presAssocID="{97331141-8D9B-4156-9E06-A8CABA05B6D6}" presName="accentRepeatNode" presStyleLbl="solidFgAcc1" presStyleIdx="4" presStyleCnt="6"/>
      <dgm:spPr/>
    </dgm:pt>
    <dgm:pt modelId="{1A23554C-6D0C-4DED-BE0E-722EA77A0A55}" type="pres">
      <dgm:prSet presAssocID="{7C626D0F-9F6C-4F70-9614-351BCCC6D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51E6F-E780-40FE-941E-D8A2855A8F99}" type="pres">
      <dgm:prSet presAssocID="{7C626D0F-9F6C-4F70-9614-351BCCC6D639}" presName="accent_6" presStyleCnt="0"/>
      <dgm:spPr/>
    </dgm:pt>
    <dgm:pt modelId="{CDE31C56-008B-4BBA-B1BF-6A13ADBEE614}" type="pres">
      <dgm:prSet presAssocID="{7C626D0F-9F6C-4F70-9614-351BCCC6D639}" presName="accentRepeatNode" presStyleLbl="solidFgAcc1" presStyleIdx="5" presStyleCnt="6"/>
      <dgm:spPr/>
    </dgm:pt>
  </dgm:ptLst>
  <dgm:cxnLst>
    <dgm:cxn modelId="{43E570C1-51F0-4CD3-810B-387A0F58B95D}" type="presOf" srcId="{AD2E6873-55B7-481D-8A32-2B0973A04A0F}" destId="{43470DAB-ABE6-472D-A3D7-323A5AE2A824}" srcOrd="0" destOrd="0" presId="urn:microsoft.com/office/officeart/2008/layout/VerticalCurvedList"/>
    <dgm:cxn modelId="{E738EFAD-1A92-4D35-8402-7866D95B5042}" type="presOf" srcId="{9D1A1E36-5744-4BD1-8F57-EC0F34A83907}" destId="{EE99B6DD-270A-4BE5-B6B1-E7CE425CA4FD}" srcOrd="0" destOrd="0" presId="urn:microsoft.com/office/officeart/2008/layout/VerticalCurvedList"/>
    <dgm:cxn modelId="{E18AE9AC-202F-4E72-BC2A-F6AEEDB16E27}" type="presOf" srcId="{E426D199-E559-42CE-B19A-9097311B8AE5}" destId="{A74F2237-ACFC-400B-9ED8-504DAD5E97C9}" srcOrd="0" destOrd="0" presId="urn:microsoft.com/office/officeart/2008/layout/VerticalCurvedList"/>
    <dgm:cxn modelId="{EAD11461-0F8B-4565-87E3-DEBDCFC1EB14}" srcId="{5BD8B993-0E40-4E08-BCE7-40BB3DC089B6}" destId="{B5095A79-B37F-4634-B718-DDA48E747E17}" srcOrd="0" destOrd="0" parTransId="{D2EE4682-1AA0-4B99-AB9F-60F9A642A567}" sibTransId="{2F0467B6-07FA-45AC-A7A5-68FF6776AF79}"/>
    <dgm:cxn modelId="{4D23A2D0-8A18-4211-B651-D7FBC2D547A0}" srcId="{5BD8B993-0E40-4E08-BCE7-40BB3DC089B6}" destId="{7C626D0F-9F6C-4F70-9614-351BCCC6D639}" srcOrd="5" destOrd="0" parTransId="{8BEC2066-0C38-4608-81DA-0B4DB0D81C98}" sibTransId="{2E5C6DE4-6E8B-48B5-9833-F6EB509CB7E8}"/>
    <dgm:cxn modelId="{98D3639B-BFCC-4254-8FA7-36605266AE6B}" srcId="{5BD8B993-0E40-4E08-BCE7-40BB3DC089B6}" destId="{E426D199-E559-42CE-B19A-9097311B8AE5}" srcOrd="2" destOrd="0" parTransId="{37B0962D-EC16-4B51-AC11-BC9C11841D99}" sibTransId="{37420536-F537-4C33-A5F9-CDBB6F3CCB47}"/>
    <dgm:cxn modelId="{61BCD146-C4EF-4AEF-94E6-4A6E1C4B02D0}" type="presOf" srcId="{2F0467B6-07FA-45AC-A7A5-68FF6776AF79}" destId="{A35DEF2F-2FDD-467B-B20F-770FC6DEC3CD}" srcOrd="0" destOrd="0" presId="urn:microsoft.com/office/officeart/2008/layout/VerticalCurvedList"/>
    <dgm:cxn modelId="{00048693-7E99-4618-960D-7E88C64FD5B8}" srcId="{5BD8B993-0E40-4E08-BCE7-40BB3DC089B6}" destId="{AD2E6873-55B7-481D-8A32-2B0973A04A0F}" srcOrd="1" destOrd="0" parTransId="{125151DA-90CA-45C1-9262-28A30A32F8A9}" sibTransId="{D3D87476-9554-4671-A6D2-61F53FBB9189}"/>
    <dgm:cxn modelId="{9921F007-0DA6-496C-AACE-1BE65E085054}" type="presOf" srcId="{5BD8B993-0E40-4E08-BCE7-40BB3DC089B6}" destId="{69AD34E7-63E6-41C4-B023-95AD7EEFB966}" srcOrd="0" destOrd="0" presId="urn:microsoft.com/office/officeart/2008/layout/VerticalCurvedList"/>
    <dgm:cxn modelId="{0192FFB0-B4C2-456E-8077-331D2ED99DDD}" type="presOf" srcId="{B5095A79-B37F-4634-B718-DDA48E747E17}" destId="{9E22E5A8-3AFB-4D6D-BACA-4205B2395F6D}" srcOrd="0" destOrd="0" presId="urn:microsoft.com/office/officeart/2008/layout/VerticalCurvedList"/>
    <dgm:cxn modelId="{68F4D7EE-FF1E-43C0-B4C4-5730D7C54C02}" srcId="{5BD8B993-0E40-4E08-BCE7-40BB3DC089B6}" destId="{9D1A1E36-5744-4BD1-8F57-EC0F34A83907}" srcOrd="3" destOrd="0" parTransId="{BFB5EE23-71A1-463E-8D30-1F7B51799C98}" sibTransId="{76886E7A-15CE-4EED-8951-20423A0C856E}"/>
    <dgm:cxn modelId="{639F7804-9836-4E64-85A6-CB60E551C0DE}" srcId="{5BD8B993-0E40-4E08-BCE7-40BB3DC089B6}" destId="{97331141-8D9B-4156-9E06-A8CABA05B6D6}" srcOrd="4" destOrd="0" parTransId="{B9E86077-42BD-44A2-8DB5-4AD026D73694}" sibTransId="{56C460A4-D25E-446A-8E7B-7B84D7CA5990}"/>
    <dgm:cxn modelId="{9D8A8A1E-B9DB-4E4F-9EC7-BD5C9147DDF3}" type="presOf" srcId="{97331141-8D9B-4156-9E06-A8CABA05B6D6}" destId="{B05471B9-5A94-4150-BA89-270AA433CD92}" srcOrd="0" destOrd="0" presId="urn:microsoft.com/office/officeart/2008/layout/VerticalCurvedList"/>
    <dgm:cxn modelId="{DBD954BF-CFD3-4DBA-8BB3-F65E003CB704}" type="presOf" srcId="{7C626D0F-9F6C-4F70-9614-351BCCC6D639}" destId="{1A23554C-6D0C-4DED-BE0E-722EA77A0A55}" srcOrd="0" destOrd="0" presId="urn:microsoft.com/office/officeart/2008/layout/VerticalCurvedList"/>
    <dgm:cxn modelId="{18C3A4B7-8C51-4D02-8D39-244482D6DE59}" type="presParOf" srcId="{69AD34E7-63E6-41C4-B023-95AD7EEFB966}" destId="{23044EA0-F9E1-4927-87FE-338326A4E956}" srcOrd="0" destOrd="0" presId="urn:microsoft.com/office/officeart/2008/layout/VerticalCurvedList"/>
    <dgm:cxn modelId="{9C2B75E9-4B21-42DE-B9AC-D127BE4A89AA}" type="presParOf" srcId="{23044EA0-F9E1-4927-87FE-338326A4E956}" destId="{46B052C0-A40D-4980-A871-26B3D3E2E02D}" srcOrd="0" destOrd="0" presId="urn:microsoft.com/office/officeart/2008/layout/VerticalCurvedList"/>
    <dgm:cxn modelId="{F6BDB7B9-2EEB-4BF4-9545-A418C3682710}" type="presParOf" srcId="{46B052C0-A40D-4980-A871-26B3D3E2E02D}" destId="{1E2AD183-31BA-4F35-9837-76CA75CA4821}" srcOrd="0" destOrd="0" presId="urn:microsoft.com/office/officeart/2008/layout/VerticalCurvedList"/>
    <dgm:cxn modelId="{8CFA28BB-8BEF-4D5F-B7E7-AA461A504C53}" type="presParOf" srcId="{46B052C0-A40D-4980-A871-26B3D3E2E02D}" destId="{A35DEF2F-2FDD-467B-B20F-770FC6DEC3CD}" srcOrd="1" destOrd="0" presId="urn:microsoft.com/office/officeart/2008/layout/VerticalCurvedList"/>
    <dgm:cxn modelId="{BB3C3439-626F-4E0C-904F-5D2458194781}" type="presParOf" srcId="{46B052C0-A40D-4980-A871-26B3D3E2E02D}" destId="{C4839BCC-8AF5-4AAE-87E7-C4B0C526F4B1}" srcOrd="2" destOrd="0" presId="urn:microsoft.com/office/officeart/2008/layout/VerticalCurvedList"/>
    <dgm:cxn modelId="{9B399B92-291F-48EF-A940-3EBD7857ED48}" type="presParOf" srcId="{46B052C0-A40D-4980-A871-26B3D3E2E02D}" destId="{C4EA1992-59A9-4D41-8662-F82A18A91B51}" srcOrd="3" destOrd="0" presId="urn:microsoft.com/office/officeart/2008/layout/VerticalCurvedList"/>
    <dgm:cxn modelId="{BDD39636-5642-43AE-B7CD-58F9220F511C}" type="presParOf" srcId="{23044EA0-F9E1-4927-87FE-338326A4E956}" destId="{9E22E5A8-3AFB-4D6D-BACA-4205B2395F6D}" srcOrd="1" destOrd="0" presId="urn:microsoft.com/office/officeart/2008/layout/VerticalCurvedList"/>
    <dgm:cxn modelId="{C1EC7EA6-E1D3-4016-A4ED-312A3918F634}" type="presParOf" srcId="{23044EA0-F9E1-4927-87FE-338326A4E956}" destId="{3CE9C83E-2FCD-4745-AD82-E646B679A056}" srcOrd="2" destOrd="0" presId="urn:microsoft.com/office/officeart/2008/layout/VerticalCurvedList"/>
    <dgm:cxn modelId="{D53A5CD7-1B3B-4318-912D-6377534F7A10}" type="presParOf" srcId="{3CE9C83E-2FCD-4745-AD82-E646B679A056}" destId="{4CC1B36D-B26B-4CD3-A341-FB09C36CDD6A}" srcOrd="0" destOrd="0" presId="urn:microsoft.com/office/officeart/2008/layout/VerticalCurvedList"/>
    <dgm:cxn modelId="{2DD632DE-BBFB-4D92-A490-171EBC6B7BA3}" type="presParOf" srcId="{23044EA0-F9E1-4927-87FE-338326A4E956}" destId="{43470DAB-ABE6-472D-A3D7-323A5AE2A824}" srcOrd="3" destOrd="0" presId="urn:microsoft.com/office/officeart/2008/layout/VerticalCurvedList"/>
    <dgm:cxn modelId="{903E81D3-7AF9-4C92-9B3A-9897419214E9}" type="presParOf" srcId="{23044EA0-F9E1-4927-87FE-338326A4E956}" destId="{8AA30DDD-5592-47F5-8A43-0CFFE932EA28}" srcOrd="4" destOrd="0" presId="urn:microsoft.com/office/officeart/2008/layout/VerticalCurvedList"/>
    <dgm:cxn modelId="{2276CB6D-D1A4-4E71-AC56-557C37B6F51F}" type="presParOf" srcId="{8AA30DDD-5592-47F5-8A43-0CFFE932EA28}" destId="{FC63AE69-EC4A-4AAF-8DF8-C250BAC6EF88}" srcOrd="0" destOrd="0" presId="urn:microsoft.com/office/officeart/2008/layout/VerticalCurvedList"/>
    <dgm:cxn modelId="{A6962CDA-131E-47A7-87E5-20C8D564E34A}" type="presParOf" srcId="{23044EA0-F9E1-4927-87FE-338326A4E956}" destId="{A74F2237-ACFC-400B-9ED8-504DAD5E97C9}" srcOrd="5" destOrd="0" presId="urn:microsoft.com/office/officeart/2008/layout/VerticalCurvedList"/>
    <dgm:cxn modelId="{A4E479B8-9D5E-43A8-8368-3AC444A9B076}" type="presParOf" srcId="{23044EA0-F9E1-4927-87FE-338326A4E956}" destId="{8A36063B-D755-4C65-9932-B8774F1A1EE5}" srcOrd="6" destOrd="0" presId="urn:microsoft.com/office/officeart/2008/layout/VerticalCurvedList"/>
    <dgm:cxn modelId="{C3C3F3A3-D6DC-4C05-BDD2-022B8DD5B0CD}" type="presParOf" srcId="{8A36063B-D755-4C65-9932-B8774F1A1EE5}" destId="{3D4879A6-92F9-4A40-B4CA-A72ED50BA484}" srcOrd="0" destOrd="0" presId="urn:microsoft.com/office/officeart/2008/layout/VerticalCurvedList"/>
    <dgm:cxn modelId="{842BCD61-53F2-4CB7-83AB-1BF8184328A7}" type="presParOf" srcId="{23044EA0-F9E1-4927-87FE-338326A4E956}" destId="{EE99B6DD-270A-4BE5-B6B1-E7CE425CA4FD}" srcOrd="7" destOrd="0" presId="urn:microsoft.com/office/officeart/2008/layout/VerticalCurvedList"/>
    <dgm:cxn modelId="{24F3C5AC-5380-4146-A76C-D4300505450B}" type="presParOf" srcId="{23044EA0-F9E1-4927-87FE-338326A4E956}" destId="{B7C30D3C-FD80-449D-9279-D249B166D6B2}" srcOrd="8" destOrd="0" presId="urn:microsoft.com/office/officeart/2008/layout/VerticalCurvedList"/>
    <dgm:cxn modelId="{BD986F10-AEAA-4E16-AA88-2579C4F8DF17}" type="presParOf" srcId="{B7C30D3C-FD80-449D-9279-D249B166D6B2}" destId="{1829E9AF-6584-4FD1-AFAB-93C3065E2FF3}" srcOrd="0" destOrd="0" presId="urn:microsoft.com/office/officeart/2008/layout/VerticalCurvedList"/>
    <dgm:cxn modelId="{E5BC06D0-8808-4A3E-9BB0-A889DCEC08CE}" type="presParOf" srcId="{23044EA0-F9E1-4927-87FE-338326A4E956}" destId="{B05471B9-5A94-4150-BA89-270AA433CD92}" srcOrd="9" destOrd="0" presId="urn:microsoft.com/office/officeart/2008/layout/VerticalCurvedList"/>
    <dgm:cxn modelId="{1EA0AA98-242A-4101-9704-17861DDBF803}" type="presParOf" srcId="{23044EA0-F9E1-4927-87FE-338326A4E956}" destId="{3A27DD18-09DF-4EAA-9A68-308E753B02D2}" srcOrd="10" destOrd="0" presId="urn:microsoft.com/office/officeart/2008/layout/VerticalCurvedList"/>
    <dgm:cxn modelId="{587BB9CA-A645-4BEC-B74E-3DA83CFA9E58}" type="presParOf" srcId="{3A27DD18-09DF-4EAA-9A68-308E753B02D2}" destId="{440EAC65-6016-4842-895C-C58EC0348523}" srcOrd="0" destOrd="0" presId="urn:microsoft.com/office/officeart/2008/layout/VerticalCurvedList"/>
    <dgm:cxn modelId="{F6B37C72-9074-4520-9257-A51443A2282C}" type="presParOf" srcId="{23044EA0-F9E1-4927-87FE-338326A4E956}" destId="{1A23554C-6D0C-4DED-BE0E-722EA77A0A55}" srcOrd="11" destOrd="0" presId="urn:microsoft.com/office/officeart/2008/layout/VerticalCurvedList"/>
    <dgm:cxn modelId="{7C34DCDE-1FC8-484D-BEF0-1A8B04EAD958}" type="presParOf" srcId="{23044EA0-F9E1-4927-87FE-338326A4E956}" destId="{3F451E6F-E780-40FE-941E-D8A2855A8F99}" srcOrd="12" destOrd="0" presId="urn:microsoft.com/office/officeart/2008/layout/VerticalCurvedList"/>
    <dgm:cxn modelId="{DAC8AA07-C087-4842-8F94-7F87BC874060}" type="presParOf" srcId="{3F451E6F-E780-40FE-941E-D8A2855A8F99}" destId="{CDE31C56-008B-4BBA-B1BF-6A13ADBEE614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DEF2F-2FDD-467B-B20F-770FC6DEC3C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2E5A8-3AFB-4D6D-BACA-4205B2395F6D}">
      <dsp:nvSpPr>
        <dsp:cNvPr id="0" name=""/>
        <dsp:cNvSpPr/>
      </dsp:nvSpPr>
      <dsp:spPr>
        <a:xfrm>
          <a:off x="328048" y="214010"/>
          <a:ext cx="4513442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What</a:t>
          </a:r>
          <a:r>
            <a:rPr lang="fr-FR" sz="2300" kern="1200" dirty="0" smtClean="0"/>
            <a:t> </a:t>
          </a:r>
          <a:r>
            <a:rPr lang="fr-FR" sz="2300" kern="1200" dirty="0" err="1" smtClean="0"/>
            <a:t>is</a:t>
          </a:r>
          <a:r>
            <a:rPr lang="fr-FR" sz="2300" kern="1200" dirty="0" smtClean="0"/>
            <a:t> </a:t>
          </a:r>
          <a:r>
            <a:rPr lang="fr-FR" sz="2300" kern="1200" dirty="0" err="1" smtClean="0"/>
            <a:t>React</a:t>
          </a:r>
          <a:endParaRPr lang="en-US" sz="2300" kern="1200" dirty="0"/>
        </a:p>
      </dsp:txBody>
      <dsp:txXfrm>
        <a:off x="328048" y="214010"/>
        <a:ext cx="4513442" cy="427857"/>
      </dsp:txXfrm>
    </dsp:sp>
    <dsp:sp modelId="{4CC1B36D-B26B-4CD3-A341-FB09C36CDD6A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70DAB-ABE6-472D-A3D7-323A5AE2A824}">
      <dsp:nvSpPr>
        <dsp:cNvPr id="0" name=""/>
        <dsp:cNvSpPr/>
      </dsp:nvSpPr>
      <dsp:spPr>
        <a:xfrm>
          <a:off x="679991" y="855715"/>
          <a:ext cx="4161500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Why</a:t>
          </a:r>
          <a:r>
            <a:rPr lang="fr-FR" sz="2300" kern="1200" dirty="0" smtClean="0"/>
            <a:t> use </a:t>
          </a:r>
          <a:r>
            <a:rPr lang="fr-FR" sz="2300" kern="1200" dirty="0" err="1" smtClean="0"/>
            <a:t>React</a:t>
          </a:r>
          <a:endParaRPr lang="en-US" sz="2300" kern="1200" dirty="0"/>
        </a:p>
      </dsp:txBody>
      <dsp:txXfrm>
        <a:off x="679991" y="855715"/>
        <a:ext cx="4161500" cy="427857"/>
      </dsp:txXfrm>
    </dsp:sp>
    <dsp:sp modelId="{FC63AE69-EC4A-4AAF-8DF8-C250BAC6EF88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F2237-ACFC-400B-9ED8-504DAD5E97C9}">
      <dsp:nvSpPr>
        <dsp:cNvPr id="0" name=""/>
        <dsp:cNvSpPr/>
      </dsp:nvSpPr>
      <dsp:spPr>
        <a:xfrm>
          <a:off x="840925" y="1497421"/>
          <a:ext cx="4000566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Overview</a:t>
          </a:r>
          <a:r>
            <a:rPr lang="fr-FR" sz="2300" kern="1200" dirty="0" smtClean="0"/>
            <a:t> of JSX</a:t>
          </a:r>
          <a:endParaRPr lang="en-US" sz="2300" kern="1200" dirty="0"/>
        </a:p>
      </dsp:txBody>
      <dsp:txXfrm>
        <a:off x="840925" y="1497421"/>
        <a:ext cx="4000566" cy="427857"/>
      </dsp:txXfrm>
    </dsp:sp>
    <dsp:sp modelId="{3D4879A6-92F9-4A40-B4CA-A72ED50BA484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9B6DD-270A-4BE5-B6B1-E7CE425CA4FD}">
      <dsp:nvSpPr>
        <dsp:cNvPr id="0" name=""/>
        <dsp:cNvSpPr/>
      </dsp:nvSpPr>
      <dsp:spPr>
        <a:xfrm>
          <a:off x="840925" y="2138720"/>
          <a:ext cx="4000566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Setting up the </a:t>
          </a:r>
          <a:r>
            <a:rPr lang="en-US" sz="2300" kern="1200" noProof="0" dirty="0" smtClean="0"/>
            <a:t>environment</a:t>
          </a:r>
          <a:endParaRPr lang="en-US" sz="2300" kern="1200" noProof="0" dirty="0"/>
        </a:p>
      </dsp:txBody>
      <dsp:txXfrm>
        <a:off x="840925" y="2138720"/>
        <a:ext cx="4000566" cy="427857"/>
      </dsp:txXfrm>
    </dsp:sp>
    <dsp:sp modelId="{1829E9AF-6584-4FD1-AFAB-93C3065E2FF3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471B9-5A94-4150-BA89-270AA433CD92}">
      <dsp:nvSpPr>
        <dsp:cNvPr id="0" name=""/>
        <dsp:cNvSpPr/>
      </dsp:nvSpPr>
      <dsp:spPr>
        <a:xfrm>
          <a:off x="679991" y="2780426"/>
          <a:ext cx="4161500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Create</a:t>
          </a:r>
          <a:r>
            <a:rPr lang="fr-FR" sz="2300" kern="1200" dirty="0" smtClean="0"/>
            <a:t> </a:t>
          </a:r>
          <a:r>
            <a:rPr lang="fr-FR" sz="2300" kern="1200" dirty="0" smtClean="0"/>
            <a:t>a </a:t>
          </a:r>
          <a:r>
            <a:rPr lang="fr-FR" sz="2300" kern="1200" dirty="0" err="1" smtClean="0"/>
            <a:t>React</a:t>
          </a:r>
          <a:r>
            <a:rPr lang="fr-FR" sz="2300" kern="1200" dirty="0" smtClean="0"/>
            <a:t> </a:t>
          </a:r>
          <a:r>
            <a:rPr lang="fr-FR" sz="2300" kern="1200" dirty="0" smtClean="0"/>
            <a:t>App</a:t>
          </a:r>
          <a:endParaRPr lang="en-US" sz="2300" kern="1200" dirty="0"/>
        </a:p>
      </dsp:txBody>
      <dsp:txXfrm>
        <a:off x="679991" y="2780426"/>
        <a:ext cx="4161500" cy="427857"/>
      </dsp:txXfrm>
    </dsp:sp>
    <dsp:sp modelId="{440EAC65-6016-4842-895C-C58EC0348523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554C-6D0C-4DED-BE0E-722EA77A0A55}">
      <dsp:nvSpPr>
        <dsp:cNvPr id="0" name=""/>
        <dsp:cNvSpPr/>
      </dsp:nvSpPr>
      <dsp:spPr>
        <a:xfrm>
          <a:off x="328048" y="3422131"/>
          <a:ext cx="4513442" cy="427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React</a:t>
          </a:r>
          <a:r>
            <a:rPr lang="fr-FR" sz="2300" kern="1200" dirty="0" smtClean="0"/>
            <a:t> Project Structure</a:t>
          </a:r>
          <a:endParaRPr lang="en-US" sz="2300" kern="1200" dirty="0"/>
        </a:p>
      </dsp:txBody>
      <dsp:txXfrm>
        <a:off x="328048" y="3422131"/>
        <a:ext cx="4513442" cy="427857"/>
      </dsp:txXfrm>
    </dsp:sp>
    <dsp:sp modelId="{CDE31C56-008B-4BBA-B1BF-6A13ADBEE614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effectLst/>
              </a:rPr>
              <a:t>In the example above, we use JSX to define the structure of a React component. The &lt;div&gt; element acts as a container for the &lt;h1&gt; and &lt;p&gt; elements, which represent the heading and paragraph of the component's UI.</a:t>
            </a:r>
            <a:endParaRPr lang="en-US" dirty="0" smtClean="0"/>
          </a:p>
          <a:p>
            <a:r>
              <a:rPr lang="en-US" dirty="0" smtClean="0">
                <a:effectLst/>
              </a:rPr>
              <a:t>By using JSX, we can easily create and manipulate complex UI structures in a more intuitive and efficient way.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0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52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folder: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is the heart of your React application, where the source code resides.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houses components, styles, and other assets necessary for your application.</a:t>
            </a:r>
          </a:p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/index.js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entry point for your React application.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ReactDOM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render the main component into the HTML root.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Registers a service worker for progressive web app features.</a:t>
            </a:r>
          </a:p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/App.js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Default React component created by Create React App.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Demonstrates the basic structure of a functional React component.</a:t>
            </a:r>
          </a:p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/App.css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Default stylesheet for the App.js component.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Illustrates how CSS can be integrated with React components.</a:t>
            </a:r>
          </a:p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logo.svg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SVG image file included for demonstration purposes.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Can be replaced or removed based on your project needs.</a:t>
            </a:r>
          </a:p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/App.test.js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File for testing the App.js component.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Encourages writing tests for React components to ensure code reliability.</a:t>
            </a:r>
          </a:p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/setupTests.js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Configuration file for setting up testing libraries.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Provides a foundation for writing tests in your React application.</a:t>
            </a:r>
          </a:p>
          <a:p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/reportWebVitals.js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Measures web vitals performance metrics for your application.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Helps track and report real user experiences, aiding in optimization efforts.</a:t>
            </a:r>
          </a:p>
          <a:p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 folder: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615950" lvl="1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Houses the static assets like HTML files, images, and favicon.</a:t>
            </a:r>
          </a:p>
          <a:p>
            <a:pPr marL="615950" lvl="1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index.html file here is the entry point for your React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application.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public/</a:t>
            </a:r>
            <a:r>
              <a:rPr 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manifest.json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Enables Progressive Web App (PWA) features.</a:t>
            </a:r>
          </a:p>
          <a:p>
            <a:pPr lvl="1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Metadata for the web app, affecting how it appears and functions.</a:t>
            </a:r>
          </a:p>
          <a:p>
            <a:pPr lvl="1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 Properties: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Name, start URL, display mode, icons.</a:t>
            </a:r>
          </a:p>
          <a:p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public/robots.txt file: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Guides web crawlers on how to interact with the site.</a:t>
            </a:r>
          </a:p>
          <a:p>
            <a:pPr lvl="1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Directives for search engine spiders, specifying crawl permissions.</a:t>
            </a:r>
          </a:p>
          <a:p>
            <a:pPr lvl="1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Common Directives: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User-agent, Disallow, Allow, Sitemap.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97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5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724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2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9" r:id="rId7"/>
    <p:sldLayoutId id="2147483660" r:id="rId8"/>
    <p:sldLayoutId id="2147483662" r:id="rId9"/>
    <p:sldLayoutId id="2147483664" r:id="rId10"/>
    <p:sldLayoutId id="2147483665" r:id="rId11"/>
    <p:sldLayoutId id="2147483667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49171" y="1684483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 smtClean="0"/>
              <a:t>Intro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React</a:t>
            </a:r>
            <a:endParaRPr sz="72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599592" y="4775983"/>
            <a:ext cx="2311957" cy="43377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</a:rPr>
              <a:t>By Salmen Abbes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120900" y="1576575"/>
            <a:ext cx="55626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import React from 'react</a:t>
            </a:r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';</a:t>
            </a:r>
          </a:p>
          <a:p>
            <a:pPr lvl="0"/>
            <a:endParaRPr lang="en-US" sz="2000" b="1" dirty="0">
              <a:solidFill>
                <a:schemeClr val="accent1"/>
              </a:solidFill>
              <a:latin typeface="Overpass Mono" panose="020B0604020202020204" charset="0"/>
            </a:endParaRPr>
          </a:p>
          <a:p>
            <a:pPr lvl="0"/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function </a:t>
            </a:r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App() { </a:t>
            </a:r>
            <a:endParaRPr lang="en-US" sz="2000" b="1" dirty="0" smtClean="0">
              <a:solidFill>
                <a:schemeClr val="accent1"/>
              </a:solidFill>
              <a:latin typeface="Overpass Mono" panose="020B0604020202020204" charset="0"/>
            </a:endParaRPr>
          </a:p>
          <a:p>
            <a:pPr lvl="0"/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return </a:t>
            </a:r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( </a:t>
            </a:r>
            <a:endParaRPr lang="en-US" sz="2000" b="1" dirty="0" smtClean="0">
              <a:solidFill>
                <a:schemeClr val="accent1"/>
              </a:solidFill>
              <a:latin typeface="Overpass Mono" panose="020B0604020202020204" charset="0"/>
            </a:endParaRPr>
          </a:p>
          <a:p>
            <a:pPr lvl="0"/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  &lt;</a:t>
            </a:r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div&gt; </a:t>
            </a:r>
            <a:endParaRPr lang="en-US" sz="2000" b="1" dirty="0" smtClean="0">
              <a:solidFill>
                <a:schemeClr val="accent1"/>
              </a:solidFill>
              <a:latin typeface="Overpass Mono" panose="020B0604020202020204" charset="0"/>
            </a:endParaRPr>
          </a:p>
          <a:p>
            <a:pPr lvl="0"/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      &lt;</a:t>
            </a:r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h1&gt;Hello, World!&lt;/h1&gt; </a:t>
            </a:r>
            <a:endParaRPr lang="en-US" sz="2000" b="1" dirty="0" smtClean="0">
              <a:solidFill>
                <a:schemeClr val="accent1"/>
              </a:solidFill>
              <a:latin typeface="Overpass Mono" panose="020B0604020202020204" charset="0"/>
            </a:endParaRPr>
          </a:p>
          <a:p>
            <a:pPr lvl="0"/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     &lt;</a:t>
            </a:r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p&gt;Welcome to </a:t>
            </a:r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React.&lt;/</a:t>
            </a:r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&gt;</a:t>
            </a:r>
          </a:p>
          <a:p>
            <a:pPr lvl="0"/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  &lt;/</a:t>
            </a:r>
            <a:r>
              <a:rPr lang="en-US" sz="2000" b="1" dirty="0">
                <a:solidFill>
                  <a:schemeClr val="accent1"/>
                </a:solidFill>
                <a:latin typeface="Overpass Mono" panose="020B0604020202020204" charset="0"/>
              </a:rPr>
              <a:t>div</a:t>
            </a:r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&gt;</a:t>
            </a:r>
          </a:p>
          <a:p>
            <a:pPr lvl="0"/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 );</a:t>
            </a:r>
          </a:p>
          <a:p>
            <a:pPr lvl="0"/>
            <a:r>
              <a:rPr lang="en-US" sz="2000" b="1" dirty="0" smtClean="0">
                <a:solidFill>
                  <a:schemeClr val="accent1"/>
                </a:solidFill>
                <a:latin typeface="Overpass Mono" panose="020B0604020202020204" charset="0"/>
              </a:rPr>
              <a:t>}</a:t>
            </a:r>
            <a:endParaRPr sz="2000" b="1" dirty="0">
              <a:solidFill>
                <a:schemeClr val="accent1"/>
              </a:solidFill>
              <a:latin typeface="Overpass Mono" panose="020B0604020202020204" charset="0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fr-FR" dirty="0"/>
              <a:t>Setting up </a:t>
            </a:r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en-US" dirty="0"/>
              <a:t>environment</a:t>
            </a:r>
            <a:endParaRPr lang="en-US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5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912578" y="352934"/>
            <a:ext cx="5233624" cy="550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NodeJS is the Key!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Choose a suitable IDE for React development, such as Visual Studio Code, Atom, or Sublime Text.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NodeJS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Node.js is a JavaScript runtime that allows server-side execution.</a:t>
            </a:r>
            <a:endParaRPr sz="1200"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sz="1200" u="sng" dirty="0" smtClean="0"/>
              <a:t>N</a:t>
            </a:r>
            <a:r>
              <a:rPr lang="en-US" sz="1200" dirty="0" smtClean="0"/>
              <a:t>ode </a:t>
            </a:r>
            <a:r>
              <a:rPr lang="en-US" sz="1200" u="sng" dirty="0"/>
              <a:t>P</a:t>
            </a:r>
            <a:r>
              <a:rPr lang="en-US" sz="1200" dirty="0"/>
              <a:t>ackage </a:t>
            </a:r>
            <a:r>
              <a:rPr lang="en-US" sz="1200" u="sng" dirty="0" smtClean="0"/>
              <a:t>M</a:t>
            </a:r>
            <a:r>
              <a:rPr lang="en-US" sz="1200" dirty="0" smtClean="0"/>
              <a:t>anager </a:t>
            </a:r>
            <a:r>
              <a:rPr lang="en-US" sz="1200" dirty="0"/>
              <a:t>manages packages and dependencies.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npm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</a:t>
            </a:r>
            <a:endParaRPr dirty="0"/>
          </a:p>
        </p:txBody>
      </p:sp>
      <p:pic>
        <p:nvPicPr>
          <p:cNvPr id="2050" name="Picture 2" descr="File:Node.js logo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17" y="2807505"/>
            <a:ext cx="1278579" cy="78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PM icon · Issue #105 · grommet/grommet-icons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02" y="2890409"/>
            <a:ext cx="1251285" cy="6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pp, code, console, frame, ide, terminal, window icon - Download on 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96" y="2795688"/>
            <a:ext cx="933658" cy="9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do it?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Follow the next steps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599" y="1316950"/>
            <a:ext cx="2776357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Download NodeJS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Head to «nodejs.org» and </a:t>
            </a:r>
            <a:r>
              <a:rPr lang="fr-FR" sz="1400" dirty="0" err="1" smtClean="0"/>
              <a:t>download</a:t>
            </a:r>
            <a:r>
              <a:rPr lang="fr-FR" sz="1400" dirty="0" smtClean="0"/>
              <a:t> a </a:t>
            </a:r>
            <a:r>
              <a:rPr lang="fr-FR" sz="1400" dirty="0" err="1" smtClean="0"/>
              <a:t>suitable</a:t>
            </a:r>
            <a:r>
              <a:rPr lang="fr-FR" sz="1400" dirty="0" smtClean="0"/>
              <a:t> version.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Install it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Install the </a:t>
            </a:r>
            <a:r>
              <a:rPr lang="fr-FR" sz="1400" dirty="0" err="1" smtClean="0"/>
              <a:t>downloaded</a:t>
            </a:r>
            <a:r>
              <a:rPr lang="fr-FR" sz="1400" dirty="0" smtClean="0"/>
              <a:t> file.</a:t>
            </a:r>
            <a:br>
              <a:rPr lang="fr-FR" sz="1400" dirty="0" smtClean="0"/>
            </a:br>
            <a:r>
              <a:rPr lang="fr-FR" sz="1400" dirty="0" err="1" smtClean="0"/>
              <a:t>NodeJs</a:t>
            </a:r>
            <a:r>
              <a:rPr lang="fr-FR" sz="1400" dirty="0" smtClean="0"/>
              <a:t> </a:t>
            </a:r>
            <a:r>
              <a:rPr lang="fr-FR" sz="1400" dirty="0" err="1" smtClean="0"/>
              <a:t>comes</a:t>
            </a:r>
            <a:r>
              <a:rPr lang="fr-FR" sz="1400" dirty="0" smtClean="0"/>
              <a:t> </a:t>
            </a:r>
            <a:r>
              <a:rPr lang="fr-FR" sz="1400" dirty="0" err="1" smtClean="0"/>
              <a:t>already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«</a:t>
            </a:r>
            <a:r>
              <a:rPr lang="fr-FR" sz="1400" dirty="0" err="1" smtClean="0"/>
              <a:t>npm</a:t>
            </a:r>
            <a:r>
              <a:rPr lang="fr-FR" sz="1400" dirty="0" smtClean="0"/>
              <a:t>»</a:t>
            </a: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0" y="3097500"/>
            <a:ext cx="3042449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Create a folder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 smtClean="0"/>
              <a:t>Create</a:t>
            </a:r>
            <a:r>
              <a:rPr lang="fr-FR" sz="1400" dirty="0" smtClean="0"/>
              <a:t> a </a:t>
            </a:r>
            <a:r>
              <a:rPr lang="fr-FR" sz="1400" dirty="0" err="1" smtClean="0"/>
              <a:t>Blank</a:t>
            </a:r>
            <a:r>
              <a:rPr lang="fr-FR" sz="1400" dirty="0" smtClean="0"/>
              <a:t> </a:t>
            </a:r>
            <a:r>
              <a:rPr lang="fr-FR" sz="1400" dirty="0" err="1" smtClean="0"/>
              <a:t>folder</a:t>
            </a:r>
            <a:r>
              <a:rPr lang="fr-FR" sz="1400" dirty="0" smtClean="0"/>
              <a:t> to </a:t>
            </a:r>
            <a:r>
              <a:rPr lang="fr-FR" sz="1400" dirty="0" err="1" smtClean="0"/>
              <a:t>hold</a:t>
            </a:r>
            <a:r>
              <a:rPr lang="fr-FR" sz="1400" dirty="0" smtClean="0"/>
              <a:t> all the mess.</a:t>
            </a: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Start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Open </a:t>
            </a:r>
            <a:r>
              <a:rPr lang="fr-FR" sz="1400" dirty="0" err="1" smtClean="0"/>
              <a:t>your</a:t>
            </a:r>
            <a:r>
              <a:rPr lang="fr-FR" sz="1400" dirty="0" smtClean="0"/>
              <a:t> IDE and </a:t>
            </a:r>
            <a:r>
              <a:rPr lang="fr-FR" sz="1400" dirty="0" err="1" smtClean="0"/>
              <a:t>start</a:t>
            </a:r>
            <a:r>
              <a:rPr lang="fr-FR" sz="1400" dirty="0" smtClean="0"/>
              <a:t> </a:t>
            </a:r>
            <a:r>
              <a:rPr lang="fr-FR" sz="1400" dirty="0" err="1" smtClean="0"/>
              <a:t>producing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271670" y="2465100"/>
            <a:ext cx="357792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</a:rPr>
              <a:t>It’s Simple!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/>
              <a:t>R</a:t>
            </a:r>
            <a:r>
              <a:rPr lang="fr-FR" dirty="0" err="1" smtClean="0"/>
              <a:t>eact</a:t>
            </a:r>
            <a:r>
              <a:rPr lang="fr-FR" dirty="0" smtClean="0"/>
              <a:t> App</a:t>
            </a:r>
            <a:endParaRPr lang="en-US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9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940762" y="324337"/>
            <a:ext cx="741537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It’s called “create-react-app”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198271" y="1898736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28891" y="2139715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5160939" y="3973784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028836" y="2195561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83838" y="243744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80277" y="184289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912785" y="178831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Simple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5008754" y="1844238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Easy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5008741" y="2277010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Run a single command to create a new React app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2921848" y="3617083"/>
            <a:ext cx="143517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 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2193097" y="4047254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Create React App is a tool to quickly set up a new React project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314491" y="1898736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5358810" y="3676109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5674470" y="3973783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5373561" y="4271509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4443561" y="3676959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61137" y="1842890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29981" y="2140140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365618" y="2195561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225227" y="2493286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912785" y="2221162"/>
            <a:ext cx="2277358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Simplifies the development process by providing a pre-configured setup.</a:t>
            </a:r>
            <a:endParaRPr dirty="0"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4602177" y="3835782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171177" y="1999351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485300" y="2058488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does it Work?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0" y="2399547"/>
            <a:ext cx="6862370" cy="420594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5400000" flipH="1" flipV="1">
            <a:off x="437322" y="2948610"/>
            <a:ext cx="993913" cy="530087"/>
          </a:xfrm>
          <a:prstGeom prst="curvedConnector3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V="1">
            <a:off x="1809507" y="2732786"/>
            <a:ext cx="908009" cy="906370"/>
          </a:xfrm>
          <a:prstGeom prst="curvedConnector3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2469641" y="1956030"/>
            <a:ext cx="653139" cy="424071"/>
          </a:xfrm>
          <a:prstGeom prst="curvedConnector3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8776" y="3824887"/>
            <a:ext cx="1497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 to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a sample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React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8735" y="3841739"/>
            <a:ext cx="9316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Package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Execute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8706" y="1158494"/>
            <a:ext cx="702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39" name="Curved Connector 38"/>
          <p:cNvCxnSpPr>
            <a:stCxn id="40" idx="0"/>
          </p:cNvCxnSpPr>
          <p:nvPr/>
        </p:nvCxnSpPr>
        <p:spPr>
          <a:xfrm rot="16200000" flipV="1">
            <a:off x="4058401" y="2329503"/>
            <a:ext cx="1026120" cy="1586804"/>
          </a:xfrm>
          <a:prstGeom prst="curved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24678" y="363596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fr-FR" dirty="0" err="1"/>
              <a:t>React</a:t>
            </a:r>
            <a:r>
              <a:rPr lang="fr-FR" dirty="0"/>
              <a:t> Project Structure</a:t>
            </a:r>
            <a:endParaRPr lang="en-US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2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Exploring the structure of a React project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98" y="1875182"/>
            <a:ext cx="3127904" cy="23033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Detailed Sight: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37" y="1339918"/>
            <a:ext cx="1619250" cy="1457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991" y="1339918"/>
            <a:ext cx="213360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75" y="3988076"/>
            <a:ext cx="203835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25" y="1339918"/>
            <a:ext cx="2209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TABLE OF CONTENTS</a:t>
            </a: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16795506"/>
              </p:ext>
            </p:extLst>
          </p:nvPr>
        </p:nvGraphicFramePr>
        <p:xfrm>
          <a:off x="2213114" y="1012200"/>
          <a:ext cx="48966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657061" y="1736034"/>
            <a:ext cx="3667611" cy="13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914939" y="2724275"/>
            <a:ext cx="7176052" cy="1549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React</a:t>
            </a:r>
            <a:r>
              <a:rPr lang="fr-FR" dirty="0"/>
              <a:t>?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499743" y="2191686"/>
            <a:ext cx="438657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React is a JavaScript library for building user interfaces.</a:t>
            </a:r>
          </a:p>
          <a:p>
            <a:r>
              <a:rPr lang="en-US" dirty="0"/>
              <a:t>Developed by Facebook, React allows the creation of dynamic and interactive UIs.</a:t>
            </a:r>
          </a:p>
          <a:p>
            <a:r>
              <a:rPr lang="en-US" dirty="0"/>
              <a:t>React follows a component-based architecture, making it modular and reusable.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998146" y="1140750"/>
            <a:ext cx="464728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React? Hmm…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React – Diego Maria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1" y="1699403"/>
            <a:ext cx="2339009" cy="2255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use React?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31" y="23838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React enhances UI development by providing a more structured and efficient approach.</a:t>
            </a:r>
          </a:p>
          <a:p>
            <a:pPr algn="l"/>
            <a:r>
              <a:rPr lang="en-US" dirty="0"/>
              <a:t>Virtual DOM ensures optimal performance by minimizing unnecessary updates.</a:t>
            </a:r>
          </a:p>
          <a:p>
            <a:pPr algn="l"/>
            <a:r>
              <a:rPr lang="en-US" dirty="0"/>
              <a:t>Strong community support and a vast ecosystem of libraries.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Because Why not?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JSX Overview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8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379465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JSX </a:t>
            </a:r>
            <a:r>
              <a:rPr lang="en-US" dirty="0"/>
              <a:t>(JavaScript XML)</a:t>
            </a:r>
            <a:r>
              <a:rPr lang="en-US" dirty="0" smtClean="0"/>
              <a:t> </a:t>
            </a:r>
            <a:r>
              <a:rPr lang="en-US" dirty="0"/>
              <a:t>is a syntax extension for JavaScript that is used in React to describe the structure and appearance of user interface components. It allows developers to write HTML-like code directly within JavaScript, making it easier to create and manipulate UI elements.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JSX, Easy and COOL!</a:t>
            </a:r>
            <a:endParaRPr dirty="0"/>
          </a:p>
        </p:txBody>
      </p:sp>
      <p:pic>
        <p:nvPicPr>
          <p:cNvPr id="1028" name="Picture 4" descr="QUE ES JSX #react #reactjs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56700"/>
            <a:ext cx="3932918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781</Words>
  <Application>Microsoft Office PowerPoint</Application>
  <PresentationFormat>On-screen Show (16:9)</PresentationFormat>
  <Paragraphs>120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Anaheim</vt:lpstr>
      <vt:lpstr>Roboto Condensed Light</vt:lpstr>
      <vt:lpstr>Nunito Light</vt:lpstr>
      <vt:lpstr>Arial</vt:lpstr>
      <vt:lpstr>Overpass Mono</vt:lpstr>
      <vt:lpstr>Roboto</vt:lpstr>
      <vt:lpstr>Raleway SemiBold</vt:lpstr>
      <vt:lpstr>Programming Lesson by Slidesgo</vt:lpstr>
      <vt:lpstr>Intro to React</vt:lpstr>
      <vt:lpstr>TABLE OF CONTENTS</vt:lpstr>
      <vt:lpstr>What is React?</vt:lpstr>
      <vt:lpstr>React? Hmm…</vt:lpstr>
      <vt:lpstr>Why use React?</vt:lpstr>
      <vt:lpstr>Because Why not?</vt:lpstr>
      <vt:lpstr>PowerPoint Presentation</vt:lpstr>
      <vt:lpstr>JSX Overview</vt:lpstr>
      <vt:lpstr>JSX, Easy and COOL!</vt:lpstr>
      <vt:lpstr>EXAMPLE</vt:lpstr>
      <vt:lpstr>Setting up React environment</vt:lpstr>
      <vt:lpstr>NodeJS is the Key!</vt:lpstr>
      <vt:lpstr>How to do it?</vt:lpstr>
      <vt:lpstr>Create A React App</vt:lpstr>
      <vt:lpstr>It’s called “create-react-app”</vt:lpstr>
      <vt:lpstr>How does it Work?</vt:lpstr>
      <vt:lpstr>React Project Structure</vt:lpstr>
      <vt:lpstr>Exploring the structure of a React project</vt:lpstr>
      <vt:lpstr>Detailed Sight: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Salmen</dc:creator>
  <cp:lastModifiedBy>Salmen</cp:lastModifiedBy>
  <cp:revision>16</cp:revision>
  <dcterms:modified xsi:type="dcterms:W3CDTF">2024-02-27T00:08:57Z</dcterms:modified>
</cp:coreProperties>
</file>