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0" r:id="rId11"/>
    <p:sldId id="291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9FF"/>
    <a:srgbClr val="002B82"/>
    <a:srgbClr val="FFA900"/>
    <a:srgbClr val="F86512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microsoft.com/office/2007/relationships/hdphoto" Target="../media/hdphoto1.wdp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инженерно-технологический 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094451" y="3045050"/>
            <a:ext cx="800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</a:t>
            </a:r>
            <a:r>
              <a:rPr lang="ru-RU" sz="1600" spc="300" dirty="0" smtClean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  <a:endParaRPr lang="ru-RU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завершения оплаты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37033" t="3991" r="36871" b="21827"/>
          <a:stretch/>
        </p:blipFill>
        <p:spPr>
          <a:xfrm>
            <a:off x="873364" y="1314449"/>
            <a:ext cx="1592250" cy="21675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отображения страницы оплаты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5" y="1461905"/>
            <a:ext cx="10023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https://test.ru/Payment/Pay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70021" y="790938"/>
            <a:ext cx="4999301" cy="59772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01614" y="831505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7419630" y="1237723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69874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статуса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698741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943727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450373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5314505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1557" y="43140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1332" y="632349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624805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6248059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2361" y="346252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4146882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558331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Заказ существует?</a:t>
            </a:r>
            <a:endParaRPr lang="ru-RU" sz="900" dirty="0"/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833360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55949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 ли статус?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263883" y="3163365"/>
            <a:ext cx="642342" cy="14758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 smtClean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разработка веб приложения системы лояльности для ООО «АИС Город»</a:t>
            </a:r>
          </a:p>
        </p:txBody>
      </p: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 smtClean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  <a:endParaRPr lang="ru-RU" sz="2200" b="1" spc="300" dirty="0">
              <a:solidFill>
                <a:srgbClr val="F86512"/>
              </a:solidFill>
              <a:latin typeface="Bahnschrift" pitchFamily="34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интернет-эквайринга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личных кабинетов пользователей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Партнеры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Продукты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  <a:endParaRPr lang="ru-RU" sz="1400" dirty="0">
              <a:solidFill>
                <a:srgbClr val="002B8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Алгоритм работы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интернет-эквайринга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Внесение 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Проекты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личных кабинетов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 smtClean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8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9" grpId="0" animBg="1"/>
      <p:bldP spid="21" grpId="0" animBg="1"/>
      <p:bldP spid="23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1" y="1225584"/>
            <a:ext cx="7692872" cy="492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57960" y="6147707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1 – Схема работы проекта системы лояльности ООО «АИС Город»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balance":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1074275"/>
            <a:ext cx="4999301" cy="518432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01614" y="1273628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7419630" y="1679846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99233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69364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74396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60810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5912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1557" y="360762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1332" y="561708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54165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54165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2361" y="275611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44047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850960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85192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883953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49" y="180169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512695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85309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Получены ли бонусы?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480446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992336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23732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merchant":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password":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description":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amount":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787003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01614" y="842069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7419630" y="1248287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504049" y="4138976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1332" y="619920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612376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6083179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данные для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680878" y="57806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617087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создан?</a:t>
            </a:r>
            <a:endParaRPr lang="ru-RU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80878" y="550361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80247" y="486362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5016847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Создание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5013259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5258245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809756" y="406170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58211" y="47187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Валидна сумма?</a:t>
            </a:r>
            <a:endParaRPr lang="ru-RU" sz="1000" dirty="0"/>
          </a:p>
        </p:txBody>
      </p:sp>
      <p:sp>
        <p:nvSpPr>
          <p:cNvPr id="46" name="Стрелка углом 45"/>
          <p:cNvSpPr/>
          <p:nvPr/>
        </p:nvSpPr>
        <p:spPr>
          <a:xfrm rot="16200000" flipH="1">
            <a:off x="6152263" y="4535526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решение 36"/>
          <p:cNvSpPr/>
          <p:nvPr/>
        </p:nvSpPr>
        <p:spPr>
          <a:xfrm>
            <a:off x="6764109" y="4310106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Существует заказ?</a:t>
            </a:r>
            <a:endParaRPr lang="ru-R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980552" y="426893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732</Words>
  <Application>Microsoft Office PowerPoint</Application>
  <PresentationFormat>Произвольный</PresentationFormat>
  <Paragraphs>171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260</cp:revision>
  <dcterms:created xsi:type="dcterms:W3CDTF">2023-05-25T06:36:40Z</dcterms:created>
  <dcterms:modified xsi:type="dcterms:W3CDTF">2024-05-30T18:52:05Z</dcterms:modified>
</cp:coreProperties>
</file>